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haansoftxlsx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874" r:id="rId1"/>
  </p:sldMasterIdLst>
  <p:notesMasterIdLst>
    <p:notesMasterId r:id="rId39"/>
  </p:notesMasterIdLst>
  <p:sldIdLst>
    <p:sldId id="257" r:id="rId2"/>
    <p:sldId id="307" r:id="rId3"/>
    <p:sldId id="305" r:id="rId4"/>
    <p:sldId id="261" r:id="rId5"/>
    <p:sldId id="264" r:id="rId6"/>
    <p:sldId id="262" r:id="rId7"/>
    <p:sldId id="265" r:id="rId8"/>
    <p:sldId id="272" r:id="rId9"/>
    <p:sldId id="273" r:id="rId10"/>
    <p:sldId id="299" r:id="rId11"/>
    <p:sldId id="285" r:id="rId12"/>
    <p:sldId id="302" r:id="rId13"/>
    <p:sldId id="286" r:id="rId14"/>
    <p:sldId id="293" r:id="rId15"/>
    <p:sldId id="301" r:id="rId16"/>
    <p:sldId id="274" r:id="rId17"/>
    <p:sldId id="291" r:id="rId18"/>
    <p:sldId id="287" r:id="rId19"/>
    <p:sldId id="283" r:id="rId20"/>
    <p:sldId id="292" r:id="rId21"/>
    <p:sldId id="278" r:id="rId22"/>
    <p:sldId id="288" r:id="rId23"/>
    <p:sldId id="296" r:id="rId24"/>
    <p:sldId id="289" r:id="rId25"/>
    <p:sldId id="282" r:id="rId26"/>
    <p:sldId id="294" r:id="rId27"/>
    <p:sldId id="269" r:id="rId28"/>
    <p:sldId id="290" r:id="rId29"/>
    <p:sldId id="303" r:id="rId30"/>
    <p:sldId id="297" r:id="rId31"/>
    <p:sldId id="295" r:id="rId32"/>
    <p:sldId id="300" r:id="rId33"/>
    <p:sldId id="270" r:id="rId34"/>
    <p:sldId id="271" r:id="rId35"/>
    <p:sldId id="306" r:id="rId36"/>
    <p:sldId id="258" r:id="rId37"/>
    <p:sldId id="267" r:id="rId3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1-AC5C-4751-97F9-8F5482ED40E7}"/>
              </c:ext>
            </c:extLst>
          </c:dPt>
          <c:dPt>
            <c:idx val="1"/>
            <c:bubble3D val="0"/>
            <c:spPr>
              <a:solidFill>
                <a:schemeClr val="accent2">
                  <a:lumMod val="7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AC5C-4751-97F9-8F5482ED40E7}"/>
              </c:ext>
            </c:extLst>
          </c:dPt>
          <c:dPt>
            <c:idx val="2"/>
            <c:bubble3D val="0"/>
            <c:spPr>
              <a:solidFill>
                <a:schemeClr val="accent3">
                  <a:lumMod val="5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5-AC5C-4751-97F9-8F5482ED40E7}"/>
              </c:ext>
            </c:extLst>
          </c:dPt>
          <c:cat>
            <c:strRef>
              <c:f>Sheet1!$A$2:$A$4</c:f>
              <c:strCache>
                <c:ptCount val="3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70</c:v>
                </c:pt>
                <c:pt idx="1">
                  <c:v>20</c:v>
                </c:pt>
                <c:pt idx="2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AC5C-4751-97F9-8F5482ED40E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2.2916666666666665E-2"/>
          <c:y val="0"/>
          <c:w val="0.95416666666666672"/>
          <c:h val="0.99582939534113901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chemeClr val="accent1">
                  <a:lumMod val="60000"/>
                  <a:lumOff val="4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1-E964-4198-A073-5382A12F6206}"/>
              </c:ext>
            </c:extLst>
          </c:dPt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Sheet1!$B$2</c:f>
              <c:numCache>
                <c:formatCode>General</c:formatCode>
                <c:ptCount val="1"/>
                <c:pt idx="0">
                  <c:v>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E964-4198-A073-5382A12F6206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2"/>
            </a:solidFill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E964-4198-A073-5382A12F6206}"/>
              </c:ext>
            </c:extLst>
          </c:dPt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Sheet1!$C$2</c:f>
              <c:numCache>
                <c:formatCode>General</c:formatCode>
                <c:ptCount val="1"/>
                <c:pt idx="0">
                  <c:v>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E964-4198-A073-5382A12F6206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3">
                <a:lumMod val="75000"/>
              </a:schemeClr>
            </a:solidFill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5-E964-4198-A073-5382A12F6206}"/>
              </c:ext>
            </c:extLst>
          </c:dPt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Sheet1!$D$2</c:f>
              <c:numCache>
                <c:formatCode>General</c:formatCode>
                <c:ptCount val="1"/>
                <c:pt idx="0">
                  <c:v>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E964-4198-A073-5382A12F6206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Series 4</c:v>
                </c:pt>
              </c:strCache>
            </c:strRef>
          </c:tx>
          <c:spPr>
            <a:solidFill>
              <a:schemeClr val="accent4">
                <a:lumMod val="50000"/>
              </a:schemeClr>
            </a:solidFill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7-E964-4198-A073-5382A12F6206}"/>
              </c:ext>
            </c:extLst>
          </c:dPt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Sheet1!$E$2</c:f>
              <c:numCache>
                <c:formatCode>General</c:formatCode>
                <c:ptCount val="1"/>
                <c:pt idx="0">
                  <c:v>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E964-4198-A073-5382A12F620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100"/>
        <c:axId val="1095038512"/>
        <c:axId val="1289978768"/>
      </c:barChart>
      <c:catAx>
        <c:axId val="1095038512"/>
        <c:scaling>
          <c:orientation val="minMax"/>
        </c:scaling>
        <c:delete val="1"/>
        <c:axPos val="l"/>
        <c:numFmt formatCode="General" sourceLinked="0"/>
        <c:majorTickMark val="out"/>
        <c:minorTickMark val="none"/>
        <c:tickLblPos val="nextTo"/>
        <c:crossAx val="1289978768"/>
        <c:crosses val="autoZero"/>
        <c:auto val="1"/>
        <c:lblAlgn val="ctr"/>
        <c:lblOffset val="100"/>
        <c:noMultiLvlLbl val="0"/>
      </c:catAx>
      <c:valAx>
        <c:axId val="1289978768"/>
        <c:scaling>
          <c:orientation val="minMax"/>
        </c:scaling>
        <c:delete val="1"/>
        <c:axPos val="b"/>
        <c:numFmt formatCode="0%" sourceLinked="1"/>
        <c:majorTickMark val="out"/>
        <c:minorTickMark val="none"/>
        <c:tickLblPos val="nextTo"/>
        <c:crossAx val="1095038512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8FD3D57-F3BB-4E5E-B091-1500A3C92E81}" type="doc">
      <dgm:prSet loTypeId="urn:microsoft.com/office/officeart/2005/8/layout/pyramid1" loCatId="pyramid" qsTypeId="urn:microsoft.com/office/officeart/2005/8/quickstyle/simple1" qsCatId="simple" csTypeId="urn:microsoft.com/office/officeart/2005/8/colors/accent1_2" csCatId="accent1" phldr="1"/>
      <dgm:spPr/>
    </dgm:pt>
    <dgm:pt modelId="{E924DC90-2427-4BE5-A522-6ACD4563EB45}">
      <dgm:prSet phldrT="[Text]" custT="1"/>
      <dgm:spPr>
        <a:solidFill>
          <a:schemeClr val="accent1">
            <a:lumMod val="50000"/>
          </a:schemeClr>
        </a:solidFill>
        <a:ln>
          <a:solidFill>
            <a:schemeClr val="bg1">
              <a:lumMod val="95000"/>
            </a:schemeClr>
          </a:solidFill>
        </a:ln>
      </dgm:spPr>
      <dgm:t>
        <a:bodyPr anchor="ctr"/>
        <a:lstStyle/>
        <a:p>
          <a:pPr algn="ctr"/>
          <a:r>
            <a:rPr lang="en-US" altLang="ko-KR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A</a:t>
          </a:r>
          <a:endParaRPr lang="en-JM" sz="1600" b="1" dirty="0">
            <a:solidFill>
              <a:schemeClr val="bg1"/>
            </a:solidFill>
            <a:latin typeface="Arial" pitchFamily="34" charset="0"/>
            <a:cs typeface="Arial" pitchFamily="34" charset="0"/>
          </a:endParaRPr>
        </a:p>
      </dgm:t>
    </dgm:pt>
    <dgm:pt modelId="{9E545862-1292-4DB6-B36C-D6247532E625}" type="parTrans" cxnId="{685D1073-2D3C-412E-A123-0EF4D596743E}">
      <dgm:prSet/>
      <dgm:spPr/>
      <dgm:t>
        <a:bodyPr/>
        <a:lstStyle/>
        <a:p>
          <a:endParaRPr lang="en-JM">
            <a:solidFill>
              <a:schemeClr val="bg1"/>
            </a:solidFill>
          </a:endParaRPr>
        </a:p>
      </dgm:t>
    </dgm:pt>
    <dgm:pt modelId="{BD5A33EB-119A-4BA7-8787-7DF55D1248BC}" type="sibTrans" cxnId="{685D1073-2D3C-412E-A123-0EF4D596743E}">
      <dgm:prSet/>
      <dgm:spPr/>
      <dgm:t>
        <a:bodyPr/>
        <a:lstStyle/>
        <a:p>
          <a:endParaRPr lang="en-JM">
            <a:solidFill>
              <a:schemeClr val="bg1"/>
            </a:solidFill>
          </a:endParaRPr>
        </a:p>
      </dgm:t>
    </dgm:pt>
    <dgm:pt modelId="{9D67B1F7-C4FF-4E1E-94F4-69209A4E7C47}">
      <dgm:prSet phldrT="[Text]" custT="1"/>
      <dgm:spPr>
        <a:solidFill>
          <a:schemeClr val="accent3"/>
        </a:solidFill>
        <a:ln>
          <a:solidFill>
            <a:schemeClr val="bg1">
              <a:lumMod val="95000"/>
            </a:schemeClr>
          </a:solidFill>
        </a:ln>
      </dgm:spPr>
      <dgm:t>
        <a:bodyPr anchor="ctr"/>
        <a:lstStyle/>
        <a:p>
          <a:pPr algn="ctr"/>
          <a:r>
            <a:rPr lang="en-US" altLang="ko-KR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C</a:t>
          </a:r>
          <a:r>
            <a:rPr lang="ko-KR" altLang="en-US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altLang="ko-KR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 </a:t>
          </a:r>
          <a:endParaRPr lang="en-JM" sz="1600" b="1" dirty="0">
            <a:solidFill>
              <a:schemeClr val="bg1"/>
            </a:solidFill>
            <a:latin typeface="Arial" pitchFamily="34" charset="0"/>
            <a:cs typeface="Arial" pitchFamily="34" charset="0"/>
          </a:endParaRPr>
        </a:p>
      </dgm:t>
    </dgm:pt>
    <dgm:pt modelId="{BD4D3042-AB5C-4E8F-B8BE-BC3A20988EB3}" type="parTrans" cxnId="{1263D722-8372-4789-B9F5-BFD8D9C870F1}">
      <dgm:prSet/>
      <dgm:spPr/>
      <dgm:t>
        <a:bodyPr/>
        <a:lstStyle/>
        <a:p>
          <a:endParaRPr lang="en-JM">
            <a:solidFill>
              <a:schemeClr val="bg1"/>
            </a:solidFill>
          </a:endParaRPr>
        </a:p>
      </dgm:t>
    </dgm:pt>
    <dgm:pt modelId="{B379D14A-425C-47B8-B779-1E5D839E4BC8}" type="sibTrans" cxnId="{1263D722-8372-4789-B9F5-BFD8D9C870F1}">
      <dgm:prSet/>
      <dgm:spPr/>
      <dgm:t>
        <a:bodyPr/>
        <a:lstStyle/>
        <a:p>
          <a:endParaRPr lang="en-JM">
            <a:solidFill>
              <a:schemeClr val="bg1"/>
            </a:solidFill>
          </a:endParaRPr>
        </a:p>
      </dgm:t>
    </dgm:pt>
    <dgm:pt modelId="{53563D61-A301-4644-8AE7-FCAFDA9A58AB}">
      <dgm:prSet phldrT="[Text]" custT="1"/>
      <dgm:spPr>
        <a:solidFill>
          <a:schemeClr val="accent4">
            <a:lumMod val="60000"/>
            <a:lumOff val="40000"/>
          </a:schemeClr>
        </a:solidFill>
        <a:ln>
          <a:solidFill>
            <a:schemeClr val="bg1">
              <a:lumMod val="95000"/>
            </a:schemeClr>
          </a:solidFill>
        </a:ln>
      </dgm:spPr>
      <dgm:t>
        <a:bodyPr anchor="ctr"/>
        <a:lstStyle/>
        <a:p>
          <a:pPr algn="ctr"/>
          <a:r>
            <a:rPr lang="en-US" altLang="ko-KR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D</a:t>
          </a:r>
          <a:r>
            <a:rPr lang="ko-KR" altLang="en-US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altLang="ko-KR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 </a:t>
          </a:r>
          <a:endParaRPr lang="en-JM" sz="1600" b="1" dirty="0">
            <a:solidFill>
              <a:schemeClr val="bg1"/>
            </a:solidFill>
            <a:latin typeface="Arial" pitchFamily="34" charset="0"/>
            <a:cs typeface="Arial" pitchFamily="34" charset="0"/>
          </a:endParaRPr>
        </a:p>
      </dgm:t>
    </dgm:pt>
    <dgm:pt modelId="{B60323EE-B859-4184-88BB-62221AE106AB}" type="parTrans" cxnId="{F3697A49-7026-40CE-A2B9-71761A0223E3}">
      <dgm:prSet/>
      <dgm:spPr/>
      <dgm:t>
        <a:bodyPr/>
        <a:lstStyle/>
        <a:p>
          <a:endParaRPr lang="en-JM">
            <a:solidFill>
              <a:schemeClr val="bg1"/>
            </a:solidFill>
          </a:endParaRPr>
        </a:p>
      </dgm:t>
    </dgm:pt>
    <dgm:pt modelId="{426A8813-506E-429E-87DB-53AA3F5535D1}" type="sibTrans" cxnId="{F3697A49-7026-40CE-A2B9-71761A0223E3}">
      <dgm:prSet/>
      <dgm:spPr/>
      <dgm:t>
        <a:bodyPr/>
        <a:lstStyle/>
        <a:p>
          <a:endParaRPr lang="en-JM">
            <a:solidFill>
              <a:schemeClr val="bg1"/>
            </a:solidFill>
          </a:endParaRPr>
        </a:p>
      </dgm:t>
    </dgm:pt>
    <dgm:pt modelId="{9BC44171-365F-452D-AE92-EBE2E89770BA}">
      <dgm:prSet phldrT="[Text]" custT="1"/>
      <dgm:spPr>
        <a:solidFill>
          <a:schemeClr val="accent5">
            <a:lumMod val="40000"/>
            <a:lumOff val="60000"/>
          </a:schemeClr>
        </a:solidFill>
        <a:ln>
          <a:solidFill>
            <a:schemeClr val="bg1">
              <a:lumMod val="95000"/>
            </a:schemeClr>
          </a:solidFill>
        </a:ln>
      </dgm:spPr>
      <dgm:t>
        <a:bodyPr anchor="ctr"/>
        <a:lstStyle/>
        <a:p>
          <a:pPr algn="ctr"/>
          <a:r>
            <a:rPr lang="en-US" altLang="ko-KR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E</a:t>
          </a:r>
          <a:r>
            <a:rPr lang="ko-KR" altLang="en-US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altLang="ko-KR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 </a:t>
          </a:r>
          <a:endParaRPr lang="en-JM" sz="1600" b="1" dirty="0">
            <a:solidFill>
              <a:schemeClr val="bg1"/>
            </a:solidFill>
            <a:latin typeface="Arial" pitchFamily="34" charset="0"/>
            <a:cs typeface="Arial" pitchFamily="34" charset="0"/>
          </a:endParaRPr>
        </a:p>
      </dgm:t>
    </dgm:pt>
    <dgm:pt modelId="{7679D3FA-0101-42D1-A23D-75BD8EF1DA28}" type="parTrans" cxnId="{15D8F364-6809-49BA-A228-EAE95F4BE6B9}">
      <dgm:prSet/>
      <dgm:spPr/>
      <dgm:t>
        <a:bodyPr/>
        <a:lstStyle/>
        <a:p>
          <a:endParaRPr lang="en-JM">
            <a:solidFill>
              <a:schemeClr val="bg1"/>
            </a:solidFill>
          </a:endParaRPr>
        </a:p>
      </dgm:t>
    </dgm:pt>
    <dgm:pt modelId="{FF5F2014-EE5D-4FD1-9103-39F792365AE5}" type="sibTrans" cxnId="{15D8F364-6809-49BA-A228-EAE95F4BE6B9}">
      <dgm:prSet/>
      <dgm:spPr/>
      <dgm:t>
        <a:bodyPr/>
        <a:lstStyle/>
        <a:p>
          <a:endParaRPr lang="en-JM">
            <a:solidFill>
              <a:schemeClr val="bg1"/>
            </a:solidFill>
          </a:endParaRPr>
        </a:p>
      </dgm:t>
    </dgm:pt>
    <dgm:pt modelId="{85631E1F-364A-4A2A-9989-E896E5049557}">
      <dgm:prSet phldrT="[Text]" custT="1"/>
      <dgm:spPr>
        <a:solidFill>
          <a:schemeClr val="accent2">
            <a:lumMod val="75000"/>
          </a:schemeClr>
        </a:solidFill>
        <a:ln>
          <a:solidFill>
            <a:schemeClr val="bg1">
              <a:lumMod val="95000"/>
            </a:schemeClr>
          </a:solidFill>
        </a:ln>
      </dgm:spPr>
      <dgm:t>
        <a:bodyPr anchor="ctr"/>
        <a:lstStyle/>
        <a:p>
          <a:pPr algn="ctr"/>
          <a:r>
            <a:rPr lang="en-US" altLang="ko-KR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B</a:t>
          </a:r>
          <a:r>
            <a:rPr lang="ko-KR" altLang="en-US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altLang="ko-KR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 </a:t>
          </a:r>
          <a:endParaRPr lang="en-JM" sz="1600" b="1" dirty="0">
            <a:solidFill>
              <a:schemeClr val="bg1"/>
            </a:solidFill>
            <a:latin typeface="Arial" pitchFamily="34" charset="0"/>
            <a:cs typeface="Arial" pitchFamily="34" charset="0"/>
          </a:endParaRPr>
        </a:p>
      </dgm:t>
    </dgm:pt>
    <dgm:pt modelId="{EBE3CA2F-C22D-4DAD-BBB2-CC29F3FBCF68}" type="parTrans" cxnId="{689B59B0-BF9D-489D-8A96-D6B2CF499ABF}">
      <dgm:prSet/>
      <dgm:spPr/>
      <dgm:t>
        <a:bodyPr/>
        <a:lstStyle/>
        <a:p>
          <a:pPr latinLnBrk="1"/>
          <a:endParaRPr lang="ko-KR" altLang="en-US"/>
        </a:p>
      </dgm:t>
    </dgm:pt>
    <dgm:pt modelId="{DC75A793-C6A2-4960-947A-450C2653BBC6}" type="sibTrans" cxnId="{689B59B0-BF9D-489D-8A96-D6B2CF499ABF}">
      <dgm:prSet/>
      <dgm:spPr/>
      <dgm:t>
        <a:bodyPr/>
        <a:lstStyle/>
        <a:p>
          <a:pPr latinLnBrk="1"/>
          <a:endParaRPr lang="ko-KR" altLang="en-US"/>
        </a:p>
      </dgm:t>
    </dgm:pt>
    <dgm:pt modelId="{6346E340-6B27-47A2-93A8-AA7F0249167F}" type="pres">
      <dgm:prSet presAssocID="{28FD3D57-F3BB-4E5E-B091-1500A3C92E81}" presName="Name0" presStyleCnt="0">
        <dgm:presLayoutVars>
          <dgm:dir/>
          <dgm:animLvl val="lvl"/>
          <dgm:resizeHandles val="exact"/>
        </dgm:presLayoutVars>
      </dgm:prSet>
      <dgm:spPr/>
    </dgm:pt>
    <dgm:pt modelId="{8351BCDF-D287-464A-AB10-4261CFFC4E79}" type="pres">
      <dgm:prSet presAssocID="{E924DC90-2427-4BE5-A522-6ACD4563EB45}" presName="Name8" presStyleCnt="0"/>
      <dgm:spPr/>
    </dgm:pt>
    <dgm:pt modelId="{864F954D-81D4-4546-B08E-448FBA7A18FE}" type="pres">
      <dgm:prSet presAssocID="{E924DC90-2427-4BE5-A522-6ACD4563EB45}" presName="level" presStyleLbl="node1" presStyleIdx="0" presStyleCnt="5" custScaleX="98552" custScaleY="139063">
        <dgm:presLayoutVars>
          <dgm:chMax val="1"/>
          <dgm:bulletEnabled val="1"/>
        </dgm:presLayoutVars>
      </dgm:prSet>
      <dgm:spPr/>
    </dgm:pt>
    <dgm:pt modelId="{A8AE7F33-3372-4D78-96A6-FD2B204E9D9D}" type="pres">
      <dgm:prSet presAssocID="{E924DC90-2427-4BE5-A522-6ACD4563EB45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45295FEF-34B7-47B0-80DB-E881F25871A9}" type="pres">
      <dgm:prSet presAssocID="{85631E1F-364A-4A2A-9989-E896E5049557}" presName="Name8" presStyleCnt="0"/>
      <dgm:spPr/>
    </dgm:pt>
    <dgm:pt modelId="{3CE8FECB-ADC6-4195-8C29-ECF1EEE9F8FA}" type="pres">
      <dgm:prSet presAssocID="{85631E1F-364A-4A2A-9989-E896E5049557}" presName="level" presStyleLbl="node1" presStyleIdx="1" presStyleCnt="5">
        <dgm:presLayoutVars>
          <dgm:chMax val="1"/>
          <dgm:bulletEnabled val="1"/>
        </dgm:presLayoutVars>
      </dgm:prSet>
      <dgm:spPr/>
    </dgm:pt>
    <dgm:pt modelId="{DC549F7C-7B63-4EBA-944C-0C5CAC570546}" type="pres">
      <dgm:prSet presAssocID="{85631E1F-364A-4A2A-9989-E896E5049557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BF7100C5-692A-476D-9242-E6DE2BFA407E}" type="pres">
      <dgm:prSet presAssocID="{9D67B1F7-C4FF-4E1E-94F4-69209A4E7C47}" presName="Name8" presStyleCnt="0"/>
      <dgm:spPr/>
    </dgm:pt>
    <dgm:pt modelId="{753AA43A-5097-42D8-A3EF-20B11215D8F3}" type="pres">
      <dgm:prSet presAssocID="{9D67B1F7-C4FF-4E1E-94F4-69209A4E7C47}" presName="level" presStyleLbl="node1" presStyleIdx="2" presStyleCnt="5">
        <dgm:presLayoutVars>
          <dgm:chMax val="1"/>
          <dgm:bulletEnabled val="1"/>
        </dgm:presLayoutVars>
      </dgm:prSet>
      <dgm:spPr/>
    </dgm:pt>
    <dgm:pt modelId="{7E617F38-6BB2-4E03-8198-FF7E7F898924}" type="pres">
      <dgm:prSet presAssocID="{9D67B1F7-C4FF-4E1E-94F4-69209A4E7C47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29C42FD2-6503-4F77-8487-9B33E0527141}" type="pres">
      <dgm:prSet presAssocID="{53563D61-A301-4644-8AE7-FCAFDA9A58AB}" presName="Name8" presStyleCnt="0"/>
      <dgm:spPr/>
    </dgm:pt>
    <dgm:pt modelId="{E6279944-4AC5-4561-B5D0-64EE0E57E695}" type="pres">
      <dgm:prSet presAssocID="{53563D61-A301-4644-8AE7-FCAFDA9A58AB}" presName="level" presStyleLbl="node1" presStyleIdx="3" presStyleCnt="5">
        <dgm:presLayoutVars>
          <dgm:chMax val="1"/>
          <dgm:bulletEnabled val="1"/>
        </dgm:presLayoutVars>
      </dgm:prSet>
      <dgm:spPr/>
    </dgm:pt>
    <dgm:pt modelId="{2E9D1362-172A-4369-8415-6E089FA67356}" type="pres">
      <dgm:prSet presAssocID="{53563D61-A301-4644-8AE7-FCAFDA9A58AB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E55855A1-EC9E-41EF-AA5C-B0A6C62BC58F}" type="pres">
      <dgm:prSet presAssocID="{9BC44171-365F-452D-AE92-EBE2E89770BA}" presName="Name8" presStyleCnt="0"/>
      <dgm:spPr/>
    </dgm:pt>
    <dgm:pt modelId="{285279A8-A2FF-4704-92DF-4753853CE322}" type="pres">
      <dgm:prSet presAssocID="{9BC44171-365F-452D-AE92-EBE2E89770BA}" presName="level" presStyleLbl="node1" presStyleIdx="4" presStyleCnt="5">
        <dgm:presLayoutVars>
          <dgm:chMax val="1"/>
          <dgm:bulletEnabled val="1"/>
        </dgm:presLayoutVars>
      </dgm:prSet>
      <dgm:spPr/>
    </dgm:pt>
    <dgm:pt modelId="{48B1057C-5EDF-4EC8-9A6B-B059EB7B0F8E}" type="pres">
      <dgm:prSet presAssocID="{9BC44171-365F-452D-AE92-EBE2E89770BA}" presName="levelTx" presStyleLbl="revTx" presStyleIdx="0" presStyleCnt="0">
        <dgm:presLayoutVars>
          <dgm:chMax val="1"/>
          <dgm:bulletEnabled val="1"/>
        </dgm:presLayoutVars>
      </dgm:prSet>
      <dgm:spPr/>
    </dgm:pt>
  </dgm:ptLst>
  <dgm:cxnLst>
    <dgm:cxn modelId="{04570C11-0AAF-4105-B53C-59BDB2A1EB11}" type="presOf" srcId="{28FD3D57-F3BB-4E5E-B091-1500A3C92E81}" destId="{6346E340-6B27-47A2-93A8-AA7F0249167F}" srcOrd="0" destOrd="0" presId="urn:microsoft.com/office/officeart/2005/8/layout/pyramid1"/>
    <dgm:cxn modelId="{66D00D19-FA9D-4051-B6B5-B80F0AC47E4A}" type="presOf" srcId="{85631E1F-364A-4A2A-9989-E896E5049557}" destId="{DC549F7C-7B63-4EBA-944C-0C5CAC570546}" srcOrd="1" destOrd="0" presId="urn:microsoft.com/office/officeart/2005/8/layout/pyramid1"/>
    <dgm:cxn modelId="{1263D722-8372-4789-B9F5-BFD8D9C870F1}" srcId="{28FD3D57-F3BB-4E5E-B091-1500A3C92E81}" destId="{9D67B1F7-C4FF-4E1E-94F4-69209A4E7C47}" srcOrd="2" destOrd="0" parTransId="{BD4D3042-AB5C-4E8F-B8BE-BC3A20988EB3}" sibTransId="{B379D14A-425C-47B8-B779-1E5D839E4BC8}"/>
    <dgm:cxn modelId="{31A5E032-4767-484E-9516-2D6EC1BAC818}" type="presOf" srcId="{53563D61-A301-4644-8AE7-FCAFDA9A58AB}" destId="{2E9D1362-172A-4369-8415-6E089FA67356}" srcOrd="1" destOrd="0" presId="urn:microsoft.com/office/officeart/2005/8/layout/pyramid1"/>
    <dgm:cxn modelId="{F2629F3A-4FE3-4B3E-B83D-0555BE7C8FBD}" type="presOf" srcId="{85631E1F-364A-4A2A-9989-E896E5049557}" destId="{3CE8FECB-ADC6-4195-8C29-ECF1EEE9F8FA}" srcOrd="0" destOrd="0" presId="urn:microsoft.com/office/officeart/2005/8/layout/pyramid1"/>
    <dgm:cxn modelId="{15D8F364-6809-49BA-A228-EAE95F4BE6B9}" srcId="{28FD3D57-F3BB-4E5E-B091-1500A3C92E81}" destId="{9BC44171-365F-452D-AE92-EBE2E89770BA}" srcOrd="4" destOrd="0" parTransId="{7679D3FA-0101-42D1-A23D-75BD8EF1DA28}" sibTransId="{FF5F2014-EE5D-4FD1-9103-39F792365AE5}"/>
    <dgm:cxn modelId="{F3697A49-7026-40CE-A2B9-71761A0223E3}" srcId="{28FD3D57-F3BB-4E5E-B091-1500A3C92E81}" destId="{53563D61-A301-4644-8AE7-FCAFDA9A58AB}" srcOrd="3" destOrd="0" parTransId="{B60323EE-B859-4184-88BB-62221AE106AB}" sibTransId="{426A8813-506E-429E-87DB-53AA3F5535D1}"/>
    <dgm:cxn modelId="{8FDB5E6D-661C-41AC-9FA0-91D3F8FFD6D9}" type="presOf" srcId="{9D67B1F7-C4FF-4E1E-94F4-69209A4E7C47}" destId="{7E617F38-6BB2-4E03-8198-FF7E7F898924}" srcOrd="1" destOrd="0" presId="urn:microsoft.com/office/officeart/2005/8/layout/pyramid1"/>
    <dgm:cxn modelId="{685D1073-2D3C-412E-A123-0EF4D596743E}" srcId="{28FD3D57-F3BB-4E5E-B091-1500A3C92E81}" destId="{E924DC90-2427-4BE5-A522-6ACD4563EB45}" srcOrd="0" destOrd="0" parTransId="{9E545862-1292-4DB6-B36C-D6247532E625}" sibTransId="{BD5A33EB-119A-4BA7-8787-7DF55D1248BC}"/>
    <dgm:cxn modelId="{A88E4273-F7D4-48AF-943F-7FA4DF9C2606}" type="presOf" srcId="{E924DC90-2427-4BE5-A522-6ACD4563EB45}" destId="{A8AE7F33-3372-4D78-96A6-FD2B204E9D9D}" srcOrd="1" destOrd="0" presId="urn:microsoft.com/office/officeart/2005/8/layout/pyramid1"/>
    <dgm:cxn modelId="{33ED1854-A9ED-45DA-8913-7FC839AAB981}" type="presOf" srcId="{9BC44171-365F-452D-AE92-EBE2E89770BA}" destId="{285279A8-A2FF-4704-92DF-4753853CE322}" srcOrd="0" destOrd="0" presId="urn:microsoft.com/office/officeart/2005/8/layout/pyramid1"/>
    <dgm:cxn modelId="{723E9675-955D-4A18-A032-DE43ECB85624}" type="presOf" srcId="{E924DC90-2427-4BE5-A522-6ACD4563EB45}" destId="{864F954D-81D4-4546-B08E-448FBA7A18FE}" srcOrd="0" destOrd="0" presId="urn:microsoft.com/office/officeart/2005/8/layout/pyramid1"/>
    <dgm:cxn modelId="{BD1903A1-E006-4340-B4CF-7CD782490A38}" type="presOf" srcId="{53563D61-A301-4644-8AE7-FCAFDA9A58AB}" destId="{E6279944-4AC5-4561-B5D0-64EE0E57E695}" srcOrd="0" destOrd="0" presId="urn:microsoft.com/office/officeart/2005/8/layout/pyramid1"/>
    <dgm:cxn modelId="{689B59B0-BF9D-489D-8A96-D6B2CF499ABF}" srcId="{28FD3D57-F3BB-4E5E-B091-1500A3C92E81}" destId="{85631E1F-364A-4A2A-9989-E896E5049557}" srcOrd="1" destOrd="0" parTransId="{EBE3CA2F-C22D-4DAD-BBB2-CC29F3FBCF68}" sibTransId="{DC75A793-C6A2-4960-947A-450C2653BBC6}"/>
    <dgm:cxn modelId="{739B5CEA-1932-4053-852F-247E63691C79}" type="presOf" srcId="{9D67B1F7-C4FF-4E1E-94F4-69209A4E7C47}" destId="{753AA43A-5097-42D8-A3EF-20B11215D8F3}" srcOrd="0" destOrd="0" presId="urn:microsoft.com/office/officeart/2005/8/layout/pyramid1"/>
    <dgm:cxn modelId="{AE3EB5FA-4927-4388-BD48-8F9079826EFA}" type="presOf" srcId="{9BC44171-365F-452D-AE92-EBE2E89770BA}" destId="{48B1057C-5EDF-4EC8-9A6B-B059EB7B0F8E}" srcOrd="1" destOrd="0" presId="urn:microsoft.com/office/officeart/2005/8/layout/pyramid1"/>
    <dgm:cxn modelId="{724B3B8E-5A8F-455C-8CB0-246FA07650C9}" type="presParOf" srcId="{6346E340-6B27-47A2-93A8-AA7F0249167F}" destId="{8351BCDF-D287-464A-AB10-4261CFFC4E79}" srcOrd="0" destOrd="0" presId="urn:microsoft.com/office/officeart/2005/8/layout/pyramid1"/>
    <dgm:cxn modelId="{B83998B2-F33F-4A19-AA8B-C12ABE92F459}" type="presParOf" srcId="{8351BCDF-D287-464A-AB10-4261CFFC4E79}" destId="{864F954D-81D4-4546-B08E-448FBA7A18FE}" srcOrd="0" destOrd="0" presId="urn:microsoft.com/office/officeart/2005/8/layout/pyramid1"/>
    <dgm:cxn modelId="{FF697D92-14FA-49DE-854A-3B45160627C8}" type="presParOf" srcId="{8351BCDF-D287-464A-AB10-4261CFFC4E79}" destId="{A8AE7F33-3372-4D78-96A6-FD2B204E9D9D}" srcOrd="1" destOrd="0" presId="urn:microsoft.com/office/officeart/2005/8/layout/pyramid1"/>
    <dgm:cxn modelId="{6D9A8C80-BA20-44C0-99AE-EE8926DED6ED}" type="presParOf" srcId="{6346E340-6B27-47A2-93A8-AA7F0249167F}" destId="{45295FEF-34B7-47B0-80DB-E881F25871A9}" srcOrd="1" destOrd="0" presId="urn:microsoft.com/office/officeart/2005/8/layout/pyramid1"/>
    <dgm:cxn modelId="{8C832AED-0FDB-40CA-9B4E-8C02CD2D33C4}" type="presParOf" srcId="{45295FEF-34B7-47B0-80DB-E881F25871A9}" destId="{3CE8FECB-ADC6-4195-8C29-ECF1EEE9F8FA}" srcOrd="0" destOrd="0" presId="urn:microsoft.com/office/officeart/2005/8/layout/pyramid1"/>
    <dgm:cxn modelId="{ACBFE7D8-DD9F-41BE-A1DD-16390180B717}" type="presParOf" srcId="{45295FEF-34B7-47B0-80DB-E881F25871A9}" destId="{DC549F7C-7B63-4EBA-944C-0C5CAC570546}" srcOrd="1" destOrd="0" presId="urn:microsoft.com/office/officeart/2005/8/layout/pyramid1"/>
    <dgm:cxn modelId="{2EDC6386-FD2E-4944-AD02-6C33BADDF850}" type="presParOf" srcId="{6346E340-6B27-47A2-93A8-AA7F0249167F}" destId="{BF7100C5-692A-476D-9242-E6DE2BFA407E}" srcOrd="2" destOrd="0" presId="urn:microsoft.com/office/officeart/2005/8/layout/pyramid1"/>
    <dgm:cxn modelId="{9F690A36-CAD6-4D83-A70F-6D713D279C68}" type="presParOf" srcId="{BF7100C5-692A-476D-9242-E6DE2BFA407E}" destId="{753AA43A-5097-42D8-A3EF-20B11215D8F3}" srcOrd="0" destOrd="0" presId="urn:microsoft.com/office/officeart/2005/8/layout/pyramid1"/>
    <dgm:cxn modelId="{5F0851C6-5FFF-49BF-8B49-C965411D433D}" type="presParOf" srcId="{BF7100C5-692A-476D-9242-E6DE2BFA407E}" destId="{7E617F38-6BB2-4E03-8198-FF7E7F898924}" srcOrd="1" destOrd="0" presId="urn:microsoft.com/office/officeart/2005/8/layout/pyramid1"/>
    <dgm:cxn modelId="{2A13AAA8-9828-4015-BBB7-DE44145677B4}" type="presParOf" srcId="{6346E340-6B27-47A2-93A8-AA7F0249167F}" destId="{29C42FD2-6503-4F77-8487-9B33E0527141}" srcOrd="3" destOrd="0" presId="urn:microsoft.com/office/officeart/2005/8/layout/pyramid1"/>
    <dgm:cxn modelId="{00F821B7-D3E5-4C49-B208-956861463A6F}" type="presParOf" srcId="{29C42FD2-6503-4F77-8487-9B33E0527141}" destId="{E6279944-4AC5-4561-B5D0-64EE0E57E695}" srcOrd="0" destOrd="0" presId="urn:microsoft.com/office/officeart/2005/8/layout/pyramid1"/>
    <dgm:cxn modelId="{C91F242C-6B21-4D23-AA2B-248635A67730}" type="presParOf" srcId="{29C42FD2-6503-4F77-8487-9B33E0527141}" destId="{2E9D1362-172A-4369-8415-6E089FA67356}" srcOrd="1" destOrd="0" presId="urn:microsoft.com/office/officeart/2005/8/layout/pyramid1"/>
    <dgm:cxn modelId="{130A802C-F9E0-46A4-9B2E-CAB53EFCE87E}" type="presParOf" srcId="{6346E340-6B27-47A2-93A8-AA7F0249167F}" destId="{E55855A1-EC9E-41EF-AA5C-B0A6C62BC58F}" srcOrd="4" destOrd="0" presId="urn:microsoft.com/office/officeart/2005/8/layout/pyramid1"/>
    <dgm:cxn modelId="{BD156B57-D9E2-44F0-9AD7-4D9DF28539CB}" type="presParOf" srcId="{E55855A1-EC9E-41EF-AA5C-B0A6C62BC58F}" destId="{285279A8-A2FF-4704-92DF-4753853CE322}" srcOrd="0" destOrd="0" presId="urn:microsoft.com/office/officeart/2005/8/layout/pyramid1"/>
    <dgm:cxn modelId="{413DE596-B7D9-4866-8068-990990E67353}" type="presParOf" srcId="{E55855A1-EC9E-41EF-AA5C-B0A6C62BC58F}" destId="{48B1057C-5EDF-4EC8-9A6B-B059EB7B0F8E}" srcOrd="1" destOrd="0" presId="urn:microsoft.com/office/officeart/2005/8/layout/pyramid1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64F954D-81D4-4546-B08E-448FBA7A18FE}">
      <dsp:nvSpPr>
        <dsp:cNvPr id="0" name=""/>
        <dsp:cNvSpPr/>
      </dsp:nvSpPr>
      <dsp:spPr>
        <a:xfrm>
          <a:off x="1904707" y="0"/>
          <a:ext cx="1298657" cy="1130166"/>
        </a:xfrm>
        <a:prstGeom prst="trapezoid">
          <a:avLst>
            <a:gd name="adj" fmla="val 58298"/>
          </a:avLst>
        </a:prstGeom>
        <a:solidFill>
          <a:schemeClr val="accent1">
            <a:lumMod val="50000"/>
          </a:schemeClr>
        </a:solidFill>
        <a:ln w="12700" cap="flat" cmpd="sng" algn="ctr">
          <a:solidFill>
            <a:schemeClr val="bg1">
              <a:lumMod val="9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ko-KR" sz="1600" b="1" kern="1200" dirty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A</a:t>
          </a:r>
          <a:endParaRPr lang="en-JM" sz="1600" b="1" kern="1200" dirty="0">
            <a:solidFill>
              <a:schemeClr val="bg1"/>
            </a:solidFill>
            <a:latin typeface="Arial" pitchFamily="34" charset="0"/>
            <a:cs typeface="Arial" pitchFamily="34" charset="0"/>
          </a:endParaRPr>
        </a:p>
      </dsp:txBody>
      <dsp:txXfrm>
        <a:off x="1904707" y="0"/>
        <a:ext cx="1298657" cy="1130166"/>
      </dsp:txXfrm>
    </dsp:sp>
    <dsp:sp modelId="{3CE8FECB-ADC6-4195-8C29-ECF1EEE9F8FA}">
      <dsp:nvSpPr>
        <dsp:cNvPr id="0" name=""/>
        <dsp:cNvSpPr/>
      </dsp:nvSpPr>
      <dsp:spPr>
        <a:xfrm>
          <a:off x="1421375" y="1130166"/>
          <a:ext cx="2265321" cy="812701"/>
        </a:xfrm>
        <a:prstGeom prst="trapezoid">
          <a:avLst>
            <a:gd name="adj" fmla="val 58298"/>
          </a:avLst>
        </a:prstGeom>
        <a:solidFill>
          <a:schemeClr val="accent2">
            <a:lumMod val="75000"/>
          </a:schemeClr>
        </a:solidFill>
        <a:ln w="12700" cap="flat" cmpd="sng" algn="ctr">
          <a:solidFill>
            <a:schemeClr val="bg1">
              <a:lumMod val="9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ko-KR" sz="1600" b="1" kern="1200" dirty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B</a:t>
          </a:r>
          <a:r>
            <a:rPr lang="ko-KR" altLang="en-US" sz="1600" b="1" kern="1200" dirty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altLang="ko-KR" sz="1600" b="1" kern="1200" dirty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 </a:t>
          </a:r>
          <a:endParaRPr lang="en-JM" sz="1600" b="1" kern="1200" dirty="0">
            <a:solidFill>
              <a:schemeClr val="bg1"/>
            </a:solidFill>
            <a:latin typeface="Arial" pitchFamily="34" charset="0"/>
            <a:cs typeface="Arial" pitchFamily="34" charset="0"/>
          </a:endParaRPr>
        </a:p>
      </dsp:txBody>
      <dsp:txXfrm>
        <a:off x="1817806" y="1130166"/>
        <a:ext cx="1472458" cy="812701"/>
      </dsp:txXfrm>
    </dsp:sp>
    <dsp:sp modelId="{753AA43A-5097-42D8-A3EF-20B11215D8F3}">
      <dsp:nvSpPr>
        <dsp:cNvPr id="0" name=""/>
        <dsp:cNvSpPr/>
      </dsp:nvSpPr>
      <dsp:spPr>
        <a:xfrm>
          <a:off x="947583" y="1942867"/>
          <a:ext cx="3212905" cy="812701"/>
        </a:xfrm>
        <a:prstGeom prst="trapezoid">
          <a:avLst>
            <a:gd name="adj" fmla="val 58298"/>
          </a:avLst>
        </a:prstGeom>
        <a:solidFill>
          <a:schemeClr val="accent3"/>
        </a:solidFill>
        <a:ln w="12700" cap="flat" cmpd="sng" algn="ctr">
          <a:solidFill>
            <a:schemeClr val="bg1">
              <a:lumMod val="9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ko-KR" sz="1600" b="1" kern="1200" dirty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C</a:t>
          </a:r>
          <a:r>
            <a:rPr lang="ko-KR" altLang="en-US" sz="1600" b="1" kern="1200" dirty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altLang="ko-KR" sz="1600" b="1" kern="1200" dirty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 </a:t>
          </a:r>
          <a:endParaRPr lang="en-JM" sz="1600" b="1" kern="1200" dirty="0">
            <a:solidFill>
              <a:schemeClr val="bg1"/>
            </a:solidFill>
            <a:latin typeface="Arial" pitchFamily="34" charset="0"/>
            <a:cs typeface="Arial" pitchFamily="34" charset="0"/>
          </a:endParaRPr>
        </a:p>
      </dsp:txBody>
      <dsp:txXfrm>
        <a:off x="1509841" y="1942867"/>
        <a:ext cx="2088388" cy="812701"/>
      </dsp:txXfrm>
    </dsp:sp>
    <dsp:sp modelId="{E6279944-4AC5-4561-B5D0-64EE0E57E695}">
      <dsp:nvSpPr>
        <dsp:cNvPr id="0" name=""/>
        <dsp:cNvSpPr/>
      </dsp:nvSpPr>
      <dsp:spPr>
        <a:xfrm>
          <a:off x="473791" y="2755568"/>
          <a:ext cx="4160488" cy="812701"/>
        </a:xfrm>
        <a:prstGeom prst="trapezoid">
          <a:avLst>
            <a:gd name="adj" fmla="val 58298"/>
          </a:avLst>
        </a:prstGeom>
        <a:solidFill>
          <a:schemeClr val="accent4">
            <a:lumMod val="60000"/>
            <a:lumOff val="40000"/>
          </a:schemeClr>
        </a:solidFill>
        <a:ln w="12700" cap="flat" cmpd="sng" algn="ctr">
          <a:solidFill>
            <a:schemeClr val="bg1">
              <a:lumMod val="9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ko-KR" sz="1600" b="1" kern="1200" dirty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D</a:t>
          </a:r>
          <a:r>
            <a:rPr lang="ko-KR" altLang="en-US" sz="1600" b="1" kern="1200" dirty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altLang="ko-KR" sz="1600" b="1" kern="1200" dirty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 </a:t>
          </a:r>
          <a:endParaRPr lang="en-JM" sz="1600" b="1" kern="1200" dirty="0">
            <a:solidFill>
              <a:schemeClr val="bg1"/>
            </a:solidFill>
            <a:latin typeface="Arial" pitchFamily="34" charset="0"/>
            <a:cs typeface="Arial" pitchFamily="34" charset="0"/>
          </a:endParaRPr>
        </a:p>
      </dsp:txBody>
      <dsp:txXfrm>
        <a:off x="1201877" y="2755568"/>
        <a:ext cx="2704317" cy="812701"/>
      </dsp:txXfrm>
    </dsp:sp>
    <dsp:sp modelId="{285279A8-A2FF-4704-92DF-4753853CE322}">
      <dsp:nvSpPr>
        <dsp:cNvPr id="0" name=""/>
        <dsp:cNvSpPr/>
      </dsp:nvSpPr>
      <dsp:spPr>
        <a:xfrm>
          <a:off x="0" y="3568269"/>
          <a:ext cx="5108071" cy="812701"/>
        </a:xfrm>
        <a:prstGeom prst="trapezoid">
          <a:avLst>
            <a:gd name="adj" fmla="val 58298"/>
          </a:avLst>
        </a:prstGeom>
        <a:solidFill>
          <a:schemeClr val="accent5">
            <a:lumMod val="40000"/>
            <a:lumOff val="60000"/>
          </a:schemeClr>
        </a:solidFill>
        <a:ln w="12700" cap="flat" cmpd="sng" algn="ctr">
          <a:solidFill>
            <a:schemeClr val="bg1">
              <a:lumMod val="9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ko-KR" sz="1600" b="1" kern="1200" dirty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E</a:t>
          </a:r>
          <a:r>
            <a:rPr lang="ko-KR" altLang="en-US" sz="1600" b="1" kern="1200" dirty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altLang="ko-KR" sz="1600" b="1" kern="1200" dirty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 </a:t>
          </a:r>
          <a:endParaRPr lang="en-JM" sz="1600" b="1" kern="1200" dirty="0">
            <a:solidFill>
              <a:schemeClr val="bg1"/>
            </a:solidFill>
            <a:latin typeface="Arial" pitchFamily="34" charset="0"/>
            <a:cs typeface="Arial" pitchFamily="34" charset="0"/>
          </a:endParaRPr>
        </a:p>
      </dsp:txBody>
      <dsp:txXfrm>
        <a:off x="893912" y="3568269"/>
        <a:ext cx="3320246" cy="81270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D484C0-20CE-4816-A220-1A4D52BC92C1}" type="datetimeFigureOut">
              <a:rPr lang="en-US" smtClean="0"/>
              <a:t>3/26/2023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4DBEAF-5E8E-41C0-9BEC-8C7494A9D8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0797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a-I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AF643A-4CAE-44D1-809A-B5D2B23BB3DF}" type="slidenum">
              <a:rPr lang="fa-IR" smtClean="0"/>
              <a:t>37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6215814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0A5F22-F19B-26B5-4A48-BBF4973D3B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BEFD528-4192-725D-8E3F-9A98B2446D5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B1B3CD-38D5-3B21-BE8C-904EF77248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1C76F3-4E30-4EB7-9230-7629BB6DD086}" type="datetimeFigureOut">
              <a:rPr lang="en-US" smtClean="0"/>
              <a:t>3/26/2023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DDF5BA1-D5A8-E695-1A28-4F127C14F9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CE6CA7-A091-0C6D-AC0A-A926154E53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EDAB1-AF8C-4C69-83FA-AAF5E421C5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20390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D386FE-FEAA-B953-EC7F-32F145CA7E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C2D9278-3B28-D381-0F2D-5259B1C468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7B8944-6EAA-43DF-6DBD-8D2E2E594F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1C76F3-4E30-4EB7-9230-7629BB6DD086}" type="datetimeFigureOut">
              <a:rPr lang="en-US" smtClean="0"/>
              <a:t>3/26/2023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004437-0864-7FA0-FC06-24481BB92E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38DFB3-BD4F-BA69-8C19-5B489B2086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EDAB1-AF8C-4C69-83FA-AAF5E421C5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70553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B629AD8-F03E-1FF0-53CD-6A890622A0B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57957A9-E13F-AEE4-8B86-75B1005ABDC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CF7B00-EB42-966F-48B8-4EFAACB80F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1C76F3-4E30-4EB7-9230-7629BB6DD086}" type="datetimeFigureOut">
              <a:rPr lang="en-US" smtClean="0"/>
              <a:t>3/26/2023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682A68-5324-60ED-F275-73A3035928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567C72-99CE-A256-8954-44CC15D000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EDAB1-AF8C-4C69-83FA-AAF5E421C5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485862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ver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4677140"/>
            <a:ext cx="12192000" cy="768085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4800"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B Titr" panose="00000700000000000000" pitchFamily="2" charset="-78"/>
              </a:defRPr>
            </a:lvl1pPr>
          </a:lstStyle>
          <a:p>
            <a:pPr lvl="0"/>
            <a:r>
              <a:rPr lang="fa-IR" altLang="ko-KR" dirty="0">
                <a:ea typeface="맑은 고딕" pitchFamily="50" charset="-127"/>
              </a:rPr>
              <a:t>عنوان را بنویسید</a:t>
            </a:r>
            <a:endParaRPr lang="en-US" altLang="ko-KR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-197" y="5637245"/>
            <a:ext cx="12192000" cy="384043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2133"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B Nazanin" panose="00000400000000000000" pitchFamily="2" charset="-78"/>
              </a:defRPr>
            </a:lvl1pPr>
          </a:lstStyle>
          <a:p>
            <a:pPr lvl="0"/>
            <a:r>
              <a:rPr lang="fa-IR" altLang="ko-KR" dirty="0"/>
              <a:t>جمله یا عبارتی کوتاه در وصف این ارائه بنویسید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219420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genda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9367993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6096000" y="3004317"/>
            <a:ext cx="6096000" cy="631435"/>
          </a:xfrm>
          <a:prstGeom prst="rect">
            <a:avLst/>
          </a:prstGeom>
        </p:spPr>
        <p:txBody>
          <a:bodyPr anchor="ctr"/>
          <a:lstStyle>
            <a:lvl1pPr marL="0" indent="0" algn="ctr" rtl="1">
              <a:buNone/>
              <a:defRPr sz="48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B Titr" panose="00000700000000000000" pitchFamily="2" charset="-78"/>
              </a:defRPr>
            </a:lvl1pPr>
          </a:lstStyle>
          <a:p>
            <a:pPr lvl="0"/>
            <a:r>
              <a:rPr lang="fa-IR" altLang="ko-KR" dirty="0"/>
              <a:t>عنوان را بنویسید</a:t>
            </a:r>
            <a:endParaRPr lang="en-US" altLang="ko-KR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6096000" y="3813043"/>
            <a:ext cx="6096000" cy="480053"/>
          </a:xfrm>
          <a:prstGeom prst="rect">
            <a:avLst/>
          </a:prstGeom>
        </p:spPr>
        <p:txBody>
          <a:bodyPr anchor="ctr"/>
          <a:lstStyle>
            <a:lvl1pPr marL="0" indent="0" algn="ctr" rtl="1">
              <a:buNone/>
              <a:defRPr sz="2133"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B Nazanin" panose="00000400000000000000" pitchFamily="2" charset="-78"/>
              </a:defRPr>
            </a:lvl1pPr>
          </a:lstStyle>
          <a:p>
            <a:pPr lvl="0"/>
            <a:r>
              <a:rPr lang="fa-IR" altLang="ko-KR" dirty="0"/>
              <a:t>یک جمله یا عبارتی کوتاه بنویسید</a:t>
            </a:r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249329088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End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alpha val="3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/>
          </a:p>
        </p:txBody>
      </p:sp>
      <p:sp>
        <p:nvSpPr>
          <p:cNvPr id="2" name="Oval 1"/>
          <p:cNvSpPr/>
          <p:nvPr userDrawn="1"/>
        </p:nvSpPr>
        <p:spPr>
          <a:xfrm>
            <a:off x="3599723" y="932723"/>
            <a:ext cx="4992555" cy="4992555"/>
          </a:xfrm>
          <a:prstGeom prst="ellipse">
            <a:avLst/>
          </a:prstGeom>
          <a:solidFill>
            <a:schemeClr val="accent1">
              <a:alpha val="77000"/>
            </a:schemeClr>
          </a:solidFill>
          <a:ln w="857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599723" y="2908307"/>
            <a:ext cx="4992555" cy="76808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800"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B Titr" panose="00000700000000000000" pitchFamily="2" charset="-78"/>
              </a:defRPr>
            </a:lvl1pPr>
          </a:lstStyle>
          <a:p>
            <a:pPr lvl="0"/>
            <a:r>
              <a:rPr lang="fa-IR" altLang="ko-KR" dirty="0"/>
              <a:t>متشکرم!</a:t>
            </a:r>
            <a:endParaRPr lang="en-US" altLang="ko-KR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3599723" y="3909088"/>
            <a:ext cx="4992555" cy="38404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400"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B Nazanin" panose="00000400000000000000" pitchFamily="2" charset="-78"/>
              </a:defRPr>
            </a:lvl1pPr>
          </a:lstStyle>
          <a:p>
            <a:pPr lvl="0"/>
            <a:r>
              <a:rPr lang="fa-IR" altLang="ko-KR" dirty="0"/>
              <a:t>جمله یا عبارتی کوتاه</a:t>
            </a:r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108616632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12192000" cy="141277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64638"/>
            <a:ext cx="12192000" cy="7680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8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B Titr" panose="00000700000000000000" pitchFamily="2" charset="-78"/>
              </a:defRPr>
            </a:lvl1pPr>
          </a:lstStyle>
          <a:p>
            <a:pPr lvl="0"/>
            <a:r>
              <a:rPr lang="fa-IR" altLang="ko-KR" dirty="0"/>
              <a:t>عنوان اسلاید</a:t>
            </a:r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260606214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12192000" cy="141277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64637"/>
            <a:ext cx="12192000" cy="1152128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8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B Titr" panose="00000700000000000000" pitchFamily="2" charset="-78"/>
              </a:defRPr>
            </a:lvl1pPr>
          </a:lstStyle>
          <a:p>
            <a:pPr lvl="0"/>
            <a:r>
              <a:rPr lang="fa-IR" altLang="ko-KR" dirty="0"/>
              <a:t>عنوان اسلاید</a:t>
            </a:r>
            <a:endParaRPr lang="en-US" altLang="ko-KR" dirty="0"/>
          </a:p>
        </p:txBody>
      </p:sp>
      <p:sp>
        <p:nvSpPr>
          <p:cNvPr id="5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865662" y="1700809"/>
            <a:ext cx="2198492" cy="2198492"/>
          </a:xfrm>
          <a:prstGeom prst="ellipse">
            <a:avLst/>
          </a:prstGeom>
          <a:solidFill>
            <a:schemeClr val="bg1">
              <a:lumMod val="95000"/>
            </a:schemeClr>
          </a:solidFill>
          <a:ln w="38100">
            <a:solidFill>
              <a:schemeClr val="accent1"/>
            </a:solidFill>
          </a:ln>
        </p:spPr>
        <p:txBody>
          <a:bodyPr anchor="ctr"/>
          <a:lstStyle>
            <a:lvl1pPr marL="0" indent="0" algn="ctr">
              <a:buNone/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3627721" y="1700809"/>
            <a:ext cx="2198492" cy="2198492"/>
          </a:xfrm>
          <a:prstGeom prst="ellipse">
            <a:avLst/>
          </a:prstGeom>
          <a:solidFill>
            <a:schemeClr val="bg1">
              <a:lumMod val="95000"/>
            </a:schemeClr>
          </a:solidFill>
          <a:ln w="38100">
            <a:solidFill>
              <a:schemeClr val="accent2"/>
            </a:solidFill>
          </a:ln>
        </p:spPr>
        <p:txBody>
          <a:bodyPr anchor="ctr"/>
          <a:lstStyle>
            <a:lvl1pPr marL="0" indent="0" algn="ctr">
              <a:buNone/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6389779" y="1700809"/>
            <a:ext cx="2198492" cy="2198492"/>
          </a:xfrm>
          <a:prstGeom prst="ellipse">
            <a:avLst/>
          </a:prstGeom>
          <a:solidFill>
            <a:schemeClr val="bg1">
              <a:lumMod val="95000"/>
            </a:schemeClr>
          </a:solidFill>
          <a:ln w="38100">
            <a:solidFill>
              <a:schemeClr val="accent3"/>
            </a:solidFill>
          </a:ln>
        </p:spPr>
        <p:txBody>
          <a:bodyPr anchor="ctr"/>
          <a:lstStyle>
            <a:lvl1pPr marL="0" indent="0" algn="ctr">
              <a:buNone/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8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9151839" y="1700809"/>
            <a:ext cx="2198492" cy="2198492"/>
          </a:xfrm>
          <a:prstGeom prst="ellipse">
            <a:avLst/>
          </a:prstGeom>
          <a:solidFill>
            <a:schemeClr val="bg1">
              <a:lumMod val="95000"/>
            </a:schemeClr>
          </a:solidFill>
          <a:ln w="38100">
            <a:solidFill>
              <a:schemeClr val="accent4"/>
            </a:solidFill>
          </a:ln>
        </p:spPr>
        <p:txBody>
          <a:bodyPr anchor="ctr"/>
          <a:lstStyle>
            <a:lvl1pPr marL="0" indent="0" algn="ctr">
              <a:buNone/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85013505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6096000" y="0"/>
            <a:ext cx="5472608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/>
          </a:p>
        </p:txBody>
      </p:sp>
      <p:sp>
        <p:nvSpPr>
          <p:cNvPr id="5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0" y="2660915"/>
            <a:ext cx="12192000" cy="384042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66373933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Images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8925520" y="2948933"/>
            <a:ext cx="2592288" cy="340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6173213" y="2948933"/>
            <a:ext cx="2592288" cy="340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3420908" y="2948933"/>
            <a:ext cx="2592288" cy="340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8" name="Picture Placeholder 2"/>
          <p:cNvSpPr>
            <a:spLocks noGrp="1"/>
          </p:cNvSpPr>
          <p:nvPr>
            <p:ph type="pic" idx="15" hasCustomPrompt="1"/>
          </p:nvPr>
        </p:nvSpPr>
        <p:spPr>
          <a:xfrm>
            <a:off x="668603" y="596933"/>
            <a:ext cx="2592288" cy="576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6055184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91B7F6-513D-8739-23D0-2A91585EE8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AEB235-73F2-FE81-4FA5-1876668E9F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7F24A3-F717-BB7F-D306-C81A47D8B3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1C76F3-4E30-4EB7-9230-7629BB6DD086}" type="datetimeFigureOut">
              <a:rPr lang="en-US" smtClean="0"/>
              <a:t>3/26/2023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F6F06AA-6B0C-1D0C-D220-E26BA216D4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FFC3AF2-A560-750E-24F8-4BAA15A621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EDAB1-AF8C-4C69-83FA-AAF5E421C5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720606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Images and Contents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4463819" y="175381"/>
            <a:ext cx="7728181" cy="2064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8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5472000" y="2397761"/>
            <a:ext cx="6720000" cy="2064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6432000" y="4620141"/>
            <a:ext cx="5760000" cy="2064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56299438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45595208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242176"/>
            <a:ext cx="12192000" cy="7680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8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B Titr" panose="00000700000000000000" pitchFamily="2" charset="-78"/>
              </a:defRPr>
            </a:lvl1pPr>
          </a:lstStyle>
          <a:p>
            <a:pPr lvl="0"/>
            <a:r>
              <a:rPr lang="fa-IR" altLang="ko-KR" dirty="0"/>
              <a:t>عنوان اسلاید</a:t>
            </a:r>
            <a:endParaRPr lang="en-US" altLang="ko-KR" dirty="0"/>
          </a:p>
        </p:txBody>
      </p:sp>
      <p:pic>
        <p:nvPicPr>
          <p:cNvPr id="4" name="Picture 3" descr="D:\Fullppt\005-PNG이미지\노트북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09388" y="1751814"/>
            <a:ext cx="8584243" cy="4366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1309198" y="2308372"/>
            <a:ext cx="4114129" cy="304249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80751413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5249889" y="2"/>
            <a:ext cx="2496000" cy="685799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5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2624944" y="2"/>
            <a:ext cx="2496000" cy="685799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0" y="2"/>
            <a:ext cx="2496000" cy="685799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9772389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5060828" y="307892"/>
            <a:ext cx="4392149" cy="201622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5" hasCustomPrompt="1"/>
          </p:nvPr>
        </p:nvSpPr>
        <p:spPr>
          <a:xfrm>
            <a:off x="7484222" y="4532361"/>
            <a:ext cx="4391925" cy="201622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6" hasCustomPrompt="1"/>
          </p:nvPr>
        </p:nvSpPr>
        <p:spPr>
          <a:xfrm>
            <a:off x="5060828" y="2420127"/>
            <a:ext cx="2304256" cy="412845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8" name="Picture Placeholder 2"/>
          <p:cNvSpPr>
            <a:spLocks noGrp="1"/>
          </p:cNvSpPr>
          <p:nvPr>
            <p:ph type="pic" idx="17" hasCustomPrompt="1"/>
          </p:nvPr>
        </p:nvSpPr>
        <p:spPr>
          <a:xfrm>
            <a:off x="7495339" y="2419365"/>
            <a:ext cx="1957637" cy="201622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2" name="Picture Placeholder 2"/>
          <p:cNvSpPr>
            <a:spLocks noGrp="1"/>
          </p:cNvSpPr>
          <p:nvPr>
            <p:ph type="pic" idx="18" hasCustomPrompt="1"/>
          </p:nvPr>
        </p:nvSpPr>
        <p:spPr>
          <a:xfrm>
            <a:off x="9571891" y="307892"/>
            <a:ext cx="2304256" cy="412845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2098332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527381" y="260648"/>
            <a:ext cx="11233248" cy="768085"/>
          </a:xfrm>
          <a:prstGeom prst="rect">
            <a:avLst/>
          </a:prstGeom>
        </p:spPr>
        <p:txBody>
          <a:bodyPr anchor="ctr"/>
          <a:lstStyle>
            <a:lvl1pPr marL="0" indent="0" algn="ctr" rtl="1">
              <a:buNone/>
              <a:defRPr sz="48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B Titr" panose="00000700000000000000" pitchFamily="2" charset="-78"/>
              </a:defRPr>
            </a:lvl1pPr>
          </a:lstStyle>
          <a:p>
            <a:pPr lvl="0"/>
            <a:r>
              <a:rPr lang="fa-IR" altLang="ko-KR" dirty="0"/>
              <a:t>عنوان اسلاید</a:t>
            </a:r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219778466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12192000" cy="141277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64637"/>
            <a:ext cx="12192000" cy="1152128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8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B Titr" panose="00000700000000000000" pitchFamily="2" charset="-78"/>
              </a:defRPr>
            </a:lvl1pPr>
          </a:lstStyle>
          <a:p>
            <a:pPr lvl="0"/>
            <a:r>
              <a:rPr lang="fa-IR" altLang="ko-KR" dirty="0"/>
              <a:t>عنوان اسلاید</a:t>
            </a:r>
            <a:endParaRPr lang="en-US" altLang="ko-KR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4677139"/>
            <a:ext cx="12192000" cy="218086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>
              <a:solidFill>
                <a:schemeClr val="tx1"/>
              </a:solidFill>
            </a:endParaRPr>
          </a:p>
        </p:txBody>
      </p:sp>
      <p:pic>
        <p:nvPicPr>
          <p:cNvPr id="6" name="Picture 2" descr="D:\Fullppt\PNG이미지\핸드폰2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6967" y="1438674"/>
            <a:ext cx="4497771" cy="54467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4755105" y="1622871"/>
            <a:ext cx="2593953" cy="400686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88275779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0" y="1556792"/>
            <a:ext cx="3840000" cy="3744416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8352000" y="1"/>
            <a:ext cx="3840000" cy="6857999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82538660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39350" y="452670"/>
            <a:ext cx="5664629" cy="768085"/>
          </a:xfrm>
          <a:prstGeom prst="rect">
            <a:avLst/>
          </a:prstGeom>
        </p:spPr>
        <p:txBody>
          <a:bodyPr anchor="ctr"/>
          <a:lstStyle>
            <a:lvl1pPr marL="0" indent="0" algn="ctr" rtl="1">
              <a:buNone/>
              <a:defRPr sz="48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B Titr" panose="00000700000000000000" pitchFamily="2" charset="-78"/>
              </a:defRPr>
            </a:lvl1pPr>
          </a:lstStyle>
          <a:p>
            <a:pPr lvl="0"/>
            <a:r>
              <a:rPr lang="fa-IR" altLang="ko-KR" dirty="0"/>
              <a:t>عنوان اسلاید</a:t>
            </a:r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346127564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64637"/>
            <a:ext cx="12192000" cy="124813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267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B Titr" panose="00000700000000000000" pitchFamily="2" charset="-78"/>
              </a:defRPr>
            </a:lvl1pPr>
          </a:lstStyle>
          <a:p>
            <a:pPr lvl="0"/>
            <a:r>
              <a:rPr lang="fa-IR" altLang="ko-KR" dirty="0"/>
              <a:t>آیکون ها</a:t>
            </a:r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9903146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F0C441-9DCA-B668-EA6D-50C095D894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C55B2A-5A47-625B-73C5-ED558CC319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AC9F5E4-CE3E-9A5D-0BCA-E991BDAED2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1C76F3-4E30-4EB7-9230-7629BB6DD086}" type="datetimeFigureOut">
              <a:rPr lang="en-US" smtClean="0"/>
              <a:t>3/26/2023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B051A9B-D1AC-A721-ED1F-FC6BF4B211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180C78B-2573-80AA-5C75-7BF99021C3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EDAB1-AF8C-4C69-83FA-AAF5E421C5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27047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8FDAC2-027D-4980-9068-0D15CE632E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ADF41A-AD3D-3F19-0FD0-CDB8C51B13D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7435D97-BFDC-91D0-BAC6-34D0B2163C4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3E80E4A-59E0-F03A-DA3A-48269010E9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1C76F3-4E30-4EB7-9230-7629BB6DD086}" type="datetimeFigureOut">
              <a:rPr lang="en-US" smtClean="0"/>
              <a:t>3/26/2023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76EAD9E-FD1A-C4F9-4652-7C55EAEC5E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1082E31-12C5-7A61-D763-5A0A11CD6E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EDAB1-AF8C-4C69-83FA-AAF5E421C5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30272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0559A9-CC31-3BCF-1A48-9B72202D41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A1D1F52-0A8E-4373-8455-ECE01BCD06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D6FC694-BDD1-7753-44CB-497EF2CBA43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43DFC2E-5D30-92F8-E6EB-EB256678E0E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8CFD22C-4BB9-D04B-8D2D-1D90AB0BB0C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BC4E289-BF55-3869-1103-927966C0F1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1C76F3-4E30-4EB7-9230-7629BB6DD086}" type="datetimeFigureOut">
              <a:rPr lang="en-US" smtClean="0"/>
              <a:t>3/26/2023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2D9B900-B35C-F25B-9B75-23051CCA03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7074CE9-59B0-FE8B-9FCD-CBD7CFEDB1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EDAB1-AF8C-4C69-83FA-AAF5E421C5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50812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BC2BCA-CEF1-2B6A-3030-E6E8B1F9E9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8FCD3EF-40EC-C84F-42DF-6F02674BF9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1C76F3-4E30-4EB7-9230-7629BB6DD086}" type="datetimeFigureOut">
              <a:rPr lang="en-US" smtClean="0"/>
              <a:t>3/26/2023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C090DE3-6083-6E95-74EE-F74533147D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525FA42-0078-E6CF-C706-A4A3156838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EDAB1-AF8C-4C69-83FA-AAF5E421C5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11179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A3C096A-2E79-4F8B-FB58-0FD9C82FA4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1C76F3-4E30-4EB7-9230-7629BB6DD086}" type="datetimeFigureOut">
              <a:rPr lang="en-US" smtClean="0"/>
              <a:t>3/26/2023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3C8D4DD-1CC0-0CB7-CEF9-DDB71AB281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38F6408-F982-E1C1-718E-CF618E41FB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EDAB1-AF8C-4C69-83FA-AAF5E421C5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26171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7A260A-5543-74F4-324F-3F41730457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789691-FF19-225C-64F9-2ED7BE9F03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BF20B0C-98EB-352A-16AD-F9536DB1276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D22E549-395E-4A79-56BF-040E0FE7F8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1C76F3-4E30-4EB7-9230-7629BB6DD086}" type="datetimeFigureOut">
              <a:rPr lang="en-US" smtClean="0"/>
              <a:t>3/26/2023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D085CD1-3519-B672-FBAD-80054555CC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4901561-6020-ED29-92F8-E0E39EC32B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EDAB1-AF8C-4C69-83FA-AAF5E421C5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235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9C5EAF-8F8D-87EB-F9CB-65E3C00038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EAC23BF-B0A1-847A-8012-5363185496F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6917EFC-22A2-7070-9C32-BBDF5F1300C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27005C5-DA74-FEB8-0A6E-D32FCBF975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1C76F3-4E30-4EB7-9230-7629BB6DD086}" type="datetimeFigureOut">
              <a:rPr lang="en-US" smtClean="0"/>
              <a:t>3/26/2023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CD41273-4E47-03AF-A85E-FF3B4B813A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D74143E-7AA1-1DAD-8BC1-AF2788FF16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EDAB1-AF8C-4C69-83FA-AAF5E421C5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68753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469A0B1-9FA2-12F3-C3F5-44262CA71B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5C07E68-A203-8C12-95A2-705C655819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971BE3-2DC5-2477-EB22-354182E89CB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1C76F3-4E30-4EB7-9230-7629BB6DD086}" type="datetimeFigureOut">
              <a:rPr lang="en-US" smtClean="0"/>
              <a:t>3/26/2023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4C2F57C-D44F-67C4-6DD3-82134DB77F8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FE1703-3F4F-7196-76E9-285D41F4AE6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1EDAB1-AF8C-4C69-83FA-AAF5E421C5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82124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5" r:id="rId1"/>
    <p:sldLayoutId id="2147483876" r:id="rId2"/>
    <p:sldLayoutId id="2147483877" r:id="rId3"/>
    <p:sldLayoutId id="2147483878" r:id="rId4"/>
    <p:sldLayoutId id="2147483879" r:id="rId5"/>
    <p:sldLayoutId id="2147483880" r:id="rId6"/>
    <p:sldLayoutId id="2147483881" r:id="rId7"/>
    <p:sldLayoutId id="2147483882" r:id="rId8"/>
    <p:sldLayoutId id="2147483883" r:id="rId9"/>
    <p:sldLayoutId id="2147483884" r:id="rId10"/>
    <p:sldLayoutId id="2147483885" r:id="rId11"/>
    <p:sldLayoutId id="2147483886" r:id="rId12"/>
    <p:sldLayoutId id="2147483887" r:id="rId13"/>
    <p:sldLayoutId id="2147483888" r:id="rId14"/>
    <p:sldLayoutId id="2147483889" r:id="rId15"/>
    <p:sldLayoutId id="2147483890" r:id="rId16"/>
    <p:sldLayoutId id="2147483891" r:id="rId17"/>
    <p:sldLayoutId id="2147483892" r:id="rId18"/>
    <p:sldLayoutId id="2147483893" r:id="rId19"/>
    <p:sldLayoutId id="2147483894" r:id="rId20"/>
    <p:sldLayoutId id="2147483895" r:id="rId21"/>
    <p:sldLayoutId id="2147483896" r:id="rId22"/>
    <p:sldLayoutId id="2147483897" r:id="rId23"/>
    <p:sldLayoutId id="2147483898" r:id="rId24"/>
    <p:sldLayoutId id="2147483899" r:id="rId25"/>
    <p:sldLayoutId id="2147483900" r:id="rId26"/>
    <p:sldLayoutId id="2147483901" r:id="rId27"/>
    <p:sldLayoutId id="2147483902" r:id="rId28"/>
    <p:sldLayoutId id="2147483903" r:id="rId2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6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/>
          </a:bodyPr>
          <a:lstStyle/>
          <a:p>
            <a:pPr lvl="0"/>
            <a:r>
              <a:rPr lang="fa-IR" altLang="ko-KR" dirty="0">
                <a:ea typeface="맑은 고딕" pitchFamily="50" charset="-127"/>
              </a:rPr>
              <a:t>قالب پاورپوینت شرکتی</a:t>
            </a:r>
            <a:endParaRPr lang="en-US" altLang="ko-KR" dirty="0"/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1"/>
          </p:nvPr>
        </p:nvSpPr>
        <p:spPr>
          <a:xfrm>
            <a:off x="0" y="5782581"/>
            <a:ext cx="12192000" cy="384043"/>
          </a:xfrm>
        </p:spPr>
        <p:txBody>
          <a:bodyPr>
            <a:normAutofit fontScale="92500" lnSpcReduction="10000"/>
          </a:bodyPr>
          <a:lstStyle/>
          <a:p>
            <a:r>
              <a:rPr lang="fa-IR" dirty="0"/>
              <a:t>قابلیت ویرایش تمامی اسلاید ها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1211424" y="6166624"/>
            <a:ext cx="184730" cy="37965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endParaRPr lang="fa-IR" sz="1867" b="1" dirty="0">
              <a:solidFill>
                <a:srgbClr val="404040"/>
              </a:solidFill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FD6A01BC-3DEA-464F-A234-4CB50903642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2503"/>
            <a:ext cx="12192000" cy="6858000"/>
          </a:xfrm>
          <a:prstGeom prst="rect">
            <a:avLst/>
          </a:prstGeom>
        </p:spPr>
      </p:pic>
      <p:sp>
        <p:nvSpPr>
          <p:cNvPr id="18" name="Text Placeholder 1">
            <a:extLst>
              <a:ext uri="{FF2B5EF4-FFF2-40B4-BE49-F238E27FC236}">
                <a16:creationId xmlns:a16="http://schemas.microsoft.com/office/drawing/2014/main" id="{A4D30CC4-1B92-7BED-C8C9-800902F66B6D}"/>
              </a:ext>
            </a:extLst>
          </p:cNvPr>
          <p:cNvSpPr txBox="1">
            <a:spLocks/>
          </p:cNvSpPr>
          <p:nvPr/>
        </p:nvSpPr>
        <p:spPr>
          <a:xfrm>
            <a:off x="-568037" y="5057305"/>
            <a:ext cx="12192000" cy="8101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133" b="1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B Nazanin" panose="00000400000000000000" pitchFamily="2" charset="-78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a-IR" sz="2800" dirty="0">
                <a:solidFill>
                  <a:schemeClr val="bg1"/>
                </a:solidFill>
              </a:rPr>
              <a:t>قابلیت ویرایش تمامی اسلاید ها</a:t>
            </a: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AC8C716D-9E15-220E-B173-780250E305A2}"/>
              </a:ext>
            </a:extLst>
          </p:cNvPr>
          <p:cNvSpPr/>
          <p:nvPr/>
        </p:nvSpPr>
        <p:spPr>
          <a:xfrm>
            <a:off x="1363824" y="6319024"/>
            <a:ext cx="184730" cy="37965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endParaRPr lang="fa-IR" sz="1867" b="1" dirty="0">
              <a:solidFill>
                <a:srgbClr val="404040"/>
              </a:solidFill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E6FC180C-AC0E-4A65-9ACF-C2D67A24D3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577821"/>
            <a:ext cx="12192000" cy="6772539"/>
          </a:xfrm>
          <a:prstGeom prst="rect">
            <a:avLst/>
          </a:prstGeom>
        </p:spPr>
      </p:pic>
      <p:sp>
        <p:nvSpPr>
          <p:cNvPr id="21" name="Text Placeholder 2">
            <a:extLst>
              <a:ext uri="{FF2B5EF4-FFF2-40B4-BE49-F238E27FC236}">
                <a16:creationId xmlns:a16="http://schemas.microsoft.com/office/drawing/2014/main" id="{5A72F00F-0AD9-78D8-C802-EAC1AF304591}"/>
              </a:ext>
            </a:extLst>
          </p:cNvPr>
          <p:cNvSpPr txBox="1">
            <a:spLocks/>
          </p:cNvSpPr>
          <p:nvPr/>
        </p:nvSpPr>
        <p:spPr>
          <a:xfrm>
            <a:off x="-387928" y="3643028"/>
            <a:ext cx="12192000" cy="7680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4800" b="1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n-ea"/>
                <a:cs typeface="B Titr" panose="00000700000000000000" pitchFamily="2" charset="-78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a-IR" altLang="ko-KR" dirty="0">
                <a:solidFill>
                  <a:schemeClr val="bg1"/>
                </a:solidFill>
                <a:ea typeface="맑은 고딕" pitchFamily="50" charset="-127"/>
              </a:rPr>
              <a:t>قالب پاورپوینت شرکتی</a:t>
            </a:r>
            <a:endParaRPr lang="en-US" altLang="ko-KR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1841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3930C711-2FB7-4B7A-B695-851F67E0BB38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  <p:sp>
        <p:nvSpPr>
          <p:cNvPr id="6" name="Text Placeholder 13"/>
          <p:cNvSpPr txBox="1">
            <a:spLocks/>
          </p:cNvSpPr>
          <p:nvPr/>
        </p:nvSpPr>
        <p:spPr>
          <a:xfrm>
            <a:off x="6288022" y="260649"/>
            <a:ext cx="4957945" cy="2068103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rtl="1">
              <a:buNone/>
            </a:pPr>
            <a:r>
              <a:rPr lang="fa-IR" altLang="ko-KR" sz="4267" b="1" dirty="0">
                <a:solidFill>
                  <a:schemeClr val="bg1"/>
                </a:solidFill>
                <a:latin typeface="+mj-lt"/>
                <a:cs typeface="B Titr" panose="00000700000000000000" pitchFamily="2" charset="-78"/>
              </a:rPr>
              <a:t>عنوان اسلاید را بنویسید</a:t>
            </a:r>
            <a:endParaRPr lang="en-US" altLang="ko-KR" sz="4267" b="1" dirty="0">
              <a:solidFill>
                <a:schemeClr val="bg1"/>
              </a:solidFill>
              <a:latin typeface="+mj-lt"/>
              <a:cs typeface="B Titr" panose="00000700000000000000" pitchFamily="2" charset="-78"/>
            </a:endParaRPr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623392" y="571729"/>
            <a:ext cx="4896544" cy="1445939"/>
          </a:xfrm>
          <a:prstGeom prst="rect">
            <a:avLst/>
          </a:prstGeom>
        </p:spPr>
        <p:txBody>
          <a:bodyPr vert="horz" lIns="121920" tIns="60960" rIns="121920" bIns="6096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 rtl="1">
              <a:lnSpc>
                <a:spcPct val="150000"/>
              </a:lnSpc>
              <a:defRPr/>
            </a:pPr>
            <a:r>
              <a:rPr lang="fa-IR" sz="2133" dirty="0">
                <a:solidFill>
                  <a:srgbClr val="212529"/>
                </a:solidFill>
                <a:latin typeface="IRANSans" panose="020B0506030804020204" pitchFamily="34" charset="-78"/>
                <a:cs typeface="B Nazanin" panose="00000400000000000000" pitchFamily="2" charset="-78"/>
              </a:rPr>
              <a:t>قالب پاورپوينت شرکتی، قابل ويرايش می باشد</a:t>
            </a:r>
          </a:p>
          <a:p>
            <a:pPr algn="just" rtl="1">
              <a:lnSpc>
                <a:spcPct val="150000"/>
              </a:lnSpc>
              <a:defRPr/>
            </a:pPr>
            <a:r>
              <a:rPr lang="fa-IR" sz="2133" dirty="0">
                <a:solidFill>
                  <a:srgbClr val="212529"/>
                </a:solidFill>
                <a:latin typeface="IRANSans" panose="020B0506030804020204" pitchFamily="34" charset="-78"/>
                <a:cs typeface="B Nazanin" panose="00000400000000000000" pitchFamily="2" charset="-78"/>
              </a:rPr>
              <a:t>قالب پاورپوينت شرکتی، قابل ويرايش می باشد</a:t>
            </a:r>
            <a:endParaRPr lang="fa-IR" sz="2133" dirty="0">
              <a:solidFill>
                <a:sysClr val="windowText" lastClr="000000"/>
              </a:solidFill>
              <a:latin typeface="Calibri" panose="020F0502020204030204"/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775018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0" y="164637"/>
            <a:ext cx="12192000" cy="1080988"/>
          </a:xfrm>
        </p:spPr>
        <p:txBody>
          <a:bodyPr/>
          <a:lstStyle/>
          <a:p>
            <a:r>
              <a:rPr lang="fa-IR" altLang="ko-KR" dirty="0"/>
              <a:t>عنوان اسلاید </a:t>
            </a:r>
            <a:endParaRPr lang="ko-KR" altLang="en-US" dirty="0"/>
          </a:p>
        </p:txBody>
      </p:sp>
      <p:sp>
        <p:nvSpPr>
          <p:cNvPr id="28" name="Teardrop 27"/>
          <p:cNvSpPr/>
          <p:nvPr/>
        </p:nvSpPr>
        <p:spPr>
          <a:xfrm rot="2700000">
            <a:off x="8780105" y="2063125"/>
            <a:ext cx="2256000" cy="2256000"/>
          </a:xfrm>
          <a:prstGeom prst="teardrop">
            <a:avLst/>
          </a:prstGeom>
          <a:solidFill>
            <a:schemeClr val="accent1">
              <a:lumMod val="50000"/>
            </a:schemeClr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/>
          </a:p>
        </p:txBody>
      </p:sp>
      <p:sp>
        <p:nvSpPr>
          <p:cNvPr id="29" name="Oval 28"/>
          <p:cNvSpPr/>
          <p:nvPr/>
        </p:nvSpPr>
        <p:spPr>
          <a:xfrm>
            <a:off x="8894469" y="2173636"/>
            <a:ext cx="2016000" cy="2016000"/>
          </a:xfrm>
          <a:prstGeom prst="ellipse">
            <a:avLst/>
          </a:prstGeom>
          <a:solidFill>
            <a:schemeClr val="bg1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733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0" name="Teardrop 29"/>
          <p:cNvSpPr/>
          <p:nvPr/>
        </p:nvSpPr>
        <p:spPr>
          <a:xfrm rot="2700000">
            <a:off x="6238701" y="2063125"/>
            <a:ext cx="2256000" cy="2256000"/>
          </a:xfrm>
          <a:prstGeom prst="teardrop">
            <a:avLst/>
          </a:prstGeom>
          <a:solidFill>
            <a:schemeClr val="accent2">
              <a:lumMod val="75000"/>
            </a:schemeClr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/>
          </a:p>
        </p:txBody>
      </p:sp>
      <p:sp>
        <p:nvSpPr>
          <p:cNvPr id="31" name="Oval 30"/>
          <p:cNvSpPr/>
          <p:nvPr/>
        </p:nvSpPr>
        <p:spPr>
          <a:xfrm>
            <a:off x="6353065" y="2173636"/>
            <a:ext cx="2016000" cy="2016000"/>
          </a:xfrm>
          <a:prstGeom prst="ellipse">
            <a:avLst/>
          </a:prstGeom>
          <a:solidFill>
            <a:schemeClr val="bg1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733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2" name="Teardrop 31"/>
          <p:cNvSpPr/>
          <p:nvPr/>
        </p:nvSpPr>
        <p:spPr>
          <a:xfrm rot="2700000">
            <a:off x="3697297" y="2063125"/>
            <a:ext cx="2256000" cy="2256000"/>
          </a:xfrm>
          <a:prstGeom prst="teardrop">
            <a:avLst/>
          </a:prstGeom>
          <a:solidFill>
            <a:schemeClr val="accent3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/>
          </a:p>
        </p:txBody>
      </p:sp>
      <p:sp>
        <p:nvSpPr>
          <p:cNvPr id="33" name="Oval 32"/>
          <p:cNvSpPr/>
          <p:nvPr/>
        </p:nvSpPr>
        <p:spPr>
          <a:xfrm>
            <a:off x="3811661" y="2173636"/>
            <a:ext cx="2016000" cy="2016000"/>
          </a:xfrm>
          <a:prstGeom prst="ellipse">
            <a:avLst/>
          </a:prstGeom>
          <a:solidFill>
            <a:schemeClr val="bg1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733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4" name="Teardrop 33"/>
          <p:cNvSpPr/>
          <p:nvPr/>
        </p:nvSpPr>
        <p:spPr>
          <a:xfrm rot="2700000">
            <a:off x="1155893" y="2063125"/>
            <a:ext cx="2256000" cy="2256000"/>
          </a:xfrm>
          <a:prstGeom prst="teardrop">
            <a:avLst/>
          </a:prstGeom>
          <a:solidFill>
            <a:schemeClr val="accent4">
              <a:lumMod val="60000"/>
              <a:lumOff val="40000"/>
            </a:schemeClr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/>
          </a:p>
        </p:txBody>
      </p:sp>
      <p:sp>
        <p:nvSpPr>
          <p:cNvPr id="35" name="Oval 34"/>
          <p:cNvSpPr/>
          <p:nvPr/>
        </p:nvSpPr>
        <p:spPr>
          <a:xfrm>
            <a:off x="1270257" y="2173636"/>
            <a:ext cx="2016000" cy="2016000"/>
          </a:xfrm>
          <a:prstGeom prst="ellipse">
            <a:avLst/>
          </a:prstGeom>
          <a:solidFill>
            <a:schemeClr val="bg1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733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1407097" y="3444357"/>
            <a:ext cx="1753592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867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Text Here</a:t>
            </a:r>
            <a:endParaRPr lang="ko-KR" altLang="en-US" sz="1867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3948501" y="3444357"/>
            <a:ext cx="1753592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867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Text Here</a:t>
            </a:r>
            <a:endParaRPr lang="ko-KR" altLang="en-US" sz="1867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6489905" y="3444357"/>
            <a:ext cx="1753592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867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Text Here</a:t>
            </a:r>
            <a:endParaRPr lang="ko-KR" altLang="en-US" sz="1867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9031309" y="3444357"/>
            <a:ext cx="1753592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867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Text Here</a:t>
            </a:r>
            <a:endParaRPr lang="ko-KR" altLang="en-US" sz="1867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2" name="Rectangle 9"/>
          <p:cNvSpPr/>
          <p:nvPr/>
        </p:nvSpPr>
        <p:spPr>
          <a:xfrm>
            <a:off x="4580453" y="2857616"/>
            <a:ext cx="489692" cy="45839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/>
          </a:p>
        </p:txBody>
      </p:sp>
      <p:sp>
        <p:nvSpPr>
          <p:cNvPr id="53" name="Rectangle 23"/>
          <p:cNvSpPr/>
          <p:nvPr/>
        </p:nvSpPr>
        <p:spPr>
          <a:xfrm>
            <a:off x="9617615" y="2892290"/>
            <a:ext cx="580984" cy="341749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/>
          </a:p>
        </p:txBody>
      </p:sp>
      <p:sp>
        <p:nvSpPr>
          <p:cNvPr id="54" name="Rectangle 30"/>
          <p:cNvSpPr/>
          <p:nvPr/>
        </p:nvSpPr>
        <p:spPr>
          <a:xfrm>
            <a:off x="2064525" y="2808772"/>
            <a:ext cx="438737" cy="437456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/>
          </a:p>
        </p:txBody>
      </p:sp>
      <p:sp>
        <p:nvSpPr>
          <p:cNvPr id="55" name="Oval 7"/>
          <p:cNvSpPr/>
          <p:nvPr/>
        </p:nvSpPr>
        <p:spPr>
          <a:xfrm>
            <a:off x="7106540" y="2807545"/>
            <a:ext cx="520323" cy="52032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/>
          </a:p>
        </p:txBody>
      </p:sp>
      <p:grpSp>
        <p:nvGrpSpPr>
          <p:cNvPr id="56" name="Group 55"/>
          <p:cNvGrpSpPr/>
          <p:nvPr/>
        </p:nvGrpSpPr>
        <p:grpSpPr>
          <a:xfrm>
            <a:off x="8765341" y="4513363"/>
            <a:ext cx="2341724" cy="1701480"/>
            <a:chOff x="4752055" y="1487779"/>
            <a:chExt cx="3008142" cy="1276110"/>
          </a:xfrm>
        </p:grpSpPr>
        <p:sp>
          <p:nvSpPr>
            <p:cNvPr id="57" name="Content Placeholder 2"/>
            <p:cNvSpPr txBox="1">
              <a:spLocks/>
            </p:cNvSpPr>
            <p:nvPr/>
          </p:nvSpPr>
          <p:spPr>
            <a:xfrm>
              <a:off x="4752055" y="1835893"/>
              <a:ext cx="3008142" cy="927996"/>
            </a:xfrm>
            <a:prstGeom prst="rect">
              <a:avLst/>
            </a:prstGeom>
          </p:spPr>
          <p:txBody>
            <a:bodyPr vert="horz" lIns="121920" tIns="60960" rIns="121920" bIns="60960" rtlCol="0">
              <a:noAutofit/>
            </a:bodyPr>
            <a:lstStyle>
              <a:lvl1pPr marL="171450" indent="-171450" algn="l" defTabSz="685800" rtl="0" eaLnBrk="1" latinLnBrk="0" hangingPunct="1"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Char char="•"/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14377" rtl="1">
                <a:lnSpc>
                  <a:spcPct val="120000"/>
                </a:lnSpc>
                <a:spcBef>
                  <a:spcPts val="1000"/>
                </a:spcBef>
                <a:buNone/>
                <a:defRPr/>
              </a:pPr>
              <a:r>
                <a:rPr lang="fa-IR" sz="2133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IRANSans" panose="020B0506030804020204" pitchFamily="34" charset="-78"/>
                  <a:cs typeface="B Nazanin" panose="00000400000000000000" pitchFamily="2" charset="-78"/>
                </a:rPr>
                <a:t>قالب پاورپوينت شرکتی، قابل ويرايش می باشد</a:t>
              </a:r>
              <a:endParaRPr lang="fa-IR" sz="2133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/>
                <a:cs typeface="B Nazanin" panose="00000400000000000000" pitchFamily="2" charset="-78"/>
              </a:endParaRPr>
            </a:p>
          </p:txBody>
        </p:sp>
        <p:sp>
          <p:nvSpPr>
            <p:cNvPr id="58" name="Content Placeholder 2"/>
            <p:cNvSpPr txBox="1">
              <a:spLocks/>
            </p:cNvSpPr>
            <p:nvPr/>
          </p:nvSpPr>
          <p:spPr>
            <a:xfrm>
              <a:off x="4887976" y="1487779"/>
              <a:ext cx="2736304" cy="439947"/>
            </a:xfrm>
            <a:prstGeom prst="rect">
              <a:avLst/>
            </a:prstGeom>
          </p:spPr>
          <p:txBody>
            <a:bodyPr vert="horz" lIns="121920" tIns="60960" rIns="121920" bIns="60960" rtlCol="0">
              <a:noAutofit/>
            </a:bodyPr>
            <a:lstStyle>
              <a:lvl1pPr marL="171450" indent="-171450" algn="l" defTabSz="685800" rtl="0" eaLnBrk="1" latinLnBrk="0" hangingPunct="1"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Char char="•"/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14377" rtl="1">
                <a:lnSpc>
                  <a:spcPct val="120000"/>
                </a:lnSpc>
                <a:spcBef>
                  <a:spcPts val="1000"/>
                </a:spcBef>
                <a:buNone/>
                <a:defRPr/>
              </a:pPr>
              <a:r>
                <a:rPr lang="fa-IR" sz="24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IRANSans" panose="020B0506030804020204" pitchFamily="34" charset="-78"/>
                  <a:cs typeface="B Nazanin" panose="00000400000000000000" pitchFamily="2" charset="-78"/>
                </a:rPr>
                <a:t>عنوان </a:t>
              </a:r>
              <a:endParaRPr lang="fa-IR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/>
                <a:cs typeface="B Nazanin" panose="00000400000000000000" pitchFamily="2" charset="-78"/>
              </a:endParaRPr>
            </a:p>
          </p:txBody>
        </p:sp>
      </p:grpSp>
      <p:grpSp>
        <p:nvGrpSpPr>
          <p:cNvPr id="59" name="Group 58"/>
          <p:cNvGrpSpPr/>
          <p:nvPr/>
        </p:nvGrpSpPr>
        <p:grpSpPr>
          <a:xfrm>
            <a:off x="6195841" y="4514084"/>
            <a:ext cx="2341724" cy="1701480"/>
            <a:chOff x="4752055" y="1487779"/>
            <a:chExt cx="3008142" cy="1276110"/>
          </a:xfrm>
        </p:grpSpPr>
        <p:sp>
          <p:nvSpPr>
            <p:cNvPr id="60" name="Content Placeholder 2"/>
            <p:cNvSpPr txBox="1">
              <a:spLocks/>
            </p:cNvSpPr>
            <p:nvPr/>
          </p:nvSpPr>
          <p:spPr>
            <a:xfrm>
              <a:off x="4752055" y="1835893"/>
              <a:ext cx="3008142" cy="927996"/>
            </a:xfrm>
            <a:prstGeom prst="rect">
              <a:avLst/>
            </a:prstGeom>
          </p:spPr>
          <p:txBody>
            <a:bodyPr vert="horz" lIns="121920" tIns="60960" rIns="121920" bIns="60960" rtlCol="0">
              <a:noAutofit/>
            </a:bodyPr>
            <a:lstStyle>
              <a:lvl1pPr marL="171450" indent="-171450" algn="l" defTabSz="685800" rtl="0" eaLnBrk="1" latinLnBrk="0" hangingPunct="1"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Char char="•"/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14377" rtl="1">
                <a:lnSpc>
                  <a:spcPct val="120000"/>
                </a:lnSpc>
                <a:spcBef>
                  <a:spcPts val="1000"/>
                </a:spcBef>
                <a:buNone/>
                <a:defRPr/>
              </a:pPr>
              <a:r>
                <a:rPr lang="fa-IR" sz="2133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IRANSans" panose="020B0506030804020204" pitchFamily="34" charset="-78"/>
                  <a:cs typeface="B Nazanin" panose="00000400000000000000" pitchFamily="2" charset="-78"/>
                </a:rPr>
                <a:t>قالب پاورپوينت شرکتی، قابل ويرايش می باشد</a:t>
              </a:r>
              <a:endParaRPr lang="fa-IR" sz="2133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/>
                <a:cs typeface="B Nazanin" panose="00000400000000000000" pitchFamily="2" charset="-78"/>
              </a:endParaRPr>
            </a:p>
          </p:txBody>
        </p:sp>
        <p:sp>
          <p:nvSpPr>
            <p:cNvPr id="61" name="Content Placeholder 2"/>
            <p:cNvSpPr txBox="1">
              <a:spLocks/>
            </p:cNvSpPr>
            <p:nvPr/>
          </p:nvSpPr>
          <p:spPr>
            <a:xfrm>
              <a:off x="4887976" y="1487779"/>
              <a:ext cx="2736304" cy="439947"/>
            </a:xfrm>
            <a:prstGeom prst="rect">
              <a:avLst/>
            </a:prstGeom>
          </p:spPr>
          <p:txBody>
            <a:bodyPr vert="horz" lIns="121920" tIns="60960" rIns="121920" bIns="60960" rtlCol="0">
              <a:noAutofit/>
            </a:bodyPr>
            <a:lstStyle>
              <a:lvl1pPr marL="171450" indent="-171450" algn="l" defTabSz="685800" rtl="0" eaLnBrk="1" latinLnBrk="0" hangingPunct="1"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Char char="•"/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14377" rtl="1">
                <a:lnSpc>
                  <a:spcPct val="120000"/>
                </a:lnSpc>
                <a:spcBef>
                  <a:spcPts val="1000"/>
                </a:spcBef>
                <a:buNone/>
                <a:defRPr/>
              </a:pPr>
              <a:r>
                <a:rPr lang="fa-IR" sz="24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IRANSans" panose="020B0506030804020204" pitchFamily="34" charset="-78"/>
                  <a:cs typeface="B Nazanin" panose="00000400000000000000" pitchFamily="2" charset="-78"/>
                </a:rPr>
                <a:t>عنوان </a:t>
              </a:r>
              <a:endParaRPr lang="fa-IR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/>
                <a:cs typeface="B Nazanin" panose="00000400000000000000" pitchFamily="2" charset="-78"/>
              </a:endParaRPr>
            </a:p>
          </p:txBody>
        </p:sp>
      </p:grpSp>
      <p:grpSp>
        <p:nvGrpSpPr>
          <p:cNvPr id="62" name="Group 61"/>
          <p:cNvGrpSpPr/>
          <p:nvPr/>
        </p:nvGrpSpPr>
        <p:grpSpPr>
          <a:xfrm>
            <a:off x="3497210" y="4516039"/>
            <a:ext cx="2341724" cy="1701480"/>
            <a:chOff x="4752055" y="1487779"/>
            <a:chExt cx="3008142" cy="1276110"/>
          </a:xfrm>
        </p:grpSpPr>
        <p:sp>
          <p:nvSpPr>
            <p:cNvPr id="63" name="Content Placeholder 2"/>
            <p:cNvSpPr txBox="1">
              <a:spLocks/>
            </p:cNvSpPr>
            <p:nvPr/>
          </p:nvSpPr>
          <p:spPr>
            <a:xfrm>
              <a:off x="4752055" y="1835893"/>
              <a:ext cx="3008142" cy="927996"/>
            </a:xfrm>
            <a:prstGeom prst="rect">
              <a:avLst/>
            </a:prstGeom>
          </p:spPr>
          <p:txBody>
            <a:bodyPr vert="horz" lIns="121920" tIns="60960" rIns="121920" bIns="60960" rtlCol="0">
              <a:noAutofit/>
            </a:bodyPr>
            <a:lstStyle>
              <a:lvl1pPr marL="171450" indent="-171450" algn="l" defTabSz="685800" rtl="0" eaLnBrk="1" latinLnBrk="0" hangingPunct="1"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Char char="•"/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14377" rtl="1">
                <a:lnSpc>
                  <a:spcPct val="120000"/>
                </a:lnSpc>
                <a:spcBef>
                  <a:spcPts val="1000"/>
                </a:spcBef>
                <a:buNone/>
                <a:defRPr/>
              </a:pPr>
              <a:r>
                <a:rPr lang="fa-IR" sz="2133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IRANSans" panose="020B0506030804020204" pitchFamily="34" charset="-78"/>
                  <a:cs typeface="B Nazanin" panose="00000400000000000000" pitchFamily="2" charset="-78"/>
                </a:rPr>
                <a:t>قالب پاورپوينت شرکتی، قابل ويرايش می باشد</a:t>
              </a:r>
              <a:endParaRPr lang="fa-IR" sz="2133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/>
                <a:cs typeface="B Nazanin" panose="00000400000000000000" pitchFamily="2" charset="-78"/>
              </a:endParaRPr>
            </a:p>
          </p:txBody>
        </p:sp>
        <p:sp>
          <p:nvSpPr>
            <p:cNvPr id="64" name="Content Placeholder 2"/>
            <p:cNvSpPr txBox="1">
              <a:spLocks/>
            </p:cNvSpPr>
            <p:nvPr/>
          </p:nvSpPr>
          <p:spPr>
            <a:xfrm>
              <a:off x="4887976" y="1487779"/>
              <a:ext cx="2736304" cy="439947"/>
            </a:xfrm>
            <a:prstGeom prst="rect">
              <a:avLst/>
            </a:prstGeom>
          </p:spPr>
          <p:txBody>
            <a:bodyPr vert="horz" lIns="121920" tIns="60960" rIns="121920" bIns="60960" rtlCol="0">
              <a:noAutofit/>
            </a:bodyPr>
            <a:lstStyle>
              <a:lvl1pPr marL="171450" indent="-171450" algn="l" defTabSz="685800" rtl="0" eaLnBrk="1" latinLnBrk="0" hangingPunct="1"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Char char="•"/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14377" rtl="1">
                <a:lnSpc>
                  <a:spcPct val="120000"/>
                </a:lnSpc>
                <a:spcBef>
                  <a:spcPts val="1000"/>
                </a:spcBef>
                <a:buNone/>
                <a:defRPr/>
              </a:pPr>
              <a:r>
                <a:rPr lang="fa-IR" sz="24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IRANSans" panose="020B0506030804020204" pitchFamily="34" charset="-78"/>
                  <a:cs typeface="B Nazanin" panose="00000400000000000000" pitchFamily="2" charset="-78"/>
                </a:rPr>
                <a:t>عنوان </a:t>
              </a:r>
              <a:endParaRPr lang="fa-IR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/>
                <a:cs typeface="B Nazanin" panose="00000400000000000000" pitchFamily="2" charset="-78"/>
              </a:endParaRPr>
            </a:p>
          </p:txBody>
        </p:sp>
      </p:grpSp>
      <p:grpSp>
        <p:nvGrpSpPr>
          <p:cNvPr id="65" name="Group 64"/>
          <p:cNvGrpSpPr/>
          <p:nvPr/>
        </p:nvGrpSpPr>
        <p:grpSpPr>
          <a:xfrm>
            <a:off x="927710" y="4516760"/>
            <a:ext cx="2341724" cy="1701480"/>
            <a:chOff x="4752055" y="1487779"/>
            <a:chExt cx="3008142" cy="1276110"/>
          </a:xfrm>
        </p:grpSpPr>
        <p:sp>
          <p:nvSpPr>
            <p:cNvPr id="66" name="Content Placeholder 2"/>
            <p:cNvSpPr txBox="1">
              <a:spLocks/>
            </p:cNvSpPr>
            <p:nvPr/>
          </p:nvSpPr>
          <p:spPr>
            <a:xfrm>
              <a:off x="4752055" y="1835893"/>
              <a:ext cx="3008142" cy="927996"/>
            </a:xfrm>
            <a:prstGeom prst="rect">
              <a:avLst/>
            </a:prstGeom>
          </p:spPr>
          <p:txBody>
            <a:bodyPr vert="horz" lIns="121920" tIns="60960" rIns="121920" bIns="60960" rtlCol="0">
              <a:noAutofit/>
            </a:bodyPr>
            <a:lstStyle>
              <a:lvl1pPr marL="171450" indent="-171450" algn="l" defTabSz="685800" rtl="0" eaLnBrk="1" latinLnBrk="0" hangingPunct="1"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Char char="•"/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14377" rtl="1">
                <a:lnSpc>
                  <a:spcPct val="120000"/>
                </a:lnSpc>
                <a:spcBef>
                  <a:spcPts val="1000"/>
                </a:spcBef>
                <a:buNone/>
                <a:defRPr/>
              </a:pPr>
              <a:r>
                <a:rPr lang="fa-IR" sz="2133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IRANSans" panose="020B0506030804020204" pitchFamily="34" charset="-78"/>
                  <a:cs typeface="B Nazanin" panose="00000400000000000000" pitchFamily="2" charset="-78"/>
                </a:rPr>
                <a:t>قالب پاورپوينت شرکتی، قابل ويرايش می باشد</a:t>
              </a:r>
              <a:endParaRPr lang="fa-IR" sz="2133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/>
                <a:cs typeface="B Nazanin" panose="00000400000000000000" pitchFamily="2" charset="-78"/>
              </a:endParaRPr>
            </a:p>
          </p:txBody>
        </p:sp>
        <p:sp>
          <p:nvSpPr>
            <p:cNvPr id="67" name="Content Placeholder 2"/>
            <p:cNvSpPr txBox="1">
              <a:spLocks/>
            </p:cNvSpPr>
            <p:nvPr/>
          </p:nvSpPr>
          <p:spPr>
            <a:xfrm>
              <a:off x="4887976" y="1487779"/>
              <a:ext cx="2736304" cy="439947"/>
            </a:xfrm>
            <a:prstGeom prst="rect">
              <a:avLst/>
            </a:prstGeom>
          </p:spPr>
          <p:txBody>
            <a:bodyPr vert="horz" lIns="121920" tIns="60960" rIns="121920" bIns="60960" rtlCol="0">
              <a:noAutofit/>
            </a:bodyPr>
            <a:lstStyle>
              <a:lvl1pPr marL="171450" indent="-171450" algn="l" defTabSz="685800" rtl="0" eaLnBrk="1" latinLnBrk="0" hangingPunct="1"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Char char="•"/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14377" rtl="1">
                <a:lnSpc>
                  <a:spcPct val="120000"/>
                </a:lnSpc>
                <a:spcBef>
                  <a:spcPts val="1000"/>
                </a:spcBef>
                <a:buNone/>
                <a:defRPr/>
              </a:pPr>
              <a:r>
                <a:rPr lang="fa-IR" sz="24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IRANSans" panose="020B0506030804020204" pitchFamily="34" charset="-78"/>
                  <a:cs typeface="B Nazanin" panose="00000400000000000000" pitchFamily="2" charset="-78"/>
                </a:rPr>
                <a:t>عنوان </a:t>
              </a:r>
              <a:endParaRPr lang="fa-IR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/>
                <a:cs typeface="B Nazanin" panose="00000400000000000000" pitchFamily="2" charset="-7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899456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1"/>
          <p:cNvSpPr txBox="1">
            <a:spLocks/>
          </p:cNvSpPr>
          <p:nvPr/>
        </p:nvSpPr>
        <p:spPr>
          <a:xfrm>
            <a:off x="3503712" y="452669"/>
            <a:ext cx="7776864" cy="1440160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rtl="1">
              <a:buNone/>
            </a:pPr>
            <a:r>
              <a:rPr lang="fa-IR" altLang="ko-KR" sz="4267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B Titr" panose="00000700000000000000" pitchFamily="2" charset="-78"/>
              </a:rPr>
              <a:t>نمونه </a:t>
            </a:r>
            <a:r>
              <a:rPr lang="fa-IR" altLang="ko-KR" sz="4267" b="1" dirty="0">
                <a:solidFill>
                  <a:srgbClr val="68CED6"/>
                </a:solidFill>
                <a:latin typeface="+mj-lt"/>
                <a:cs typeface="B Titr" panose="00000700000000000000" pitchFamily="2" charset="-78"/>
              </a:rPr>
              <a:t>کار ها</a:t>
            </a:r>
            <a:endParaRPr lang="ko-KR" altLang="en-US" sz="4267" b="1" dirty="0">
              <a:solidFill>
                <a:srgbClr val="68CED6"/>
              </a:solidFill>
              <a:latin typeface="+mj-lt"/>
              <a:cs typeface="B Titr" panose="00000700000000000000" pitchFamily="2" charset="-78"/>
            </a:endParaRPr>
          </a:p>
        </p:txBody>
      </p:sp>
      <p:sp>
        <p:nvSpPr>
          <p:cNvPr id="9" name="그림 개체 틀 8">
            <a:extLst>
              <a:ext uri="{FF2B5EF4-FFF2-40B4-BE49-F238E27FC236}">
                <a16:creationId xmlns:a16="http://schemas.microsoft.com/office/drawing/2014/main" id="{0026618B-6517-468A-A7DE-8E807DDAF5F4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  <p:sp>
        <p:nvSpPr>
          <p:cNvPr id="7" name="그림 개체 틀 6">
            <a:extLst>
              <a:ext uri="{FF2B5EF4-FFF2-40B4-BE49-F238E27FC236}">
                <a16:creationId xmlns:a16="http://schemas.microsoft.com/office/drawing/2014/main" id="{8B1EF5C8-A7A3-4445-A948-4DDF38BDAD6D}"/>
              </a:ext>
            </a:extLst>
          </p:cNvPr>
          <p:cNvSpPr>
            <a:spLocks noGrp="1"/>
          </p:cNvSpPr>
          <p:nvPr>
            <p:ph type="pic" idx="13"/>
          </p:nvPr>
        </p:nvSpPr>
        <p:spPr/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9EF6167B-2509-4C4A-B0EA-99E9057EE6DB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5D7C1300-3D0C-499B-85EF-92CCD303A976}"/>
              </a:ext>
            </a:extLst>
          </p:cNvPr>
          <p:cNvSpPr>
            <a:spLocks noGrp="1"/>
          </p:cNvSpPr>
          <p:nvPr>
            <p:ph type="pic" idx="15"/>
          </p:nvPr>
        </p:nvSpPr>
        <p:spPr/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3462309" y="1246909"/>
            <a:ext cx="8014096" cy="811327"/>
          </a:xfrm>
          <a:prstGeom prst="rect">
            <a:avLst/>
          </a:prstGeom>
        </p:spPr>
        <p:txBody>
          <a:bodyPr vert="horz" lIns="121920" tIns="60960" rIns="121920" bIns="6096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 rtl="1">
              <a:lnSpc>
                <a:spcPct val="130000"/>
              </a:lnSpc>
              <a:buNone/>
            </a:pPr>
            <a:endParaRPr lang="fa-IR" sz="2133" dirty="0">
              <a:solidFill>
                <a:srgbClr val="404040"/>
              </a:solidFill>
              <a:latin typeface="IRANSans" panose="020B0506030804020204" pitchFamily="34" charset="-78"/>
              <a:cs typeface="B Nazanin" panose="00000400000000000000" pitchFamily="2" charset="-78"/>
            </a:endParaRPr>
          </a:p>
          <a:p>
            <a:pPr marL="0" indent="0" algn="just" rtl="1">
              <a:lnSpc>
                <a:spcPct val="130000"/>
              </a:lnSpc>
              <a:buNone/>
            </a:pPr>
            <a:r>
              <a:rPr lang="fa-IR" sz="2133" dirty="0">
                <a:solidFill>
                  <a:srgbClr val="404040"/>
                </a:solidFill>
                <a:latin typeface="IRANSans" panose="020B0506030804020204" pitchFamily="34" charset="-78"/>
                <a:cs typeface="B Nazanin" panose="00000400000000000000" pitchFamily="2" charset="-78"/>
              </a:rPr>
              <a:t>قالب پاورپوينت شرکتی، قابل ويرايش می باشد و جهت استفاده در جلسات دفاع رساله، پايان نامه،پروپوزال ، سمينار و...</a:t>
            </a:r>
            <a:endParaRPr lang="fa-IR" sz="2133" dirty="0">
              <a:solidFill>
                <a:srgbClr val="404040"/>
              </a:solidFill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82348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0" y="164637"/>
            <a:ext cx="12192000" cy="1141859"/>
          </a:xfrm>
        </p:spPr>
        <p:txBody>
          <a:bodyPr/>
          <a:lstStyle/>
          <a:p>
            <a:r>
              <a:rPr lang="fa-IR" altLang="ko-KR" dirty="0"/>
              <a:t>عنوان اسلاید </a:t>
            </a:r>
            <a:endParaRPr lang="ko-KR" altLang="en-US" dirty="0"/>
          </a:p>
        </p:txBody>
      </p:sp>
      <p:grpSp>
        <p:nvGrpSpPr>
          <p:cNvPr id="4" name="Group 3"/>
          <p:cNvGrpSpPr/>
          <p:nvPr/>
        </p:nvGrpSpPr>
        <p:grpSpPr>
          <a:xfrm>
            <a:off x="4213488" y="2426909"/>
            <a:ext cx="2554587" cy="1333305"/>
            <a:chOff x="3160116" y="1820181"/>
            <a:chExt cx="1915940" cy="999979"/>
          </a:xfrm>
          <a:solidFill>
            <a:schemeClr val="accent2"/>
          </a:solidFill>
        </p:grpSpPr>
        <p:sp>
          <p:nvSpPr>
            <p:cNvPr id="5" name="Rectangle 18"/>
            <p:cNvSpPr/>
            <p:nvPr/>
          </p:nvSpPr>
          <p:spPr>
            <a:xfrm>
              <a:off x="3923928" y="2509439"/>
              <a:ext cx="1152128" cy="310721"/>
            </a:xfrm>
            <a:custGeom>
              <a:avLst/>
              <a:gdLst>
                <a:gd name="connsiteX0" fmla="*/ 0 w 1152128"/>
                <a:gd name="connsiteY0" fmla="*/ 0 h 302769"/>
                <a:gd name="connsiteX1" fmla="*/ 1152128 w 1152128"/>
                <a:gd name="connsiteY1" fmla="*/ 0 h 302769"/>
                <a:gd name="connsiteX2" fmla="*/ 1152128 w 1152128"/>
                <a:gd name="connsiteY2" fmla="*/ 302769 h 302769"/>
                <a:gd name="connsiteX3" fmla="*/ 0 w 1152128"/>
                <a:gd name="connsiteY3" fmla="*/ 302769 h 302769"/>
                <a:gd name="connsiteX4" fmla="*/ 0 w 1152128"/>
                <a:gd name="connsiteY4" fmla="*/ 0 h 302769"/>
                <a:gd name="connsiteX0" fmla="*/ 0 w 1152128"/>
                <a:gd name="connsiteY0" fmla="*/ 0 h 310721"/>
                <a:gd name="connsiteX1" fmla="*/ 1152128 w 1152128"/>
                <a:gd name="connsiteY1" fmla="*/ 0 h 310721"/>
                <a:gd name="connsiteX2" fmla="*/ 1152128 w 1152128"/>
                <a:gd name="connsiteY2" fmla="*/ 302769 h 310721"/>
                <a:gd name="connsiteX3" fmla="*/ 341907 w 1152128"/>
                <a:gd name="connsiteY3" fmla="*/ 310721 h 310721"/>
                <a:gd name="connsiteX4" fmla="*/ 0 w 1152128"/>
                <a:gd name="connsiteY4" fmla="*/ 0 h 310721"/>
                <a:gd name="connsiteX0" fmla="*/ 0 w 1152128"/>
                <a:gd name="connsiteY0" fmla="*/ 0 h 310721"/>
                <a:gd name="connsiteX1" fmla="*/ 1152128 w 1152128"/>
                <a:gd name="connsiteY1" fmla="*/ 0 h 310721"/>
                <a:gd name="connsiteX2" fmla="*/ 1152128 w 1152128"/>
                <a:gd name="connsiteY2" fmla="*/ 302769 h 310721"/>
                <a:gd name="connsiteX3" fmla="*/ 270345 w 1152128"/>
                <a:gd name="connsiteY3" fmla="*/ 310721 h 310721"/>
                <a:gd name="connsiteX4" fmla="*/ 0 w 1152128"/>
                <a:gd name="connsiteY4" fmla="*/ 0 h 3107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52128" h="310721">
                  <a:moveTo>
                    <a:pt x="0" y="0"/>
                  </a:moveTo>
                  <a:lnTo>
                    <a:pt x="1152128" y="0"/>
                  </a:lnTo>
                  <a:lnTo>
                    <a:pt x="1152128" y="302769"/>
                  </a:lnTo>
                  <a:lnTo>
                    <a:pt x="270345" y="310721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0"/>
            </a:p>
          </p:txBody>
        </p:sp>
        <p:sp>
          <p:nvSpPr>
            <p:cNvPr id="6" name="Rectangle 26"/>
            <p:cNvSpPr/>
            <p:nvPr/>
          </p:nvSpPr>
          <p:spPr>
            <a:xfrm>
              <a:off x="3160116" y="1820181"/>
              <a:ext cx="1066212" cy="302769"/>
            </a:xfrm>
            <a:custGeom>
              <a:avLst/>
              <a:gdLst>
                <a:gd name="connsiteX0" fmla="*/ 0 w 1066212"/>
                <a:gd name="connsiteY0" fmla="*/ 0 h 302769"/>
                <a:gd name="connsiteX1" fmla="*/ 1066212 w 1066212"/>
                <a:gd name="connsiteY1" fmla="*/ 0 h 302769"/>
                <a:gd name="connsiteX2" fmla="*/ 1066212 w 1066212"/>
                <a:gd name="connsiteY2" fmla="*/ 302769 h 302769"/>
                <a:gd name="connsiteX3" fmla="*/ 0 w 1066212"/>
                <a:gd name="connsiteY3" fmla="*/ 302769 h 302769"/>
                <a:gd name="connsiteX4" fmla="*/ 0 w 1066212"/>
                <a:gd name="connsiteY4" fmla="*/ 0 h 302769"/>
                <a:gd name="connsiteX0" fmla="*/ 0 w 1066212"/>
                <a:gd name="connsiteY0" fmla="*/ 0 h 302769"/>
                <a:gd name="connsiteX1" fmla="*/ 795868 w 1066212"/>
                <a:gd name="connsiteY1" fmla="*/ 23854 h 302769"/>
                <a:gd name="connsiteX2" fmla="*/ 1066212 w 1066212"/>
                <a:gd name="connsiteY2" fmla="*/ 302769 h 302769"/>
                <a:gd name="connsiteX3" fmla="*/ 0 w 1066212"/>
                <a:gd name="connsiteY3" fmla="*/ 302769 h 302769"/>
                <a:gd name="connsiteX4" fmla="*/ 0 w 1066212"/>
                <a:gd name="connsiteY4" fmla="*/ 0 h 302769"/>
                <a:gd name="connsiteX0" fmla="*/ 0 w 1066212"/>
                <a:gd name="connsiteY0" fmla="*/ 0 h 302769"/>
                <a:gd name="connsiteX1" fmla="*/ 795868 w 1066212"/>
                <a:gd name="connsiteY1" fmla="*/ 0 h 302769"/>
                <a:gd name="connsiteX2" fmla="*/ 1066212 w 1066212"/>
                <a:gd name="connsiteY2" fmla="*/ 302769 h 302769"/>
                <a:gd name="connsiteX3" fmla="*/ 0 w 1066212"/>
                <a:gd name="connsiteY3" fmla="*/ 302769 h 302769"/>
                <a:gd name="connsiteX4" fmla="*/ 0 w 1066212"/>
                <a:gd name="connsiteY4" fmla="*/ 0 h 302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66212" h="302769">
                  <a:moveTo>
                    <a:pt x="0" y="0"/>
                  </a:moveTo>
                  <a:lnTo>
                    <a:pt x="795868" y="0"/>
                  </a:lnTo>
                  <a:lnTo>
                    <a:pt x="1066212" y="302769"/>
                  </a:lnTo>
                  <a:lnTo>
                    <a:pt x="0" y="302769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0"/>
            </a:p>
          </p:txBody>
        </p:sp>
        <p:sp>
          <p:nvSpPr>
            <p:cNvPr id="7" name="Rectangle 6"/>
            <p:cNvSpPr/>
            <p:nvPr/>
          </p:nvSpPr>
          <p:spPr>
            <a:xfrm>
              <a:off x="3923928" y="2122949"/>
              <a:ext cx="302400" cy="38896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0"/>
            </a:p>
          </p:txBody>
        </p:sp>
      </p:grpSp>
      <p:grpSp>
        <p:nvGrpSpPr>
          <p:cNvPr id="8" name="Group 7"/>
          <p:cNvGrpSpPr/>
          <p:nvPr/>
        </p:nvGrpSpPr>
        <p:grpSpPr>
          <a:xfrm flipH="1">
            <a:off x="4156211" y="4400040"/>
            <a:ext cx="2554587" cy="1333305"/>
            <a:chOff x="4313444" y="1103352"/>
            <a:chExt cx="1915940" cy="999979"/>
          </a:xfrm>
          <a:solidFill>
            <a:schemeClr val="accent4"/>
          </a:solidFill>
        </p:grpSpPr>
        <p:sp>
          <p:nvSpPr>
            <p:cNvPr id="9" name="Rectangle 18"/>
            <p:cNvSpPr/>
            <p:nvPr/>
          </p:nvSpPr>
          <p:spPr>
            <a:xfrm>
              <a:off x="5077256" y="1792610"/>
              <a:ext cx="1152128" cy="310721"/>
            </a:xfrm>
            <a:custGeom>
              <a:avLst/>
              <a:gdLst>
                <a:gd name="connsiteX0" fmla="*/ 0 w 1152128"/>
                <a:gd name="connsiteY0" fmla="*/ 0 h 302769"/>
                <a:gd name="connsiteX1" fmla="*/ 1152128 w 1152128"/>
                <a:gd name="connsiteY1" fmla="*/ 0 h 302769"/>
                <a:gd name="connsiteX2" fmla="*/ 1152128 w 1152128"/>
                <a:gd name="connsiteY2" fmla="*/ 302769 h 302769"/>
                <a:gd name="connsiteX3" fmla="*/ 0 w 1152128"/>
                <a:gd name="connsiteY3" fmla="*/ 302769 h 302769"/>
                <a:gd name="connsiteX4" fmla="*/ 0 w 1152128"/>
                <a:gd name="connsiteY4" fmla="*/ 0 h 302769"/>
                <a:gd name="connsiteX0" fmla="*/ 0 w 1152128"/>
                <a:gd name="connsiteY0" fmla="*/ 0 h 310721"/>
                <a:gd name="connsiteX1" fmla="*/ 1152128 w 1152128"/>
                <a:gd name="connsiteY1" fmla="*/ 0 h 310721"/>
                <a:gd name="connsiteX2" fmla="*/ 1152128 w 1152128"/>
                <a:gd name="connsiteY2" fmla="*/ 302769 h 310721"/>
                <a:gd name="connsiteX3" fmla="*/ 341907 w 1152128"/>
                <a:gd name="connsiteY3" fmla="*/ 310721 h 310721"/>
                <a:gd name="connsiteX4" fmla="*/ 0 w 1152128"/>
                <a:gd name="connsiteY4" fmla="*/ 0 h 310721"/>
                <a:gd name="connsiteX0" fmla="*/ 0 w 1152128"/>
                <a:gd name="connsiteY0" fmla="*/ 0 h 310721"/>
                <a:gd name="connsiteX1" fmla="*/ 1152128 w 1152128"/>
                <a:gd name="connsiteY1" fmla="*/ 0 h 310721"/>
                <a:gd name="connsiteX2" fmla="*/ 1152128 w 1152128"/>
                <a:gd name="connsiteY2" fmla="*/ 302769 h 310721"/>
                <a:gd name="connsiteX3" fmla="*/ 270345 w 1152128"/>
                <a:gd name="connsiteY3" fmla="*/ 310721 h 310721"/>
                <a:gd name="connsiteX4" fmla="*/ 0 w 1152128"/>
                <a:gd name="connsiteY4" fmla="*/ 0 h 3107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52128" h="310721">
                  <a:moveTo>
                    <a:pt x="0" y="0"/>
                  </a:moveTo>
                  <a:lnTo>
                    <a:pt x="1152128" y="0"/>
                  </a:lnTo>
                  <a:lnTo>
                    <a:pt x="1152128" y="302769"/>
                  </a:lnTo>
                  <a:lnTo>
                    <a:pt x="270345" y="310721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0"/>
            </a:p>
          </p:txBody>
        </p:sp>
        <p:sp>
          <p:nvSpPr>
            <p:cNvPr id="10" name="Rectangle 26"/>
            <p:cNvSpPr/>
            <p:nvPr/>
          </p:nvSpPr>
          <p:spPr>
            <a:xfrm>
              <a:off x="4313444" y="1103352"/>
              <a:ext cx="1066212" cy="302769"/>
            </a:xfrm>
            <a:custGeom>
              <a:avLst/>
              <a:gdLst>
                <a:gd name="connsiteX0" fmla="*/ 0 w 1066212"/>
                <a:gd name="connsiteY0" fmla="*/ 0 h 302769"/>
                <a:gd name="connsiteX1" fmla="*/ 1066212 w 1066212"/>
                <a:gd name="connsiteY1" fmla="*/ 0 h 302769"/>
                <a:gd name="connsiteX2" fmla="*/ 1066212 w 1066212"/>
                <a:gd name="connsiteY2" fmla="*/ 302769 h 302769"/>
                <a:gd name="connsiteX3" fmla="*/ 0 w 1066212"/>
                <a:gd name="connsiteY3" fmla="*/ 302769 h 302769"/>
                <a:gd name="connsiteX4" fmla="*/ 0 w 1066212"/>
                <a:gd name="connsiteY4" fmla="*/ 0 h 302769"/>
                <a:gd name="connsiteX0" fmla="*/ 0 w 1066212"/>
                <a:gd name="connsiteY0" fmla="*/ 0 h 302769"/>
                <a:gd name="connsiteX1" fmla="*/ 795868 w 1066212"/>
                <a:gd name="connsiteY1" fmla="*/ 23854 h 302769"/>
                <a:gd name="connsiteX2" fmla="*/ 1066212 w 1066212"/>
                <a:gd name="connsiteY2" fmla="*/ 302769 h 302769"/>
                <a:gd name="connsiteX3" fmla="*/ 0 w 1066212"/>
                <a:gd name="connsiteY3" fmla="*/ 302769 h 302769"/>
                <a:gd name="connsiteX4" fmla="*/ 0 w 1066212"/>
                <a:gd name="connsiteY4" fmla="*/ 0 h 302769"/>
                <a:gd name="connsiteX0" fmla="*/ 0 w 1066212"/>
                <a:gd name="connsiteY0" fmla="*/ 0 h 302769"/>
                <a:gd name="connsiteX1" fmla="*/ 795868 w 1066212"/>
                <a:gd name="connsiteY1" fmla="*/ 0 h 302769"/>
                <a:gd name="connsiteX2" fmla="*/ 1066212 w 1066212"/>
                <a:gd name="connsiteY2" fmla="*/ 302769 h 302769"/>
                <a:gd name="connsiteX3" fmla="*/ 0 w 1066212"/>
                <a:gd name="connsiteY3" fmla="*/ 302769 h 302769"/>
                <a:gd name="connsiteX4" fmla="*/ 0 w 1066212"/>
                <a:gd name="connsiteY4" fmla="*/ 0 h 302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66212" h="302769">
                  <a:moveTo>
                    <a:pt x="0" y="0"/>
                  </a:moveTo>
                  <a:lnTo>
                    <a:pt x="795868" y="0"/>
                  </a:lnTo>
                  <a:lnTo>
                    <a:pt x="1066212" y="302769"/>
                  </a:lnTo>
                  <a:lnTo>
                    <a:pt x="0" y="302769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0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5077256" y="1406120"/>
              <a:ext cx="302400" cy="38896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0"/>
            </a:p>
          </p:txBody>
        </p:sp>
      </p:grpSp>
      <p:sp>
        <p:nvSpPr>
          <p:cNvPr id="12" name="Oval 11"/>
          <p:cNvSpPr/>
          <p:nvPr/>
        </p:nvSpPr>
        <p:spPr>
          <a:xfrm>
            <a:off x="3293931" y="2150424"/>
            <a:ext cx="977867" cy="977867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/>
          </a:p>
        </p:txBody>
      </p:sp>
      <p:sp>
        <p:nvSpPr>
          <p:cNvPr id="13" name="Oval 12"/>
          <p:cNvSpPr/>
          <p:nvPr/>
        </p:nvSpPr>
        <p:spPr>
          <a:xfrm>
            <a:off x="3293931" y="3590584"/>
            <a:ext cx="977867" cy="977867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/>
          </a:p>
        </p:txBody>
      </p:sp>
      <p:sp>
        <p:nvSpPr>
          <p:cNvPr id="14" name="Oval 13"/>
          <p:cNvSpPr/>
          <p:nvPr/>
        </p:nvSpPr>
        <p:spPr>
          <a:xfrm>
            <a:off x="3293931" y="5030744"/>
            <a:ext cx="977867" cy="977867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/>
          </a:p>
        </p:txBody>
      </p:sp>
      <p:sp>
        <p:nvSpPr>
          <p:cNvPr id="15" name="Rectangle 30"/>
          <p:cNvSpPr>
            <a:spLocks noChangeAspect="1"/>
          </p:cNvSpPr>
          <p:nvPr/>
        </p:nvSpPr>
        <p:spPr>
          <a:xfrm>
            <a:off x="3596231" y="3881697"/>
            <a:ext cx="373268" cy="372177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/>
          </a:p>
        </p:txBody>
      </p:sp>
      <p:sp>
        <p:nvSpPr>
          <p:cNvPr id="16" name="Oval 7"/>
          <p:cNvSpPr>
            <a:spLocks noChangeAspect="1"/>
          </p:cNvSpPr>
          <p:nvPr/>
        </p:nvSpPr>
        <p:spPr>
          <a:xfrm>
            <a:off x="3569198" y="5306013"/>
            <a:ext cx="427333" cy="42733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/>
          </a:p>
        </p:txBody>
      </p:sp>
      <p:sp>
        <p:nvSpPr>
          <p:cNvPr id="17" name="Rounded Rectangle 27"/>
          <p:cNvSpPr>
            <a:spLocks noChangeAspect="1"/>
          </p:cNvSpPr>
          <p:nvPr/>
        </p:nvSpPr>
        <p:spPr>
          <a:xfrm>
            <a:off x="3576502" y="2470242"/>
            <a:ext cx="412725" cy="317028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/>
          </a:p>
        </p:txBody>
      </p:sp>
      <p:sp>
        <p:nvSpPr>
          <p:cNvPr id="27" name="Pentagon 26"/>
          <p:cNvSpPr/>
          <p:nvPr/>
        </p:nvSpPr>
        <p:spPr>
          <a:xfrm>
            <a:off x="7728182" y="3345919"/>
            <a:ext cx="1496565" cy="1479459"/>
          </a:xfrm>
          <a:prstGeom prst="homePlate">
            <a:avLst>
              <a:gd name="adj" fmla="val 38355"/>
            </a:avLst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/>
          </a:p>
        </p:txBody>
      </p:sp>
      <p:sp>
        <p:nvSpPr>
          <p:cNvPr id="28" name="Rectangle 27"/>
          <p:cNvSpPr/>
          <p:nvPr/>
        </p:nvSpPr>
        <p:spPr>
          <a:xfrm>
            <a:off x="4175787" y="3883802"/>
            <a:ext cx="2571680" cy="403692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/>
          </a:p>
        </p:txBody>
      </p:sp>
      <p:sp>
        <p:nvSpPr>
          <p:cNvPr id="29" name="Oval 28"/>
          <p:cNvSpPr/>
          <p:nvPr/>
        </p:nvSpPr>
        <p:spPr>
          <a:xfrm>
            <a:off x="6288022" y="3130367"/>
            <a:ext cx="1920213" cy="1920213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/>
          </a:p>
        </p:txBody>
      </p:sp>
      <p:sp>
        <p:nvSpPr>
          <p:cNvPr id="30" name="Chevron 29"/>
          <p:cNvSpPr/>
          <p:nvPr/>
        </p:nvSpPr>
        <p:spPr>
          <a:xfrm>
            <a:off x="8732805" y="3340307"/>
            <a:ext cx="819579" cy="1485071"/>
          </a:xfrm>
          <a:prstGeom prst="chevron">
            <a:avLst>
              <a:gd name="adj" fmla="val 71435"/>
            </a:avLst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>
              <a:solidFill>
                <a:schemeClr val="tx1"/>
              </a:solidFill>
            </a:endParaRPr>
          </a:p>
        </p:txBody>
      </p:sp>
      <p:sp>
        <p:nvSpPr>
          <p:cNvPr id="34" name="Block Arc 14"/>
          <p:cNvSpPr/>
          <p:nvPr/>
        </p:nvSpPr>
        <p:spPr>
          <a:xfrm rot="16200000">
            <a:off x="6889813" y="3731919"/>
            <a:ext cx="716631" cy="717108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>
              <a:solidFill>
                <a:schemeClr val="tx1"/>
              </a:solidFill>
            </a:endParaRPr>
          </a:p>
        </p:txBody>
      </p:sp>
      <p:grpSp>
        <p:nvGrpSpPr>
          <p:cNvPr id="35" name="Group 34"/>
          <p:cNvGrpSpPr/>
          <p:nvPr/>
        </p:nvGrpSpPr>
        <p:grpSpPr>
          <a:xfrm>
            <a:off x="278895" y="1935572"/>
            <a:ext cx="2879575" cy="1693869"/>
            <a:chOff x="4887976" y="1487779"/>
            <a:chExt cx="2759527" cy="1270402"/>
          </a:xfrm>
        </p:grpSpPr>
        <p:sp>
          <p:nvSpPr>
            <p:cNvPr id="36" name="Content Placeholder 2"/>
            <p:cNvSpPr txBox="1">
              <a:spLocks/>
            </p:cNvSpPr>
            <p:nvPr/>
          </p:nvSpPr>
          <p:spPr>
            <a:xfrm>
              <a:off x="4911199" y="1830185"/>
              <a:ext cx="2736304" cy="927996"/>
            </a:xfrm>
            <a:prstGeom prst="rect">
              <a:avLst/>
            </a:prstGeom>
          </p:spPr>
          <p:txBody>
            <a:bodyPr vert="horz" lIns="121920" tIns="60960" rIns="121920" bIns="60960" rtlCol="0">
              <a:normAutofit/>
            </a:bodyPr>
            <a:lstStyle>
              <a:lvl1pPr marL="171450" indent="-171450" algn="l" defTabSz="685800" rtl="0" eaLnBrk="1" latinLnBrk="0" hangingPunct="1"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Char char="•"/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14377" rtl="1">
                <a:lnSpc>
                  <a:spcPct val="100000"/>
                </a:lnSpc>
                <a:spcBef>
                  <a:spcPts val="1000"/>
                </a:spcBef>
                <a:buNone/>
                <a:defRPr/>
              </a:pPr>
              <a:endParaRPr lang="fa-IR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IRANSans" panose="020B0506030804020204" pitchFamily="34" charset="-78"/>
                <a:cs typeface="B Nazanin" panose="00000400000000000000" pitchFamily="2" charset="-78"/>
              </a:endParaRPr>
            </a:p>
            <a:p>
              <a:pPr marL="0" indent="0" algn="ctr" defTabSz="914377" rtl="1">
                <a:lnSpc>
                  <a:spcPct val="100000"/>
                </a:lnSpc>
                <a:spcBef>
                  <a:spcPts val="1000"/>
                </a:spcBef>
                <a:buNone/>
                <a:defRPr/>
              </a:pPr>
              <a:r>
                <a:rPr lang="fa-IR" sz="20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IRANSans" panose="020B0506030804020204" pitchFamily="34" charset="-78"/>
                  <a:cs typeface="B Nazanin" panose="00000400000000000000" pitchFamily="2" charset="-78"/>
                </a:rPr>
                <a:t>قالب پاورپوينت شرکتی، قابل ويرايش می باشد</a:t>
              </a:r>
              <a:endParaRPr lang="fa-IR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/>
                <a:cs typeface="B Nazanin" panose="00000400000000000000" pitchFamily="2" charset="-78"/>
              </a:endParaRPr>
            </a:p>
          </p:txBody>
        </p:sp>
        <p:sp>
          <p:nvSpPr>
            <p:cNvPr id="37" name="Content Placeholder 2"/>
            <p:cNvSpPr txBox="1">
              <a:spLocks/>
            </p:cNvSpPr>
            <p:nvPr/>
          </p:nvSpPr>
          <p:spPr>
            <a:xfrm>
              <a:off x="4887976" y="1487779"/>
              <a:ext cx="2736304" cy="439947"/>
            </a:xfrm>
            <a:prstGeom prst="rect">
              <a:avLst/>
            </a:prstGeom>
          </p:spPr>
          <p:txBody>
            <a:bodyPr vert="horz" lIns="121920" tIns="60960" rIns="121920" bIns="60960" rtlCol="0">
              <a:noAutofit/>
            </a:bodyPr>
            <a:lstStyle>
              <a:lvl1pPr marL="171450" indent="-171450" algn="l" defTabSz="685800" rtl="0" eaLnBrk="1" latinLnBrk="0" hangingPunct="1"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Char char="•"/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14377" rtl="1">
                <a:lnSpc>
                  <a:spcPct val="100000"/>
                </a:lnSpc>
                <a:spcBef>
                  <a:spcPts val="1000"/>
                </a:spcBef>
                <a:buNone/>
                <a:defRPr/>
              </a:pPr>
              <a:r>
                <a:rPr lang="fa-IR" sz="24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IRANSans" panose="020B0506030804020204" pitchFamily="34" charset="-78"/>
                  <a:cs typeface="B Nazanin" panose="00000400000000000000" pitchFamily="2" charset="-78"/>
                </a:rPr>
                <a:t>عنوان </a:t>
              </a:r>
              <a:endParaRPr lang="fa-IR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/>
                <a:cs typeface="B Nazanin" panose="00000400000000000000" pitchFamily="2" charset="-78"/>
              </a:endParaRPr>
            </a:p>
          </p:txBody>
        </p:sp>
      </p:grpSp>
      <p:grpSp>
        <p:nvGrpSpPr>
          <p:cNvPr id="38" name="Group 37"/>
          <p:cNvGrpSpPr/>
          <p:nvPr/>
        </p:nvGrpSpPr>
        <p:grpSpPr>
          <a:xfrm>
            <a:off x="278895" y="3405180"/>
            <a:ext cx="2879575" cy="1693869"/>
            <a:chOff x="4887976" y="1487779"/>
            <a:chExt cx="2759527" cy="1270402"/>
          </a:xfrm>
        </p:grpSpPr>
        <p:sp>
          <p:nvSpPr>
            <p:cNvPr id="39" name="Content Placeholder 2"/>
            <p:cNvSpPr txBox="1">
              <a:spLocks/>
            </p:cNvSpPr>
            <p:nvPr/>
          </p:nvSpPr>
          <p:spPr>
            <a:xfrm>
              <a:off x="4911199" y="1830185"/>
              <a:ext cx="2736304" cy="927996"/>
            </a:xfrm>
            <a:prstGeom prst="rect">
              <a:avLst/>
            </a:prstGeom>
          </p:spPr>
          <p:txBody>
            <a:bodyPr vert="horz" lIns="121920" tIns="60960" rIns="121920" bIns="60960" rtlCol="0">
              <a:normAutofit/>
            </a:bodyPr>
            <a:lstStyle>
              <a:lvl1pPr marL="171450" indent="-171450" algn="l" defTabSz="685800" rtl="0" eaLnBrk="1" latinLnBrk="0" hangingPunct="1"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Char char="•"/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14377" rtl="1">
                <a:lnSpc>
                  <a:spcPct val="100000"/>
                </a:lnSpc>
                <a:spcBef>
                  <a:spcPts val="1000"/>
                </a:spcBef>
                <a:buNone/>
                <a:defRPr/>
              </a:pPr>
              <a:endParaRPr lang="fa-IR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IRANSans" panose="020B0506030804020204" pitchFamily="34" charset="-78"/>
                <a:cs typeface="B Nazanin" panose="00000400000000000000" pitchFamily="2" charset="-78"/>
              </a:endParaRPr>
            </a:p>
            <a:p>
              <a:pPr marL="0" indent="0" algn="ctr" defTabSz="914377" rtl="1">
                <a:lnSpc>
                  <a:spcPct val="100000"/>
                </a:lnSpc>
                <a:spcBef>
                  <a:spcPts val="1000"/>
                </a:spcBef>
                <a:buNone/>
                <a:defRPr/>
              </a:pPr>
              <a:r>
                <a:rPr lang="fa-IR" sz="20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IRANSans" panose="020B0506030804020204" pitchFamily="34" charset="-78"/>
                  <a:cs typeface="B Nazanin" panose="00000400000000000000" pitchFamily="2" charset="-78"/>
                </a:rPr>
                <a:t>قالب پاورپوينت شرکتی، قابل ويرايش می باشد</a:t>
              </a:r>
              <a:endParaRPr lang="fa-IR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/>
                <a:cs typeface="B Nazanin" panose="00000400000000000000" pitchFamily="2" charset="-78"/>
              </a:endParaRPr>
            </a:p>
          </p:txBody>
        </p:sp>
        <p:sp>
          <p:nvSpPr>
            <p:cNvPr id="40" name="Content Placeholder 2"/>
            <p:cNvSpPr txBox="1">
              <a:spLocks/>
            </p:cNvSpPr>
            <p:nvPr/>
          </p:nvSpPr>
          <p:spPr>
            <a:xfrm>
              <a:off x="4887976" y="1487779"/>
              <a:ext cx="2736304" cy="439947"/>
            </a:xfrm>
            <a:prstGeom prst="rect">
              <a:avLst/>
            </a:prstGeom>
          </p:spPr>
          <p:txBody>
            <a:bodyPr vert="horz" lIns="121920" tIns="60960" rIns="121920" bIns="60960" rtlCol="0">
              <a:noAutofit/>
            </a:bodyPr>
            <a:lstStyle>
              <a:lvl1pPr marL="171450" indent="-171450" algn="l" defTabSz="685800" rtl="0" eaLnBrk="1" latinLnBrk="0" hangingPunct="1"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Char char="•"/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14377" rtl="1">
                <a:lnSpc>
                  <a:spcPct val="100000"/>
                </a:lnSpc>
                <a:spcBef>
                  <a:spcPts val="1000"/>
                </a:spcBef>
                <a:buNone/>
                <a:defRPr/>
              </a:pPr>
              <a:r>
                <a:rPr lang="fa-IR" sz="24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IRANSans" panose="020B0506030804020204" pitchFamily="34" charset="-78"/>
                  <a:cs typeface="B Nazanin" panose="00000400000000000000" pitchFamily="2" charset="-78"/>
                </a:rPr>
                <a:t>عنوان </a:t>
              </a:r>
              <a:endParaRPr lang="fa-IR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/>
                <a:cs typeface="B Nazanin" panose="00000400000000000000" pitchFamily="2" charset="-78"/>
              </a:endParaRPr>
            </a:p>
          </p:txBody>
        </p:sp>
      </p:grpSp>
      <p:grpSp>
        <p:nvGrpSpPr>
          <p:cNvPr id="41" name="Group 40"/>
          <p:cNvGrpSpPr/>
          <p:nvPr/>
        </p:nvGrpSpPr>
        <p:grpSpPr>
          <a:xfrm>
            <a:off x="291011" y="4886410"/>
            <a:ext cx="2879575" cy="1693869"/>
            <a:chOff x="4887976" y="1487779"/>
            <a:chExt cx="2759527" cy="1270402"/>
          </a:xfrm>
        </p:grpSpPr>
        <p:sp>
          <p:nvSpPr>
            <p:cNvPr id="42" name="Content Placeholder 2"/>
            <p:cNvSpPr txBox="1">
              <a:spLocks/>
            </p:cNvSpPr>
            <p:nvPr/>
          </p:nvSpPr>
          <p:spPr>
            <a:xfrm>
              <a:off x="4911199" y="1830185"/>
              <a:ext cx="2736304" cy="927996"/>
            </a:xfrm>
            <a:prstGeom prst="rect">
              <a:avLst/>
            </a:prstGeom>
          </p:spPr>
          <p:txBody>
            <a:bodyPr vert="horz" lIns="121920" tIns="60960" rIns="121920" bIns="60960" rtlCol="0">
              <a:normAutofit/>
            </a:bodyPr>
            <a:lstStyle>
              <a:lvl1pPr marL="171450" indent="-171450" algn="l" defTabSz="685800" rtl="0" eaLnBrk="1" latinLnBrk="0" hangingPunct="1"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Char char="•"/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14377" rtl="1">
                <a:lnSpc>
                  <a:spcPct val="100000"/>
                </a:lnSpc>
                <a:spcBef>
                  <a:spcPts val="1000"/>
                </a:spcBef>
                <a:buNone/>
                <a:defRPr/>
              </a:pPr>
              <a:endParaRPr lang="fa-IR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IRANSans" panose="020B0506030804020204" pitchFamily="34" charset="-78"/>
                <a:cs typeface="B Nazanin" panose="00000400000000000000" pitchFamily="2" charset="-78"/>
              </a:endParaRPr>
            </a:p>
            <a:p>
              <a:pPr marL="0" indent="0" algn="ctr" defTabSz="914377" rtl="1">
                <a:lnSpc>
                  <a:spcPct val="100000"/>
                </a:lnSpc>
                <a:spcBef>
                  <a:spcPts val="1000"/>
                </a:spcBef>
                <a:buNone/>
                <a:defRPr/>
              </a:pPr>
              <a:r>
                <a:rPr lang="fa-IR" sz="20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IRANSans" panose="020B0506030804020204" pitchFamily="34" charset="-78"/>
                  <a:cs typeface="B Nazanin" panose="00000400000000000000" pitchFamily="2" charset="-78"/>
                </a:rPr>
                <a:t>قالب پاورپوينت شرکتی، قابل ويرايش می باشد</a:t>
              </a:r>
              <a:endParaRPr lang="fa-IR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/>
                <a:cs typeface="B Nazanin" panose="00000400000000000000" pitchFamily="2" charset="-78"/>
              </a:endParaRPr>
            </a:p>
          </p:txBody>
        </p:sp>
        <p:sp>
          <p:nvSpPr>
            <p:cNvPr id="43" name="Content Placeholder 2"/>
            <p:cNvSpPr txBox="1">
              <a:spLocks/>
            </p:cNvSpPr>
            <p:nvPr/>
          </p:nvSpPr>
          <p:spPr>
            <a:xfrm>
              <a:off x="4887976" y="1487779"/>
              <a:ext cx="2736304" cy="439947"/>
            </a:xfrm>
            <a:prstGeom prst="rect">
              <a:avLst/>
            </a:prstGeom>
          </p:spPr>
          <p:txBody>
            <a:bodyPr vert="horz" lIns="121920" tIns="60960" rIns="121920" bIns="60960" rtlCol="0">
              <a:noAutofit/>
            </a:bodyPr>
            <a:lstStyle>
              <a:lvl1pPr marL="171450" indent="-171450" algn="l" defTabSz="685800" rtl="0" eaLnBrk="1" latinLnBrk="0" hangingPunct="1"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Char char="•"/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14377" rtl="1">
                <a:lnSpc>
                  <a:spcPct val="100000"/>
                </a:lnSpc>
                <a:spcBef>
                  <a:spcPts val="1000"/>
                </a:spcBef>
                <a:buNone/>
                <a:defRPr/>
              </a:pPr>
              <a:r>
                <a:rPr lang="fa-IR" sz="24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IRANSans" panose="020B0506030804020204" pitchFamily="34" charset="-78"/>
                  <a:cs typeface="B Nazanin" panose="00000400000000000000" pitchFamily="2" charset="-78"/>
                </a:rPr>
                <a:t>عنوان </a:t>
              </a:r>
              <a:endParaRPr lang="fa-IR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/>
                <a:cs typeface="B Nazanin" panose="00000400000000000000" pitchFamily="2" charset="-78"/>
              </a:endParaRPr>
            </a:p>
          </p:txBody>
        </p:sp>
      </p:grpSp>
      <p:grpSp>
        <p:nvGrpSpPr>
          <p:cNvPr id="44" name="Group 43"/>
          <p:cNvGrpSpPr/>
          <p:nvPr/>
        </p:nvGrpSpPr>
        <p:grpSpPr>
          <a:xfrm>
            <a:off x="9647867" y="3195755"/>
            <a:ext cx="2208245" cy="1693869"/>
            <a:chOff x="4887976" y="1487779"/>
            <a:chExt cx="2759527" cy="1270402"/>
          </a:xfrm>
        </p:grpSpPr>
        <p:sp>
          <p:nvSpPr>
            <p:cNvPr id="45" name="Content Placeholder 2"/>
            <p:cNvSpPr txBox="1">
              <a:spLocks/>
            </p:cNvSpPr>
            <p:nvPr/>
          </p:nvSpPr>
          <p:spPr>
            <a:xfrm>
              <a:off x="4911199" y="1830185"/>
              <a:ext cx="2736304" cy="927996"/>
            </a:xfrm>
            <a:prstGeom prst="rect">
              <a:avLst/>
            </a:prstGeom>
          </p:spPr>
          <p:txBody>
            <a:bodyPr vert="horz" lIns="121920" tIns="60960" rIns="121920" bIns="60960" rtlCol="0">
              <a:normAutofit/>
            </a:bodyPr>
            <a:lstStyle>
              <a:lvl1pPr marL="171450" indent="-171450" algn="l" defTabSz="685800" rtl="0" eaLnBrk="1" latinLnBrk="0" hangingPunct="1"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Char char="•"/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14377" rtl="1">
                <a:lnSpc>
                  <a:spcPct val="100000"/>
                </a:lnSpc>
                <a:spcBef>
                  <a:spcPts val="1000"/>
                </a:spcBef>
                <a:buNone/>
                <a:defRPr/>
              </a:pPr>
              <a:r>
                <a:rPr lang="fa-IR" sz="20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IRANSans" panose="020B0506030804020204" pitchFamily="34" charset="-78"/>
                  <a:cs typeface="B Nazanin" panose="00000400000000000000" pitchFamily="2" charset="-78"/>
                </a:rPr>
                <a:t>قالب پاورپوينت شرکتی، قابل ويرايش می باشد</a:t>
              </a:r>
              <a:endParaRPr lang="fa-IR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/>
                <a:cs typeface="B Nazanin" panose="00000400000000000000" pitchFamily="2" charset="-78"/>
              </a:endParaRPr>
            </a:p>
          </p:txBody>
        </p:sp>
        <p:sp>
          <p:nvSpPr>
            <p:cNvPr id="46" name="Content Placeholder 2"/>
            <p:cNvSpPr txBox="1">
              <a:spLocks/>
            </p:cNvSpPr>
            <p:nvPr/>
          </p:nvSpPr>
          <p:spPr>
            <a:xfrm>
              <a:off x="4887976" y="1487779"/>
              <a:ext cx="2736304" cy="439947"/>
            </a:xfrm>
            <a:prstGeom prst="rect">
              <a:avLst/>
            </a:prstGeom>
          </p:spPr>
          <p:txBody>
            <a:bodyPr vert="horz" lIns="121920" tIns="60960" rIns="121920" bIns="60960" rtlCol="0">
              <a:noAutofit/>
            </a:bodyPr>
            <a:lstStyle>
              <a:lvl1pPr marL="171450" indent="-171450" algn="l" defTabSz="685800" rtl="0" eaLnBrk="1" latinLnBrk="0" hangingPunct="1"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Char char="•"/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14377" rtl="1">
                <a:lnSpc>
                  <a:spcPct val="100000"/>
                </a:lnSpc>
                <a:spcBef>
                  <a:spcPts val="1000"/>
                </a:spcBef>
                <a:buNone/>
                <a:defRPr/>
              </a:pPr>
              <a:r>
                <a:rPr lang="fa-IR" sz="24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IRANSans" panose="020B0506030804020204" pitchFamily="34" charset="-78"/>
                  <a:cs typeface="B Nazanin" panose="00000400000000000000" pitchFamily="2" charset="-78"/>
                </a:rPr>
                <a:t>عنوان </a:t>
              </a:r>
              <a:endParaRPr lang="fa-IR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/>
                <a:cs typeface="B Nazanin" panose="00000400000000000000" pitchFamily="2" charset="-7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338192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0" y="164638"/>
            <a:ext cx="12192000" cy="1056117"/>
          </a:xfrm>
        </p:spPr>
        <p:txBody>
          <a:bodyPr/>
          <a:lstStyle/>
          <a:p>
            <a:r>
              <a:rPr lang="fa-IR" altLang="ko-KR" dirty="0"/>
              <a:t>عنوان اسلاید </a:t>
            </a:r>
            <a:endParaRPr lang="ko-KR" alt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1285702" y="1798859"/>
          <a:ext cx="9601081" cy="4318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7158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7158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7158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7158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7158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37158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371583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5597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a-IR" altLang="ko-KR" sz="21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Arial"/>
                          <a:ea typeface="Arial Unicode MS"/>
                          <a:cs typeface="B Titr" panose="00000700000000000000" pitchFamily="2" charset="-78"/>
                        </a:rPr>
                        <a:t>عنوان</a:t>
                      </a:r>
                      <a:endParaRPr kumimoji="0" lang="ko-KR" altLang="en-US" sz="21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Arial"/>
                        <a:ea typeface="Arial Unicode MS"/>
                        <a:cs typeface="B Titr" panose="00000700000000000000" pitchFamily="2" charset="-78"/>
                      </a:endParaRPr>
                    </a:p>
                  </a:txBody>
                  <a:tcPr marL="121920" marR="121920" marT="60960" marB="60960"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a-IR" altLang="ko-KR" sz="21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Arial"/>
                          <a:ea typeface="Arial Unicode MS"/>
                          <a:cs typeface="B Titr" panose="00000700000000000000" pitchFamily="2" charset="-78"/>
                        </a:rPr>
                        <a:t>عنوان</a:t>
                      </a:r>
                      <a:endParaRPr kumimoji="0" lang="ko-KR" altLang="en-US" sz="21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Arial"/>
                        <a:ea typeface="Arial Unicode MS"/>
                        <a:cs typeface="B Titr" panose="00000700000000000000" pitchFamily="2" charset="-78"/>
                      </a:endParaRPr>
                    </a:p>
                  </a:txBody>
                  <a:tcPr marL="121920" marR="121920" marT="60960" marB="60960" anchor="ctr">
                    <a:lnL w="1905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a-IR" altLang="ko-KR" sz="21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Arial"/>
                          <a:ea typeface="Arial Unicode MS"/>
                          <a:cs typeface="B Titr" panose="00000700000000000000" pitchFamily="2" charset="-78"/>
                        </a:rPr>
                        <a:t>عنوان</a:t>
                      </a:r>
                      <a:endParaRPr kumimoji="0" lang="ko-KR" altLang="en-US" sz="21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Arial"/>
                        <a:ea typeface="Arial Unicode MS"/>
                        <a:cs typeface="B Titr" panose="00000700000000000000" pitchFamily="2" charset="-78"/>
                      </a:endParaRPr>
                    </a:p>
                  </a:txBody>
                  <a:tcPr marL="121920" marR="121920" marT="60960" marB="60960" anchor="ctr">
                    <a:lnL w="1905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a-IR" altLang="ko-KR" sz="21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Arial"/>
                          <a:ea typeface="Arial Unicode MS"/>
                          <a:cs typeface="B Titr" panose="00000700000000000000" pitchFamily="2" charset="-78"/>
                        </a:rPr>
                        <a:t>عنوان</a:t>
                      </a:r>
                      <a:endParaRPr kumimoji="0" lang="ko-KR" altLang="en-US" sz="21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Arial"/>
                        <a:ea typeface="Arial Unicode MS"/>
                        <a:cs typeface="B Titr" panose="00000700000000000000" pitchFamily="2" charset="-78"/>
                      </a:endParaRPr>
                    </a:p>
                  </a:txBody>
                  <a:tcPr marL="121920" marR="121920" marT="60960" marB="60960" anchor="ctr">
                    <a:lnL w="1905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a-IR" altLang="ko-KR" sz="21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Arial"/>
                          <a:ea typeface="Arial Unicode MS"/>
                          <a:cs typeface="B Titr" panose="00000700000000000000" pitchFamily="2" charset="-78"/>
                        </a:rPr>
                        <a:t>عنوان</a:t>
                      </a:r>
                      <a:endParaRPr kumimoji="0" lang="ko-KR" altLang="en-US" sz="21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Arial"/>
                        <a:ea typeface="Arial Unicode MS"/>
                        <a:cs typeface="B Titr" panose="00000700000000000000" pitchFamily="2" charset="-78"/>
                      </a:endParaRPr>
                    </a:p>
                  </a:txBody>
                  <a:tcPr marL="121920" marR="121920" marT="60960" marB="60960" anchor="ctr">
                    <a:lnL w="1905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a-IR" altLang="ko-KR" sz="2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Arial"/>
                          <a:ea typeface="Arial Unicode MS"/>
                          <a:cs typeface="B Titr" panose="00000700000000000000" pitchFamily="2" charset="-78"/>
                        </a:rPr>
                        <a:t>عنوان</a:t>
                      </a:r>
                      <a:endParaRPr kumimoji="0" lang="ko-KR" altLang="en-US" sz="21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Arial"/>
                        <a:ea typeface="Arial Unicode MS"/>
                        <a:cs typeface="B Titr" panose="00000700000000000000" pitchFamily="2" charset="-78"/>
                      </a:endParaRPr>
                    </a:p>
                  </a:txBody>
                  <a:tcPr marL="121920" marR="121920" marT="60960" marB="60960" anchor="ctr">
                    <a:lnL w="1905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altLang="ko-KR" sz="2100" dirty="0">
                          <a:solidFill>
                            <a:schemeClr val="bg1"/>
                          </a:solidFill>
                          <a:latin typeface="+mn-lt"/>
                          <a:cs typeface="B Titr" panose="00000700000000000000" pitchFamily="2" charset="-78"/>
                        </a:rPr>
                        <a:t>عنوان</a:t>
                      </a:r>
                      <a:endParaRPr lang="ko-KR" altLang="en-US" sz="2100" dirty="0">
                        <a:solidFill>
                          <a:schemeClr val="bg1"/>
                        </a:solidFill>
                        <a:latin typeface="+mn-lt"/>
                        <a:cs typeface="B Titr" panose="00000700000000000000" pitchFamily="2" charset="-78"/>
                      </a:endParaRPr>
                    </a:p>
                  </a:txBody>
                  <a:tcPr marL="121920" marR="121920" marT="60960" marB="60960" anchor="ctr">
                    <a:lnL w="1905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597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a-IR" sz="2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/>
                          <a:ea typeface="Arial Unicode MS"/>
                          <a:cs typeface="+mn-cs"/>
                        </a:rPr>
                        <a:t>-</a:t>
                      </a:r>
                      <a:endParaRPr kumimoji="0" lang="fa-IR" sz="2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/>
                        <a:ea typeface="Arial Unicode MS"/>
                        <a:cs typeface="+mn-cs"/>
                      </a:endParaRPr>
                    </a:p>
                  </a:txBody>
                  <a:tcPr marL="121920" marR="121920" marT="60960" marB="60960"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a-IR" sz="2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/>
                          <a:ea typeface="Arial Unicode MS"/>
                          <a:cs typeface="+mn-cs"/>
                        </a:rPr>
                        <a:t>-</a:t>
                      </a:r>
                      <a:endParaRPr kumimoji="0" lang="fa-IR" sz="2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/>
                        <a:ea typeface="Arial Unicode MS"/>
                        <a:cs typeface="+mn-cs"/>
                      </a:endParaRPr>
                    </a:p>
                  </a:txBody>
                  <a:tcPr marL="121920" marR="121920" marT="60960" marB="60960" anchor="ctr">
                    <a:lnL w="1905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a-IR" sz="2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/>
                          <a:ea typeface="Arial Unicode MS"/>
                          <a:cs typeface="+mn-cs"/>
                        </a:rPr>
                        <a:t>-</a:t>
                      </a:r>
                      <a:endParaRPr kumimoji="0" lang="fa-IR" sz="2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/>
                        <a:ea typeface="Arial Unicode MS"/>
                        <a:cs typeface="+mn-cs"/>
                      </a:endParaRPr>
                    </a:p>
                  </a:txBody>
                  <a:tcPr marL="121920" marR="121920" marT="60960" marB="60960" anchor="ctr">
                    <a:lnL w="1905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a-IR" sz="2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/>
                          <a:ea typeface="Arial Unicode MS"/>
                          <a:cs typeface="+mn-cs"/>
                        </a:rPr>
                        <a:t>-</a:t>
                      </a:r>
                      <a:endParaRPr kumimoji="0" lang="fa-IR" sz="2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/>
                        <a:ea typeface="Arial Unicode MS"/>
                        <a:cs typeface="+mn-cs"/>
                      </a:endParaRPr>
                    </a:p>
                  </a:txBody>
                  <a:tcPr marL="121920" marR="121920" marT="60960" marB="60960" anchor="ctr">
                    <a:lnL w="1905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a-IR" sz="2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/>
                          <a:ea typeface="Arial Unicode MS"/>
                          <a:cs typeface="+mn-cs"/>
                        </a:rPr>
                        <a:t>-</a:t>
                      </a:r>
                      <a:endParaRPr kumimoji="0" lang="fa-IR" sz="2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/>
                        <a:ea typeface="Arial Unicode MS"/>
                        <a:cs typeface="+mn-cs"/>
                      </a:endParaRPr>
                    </a:p>
                  </a:txBody>
                  <a:tcPr marL="121920" marR="121920" marT="60960" marB="60960" anchor="ctr">
                    <a:lnL w="1905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a-IR" sz="2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/>
                          <a:ea typeface="Arial Unicode MS"/>
                          <a:cs typeface="+mn-cs"/>
                        </a:rPr>
                        <a:t>-</a:t>
                      </a:r>
                      <a:endParaRPr kumimoji="0" lang="fa-IR" sz="2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/>
                        <a:ea typeface="Arial Unicode MS"/>
                        <a:cs typeface="+mn-cs"/>
                      </a:endParaRPr>
                    </a:p>
                  </a:txBody>
                  <a:tcPr marL="121920" marR="121920" marT="60960" marB="60960" anchor="ctr">
                    <a:lnL w="1905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a-IR" altLang="ko-KR" sz="19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Arial"/>
                          <a:ea typeface="Arial Unicode MS"/>
                          <a:cs typeface="B Nazanin" panose="00000400000000000000" pitchFamily="2" charset="-78"/>
                        </a:rPr>
                        <a:t>محتوا</a:t>
                      </a:r>
                      <a:endParaRPr kumimoji="0" lang="ko-KR" altLang="en-US" sz="19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effectLst/>
                        <a:uLnTx/>
                        <a:uFillTx/>
                        <a:latin typeface="Arial"/>
                        <a:ea typeface="Arial Unicode MS"/>
                        <a:cs typeface="B Nazanin" panose="00000400000000000000" pitchFamily="2" charset="-78"/>
                      </a:endParaRPr>
                    </a:p>
                  </a:txBody>
                  <a:tcPr marL="121920" marR="121920" marT="60960" marB="60960" anchor="ctr">
                    <a:lnL w="1905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597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a-IR" sz="2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/>
                          <a:ea typeface="Arial Unicode MS"/>
                          <a:cs typeface="+mn-cs"/>
                        </a:rPr>
                        <a:t>-</a:t>
                      </a:r>
                      <a:endParaRPr kumimoji="0" lang="fa-IR" sz="2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/>
                        <a:ea typeface="Arial Unicode MS"/>
                        <a:cs typeface="+mn-cs"/>
                      </a:endParaRPr>
                    </a:p>
                  </a:txBody>
                  <a:tcPr marL="121920" marR="121920" marT="60960" marB="60960"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a-IR" sz="2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/>
                          <a:ea typeface="Arial Unicode MS"/>
                          <a:cs typeface="+mn-cs"/>
                        </a:rPr>
                        <a:t>-</a:t>
                      </a:r>
                      <a:endParaRPr kumimoji="0" lang="fa-IR" sz="2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/>
                        <a:ea typeface="Arial Unicode MS"/>
                        <a:cs typeface="+mn-cs"/>
                      </a:endParaRPr>
                    </a:p>
                  </a:txBody>
                  <a:tcPr marL="121920" marR="121920" marT="60960" marB="60960" anchor="ctr">
                    <a:lnL w="1905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a-IR" sz="2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/>
                          <a:ea typeface="Arial Unicode MS"/>
                          <a:cs typeface="+mn-cs"/>
                        </a:rPr>
                        <a:t>-</a:t>
                      </a:r>
                      <a:endParaRPr kumimoji="0" lang="fa-IR" sz="2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/>
                        <a:ea typeface="Arial Unicode MS"/>
                        <a:cs typeface="+mn-cs"/>
                      </a:endParaRPr>
                    </a:p>
                  </a:txBody>
                  <a:tcPr marL="121920" marR="121920" marT="60960" marB="60960" anchor="ctr">
                    <a:lnL w="1905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a-IR" sz="2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/>
                          <a:ea typeface="Arial Unicode MS"/>
                          <a:cs typeface="+mn-cs"/>
                        </a:rPr>
                        <a:t>-</a:t>
                      </a:r>
                      <a:endParaRPr kumimoji="0" lang="fa-IR" sz="2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/>
                        <a:ea typeface="Arial Unicode MS"/>
                        <a:cs typeface="+mn-cs"/>
                      </a:endParaRPr>
                    </a:p>
                  </a:txBody>
                  <a:tcPr marL="121920" marR="121920" marT="60960" marB="60960" anchor="ctr">
                    <a:lnL w="1905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a-IR" sz="2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/>
                          <a:ea typeface="Arial Unicode MS"/>
                          <a:cs typeface="+mn-cs"/>
                        </a:rPr>
                        <a:t>-</a:t>
                      </a:r>
                      <a:endParaRPr kumimoji="0" lang="fa-IR" sz="2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/>
                        <a:ea typeface="Arial Unicode MS"/>
                        <a:cs typeface="+mn-cs"/>
                      </a:endParaRPr>
                    </a:p>
                  </a:txBody>
                  <a:tcPr marL="121920" marR="121920" marT="60960" marB="60960" anchor="ctr">
                    <a:lnL w="1905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a-IR" sz="2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/>
                          <a:ea typeface="Arial Unicode MS"/>
                          <a:cs typeface="+mn-cs"/>
                        </a:rPr>
                        <a:t>-</a:t>
                      </a:r>
                      <a:endParaRPr kumimoji="0" lang="fa-IR" sz="2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/>
                        <a:ea typeface="Arial Unicode MS"/>
                        <a:cs typeface="+mn-cs"/>
                      </a:endParaRPr>
                    </a:p>
                  </a:txBody>
                  <a:tcPr marL="121920" marR="121920" marT="60960" marB="60960" anchor="ctr">
                    <a:lnL w="1905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a-IR" sz="2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/>
                          <a:ea typeface="Arial Unicode MS"/>
                          <a:cs typeface="+mn-cs"/>
                        </a:rPr>
                        <a:t>-</a:t>
                      </a:r>
                      <a:endParaRPr kumimoji="0" lang="fa-IR" sz="2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/>
                        <a:ea typeface="Arial Unicode MS"/>
                        <a:cs typeface="+mn-cs"/>
                      </a:endParaRPr>
                    </a:p>
                  </a:txBody>
                  <a:tcPr marL="121920" marR="121920" marT="60960" marB="60960" anchor="ctr">
                    <a:lnL w="1905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597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a-IR" sz="2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/>
                          <a:ea typeface="Arial Unicode MS"/>
                          <a:cs typeface="+mn-cs"/>
                        </a:rPr>
                        <a:t>-</a:t>
                      </a:r>
                      <a:endParaRPr kumimoji="0" lang="fa-IR" sz="2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/>
                        <a:ea typeface="Arial Unicode MS"/>
                        <a:cs typeface="+mn-cs"/>
                      </a:endParaRPr>
                    </a:p>
                  </a:txBody>
                  <a:tcPr marL="121920" marR="121920" marT="60960" marB="60960"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a-IR" sz="2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/>
                          <a:ea typeface="Arial Unicode MS"/>
                          <a:cs typeface="+mn-cs"/>
                        </a:rPr>
                        <a:t>-</a:t>
                      </a:r>
                      <a:endParaRPr kumimoji="0" lang="fa-IR" sz="2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/>
                        <a:ea typeface="Arial Unicode MS"/>
                        <a:cs typeface="+mn-cs"/>
                      </a:endParaRPr>
                    </a:p>
                  </a:txBody>
                  <a:tcPr marL="121920" marR="121920" marT="60960" marB="60960" anchor="ctr">
                    <a:lnL w="1905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a-IR" sz="2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/>
                          <a:ea typeface="Arial Unicode MS"/>
                          <a:cs typeface="+mn-cs"/>
                        </a:rPr>
                        <a:t>-</a:t>
                      </a:r>
                      <a:endParaRPr kumimoji="0" lang="fa-IR" sz="2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/>
                        <a:ea typeface="Arial Unicode MS"/>
                        <a:cs typeface="+mn-cs"/>
                      </a:endParaRPr>
                    </a:p>
                  </a:txBody>
                  <a:tcPr marL="121920" marR="121920" marT="60960" marB="60960" anchor="ctr">
                    <a:lnL w="1905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a-IR" sz="2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/>
                          <a:ea typeface="Arial Unicode MS"/>
                          <a:cs typeface="+mn-cs"/>
                        </a:rPr>
                        <a:t>-</a:t>
                      </a:r>
                      <a:endParaRPr kumimoji="0" lang="fa-IR" sz="2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/>
                        <a:ea typeface="Arial Unicode MS"/>
                        <a:cs typeface="+mn-cs"/>
                      </a:endParaRPr>
                    </a:p>
                  </a:txBody>
                  <a:tcPr marL="121920" marR="121920" marT="60960" marB="60960" anchor="ctr">
                    <a:lnL w="1905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a-IR" sz="2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/>
                          <a:ea typeface="Arial Unicode MS"/>
                          <a:cs typeface="+mn-cs"/>
                        </a:rPr>
                        <a:t>-</a:t>
                      </a:r>
                      <a:endParaRPr kumimoji="0" lang="fa-IR" sz="2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/>
                        <a:ea typeface="Arial Unicode MS"/>
                        <a:cs typeface="+mn-cs"/>
                      </a:endParaRPr>
                    </a:p>
                  </a:txBody>
                  <a:tcPr marL="121920" marR="121920" marT="60960" marB="60960" anchor="ctr">
                    <a:lnL w="1905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a-IR" sz="2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/>
                          <a:ea typeface="Arial Unicode MS"/>
                          <a:cs typeface="+mn-cs"/>
                        </a:rPr>
                        <a:t>-</a:t>
                      </a:r>
                      <a:endParaRPr kumimoji="0" lang="fa-IR" sz="2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/>
                        <a:ea typeface="Arial Unicode MS"/>
                        <a:cs typeface="+mn-cs"/>
                      </a:endParaRPr>
                    </a:p>
                  </a:txBody>
                  <a:tcPr marL="121920" marR="121920" marT="60960" marB="60960" anchor="ctr">
                    <a:lnL w="1905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a-IR" sz="2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/>
                          <a:ea typeface="Arial Unicode MS"/>
                          <a:cs typeface="+mn-cs"/>
                        </a:rPr>
                        <a:t>-</a:t>
                      </a:r>
                      <a:endParaRPr kumimoji="0" lang="fa-IR" sz="2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/>
                        <a:ea typeface="Arial Unicode MS"/>
                        <a:cs typeface="+mn-cs"/>
                      </a:endParaRPr>
                    </a:p>
                  </a:txBody>
                  <a:tcPr marL="121920" marR="121920" marT="60960" marB="60960" anchor="ctr">
                    <a:lnL w="1905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597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a-IR" sz="2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/>
                          <a:ea typeface="Arial Unicode MS"/>
                          <a:cs typeface="+mn-cs"/>
                        </a:rPr>
                        <a:t>-</a:t>
                      </a:r>
                      <a:endParaRPr kumimoji="0" lang="fa-IR" sz="2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/>
                        <a:ea typeface="Arial Unicode MS"/>
                        <a:cs typeface="+mn-cs"/>
                      </a:endParaRPr>
                    </a:p>
                  </a:txBody>
                  <a:tcPr marL="121920" marR="121920" marT="60960" marB="60960"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a-IR" sz="2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/>
                          <a:ea typeface="Arial Unicode MS"/>
                          <a:cs typeface="+mn-cs"/>
                        </a:rPr>
                        <a:t>-</a:t>
                      </a:r>
                      <a:endParaRPr kumimoji="0" lang="fa-IR" sz="2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/>
                        <a:ea typeface="Arial Unicode MS"/>
                        <a:cs typeface="+mn-cs"/>
                      </a:endParaRPr>
                    </a:p>
                  </a:txBody>
                  <a:tcPr marL="121920" marR="121920" marT="60960" marB="60960" anchor="ctr">
                    <a:lnL w="1905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a-IR" sz="2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/>
                          <a:ea typeface="Arial Unicode MS"/>
                          <a:cs typeface="+mn-cs"/>
                        </a:rPr>
                        <a:t>-</a:t>
                      </a:r>
                      <a:endParaRPr kumimoji="0" lang="fa-IR" sz="2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/>
                        <a:ea typeface="Arial Unicode MS"/>
                        <a:cs typeface="+mn-cs"/>
                      </a:endParaRPr>
                    </a:p>
                  </a:txBody>
                  <a:tcPr marL="121920" marR="121920" marT="60960" marB="60960" anchor="ctr">
                    <a:lnL w="1905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a-IR" sz="2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/>
                          <a:ea typeface="Arial Unicode MS"/>
                          <a:cs typeface="+mn-cs"/>
                        </a:rPr>
                        <a:t>-</a:t>
                      </a:r>
                      <a:endParaRPr kumimoji="0" lang="fa-IR" sz="2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/>
                        <a:ea typeface="Arial Unicode MS"/>
                        <a:cs typeface="+mn-cs"/>
                      </a:endParaRPr>
                    </a:p>
                  </a:txBody>
                  <a:tcPr marL="121920" marR="121920" marT="60960" marB="60960" anchor="ctr">
                    <a:lnL w="1905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a-IR" sz="2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/>
                          <a:ea typeface="Arial Unicode MS"/>
                          <a:cs typeface="+mn-cs"/>
                        </a:rPr>
                        <a:t>-</a:t>
                      </a:r>
                      <a:endParaRPr kumimoji="0" lang="fa-IR" sz="2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/>
                        <a:ea typeface="Arial Unicode MS"/>
                        <a:cs typeface="+mn-cs"/>
                      </a:endParaRPr>
                    </a:p>
                  </a:txBody>
                  <a:tcPr marL="121920" marR="121920" marT="60960" marB="60960" anchor="ctr">
                    <a:lnL w="1905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a-IR" sz="2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/>
                          <a:ea typeface="Arial Unicode MS"/>
                          <a:cs typeface="+mn-cs"/>
                        </a:rPr>
                        <a:t>-</a:t>
                      </a:r>
                      <a:endParaRPr kumimoji="0" lang="fa-IR" sz="2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/>
                        <a:ea typeface="Arial Unicode MS"/>
                        <a:cs typeface="+mn-cs"/>
                      </a:endParaRPr>
                    </a:p>
                  </a:txBody>
                  <a:tcPr marL="121920" marR="121920" marT="60960" marB="60960" anchor="ctr">
                    <a:lnL w="1905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a-IR" sz="2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/>
                          <a:ea typeface="Arial Unicode MS"/>
                          <a:cs typeface="+mn-cs"/>
                        </a:rPr>
                        <a:t>-</a:t>
                      </a:r>
                      <a:endParaRPr kumimoji="0" lang="fa-IR" sz="2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/>
                        <a:ea typeface="Arial Unicode MS"/>
                        <a:cs typeface="+mn-cs"/>
                      </a:endParaRPr>
                    </a:p>
                  </a:txBody>
                  <a:tcPr marL="121920" marR="121920" marT="60960" marB="60960" anchor="ctr">
                    <a:lnL w="1905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597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a-IR" sz="2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/>
                          <a:ea typeface="Arial Unicode MS"/>
                          <a:cs typeface="+mn-cs"/>
                        </a:rPr>
                        <a:t>-</a:t>
                      </a:r>
                      <a:endParaRPr kumimoji="0" lang="fa-IR" sz="2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/>
                        <a:ea typeface="Arial Unicode MS"/>
                        <a:cs typeface="+mn-cs"/>
                      </a:endParaRPr>
                    </a:p>
                  </a:txBody>
                  <a:tcPr marL="121920" marR="121920" marT="60960" marB="60960"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a-IR" sz="2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/>
                          <a:ea typeface="Arial Unicode MS"/>
                          <a:cs typeface="+mn-cs"/>
                        </a:rPr>
                        <a:t>-</a:t>
                      </a:r>
                      <a:endParaRPr kumimoji="0" lang="fa-IR" sz="2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/>
                        <a:ea typeface="Arial Unicode MS"/>
                        <a:cs typeface="+mn-cs"/>
                      </a:endParaRPr>
                    </a:p>
                  </a:txBody>
                  <a:tcPr marL="121920" marR="121920" marT="60960" marB="60960" anchor="ctr">
                    <a:lnL w="1905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a-IR" sz="2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/>
                          <a:ea typeface="Arial Unicode MS"/>
                          <a:cs typeface="+mn-cs"/>
                        </a:rPr>
                        <a:t>-</a:t>
                      </a:r>
                      <a:endParaRPr kumimoji="0" lang="fa-IR" sz="2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/>
                        <a:ea typeface="Arial Unicode MS"/>
                        <a:cs typeface="+mn-cs"/>
                      </a:endParaRPr>
                    </a:p>
                  </a:txBody>
                  <a:tcPr marL="121920" marR="121920" marT="60960" marB="60960" anchor="ctr">
                    <a:lnL w="1905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a-IR" sz="2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/>
                          <a:ea typeface="Arial Unicode MS"/>
                          <a:cs typeface="+mn-cs"/>
                        </a:rPr>
                        <a:t>-</a:t>
                      </a:r>
                      <a:endParaRPr kumimoji="0" lang="fa-IR" sz="2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/>
                        <a:ea typeface="Arial Unicode MS"/>
                        <a:cs typeface="+mn-cs"/>
                      </a:endParaRPr>
                    </a:p>
                  </a:txBody>
                  <a:tcPr marL="121920" marR="121920" marT="60960" marB="60960" anchor="ctr">
                    <a:lnL w="1905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a-IR" sz="2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/>
                          <a:ea typeface="Arial Unicode MS"/>
                          <a:cs typeface="+mn-cs"/>
                        </a:rPr>
                        <a:t>-</a:t>
                      </a:r>
                      <a:endParaRPr kumimoji="0" lang="fa-IR" sz="2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/>
                        <a:ea typeface="Arial Unicode MS"/>
                        <a:cs typeface="+mn-cs"/>
                      </a:endParaRPr>
                    </a:p>
                  </a:txBody>
                  <a:tcPr marL="121920" marR="121920" marT="60960" marB="60960" anchor="ctr">
                    <a:lnL w="1905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a-IR" sz="2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/>
                          <a:ea typeface="Arial Unicode MS"/>
                          <a:cs typeface="+mn-cs"/>
                        </a:rPr>
                        <a:t>-</a:t>
                      </a:r>
                    </a:p>
                  </a:txBody>
                  <a:tcPr marL="121920" marR="121920" marT="60960" marB="60960" anchor="ctr">
                    <a:lnL w="1905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a-IR" sz="2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/>
                          <a:ea typeface="Arial Unicode MS"/>
                          <a:cs typeface="+mn-cs"/>
                        </a:rPr>
                        <a:t>-</a:t>
                      </a:r>
                    </a:p>
                  </a:txBody>
                  <a:tcPr marL="121920" marR="121920" marT="60960" marB="60960" anchor="ctr">
                    <a:lnL w="1905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9600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7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$15</a:t>
                      </a: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Contents</a:t>
                      </a:r>
                      <a:endParaRPr lang="ko-KR" altLang="en-US" sz="16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121920" marR="121920" marT="60960" marB="60960"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7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$40</a:t>
                      </a: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Contents</a:t>
                      </a:r>
                      <a:endParaRPr lang="ko-KR" altLang="en-US" sz="16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121920" marR="121920" marT="60960" marB="60960" anchor="ctr">
                    <a:lnL w="1905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7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$35</a:t>
                      </a: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Contents</a:t>
                      </a:r>
                      <a:endParaRPr lang="ko-KR" altLang="en-US" sz="16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121920" marR="121920" marT="60960" marB="60960" anchor="ctr">
                    <a:lnL w="1905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7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$25</a:t>
                      </a:r>
                      <a:endParaRPr lang="ko-KR" altLang="en-US" sz="27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Contents</a:t>
                      </a:r>
                      <a:endParaRPr lang="ko-KR" altLang="en-US" sz="16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121920" marR="121920" marT="60960" marB="60960" anchor="ctr">
                    <a:lnL w="1905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7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$20</a:t>
                      </a: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Contents</a:t>
                      </a:r>
                      <a:endParaRPr lang="ko-KR" altLang="en-US" sz="16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121920" marR="121920" marT="60960" marB="60960" anchor="ctr">
                    <a:lnL w="1905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7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$30</a:t>
                      </a: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Contents</a:t>
                      </a:r>
                      <a:endParaRPr lang="ko-KR" altLang="en-US" sz="16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121920" marR="121920" marT="60960" marB="60960" anchor="ctr">
                    <a:lnL w="1905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7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$16</a:t>
                      </a: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Contents</a:t>
                      </a:r>
                      <a:endParaRPr lang="ko-KR" altLang="en-US" sz="16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121920" marR="121920" marT="60960" marB="60960" anchor="ctr">
                    <a:lnL w="1905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88088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19352" y="1551376"/>
            <a:ext cx="4032448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 rtl="1"/>
            <a:r>
              <a:rPr lang="fa-IR" altLang="ko-KR" sz="4800" b="1" dirty="0">
                <a:solidFill>
                  <a:srgbClr val="404040"/>
                </a:solidFill>
                <a:latin typeface="+mj-lt"/>
                <a:cs typeface="B Titr" panose="00000700000000000000" pitchFamily="2" charset="-78"/>
              </a:rPr>
              <a:t>نمونه</a:t>
            </a:r>
            <a:r>
              <a:rPr lang="fa-IR" altLang="ko-KR" sz="4800" b="1" dirty="0">
                <a:solidFill>
                  <a:schemeClr val="bg1"/>
                </a:solidFill>
                <a:latin typeface="+mj-lt"/>
                <a:cs typeface="B Titr" panose="00000700000000000000" pitchFamily="2" charset="-78"/>
              </a:rPr>
              <a:t> کارها</a:t>
            </a:r>
            <a:endParaRPr lang="ko-KR" altLang="en-US" sz="4800" b="1" dirty="0">
              <a:solidFill>
                <a:schemeClr val="bg1"/>
              </a:solidFill>
              <a:latin typeface="+mj-lt"/>
              <a:cs typeface="B Titr" panose="00000700000000000000" pitchFamily="2" charset="-78"/>
            </a:endParaRP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E9E130B5-C21B-4B97-B50B-A80575991DCD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  <p:sp>
        <p:nvSpPr>
          <p:cNvPr id="9" name="그림 개체 틀 8">
            <a:extLst>
              <a:ext uri="{FF2B5EF4-FFF2-40B4-BE49-F238E27FC236}">
                <a16:creationId xmlns:a16="http://schemas.microsoft.com/office/drawing/2014/main" id="{6753DBB4-9360-4380-8261-ADDC3B5E163F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  <p:sp>
        <p:nvSpPr>
          <p:cNvPr id="11" name="그림 개체 틀 10">
            <a:extLst>
              <a:ext uri="{FF2B5EF4-FFF2-40B4-BE49-F238E27FC236}">
                <a16:creationId xmlns:a16="http://schemas.microsoft.com/office/drawing/2014/main" id="{AAA49750-F512-469C-9A11-6F2FAB4AA090}"/>
              </a:ext>
            </a:extLst>
          </p:cNvPr>
          <p:cNvSpPr>
            <a:spLocks noGrp="1"/>
          </p:cNvSpPr>
          <p:nvPr>
            <p:ph type="pic" idx="13"/>
          </p:nvPr>
        </p:nvSpPr>
        <p:spPr/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375488" y="2756927"/>
            <a:ext cx="4440528" cy="3648405"/>
          </a:xfrm>
          <a:prstGeom prst="rect">
            <a:avLst/>
          </a:prstGeom>
        </p:spPr>
        <p:txBody>
          <a:bodyPr vert="horz" lIns="121920" tIns="60960" rIns="121920" bIns="6096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rtl="1">
              <a:lnSpc>
                <a:spcPct val="130000"/>
              </a:lnSpc>
              <a:buNone/>
            </a:pPr>
            <a:endParaRPr lang="fa-IR" sz="2267" dirty="0">
              <a:solidFill>
                <a:srgbClr val="404040"/>
              </a:solidFill>
              <a:latin typeface="IRANSans" panose="020B0506030804020204" pitchFamily="34" charset="-78"/>
              <a:cs typeface="B Nazanin" panose="00000400000000000000" pitchFamily="2" charset="-78"/>
            </a:endParaRPr>
          </a:p>
          <a:p>
            <a:pPr marL="0" indent="0" algn="ctr" rtl="1">
              <a:lnSpc>
                <a:spcPct val="130000"/>
              </a:lnSpc>
              <a:buNone/>
            </a:pPr>
            <a:r>
              <a:rPr lang="fa-IR" sz="2267" dirty="0">
                <a:solidFill>
                  <a:srgbClr val="404040"/>
                </a:solidFill>
                <a:latin typeface="IRANSans" panose="020B0506030804020204" pitchFamily="34" charset="-78"/>
                <a:cs typeface="B Nazanin" panose="00000400000000000000" pitchFamily="2" charset="-78"/>
              </a:rPr>
              <a:t>قالب پاورپوينت شرکتی، قابل ويرايش می باشد و جهت استفاده در جلسات دفاع رساله، پايان نامه،پروپوزال ، سمينار و...</a:t>
            </a:r>
          </a:p>
          <a:p>
            <a:pPr marL="0" indent="0" algn="ctr" rtl="1">
              <a:lnSpc>
                <a:spcPct val="130000"/>
              </a:lnSpc>
              <a:buNone/>
            </a:pPr>
            <a:r>
              <a:rPr lang="fa-IR" sz="2267" dirty="0">
                <a:solidFill>
                  <a:srgbClr val="404040"/>
                </a:solidFill>
                <a:latin typeface="IRANSans" panose="020B0506030804020204" pitchFamily="34" charset="-78"/>
                <a:cs typeface="B Nazanin" panose="00000400000000000000" pitchFamily="2" charset="-78"/>
              </a:rPr>
              <a:t>قالب پاورپوينت شرکتی، قابل ويرايش می باشد و جهت استفاده در جلسات دفاع رساله، پايان نامه،پروپوزال ، سمينار و...</a:t>
            </a:r>
            <a:endParaRPr lang="fa-IR" sz="2267" dirty="0">
              <a:solidFill>
                <a:srgbClr val="404040"/>
              </a:solidFill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548152723"/>
      </p:ext>
    </p:extLst>
  </p:cSld>
  <p:clrMapOvr>
    <a:masterClrMapping/>
  </p:clrMapOvr>
  <p:transition spd="slow">
    <p:wip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0D2C1EFF-6393-4AE6-A345-71C0D96204A3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  <p:sp>
        <p:nvSpPr>
          <p:cNvPr id="10" name="Rectangle 9"/>
          <p:cNvSpPr/>
          <p:nvPr/>
        </p:nvSpPr>
        <p:spPr>
          <a:xfrm>
            <a:off x="4127782" y="0"/>
            <a:ext cx="3936437" cy="6858000"/>
          </a:xfrm>
          <a:prstGeom prst="rect">
            <a:avLst/>
          </a:prstGeom>
          <a:solidFill>
            <a:schemeClr val="accent1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/>
          </a:p>
        </p:txBody>
      </p:sp>
      <p:sp>
        <p:nvSpPr>
          <p:cNvPr id="11" name="Rectangle 10"/>
          <p:cNvSpPr/>
          <p:nvPr/>
        </p:nvSpPr>
        <p:spPr>
          <a:xfrm>
            <a:off x="4245588" y="1165726"/>
            <a:ext cx="3711345" cy="830997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fa-IR" altLang="ko-KR" sz="4800" b="1" dirty="0">
                <a:solidFill>
                  <a:schemeClr val="bg1"/>
                </a:solidFill>
                <a:latin typeface="+mj-lt"/>
                <a:cs typeface="B Titr" panose="00000700000000000000" pitchFamily="2" charset="-78"/>
              </a:rPr>
              <a:t>نمونه کار ها</a:t>
            </a:r>
            <a:endParaRPr lang="en-US" altLang="ko-KR" sz="4800" b="1" dirty="0">
              <a:solidFill>
                <a:schemeClr val="bg1"/>
              </a:solidFill>
              <a:latin typeface="+mj-lt"/>
              <a:cs typeface="B Titr" panose="00000700000000000000" pitchFamily="2" charset="-78"/>
            </a:endParaRPr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4463819" y="2425469"/>
            <a:ext cx="3264363" cy="4306433"/>
          </a:xfrm>
          <a:prstGeom prst="rect">
            <a:avLst/>
          </a:prstGeom>
        </p:spPr>
        <p:txBody>
          <a:bodyPr vert="horz" lIns="121920" tIns="60960" rIns="121920" bIns="6096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rtl="1">
              <a:lnSpc>
                <a:spcPct val="150000"/>
              </a:lnSpc>
              <a:buNone/>
            </a:pPr>
            <a:endParaRPr lang="fa-IR" sz="2133" b="1" dirty="0">
              <a:solidFill>
                <a:srgbClr val="404040"/>
              </a:solidFill>
              <a:latin typeface="IRANSans" panose="020B0506030804020204" pitchFamily="34" charset="-78"/>
              <a:cs typeface="B Nazanin" panose="00000400000000000000" pitchFamily="2" charset="-78"/>
            </a:endParaRPr>
          </a:p>
          <a:p>
            <a:pPr marL="0" indent="0" algn="ctr" rtl="1">
              <a:lnSpc>
                <a:spcPct val="150000"/>
              </a:lnSpc>
              <a:buNone/>
            </a:pPr>
            <a:r>
              <a:rPr lang="fa-IR" sz="2133" b="1" dirty="0">
                <a:solidFill>
                  <a:srgbClr val="404040"/>
                </a:solidFill>
                <a:latin typeface="IRANSans" panose="020B0506030804020204" pitchFamily="34" charset="-78"/>
                <a:cs typeface="B Nazanin" panose="00000400000000000000" pitchFamily="2" charset="-78"/>
              </a:rPr>
              <a:t>قالب پاورپوينت شرکتی، قابل ويرايش می باشد و جهت استفاده در جلسات دفاع رساله، پايان نامه،پروپوزال ، سمينار و...</a:t>
            </a:r>
            <a:endParaRPr lang="fa-IR" sz="2133" b="1" dirty="0">
              <a:solidFill>
                <a:srgbClr val="404040"/>
              </a:solidFill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946346647"/>
      </p:ext>
    </p:extLst>
  </p:cSld>
  <p:clrMapOvr>
    <a:masterClrMapping/>
  </p:clrMapOvr>
  <p:transition spd="slow">
    <p:wipe dir="d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0" name="그룹 299">
            <a:extLst>
              <a:ext uri="{FF2B5EF4-FFF2-40B4-BE49-F238E27FC236}">
                <a16:creationId xmlns:a16="http://schemas.microsoft.com/office/drawing/2014/main" id="{10F49B48-C313-4822-95FC-367F86F958C3}"/>
              </a:ext>
            </a:extLst>
          </p:cNvPr>
          <p:cNvGrpSpPr/>
          <p:nvPr/>
        </p:nvGrpSpPr>
        <p:grpSpPr>
          <a:xfrm>
            <a:off x="3325085" y="2504932"/>
            <a:ext cx="5438132" cy="3199477"/>
            <a:chOff x="635000" y="1382713"/>
            <a:chExt cx="7869238" cy="4572000"/>
          </a:xfrm>
          <a:solidFill>
            <a:schemeClr val="accent1"/>
          </a:solidFill>
        </p:grpSpPr>
        <p:sp>
          <p:nvSpPr>
            <p:cNvPr id="301" name="Freeform 8">
              <a:extLst>
                <a:ext uri="{FF2B5EF4-FFF2-40B4-BE49-F238E27FC236}">
                  <a16:creationId xmlns:a16="http://schemas.microsoft.com/office/drawing/2014/main" id="{18A8C08D-F40B-4D01-ABFC-46E677B334A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11213" y="3267075"/>
              <a:ext cx="7478713" cy="2654300"/>
            </a:xfrm>
            <a:custGeom>
              <a:avLst/>
              <a:gdLst>
                <a:gd name="T0" fmla="*/ 1383 w 4711"/>
                <a:gd name="T1" fmla="*/ 1616 h 1672"/>
                <a:gd name="T2" fmla="*/ 4289 w 4711"/>
                <a:gd name="T3" fmla="*/ 1370 h 1672"/>
                <a:gd name="T4" fmla="*/ 4547 w 4711"/>
                <a:gd name="T5" fmla="*/ 1482 h 1672"/>
                <a:gd name="T6" fmla="*/ 4645 w 4711"/>
                <a:gd name="T7" fmla="*/ 1305 h 1672"/>
                <a:gd name="T8" fmla="*/ 4596 w 4711"/>
                <a:gd name="T9" fmla="*/ 1330 h 1672"/>
                <a:gd name="T10" fmla="*/ 4699 w 4711"/>
                <a:gd name="T11" fmla="*/ 1014 h 1672"/>
                <a:gd name="T12" fmla="*/ 2870 w 4711"/>
                <a:gd name="T13" fmla="*/ 1134 h 1672"/>
                <a:gd name="T14" fmla="*/ 4455 w 4711"/>
                <a:gd name="T15" fmla="*/ 918 h 1672"/>
                <a:gd name="T16" fmla="*/ 4359 w 4711"/>
                <a:gd name="T17" fmla="*/ 1140 h 1672"/>
                <a:gd name="T18" fmla="*/ 4144 w 4711"/>
                <a:gd name="T19" fmla="*/ 1286 h 1672"/>
                <a:gd name="T20" fmla="*/ 3936 w 4711"/>
                <a:gd name="T21" fmla="*/ 1271 h 1672"/>
                <a:gd name="T22" fmla="*/ 3802 w 4711"/>
                <a:gd name="T23" fmla="*/ 1080 h 1672"/>
                <a:gd name="T24" fmla="*/ 4059 w 4711"/>
                <a:gd name="T25" fmla="*/ 932 h 1672"/>
                <a:gd name="T26" fmla="*/ 4430 w 4711"/>
                <a:gd name="T27" fmla="*/ 909 h 1672"/>
                <a:gd name="T28" fmla="*/ 3982 w 4711"/>
                <a:gd name="T29" fmla="*/ 883 h 1672"/>
                <a:gd name="T30" fmla="*/ 3891 w 4711"/>
                <a:gd name="T31" fmla="*/ 883 h 1672"/>
                <a:gd name="T32" fmla="*/ 4388 w 4711"/>
                <a:gd name="T33" fmla="*/ 864 h 1672"/>
                <a:gd name="T34" fmla="*/ 4362 w 4711"/>
                <a:gd name="T35" fmla="*/ 825 h 1672"/>
                <a:gd name="T36" fmla="*/ 3994 w 4711"/>
                <a:gd name="T37" fmla="*/ 817 h 1672"/>
                <a:gd name="T38" fmla="*/ 4270 w 4711"/>
                <a:gd name="T39" fmla="*/ 855 h 1672"/>
                <a:gd name="T40" fmla="*/ 4132 w 4711"/>
                <a:gd name="T41" fmla="*/ 887 h 1672"/>
                <a:gd name="T42" fmla="*/ 1563 w 4711"/>
                <a:gd name="T43" fmla="*/ 787 h 1672"/>
                <a:gd name="T44" fmla="*/ 3886 w 4711"/>
                <a:gd name="T45" fmla="*/ 778 h 1672"/>
                <a:gd name="T46" fmla="*/ 3870 w 4711"/>
                <a:gd name="T47" fmla="*/ 845 h 1672"/>
                <a:gd name="T48" fmla="*/ 3987 w 4711"/>
                <a:gd name="T49" fmla="*/ 764 h 1672"/>
                <a:gd name="T50" fmla="*/ 3821 w 4711"/>
                <a:gd name="T51" fmla="*/ 885 h 1672"/>
                <a:gd name="T52" fmla="*/ 3860 w 4711"/>
                <a:gd name="T53" fmla="*/ 710 h 1672"/>
                <a:gd name="T54" fmla="*/ 3786 w 4711"/>
                <a:gd name="T55" fmla="*/ 726 h 1672"/>
                <a:gd name="T56" fmla="*/ 3331 w 4711"/>
                <a:gd name="T57" fmla="*/ 700 h 1672"/>
                <a:gd name="T58" fmla="*/ 3957 w 4711"/>
                <a:gd name="T59" fmla="*/ 677 h 1672"/>
                <a:gd name="T60" fmla="*/ 1245 w 4711"/>
                <a:gd name="T61" fmla="*/ 637 h 1672"/>
                <a:gd name="T62" fmla="*/ 1351 w 4711"/>
                <a:gd name="T63" fmla="*/ 529 h 1672"/>
                <a:gd name="T64" fmla="*/ 3942 w 4711"/>
                <a:gd name="T65" fmla="*/ 620 h 1672"/>
                <a:gd name="T66" fmla="*/ 3942 w 4711"/>
                <a:gd name="T67" fmla="*/ 602 h 1672"/>
                <a:gd name="T68" fmla="*/ 1173 w 4711"/>
                <a:gd name="T69" fmla="*/ 511 h 1672"/>
                <a:gd name="T70" fmla="*/ 1255 w 4711"/>
                <a:gd name="T71" fmla="*/ 515 h 1672"/>
                <a:gd name="T72" fmla="*/ 96 w 4711"/>
                <a:gd name="T73" fmla="*/ 454 h 1672"/>
                <a:gd name="T74" fmla="*/ 1088 w 4711"/>
                <a:gd name="T75" fmla="*/ 445 h 1672"/>
                <a:gd name="T76" fmla="*/ 1166 w 4711"/>
                <a:gd name="T77" fmla="*/ 429 h 1672"/>
                <a:gd name="T78" fmla="*/ 1149 w 4711"/>
                <a:gd name="T79" fmla="*/ 400 h 1672"/>
                <a:gd name="T80" fmla="*/ 2694 w 4711"/>
                <a:gd name="T81" fmla="*/ 262 h 1672"/>
                <a:gd name="T82" fmla="*/ 2256 w 4711"/>
                <a:gd name="T83" fmla="*/ 181 h 1672"/>
                <a:gd name="T84" fmla="*/ 2353 w 4711"/>
                <a:gd name="T85" fmla="*/ 119 h 1672"/>
                <a:gd name="T86" fmla="*/ 4183 w 4711"/>
                <a:gd name="T87" fmla="*/ 162 h 1672"/>
                <a:gd name="T88" fmla="*/ 4046 w 4711"/>
                <a:gd name="T89" fmla="*/ 288 h 1672"/>
                <a:gd name="T90" fmla="*/ 4128 w 4711"/>
                <a:gd name="T91" fmla="*/ 225 h 1672"/>
                <a:gd name="T92" fmla="*/ 2400 w 4711"/>
                <a:gd name="T93" fmla="*/ 78 h 1672"/>
                <a:gd name="T94" fmla="*/ 2425 w 4711"/>
                <a:gd name="T95" fmla="*/ 227 h 1672"/>
                <a:gd name="T96" fmla="*/ 2247 w 4711"/>
                <a:gd name="T97" fmla="*/ 148 h 1672"/>
                <a:gd name="T98" fmla="*/ 2167 w 4711"/>
                <a:gd name="T99" fmla="*/ 232 h 1672"/>
                <a:gd name="T100" fmla="*/ 2489 w 4711"/>
                <a:gd name="T101" fmla="*/ 332 h 1672"/>
                <a:gd name="T102" fmla="*/ 2720 w 4711"/>
                <a:gd name="T103" fmla="*/ 234 h 1672"/>
                <a:gd name="T104" fmla="*/ 2577 w 4711"/>
                <a:gd name="T105" fmla="*/ 157 h 1672"/>
                <a:gd name="T106" fmla="*/ 2533 w 4711"/>
                <a:gd name="T107" fmla="*/ 232 h 1672"/>
                <a:gd name="T108" fmla="*/ 1210 w 4711"/>
                <a:gd name="T109" fmla="*/ 78 h 1672"/>
                <a:gd name="T110" fmla="*/ 2798 w 4711"/>
                <a:gd name="T111" fmla="*/ 145 h 1672"/>
                <a:gd name="T112" fmla="*/ 2903 w 4711"/>
                <a:gd name="T113" fmla="*/ 147 h 1672"/>
                <a:gd name="T114" fmla="*/ 2943 w 4711"/>
                <a:gd name="T115" fmla="*/ 127 h 1672"/>
                <a:gd name="T116" fmla="*/ 1393 w 4711"/>
                <a:gd name="T117" fmla="*/ 66 h 1672"/>
                <a:gd name="T118" fmla="*/ 1028 w 4711"/>
                <a:gd name="T119" fmla="*/ 126 h 1672"/>
                <a:gd name="T120" fmla="*/ 1194 w 4711"/>
                <a:gd name="T121" fmla="*/ 89 h 1672"/>
                <a:gd name="T122" fmla="*/ 1076 w 4711"/>
                <a:gd name="T123" fmla="*/ 54 h 1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4711" h="1672">
                  <a:moveTo>
                    <a:pt x="1290" y="1620"/>
                  </a:moveTo>
                  <a:lnTo>
                    <a:pt x="1304" y="1628"/>
                  </a:lnTo>
                  <a:lnTo>
                    <a:pt x="1318" y="1641"/>
                  </a:lnTo>
                  <a:lnTo>
                    <a:pt x="1332" y="1653"/>
                  </a:lnTo>
                  <a:lnTo>
                    <a:pt x="1348" y="1662"/>
                  </a:lnTo>
                  <a:lnTo>
                    <a:pt x="1348" y="1670"/>
                  </a:lnTo>
                  <a:lnTo>
                    <a:pt x="1339" y="1670"/>
                  </a:lnTo>
                  <a:lnTo>
                    <a:pt x="1330" y="1672"/>
                  </a:lnTo>
                  <a:lnTo>
                    <a:pt x="1316" y="1672"/>
                  </a:lnTo>
                  <a:lnTo>
                    <a:pt x="1304" y="1669"/>
                  </a:lnTo>
                  <a:lnTo>
                    <a:pt x="1297" y="1667"/>
                  </a:lnTo>
                  <a:lnTo>
                    <a:pt x="1294" y="1653"/>
                  </a:lnTo>
                  <a:lnTo>
                    <a:pt x="1290" y="1635"/>
                  </a:lnTo>
                  <a:lnTo>
                    <a:pt x="1290" y="1620"/>
                  </a:lnTo>
                  <a:close/>
                  <a:moveTo>
                    <a:pt x="1402" y="1590"/>
                  </a:moveTo>
                  <a:lnTo>
                    <a:pt x="1416" y="1593"/>
                  </a:lnTo>
                  <a:lnTo>
                    <a:pt x="1432" y="1599"/>
                  </a:lnTo>
                  <a:lnTo>
                    <a:pt x="1444" y="1604"/>
                  </a:lnTo>
                  <a:lnTo>
                    <a:pt x="1440" y="1604"/>
                  </a:lnTo>
                  <a:lnTo>
                    <a:pt x="1428" y="1611"/>
                  </a:lnTo>
                  <a:lnTo>
                    <a:pt x="1416" y="1616"/>
                  </a:lnTo>
                  <a:lnTo>
                    <a:pt x="1402" y="1620"/>
                  </a:lnTo>
                  <a:lnTo>
                    <a:pt x="1402" y="1613"/>
                  </a:lnTo>
                  <a:lnTo>
                    <a:pt x="1404" y="1611"/>
                  </a:lnTo>
                  <a:lnTo>
                    <a:pt x="1407" y="1609"/>
                  </a:lnTo>
                  <a:lnTo>
                    <a:pt x="1409" y="1607"/>
                  </a:lnTo>
                  <a:lnTo>
                    <a:pt x="1409" y="1606"/>
                  </a:lnTo>
                  <a:lnTo>
                    <a:pt x="1411" y="1604"/>
                  </a:lnTo>
                  <a:lnTo>
                    <a:pt x="1412" y="1600"/>
                  </a:lnTo>
                  <a:lnTo>
                    <a:pt x="1409" y="1600"/>
                  </a:lnTo>
                  <a:lnTo>
                    <a:pt x="1400" y="1609"/>
                  </a:lnTo>
                  <a:lnTo>
                    <a:pt x="1392" y="1614"/>
                  </a:lnTo>
                  <a:lnTo>
                    <a:pt x="1383" y="1616"/>
                  </a:lnTo>
                  <a:lnTo>
                    <a:pt x="1371" y="1620"/>
                  </a:lnTo>
                  <a:lnTo>
                    <a:pt x="1371" y="1604"/>
                  </a:lnTo>
                  <a:lnTo>
                    <a:pt x="1381" y="1600"/>
                  </a:lnTo>
                  <a:lnTo>
                    <a:pt x="1392" y="1595"/>
                  </a:lnTo>
                  <a:lnTo>
                    <a:pt x="1402" y="1590"/>
                  </a:lnTo>
                  <a:close/>
                  <a:moveTo>
                    <a:pt x="1374" y="1393"/>
                  </a:moveTo>
                  <a:lnTo>
                    <a:pt x="1378" y="1396"/>
                  </a:lnTo>
                  <a:lnTo>
                    <a:pt x="1381" y="1398"/>
                  </a:lnTo>
                  <a:lnTo>
                    <a:pt x="1383" y="1400"/>
                  </a:lnTo>
                  <a:lnTo>
                    <a:pt x="1385" y="1403"/>
                  </a:lnTo>
                  <a:lnTo>
                    <a:pt x="1385" y="1407"/>
                  </a:lnTo>
                  <a:lnTo>
                    <a:pt x="1386" y="1412"/>
                  </a:lnTo>
                  <a:lnTo>
                    <a:pt x="1378" y="1412"/>
                  </a:lnTo>
                  <a:lnTo>
                    <a:pt x="1376" y="1408"/>
                  </a:lnTo>
                  <a:lnTo>
                    <a:pt x="1374" y="1405"/>
                  </a:lnTo>
                  <a:lnTo>
                    <a:pt x="1374" y="1403"/>
                  </a:lnTo>
                  <a:lnTo>
                    <a:pt x="1372" y="1401"/>
                  </a:lnTo>
                  <a:lnTo>
                    <a:pt x="1374" y="1398"/>
                  </a:lnTo>
                  <a:lnTo>
                    <a:pt x="1374" y="1393"/>
                  </a:lnTo>
                  <a:close/>
                  <a:moveTo>
                    <a:pt x="4289" y="1370"/>
                  </a:moveTo>
                  <a:lnTo>
                    <a:pt x="4294" y="1384"/>
                  </a:lnTo>
                  <a:lnTo>
                    <a:pt x="4296" y="1400"/>
                  </a:lnTo>
                  <a:lnTo>
                    <a:pt x="4292" y="1415"/>
                  </a:lnTo>
                  <a:lnTo>
                    <a:pt x="4284" y="1424"/>
                  </a:lnTo>
                  <a:lnTo>
                    <a:pt x="4275" y="1429"/>
                  </a:lnTo>
                  <a:lnTo>
                    <a:pt x="4263" y="1435"/>
                  </a:lnTo>
                  <a:lnTo>
                    <a:pt x="4258" y="1414"/>
                  </a:lnTo>
                  <a:lnTo>
                    <a:pt x="4251" y="1393"/>
                  </a:lnTo>
                  <a:lnTo>
                    <a:pt x="4244" y="1374"/>
                  </a:lnTo>
                  <a:lnTo>
                    <a:pt x="4258" y="1374"/>
                  </a:lnTo>
                  <a:lnTo>
                    <a:pt x="4270" y="1381"/>
                  </a:lnTo>
                  <a:lnTo>
                    <a:pt x="4280" y="1379"/>
                  </a:lnTo>
                  <a:lnTo>
                    <a:pt x="4289" y="1370"/>
                  </a:lnTo>
                  <a:close/>
                  <a:moveTo>
                    <a:pt x="4577" y="1367"/>
                  </a:moveTo>
                  <a:lnTo>
                    <a:pt x="4580" y="1368"/>
                  </a:lnTo>
                  <a:lnTo>
                    <a:pt x="4584" y="1370"/>
                  </a:lnTo>
                  <a:lnTo>
                    <a:pt x="4586" y="1372"/>
                  </a:lnTo>
                  <a:lnTo>
                    <a:pt x="4587" y="1374"/>
                  </a:lnTo>
                  <a:lnTo>
                    <a:pt x="4589" y="1375"/>
                  </a:lnTo>
                  <a:lnTo>
                    <a:pt x="4593" y="1379"/>
                  </a:lnTo>
                  <a:lnTo>
                    <a:pt x="4593" y="1377"/>
                  </a:lnTo>
                  <a:lnTo>
                    <a:pt x="4594" y="1375"/>
                  </a:lnTo>
                  <a:lnTo>
                    <a:pt x="4596" y="1372"/>
                  </a:lnTo>
                  <a:lnTo>
                    <a:pt x="4596" y="1370"/>
                  </a:lnTo>
                  <a:lnTo>
                    <a:pt x="4598" y="1370"/>
                  </a:lnTo>
                  <a:lnTo>
                    <a:pt x="4600" y="1370"/>
                  </a:lnTo>
                  <a:lnTo>
                    <a:pt x="4600" y="1374"/>
                  </a:lnTo>
                  <a:lnTo>
                    <a:pt x="4601" y="1377"/>
                  </a:lnTo>
                  <a:lnTo>
                    <a:pt x="4603" y="1382"/>
                  </a:lnTo>
                  <a:lnTo>
                    <a:pt x="4603" y="1388"/>
                  </a:lnTo>
                  <a:lnTo>
                    <a:pt x="4603" y="1393"/>
                  </a:lnTo>
                  <a:lnTo>
                    <a:pt x="4591" y="1407"/>
                  </a:lnTo>
                  <a:lnTo>
                    <a:pt x="4580" y="1424"/>
                  </a:lnTo>
                  <a:lnTo>
                    <a:pt x="4584" y="1435"/>
                  </a:lnTo>
                  <a:lnTo>
                    <a:pt x="4582" y="1438"/>
                  </a:lnTo>
                  <a:lnTo>
                    <a:pt x="4577" y="1442"/>
                  </a:lnTo>
                  <a:lnTo>
                    <a:pt x="4572" y="1443"/>
                  </a:lnTo>
                  <a:lnTo>
                    <a:pt x="4567" y="1445"/>
                  </a:lnTo>
                  <a:lnTo>
                    <a:pt x="4561" y="1449"/>
                  </a:lnTo>
                  <a:lnTo>
                    <a:pt x="4558" y="1450"/>
                  </a:lnTo>
                  <a:lnTo>
                    <a:pt x="4554" y="1456"/>
                  </a:lnTo>
                  <a:lnTo>
                    <a:pt x="4554" y="1461"/>
                  </a:lnTo>
                  <a:lnTo>
                    <a:pt x="4553" y="1466"/>
                  </a:lnTo>
                  <a:lnTo>
                    <a:pt x="4553" y="1471"/>
                  </a:lnTo>
                  <a:lnTo>
                    <a:pt x="4551" y="1478"/>
                  </a:lnTo>
                  <a:lnTo>
                    <a:pt x="4547" y="1482"/>
                  </a:lnTo>
                  <a:lnTo>
                    <a:pt x="4542" y="1485"/>
                  </a:lnTo>
                  <a:lnTo>
                    <a:pt x="4537" y="1489"/>
                  </a:lnTo>
                  <a:lnTo>
                    <a:pt x="4532" y="1492"/>
                  </a:lnTo>
                  <a:lnTo>
                    <a:pt x="4526" y="1497"/>
                  </a:lnTo>
                  <a:lnTo>
                    <a:pt x="4519" y="1497"/>
                  </a:lnTo>
                  <a:lnTo>
                    <a:pt x="4511" y="1491"/>
                  </a:lnTo>
                  <a:lnTo>
                    <a:pt x="4502" y="1485"/>
                  </a:lnTo>
                  <a:lnTo>
                    <a:pt x="4495" y="1480"/>
                  </a:lnTo>
                  <a:lnTo>
                    <a:pt x="4488" y="1470"/>
                  </a:lnTo>
                  <a:lnTo>
                    <a:pt x="4493" y="1466"/>
                  </a:lnTo>
                  <a:lnTo>
                    <a:pt x="4495" y="1461"/>
                  </a:lnTo>
                  <a:lnTo>
                    <a:pt x="4497" y="1457"/>
                  </a:lnTo>
                  <a:lnTo>
                    <a:pt x="4498" y="1452"/>
                  </a:lnTo>
                  <a:lnTo>
                    <a:pt x="4500" y="1447"/>
                  </a:lnTo>
                  <a:lnTo>
                    <a:pt x="4504" y="1443"/>
                  </a:lnTo>
                  <a:lnTo>
                    <a:pt x="4514" y="1440"/>
                  </a:lnTo>
                  <a:lnTo>
                    <a:pt x="4525" y="1438"/>
                  </a:lnTo>
                  <a:lnTo>
                    <a:pt x="4535" y="1435"/>
                  </a:lnTo>
                  <a:lnTo>
                    <a:pt x="4540" y="1429"/>
                  </a:lnTo>
                  <a:lnTo>
                    <a:pt x="4549" y="1417"/>
                  </a:lnTo>
                  <a:lnTo>
                    <a:pt x="4556" y="1403"/>
                  </a:lnTo>
                  <a:lnTo>
                    <a:pt x="4565" y="1389"/>
                  </a:lnTo>
                  <a:lnTo>
                    <a:pt x="4572" y="1375"/>
                  </a:lnTo>
                  <a:lnTo>
                    <a:pt x="4577" y="1367"/>
                  </a:lnTo>
                  <a:close/>
                  <a:moveTo>
                    <a:pt x="4570" y="1239"/>
                  </a:moveTo>
                  <a:lnTo>
                    <a:pt x="4577" y="1239"/>
                  </a:lnTo>
                  <a:lnTo>
                    <a:pt x="4593" y="1255"/>
                  </a:lnTo>
                  <a:lnTo>
                    <a:pt x="4607" y="1269"/>
                  </a:lnTo>
                  <a:lnTo>
                    <a:pt x="4621" y="1285"/>
                  </a:lnTo>
                  <a:lnTo>
                    <a:pt x="4631" y="1305"/>
                  </a:lnTo>
                  <a:lnTo>
                    <a:pt x="4636" y="1305"/>
                  </a:lnTo>
                  <a:lnTo>
                    <a:pt x="4642" y="1305"/>
                  </a:lnTo>
                  <a:lnTo>
                    <a:pt x="4645" y="1305"/>
                  </a:lnTo>
                  <a:lnTo>
                    <a:pt x="4647" y="1305"/>
                  </a:lnTo>
                  <a:lnTo>
                    <a:pt x="4650" y="1305"/>
                  </a:lnTo>
                  <a:lnTo>
                    <a:pt x="4654" y="1302"/>
                  </a:lnTo>
                  <a:lnTo>
                    <a:pt x="4656" y="1299"/>
                  </a:lnTo>
                  <a:lnTo>
                    <a:pt x="4657" y="1293"/>
                  </a:lnTo>
                  <a:lnTo>
                    <a:pt x="4661" y="1293"/>
                  </a:lnTo>
                  <a:lnTo>
                    <a:pt x="4661" y="1316"/>
                  </a:lnTo>
                  <a:lnTo>
                    <a:pt x="4659" y="1321"/>
                  </a:lnTo>
                  <a:lnTo>
                    <a:pt x="4657" y="1326"/>
                  </a:lnTo>
                  <a:lnTo>
                    <a:pt x="4656" y="1332"/>
                  </a:lnTo>
                  <a:lnTo>
                    <a:pt x="4654" y="1335"/>
                  </a:lnTo>
                  <a:lnTo>
                    <a:pt x="4642" y="1335"/>
                  </a:lnTo>
                  <a:lnTo>
                    <a:pt x="4642" y="1347"/>
                  </a:lnTo>
                  <a:lnTo>
                    <a:pt x="4631" y="1358"/>
                  </a:lnTo>
                  <a:lnTo>
                    <a:pt x="4622" y="1368"/>
                  </a:lnTo>
                  <a:lnTo>
                    <a:pt x="4612" y="1379"/>
                  </a:lnTo>
                  <a:lnTo>
                    <a:pt x="4612" y="1374"/>
                  </a:lnTo>
                  <a:lnTo>
                    <a:pt x="4610" y="1370"/>
                  </a:lnTo>
                  <a:lnTo>
                    <a:pt x="4610" y="1367"/>
                  </a:lnTo>
                  <a:lnTo>
                    <a:pt x="4610" y="1361"/>
                  </a:lnTo>
                  <a:lnTo>
                    <a:pt x="4612" y="1358"/>
                  </a:lnTo>
                  <a:lnTo>
                    <a:pt x="4612" y="1354"/>
                  </a:lnTo>
                  <a:lnTo>
                    <a:pt x="4612" y="1351"/>
                  </a:lnTo>
                  <a:lnTo>
                    <a:pt x="4610" y="1349"/>
                  </a:lnTo>
                  <a:lnTo>
                    <a:pt x="4607" y="1347"/>
                  </a:lnTo>
                  <a:lnTo>
                    <a:pt x="4603" y="1346"/>
                  </a:lnTo>
                  <a:lnTo>
                    <a:pt x="4600" y="1344"/>
                  </a:lnTo>
                  <a:lnTo>
                    <a:pt x="4596" y="1342"/>
                  </a:lnTo>
                  <a:lnTo>
                    <a:pt x="4593" y="1340"/>
                  </a:lnTo>
                  <a:lnTo>
                    <a:pt x="4591" y="1339"/>
                  </a:lnTo>
                  <a:lnTo>
                    <a:pt x="4591" y="1337"/>
                  </a:lnTo>
                  <a:lnTo>
                    <a:pt x="4593" y="1335"/>
                  </a:lnTo>
                  <a:lnTo>
                    <a:pt x="4596" y="1330"/>
                  </a:lnTo>
                  <a:lnTo>
                    <a:pt x="4601" y="1326"/>
                  </a:lnTo>
                  <a:lnTo>
                    <a:pt x="4607" y="1321"/>
                  </a:lnTo>
                  <a:lnTo>
                    <a:pt x="4612" y="1316"/>
                  </a:lnTo>
                  <a:lnTo>
                    <a:pt x="4605" y="1309"/>
                  </a:lnTo>
                  <a:lnTo>
                    <a:pt x="4598" y="1297"/>
                  </a:lnTo>
                  <a:lnTo>
                    <a:pt x="4587" y="1279"/>
                  </a:lnTo>
                  <a:lnTo>
                    <a:pt x="4579" y="1264"/>
                  </a:lnTo>
                  <a:lnTo>
                    <a:pt x="4574" y="1250"/>
                  </a:lnTo>
                  <a:lnTo>
                    <a:pt x="4570" y="1239"/>
                  </a:lnTo>
                  <a:close/>
                  <a:moveTo>
                    <a:pt x="4507" y="1056"/>
                  </a:moveTo>
                  <a:lnTo>
                    <a:pt x="4516" y="1056"/>
                  </a:lnTo>
                  <a:lnTo>
                    <a:pt x="4532" y="1068"/>
                  </a:lnTo>
                  <a:lnTo>
                    <a:pt x="4551" y="1079"/>
                  </a:lnTo>
                  <a:lnTo>
                    <a:pt x="4551" y="1089"/>
                  </a:lnTo>
                  <a:lnTo>
                    <a:pt x="4539" y="1089"/>
                  </a:lnTo>
                  <a:lnTo>
                    <a:pt x="4530" y="1082"/>
                  </a:lnTo>
                  <a:lnTo>
                    <a:pt x="4521" y="1075"/>
                  </a:lnTo>
                  <a:lnTo>
                    <a:pt x="4514" y="1066"/>
                  </a:lnTo>
                  <a:lnTo>
                    <a:pt x="4507" y="1056"/>
                  </a:lnTo>
                  <a:close/>
                  <a:moveTo>
                    <a:pt x="4692" y="995"/>
                  </a:moveTo>
                  <a:lnTo>
                    <a:pt x="4696" y="995"/>
                  </a:lnTo>
                  <a:lnTo>
                    <a:pt x="4699" y="997"/>
                  </a:lnTo>
                  <a:lnTo>
                    <a:pt x="4699" y="997"/>
                  </a:lnTo>
                  <a:lnTo>
                    <a:pt x="4701" y="998"/>
                  </a:lnTo>
                  <a:lnTo>
                    <a:pt x="4701" y="1000"/>
                  </a:lnTo>
                  <a:lnTo>
                    <a:pt x="4703" y="1002"/>
                  </a:lnTo>
                  <a:lnTo>
                    <a:pt x="4704" y="1005"/>
                  </a:lnTo>
                  <a:lnTo>
                    <a:pt x="4708" y="1011"/>
                  </a:lnTo>
                  <a:lnTo>
                    <a:pt x="4710" y="1017"/>
                  </a:lnTo>
                  <a:lnTo>
                    <a:pt x="4711" y="1024"/>
                  </a:lnTo>
                  <a:lnTo>
                    <a:pt x="4704" y="1024"/>
                  </a:lnTo>
                  <a:lnTo>
                    <a:pt x="4704" y="1017"/>
                  </a:lnTo>
                  <a:lnTo>
                    <a:pt x="4699" y="1014"/>
                  </a:lnTo>
                  <a:lnTo>
                    <a:pt x="4697" y="1009"/>
                  </a:lnTo>
                  <a:lnTo>
                    <a:pt x="4696" y="1005"/>
                  </a:lnTo>
                  <a:lnTo>
                    <a:pt x="4694" y="1000"/>
                  </a:lnTo>
                  <a:lnTo>
                    <a:pt x="4692" y="995"/>
                  </a:lnTo>
                  <a:close/>
                  <a:moveTo>
                    <a:pt x="4532" y="974"/>
                  </a:moveTo>
                  <a:lnTo>
                    <a:pt x="4535" y="974"/>
                  </a:lnTo>
                  <a:lnTo>
                    <a:pt x="4537" y="976"/>
                  </a:lnTo>
                  <a:lnTo>
                    <a:pt x="4537" y="977"/>
                  </a:lnTo>
                  <a:lnTo>
                    <a:pt x="4539" y="977"/>
                  </a:lnTo>
                  <a:lnTo>
                    <a:pt x="4540" y="977"/>
                  </a:lnTo>
                  <a:lnTo>
                    <a:pt x="4542" y="979"/>
                  </a:lnTo>
                  <a:lnTo>
                    <a:pt x="4544" y="984"/>
                  </a:lnTo>
                  <a:lnTo>
                    <a:pt x="4544" y="990"/>
                  </a:lnTo>
                  <a:lnTo>
                    <a:pt x="4546" y="993"/>
                  </a:lnTo>
                  <a:lnTo>
                    <a:pt x="4547" y="997"/>
                  </a:lnTo>
                  <a:lnTo>
                    <a:pt x="4549" y="1000"/>
                  </a:lnTo>
                  <a:lnTo>
                    <a:pt x="4551" y="1005"/>
                  </a:lnTo>
                  <a:lnTo>
                    <a:pt x="4539" y="1005"/>
                  </a:lnTo>
                  <a:lnTo>
                    <a:pt x="4537" y="997"/>
                  </a:lnTo>
                  <a:lnTo>
                    <a:pt x="4533" y="991"/>
                  </a:lnTo>
                  <a:lnTo>
                    <a:pt x="4532" y="984"/>
                  </a:lnTo>
                  <a:lnTo>
                    <a:pt x="4532" y="974"/>
                  </a:lnTo>
                  <a:close/>
                  <a:moveTo>
                    <a:pt x="2907" y="967"/>
                  </a:moveTo>
                  <a:lnTo>
                    <a:pt x="2907" y="974"/>
                  </a:lnTo>
                  <a:lnTo>
                    <a:pt x="2915" y="993"/>
                  </a:lnTo>
                  <a:lnTo>
                    <a:pt x="2915" y="1014"/>
                  </a:lnTo>
                  <a:lnTo>
                    <a:pt x="2910" y="1033"/>
                  </a:lnTo>
                  <a:lnTo>
                    <a:pt x="2901" y="1052"/>
                  </a:lnTo>
                  <a:lnTo>
                    <a:pt x="2891" y="1070"/>
                  </a:lnTo>
                  <a:lnTo>
                    <a:pt x="2882" y="1087"/>
                  </a:lnTo>
                  <a:lnTo>
                    <a:pt x="2875" y="1101"/>
                  </a:lnTo>
                  <a:lnTo>
                    <a:pt x="2872" y="1119"/>
                  </a:lnTo>
                  <a:lnTo>
                    <a:pt x="2870" y="1134"/>
                  </a:lnTo>
                  <a:lnTo>
                    <a:pt x="2868" y="1147"/>
                  </a:lnTo>
                  <a:lnTo>
                    <a:pt x="2861" y="1157"/>
                  </a:lnTo>
                  <a:lnTo>
                    <a:pt x="2849" y="1166"/>
                  </a:lnTo>
                  <a:lnTo>
                    <a:pt x="2849" y="1162"/>
                  </a:lnTo>
                  <a:lnTo>
                    <a:pt x="2842" y="1161"/>
                  </a:lnTo>
                  <a:lnTo>
                    <a:pt x="2837" y="1159"/>
                  </a:lnTo>
                  <a:lnTo>
                    <a:pt x="2832" y="1155"/>
                  </a:lnTo>
                  <a:lnTo>
                    <a:pt x="2828" y="1150"/>
                  </a:lnTo>
                  <a:lnTo>
                    <a:pt x="2826" y="1143"/>
                  </a:lnTo>
                  <a:lnTo>
                    <a:pt x="2819" y="1129"/>
                  </a:lnTo>
                  <a:lnTo>
                    <a:pt x="2818" y="1115"/>
                  </a:lnTo>
                  <a:lnTo>
                    <a:pt x="2823" y="1103"/>
                  </a:lnTo>
                  <a:lnTo>
                    <a:pt x="2828" y="1089"/>
                  </a:lnTo>
                  <a:lnTo>
                    <a:pt x="2833" y="1075"/>
                  </a:lnTo>
                  <a:lnTo>
                    <a:pt x="2833" y="1066"/>
                  </a:lnTo>
                  <a:lnTo>
                    <a:pt x="2832" y="1052"/>
                  </a:lnTo>
                  <a:lnTo>
                    <a:pt x="2830" y="1038"/>
                  </a:lnTo>
                  <a:lnTo>
                    <a:pt x="2830" y="1024"/>
                  </a:lnTo>
                  <a:lnTo>
                    <a:pt x="2849" y="1024"/>
                  </a:lnTo>
                  <a:lnTo>
                    <a:pt x="2854" y="1016"/>
                  </a:lnTo>
                  <a:lnTo>
                    <a:pt x="2865" y="1005"/>
                  </a:lnTo>
                  <a:lnTo>
                    <a:pt x="2875" y="993"/>
                  </a:lnTo>
                  <a:lnTo>
                    <a:pt x="2887" y="981"/>
                  </a:lnTo>
                  <a:lnTo>
                    <a:pt x="2898" y="972"/>
                  </a:lnTo>
                  <a:lnTo>
                    <a:pt x="2907" y="967"/>
                  </a:lnTo>
                  <a:close/>
                  <a:moveTo>
                    <a:pt x="4455" y="913"/>
                  </a:moveTo>
                  <a:lnTo>
                    <a:pt x="4469" y="918"/>
                  </a:lnTo>
                  <a:lnTo>
                    <a:pt x="4469" y="925"/>
                  </a:lnTo>
                  <a:lnTo>
                    <a:pt x="4458" y="925"/>
                  </a:lnTo>
                  <a:lnTo>
                    <a:pt x="4458" y="921"/>
                  </a:lnTo>
                  <a:lnTo>
                    <a:pt x="4457" y="920"/>
                  </a:lnTo>
                  <a:lnTo>
                    <a:pt x="4457" y="918"/>
                  </a:lnTo>
                  <a:lnTo>
                    <a:pt x="4455" y="918"/>
                  </a:lnTo>
                  <a:lnTo>
                    <a:pt x="4455" y="916"/>
                  </a:lnTo>
                  <a:lnTo>
                    <a:pt x="4455" y="913"/>
                  </a:lnTo>
                  <a:close/>
                  <a:moveTo>
                    <a:pt x="4205" y="909"/>
                  </a:moveTo>
                  <a:lnTo>
                    <a:pt x="4209" y="909"/>
                  </a:lnTo>
                  <a:lnTo>
                    <a:pt x="4210" y="918"/>
                  </a:lnTo>
                  <a:lnTo>
                    <a:pt x="4212" y="930"/>
                  </a:lnTo>
                  <a:lnTo>
                    <a:pt x="4217" y="944"/>
                  </a:lnTo>
                  <a:lnTo>
                    <a:pt x="4221" y="956"/>
                  </a:lnTo>
                  <a:lnTo>
                    <a:pt x="4224" y="963"/>
                  </a:lnTo>
                  <a:lnTo>
                    <a:pt x="4226" y="965"/>
                  </a:lnTo>
                  <a:lnTo>
                    <a:pt x="4231" y="967"/>
                  </a:lnTo>
                  <a:lnTo>
                    <a:pt x="4235" y="967"/>
                  </a:lnTo>
                  <a:lnTo>
                    <a:pt x="4240" y="969"/>
                  </a:lnTo>
                  <a:lnTo>
                    <a:pt x="4244" y="969"/>
                  </a:lnTo>
                  <a:lnTo>
                    <a:pt x="4247" y="970"/>
                  </a:lnTo>
                  <a:lnTo>
                    <a:pt x="4247" y="976"/>
                  </a:lnTo>
                  <a:lnTo>
                    <a:pt x="4251" y="988"/>
                  </a:lnTo>
                  <a:lnTo>
                    <a:pt x="4254" y="1002"/>
                  </a:lnTo>
                  <a:lnTo>
                    <a:pt x="4259" y="1019"/>
                  </a:lnTo>
                  <a:lnTo>
                    <a:pt x="4263" y="1031"/>
                  </a:lnTo>
                  <a:lnTo>
                    <a:pt x="4266" y="1040"/>
                  </a:lnTo>
                  <a:lnTo>
                    <a:pt x="4275" y="1040"/>
                  </a:lnTo>
                  <a:lnTo>
                    <a:pt x="4280" y="1042"/>
                  </a:lnTo>
                  <a:lnTo>
                    <a:pt x="4286" y="1044"/>
                  </a:lnTo>
                  <a:lnTo>
                    <a:pt x="4289" y="1047"/>
                  </a:lnTo>
                  <a:lnTo>
                    <a:pt x="4292" y="1052"/>
                  </a:lnTo>
                  <a:lnTo>
                    <a:pt x="4301" y="1065"/>
                  </a:lnTo>
                  <a:lnTo>
                    <a:pt x="4305" y="1082"/>
                  </a:lnTo>
                  <a:lnTo>
                    <a:pt x="4324" y="1082"/>
                  </a:lnTo>
                  <a:lnTo>
                    <a:pt x="4331" y="1100"/>
                  </a:lnTo>
                  <a:lnTo>
                    <a:pt x="4341" y="1112"/>
                  </a:lnTo>
                  <a:lnTo>
                    <a:pt x="4350" y="1124"/>
                  </a:lnTo>
                  <a:lnTo>
                    <a:pt x="4359" y="1140"/>
                  </a:lnTo>
                  <a:lnTo>
                    <a:pt x="4362" y="1166"/>
                  </a:lnTo>
                  <a:lnTo>
                    <a:pt x="4361" y="1187"/>
                  </a:lnTo>
                  <a:lnTo>
                    <a:pt x="4355" y="1208"/>
                  </a:lnTo>
                  <a:lnTo>
                    <a:pt x="4347" y="1227"/>
                  </a:lnTo>
                  <a:lnTo>
                    <a:pt x="4338" y="1248"/>
                  </a:lnTo>
                  <a:lnTo>
                    <a:pt x="4327" y="1271"/>
                  </a:lnTo>
                  <a:lnTo>
                    <a:pt x="4324" y="1285"/>
                  </a:lnTo>
                  <a:lnTo>
                    <a:pt x="4319" y="1299"/>
                  </a:lnTo>
                  <a:lnTo>
                    <a:pt x="4315" y="1314"/>
                  </a:lnTo>
                  <a:lnTo>
                    <a:pt x="4310" y="1326"/>
                  </a:lnTo>
                  <a:lnTo>
                    <a:pt x="4301" y="1335"/>
                  </a:lnTo>
                  <a:lnTo>
                    <a:pt x="4291" y="1340"/>
                  </a:lnTo>
                  <a:lnTo>
                    <a:pt x="4279" y="1346"/>
                  </a:lnTo>
                  <a:lnTo>
                    <a:pt x="4266" y="1351"/>
                  </a:lnTo>
                  <a:lnTo>
                    <a:pt x="4258" y="1354"/>
                  </a:lnTo>
                  <a:lnTo>
                    <a:pt x="4247" y="1346"/>
                  </a:lnTo>
                  <a:lnTo>
                    <a:pt x="4235" y="1335"/>
                  </a:lnTo>
                  <a:lnTo>
                    <a:pt x="4226" y="1342"/>
                  </a:lnTo>
                  <a:lnTo>
                    <a:pt x="4216" y="1346"/>
                  </a:lnTo>
                  <a:lnTo>
                    <a:pt x="4203" y="1344"/>
                  </a:lnTo>
                  <a:lnTo>
                    <a:pt x="4190" y="1342"/>
                  </a:lnTo>
                  <a:lnTo>
                    <a:pt x="4174" y="1340"/>
                  </a:lnTo>
                  <a:lnTo>
                    <a:pt x="4167" y="1305"/>
                  </a:lnTo>
                  <a:lnTo>
                    <a:pt x="4162" y="1304"/>
                  </a:lnTo>
                  <a:lnTo>
                    <a:pt x="4156" y="1302"/>
                  </a:lnTo>
                  <a:lnTo>
                    <a:pt x="4151" y="1300"/>
                  </a:lnTo>
                  <a:lnTo>
                    <a:pt x="4148" y="1297"/>
                  </a:lnTo>
                  <a:lnTo>
                    <a:pt x="4144" y="1295"/>
                  </a:lnTo>
                  <a:lnTo>
                    <a:pt x="4142" y="1293"/>
                  </a:lnTo>
                  <a:lnTo>
                    <a:pt x="4142" y="1292"/>
                  </a:lnTo>
                  <a:lnTo>
                    <a:pt x="4144" y="1290"/>
                  </a:lnTo>
                  <a:lnTo>
                    <a:pt x="4144" y="1288"/>
                  </a:lnTo>
                  <a:lnTo>
                    <a:pt x="4144" y="1286"/>
                  </a:lnTo>
                  <a:lnTo>
                    <a:pt x="4142" y="1285"/>
                  </a:lnTo>
                  <a:lnTo>
                    <a:pt x="4141" y="1283"/>
                  </a:lnTo>
                  <a:lnTo>
                    <a:pt x="4135" y="1281"/>
                  </a:lnTo>
                  <a:lnTo>
                    <a:pt x="4134" y="1283"/>
                  </a:lnTo>
                  <a:lnTo>
                    <a:pt x="4134" y="1285"/>
                  </a:lnTo>
                  <a:lnTo>
                    <a:pt x="4134" y="1285"/>
                  </a:lnTo>
                  <a:lnTo>
                    <a:pt x="4132" y="1286"/>
                  </a:lnTo>
                  <a:lnTo>
                    <a:pt x="4130" y="1286"/>
                  </a:lnTo>
                  <a:lnTo>
                    <a:pt x="4128" y="1286"/>
                  </a:lnTo>
                  <a:lnTo>
                    <a:pt x="4128" y="1281"/>
                  </a:lnTo>
                  <a:lnTo>
                    <a:pt x="4123" y="1281"/>
                  </a:lnTo>
                  <a:lnTo>
                    <a:pt x="4123" y="1278"/>
                  </a:lnTo>
                  <a:lnTo>
                    <a:pt x="4130" y="1274"/>
                  </a:lnTo>
                  <a:lnTo>
                    <a:pt x="4135" y="1269"/>
                  </a:lnTo>
                  <a:lnTo>
                    <a:pt x="4139" y="1264"/>
                  </a:lnTo>
                  <a:lnTo>
                    <a:pt x="4135" y="1264"/>
                  </a:lnTo>
                  <a:lnTo>
                    <a:pt x="4135" y="1258"/>
                  </a:lnTo>
                  <a:lnTo>
                    <a:pt x="4127" y="1267"/>
                  </a:lnTo>
                  <a:lnTo>
                    <a:pt x="4118" y="1272"/>
                  </a:lnTo>
                  <a:lnTo>
                    <a:pt x="4104" y="1278"/>
                  </a:lnTo>
                  <a:lnTo>
                    <a:pt x="4099" y="1267"/>
                  </a:lnTo>
                  <a:lnTo>
                    <a:pt x="4092" y="1257"/>
                  </a:lnTo>
                  <a:lnTo>
                    <a:pt x="4083" y="1248"/>
                  </a:lnTo>
                  <a:lnTo>
                    <a:pt x="4071" y="1241"/>
                  </a:lnTo>
                  <a:lnTo>
                    <a:pt x="4055" y="1239"/>
                  </a:lnTo>
                  <a:lnTo>
                    <a:pt x="4045" y="1236"/>
                  </a:lnTo>
                  <a:lnTo>
                    <a:pt x="4031" y="1234"/>
                  </a:lnTo>
                  <a:lnTo>
                    <a:pt x="4011" y="1236"/>
                  </a:lnTo>
                  <a:lnTo>
                    <a:pt x="3992" y="1237"/>
                  </a:lnTo>
                  <a:lnTo>
                    <a:pt x="3973" y="1241"/>
                  </a:lnTo>
                  <a:lnTo>
                    <a:pt x="3956" y="1244"/>
                  </a:lnTo>
                  <a:lnTo>
                    <a:pt x="3943" y="1248"/>
                  </a:lnTo>
                  <a:lnTo>
                    <a:pt x="3936" y="1271"/>
                  </a:lnTo>
                  <a:lnTo>
                    <a:pt x="3919" y="1271"/>
                  </a:lnTo>
                  <a:lnTo>
                    <a:pt x="3903" y="1269"/>
                  </a:lnTo>
                  <a:lnTo>
                    <a:pt x="3886" y="1271"/>
                  </a:lnTo>
                  <a:lnTo>
                    <a:pt x="3874" y="1274"/>
                  </a:lnTo>
                  <a:lnTo>
                    <a:pt x="3861" y="1279"/>
                  </a:lnTo>
                  <a:lnTo>
                    <a:pt x="3851" y="1285"/>
                  </a:lnTo>
                  <a:lnTo>
                    <a:pt x="3839" y="1286"/>
                  </a:lnTo>
                  <a:lnTo>
                    <a:pt x="3825" y="1286"/>
                  </a:lnTo>
                  <a:lnTo>
                    <a:pt x="3821" y="1279"/>
                  </a:lnTo>
                  <a:lnTo>
                    <a:pt x="3818" y="1274"/>
                  </a:lnTo>
                  <a:lnTo>
                    <a:pt x="3812" y="1269"/>
                  </a:lnTo>
                  <a:lnTo>
                    <a:pt x="3809" y="1264"/>
                  </a:lnTo>
                  <a:lnTo>
                    <a:pt x="3818" y="1251"/>
                  </a:lnTo>
                  <a:lnTo>
                    <a:pt x="3819" y="1236"/>
                  </a:lnTo>
                  <a:lnTo>
                    <a:pt x="3818" y="1218"/>
                  </a:lnTo>
                  <a:lnTo>
                    <a:pt x="3811" y="1201"/>
                  </a:lnTo>
                  <a:lnTo>
                    <a:pt x="3804" y="1182"/>
                  </a:lnTo>
                  <a:lnTo>
                    <a:pt x="3795" y="1164"/>
                  </a:lnTo>
                  <a:lnTo>
                    <a:pt x="3790" y="1148"/>
                  </a:lnTo>
                  <a:lnTo>
                    <a:pt x="3786" y="1136"/>
                  </a:lnTo>
                  <a:lnTo>
                    <a:pt x="3790" y="1136"/>
                  </a:lnTo>
                  <a:lnTo>
                    <a:pt x="3793" y="1138"/>
                  </a:lnTo>
                  <a:lnTo>
                    <a:pt x="3795" y="1138"/>
                  </a:lnTo>
                  <a:lnTo>
                    <a:pt x="3797" y="1140"/>
                  </a:lnTo>
                  <a:lnTo>
                    <a:pt x="3797" y="1140"/>
                  </a:lnTo>
                  <a:lnTo>
                    <a:pt x="3799" y="1138"/>
                  </a:lnTo>
                  <a:lnTo>
                    <a:pt x="3800" y="1136"/>
                  </a:lnTo>
                  <a:lnTo>
                    <a:pt x="3802" y="1133"/>
                  </a:lnTo>
                  <a:lnTo>
                    <a:pt x="3793" y="1124"/>
                  </a:lnTo>
                  <a:lnTo>
                    <a:pt x="3790" y="1113"/>
                  </a:lnTo>
                  <a:lnTo>
                    <a:pt x="3786" y="1101"/>
                  </a:lnTo>
                  <a:lnTo>
                    <a:pt x="3795" y="1091"/>
                  </a:lnTo>
                  <a:lnTo>
                    <a:pt x="3802" y="1080"/>
                  </a:lnTo>
                  <a:lnTo>
                    <a:pt x="3809" y="1070"/>
                  </a:lnTo>
                  <a:lnTo>
                    <a:pt x="3819" y="1061"/>
                  </a:lnTo>
                  <a:lnTo>
                    <a:pt x="3832" y="1056"/>
                  </a:lnTo>
                  <a:lnTo>
                    <a:pt x="3840" y="1056"/>
                  </a:lnTo>
                  <a:lnTo>
                    <a:pt x="3854" y="1054"/>
                  </a:lnTo>
                  <a:lnTo>
                    <a:pt x="3872" y="1051"/>
                  </a:lnTo>
                  <a:lnTo>
                    <a:pt x="3888" y="1047"/>
                  </a:lnTo>
                  <a:lnTo>
                    <a:pt x="3902" y="1044"/>
                  </a:lnTo>
                  <a:lnTo>
                    <a:pt x="3907" y="1031"/>
                  </a:lnTo>
                  <a:lnTo>
                    <a:pt x="3915" y="1017"/>
                  </a:lnTo>
                  <a:lnTo>
                    <a:pt x="3926" y="1007"/>
                  </a:lnTo>
                  <a:lnTo>
                    <a:pt x="3940" y="1002"/>
                  </a:lnTo>
                  <a:lnTo>
                    <a:pt x="3940" y="990"/>
                  </a:lnTo>
                  <a:lnTo>
                    <a:pt x="3947" y="986"/>
                  </a:lnTo>
                  <a:lnTo>
                    <a:pt x="3956" y="977"/>
                  </a:lnTo>
                  <a:lnTo>
                    <a:pt x="3966" y="969"/>
                  </a:lnTo>
                  <a:lnTo>
                    <a:pt x="3977" y="962"/>
                  </a:lnTo>
                  <a:lnTo>
                    <a:pt x="3987" y="956"/>
                  </a:lnTo>
                  <a:lnTo>
                    <a:pt x="3994" y="960"/>
                  </a:lnTo>
                  <a:lnTo>
                    <a:pt x="3996" y="962"/>
                  </a:lnTo>
                  <a:lnTo>
                    <a:pt x="3996" y="965"/>
                  </a:lnTo>
                  <a:lnTo>
                    <a:pt x="3996" y="969"/>
                  </a:lnTo>
                  <a:lnTo>
                    <a:pt x="3998" y="974"/>
                  </a:lnTo>
                  <a:lnTo>
                    <a:pt x="4003" y="976"/>
                  </a:lnTo>
                  <a:lnTo>
                    <a:pt x="4008" y="976"/>
                  </a:lnTo>
                  <a:lnTo>
                    <a:pt x="4011" y="977"/>
                  </a:lnTo>
                  <a:lnTo>
                    <a:pt x="4017" y="979"/>
                  </a:lnTo>
                  <a:lnTo>
                    <a:pt x="4020" y="963"/>
                  </a:lnTo>
                  <a:lnTo>
                    <a:pt x="4025" y="955"/>
                  </a:lnTo>
                  <a:lnTo>
                    <a:pt x="4032" y="949"/>
                  </a:lnTo>
                  <a:lnTo>
                    <a:pt x="4041" y="944"/>
                  </a:lnTo>
                  <a:lnTo>
                    <a:pt x="4050" y="941"/>
                  </a:lnTo>
                  <a:lnTo>
                    <a:pt x="4059" y="932"/>
                  </a:lnTo>
                  <a:lnTo>
                    <a:pt x="4055" y="930"/>
                  </a:lnTo>
                  <a:lnTo>
                    <a:pt x="4055" y="928"/>
                  </a:lnTo>
                  <a:lnTo>
                    <a:pt x="4053" y="927"/>
                  </a:lnTo>
                  <a:lnTo>
                    <a:pt x="4052" y="925"/>
                  </a:lnTo>
                  <a:lnTo>
                    <a:pt x="4066" y="925"/>
                  </a:lnTo>
                  <a:lnTo>
                    <a:pt x="4080" y="932"/>
                  </a:lnTo>
                  <a:lnTo>
                    <a:pt x="4095" y="934"/>
                  </a:lnTo>
                  <a:lnTo>
                    <a:pt x="4111" y="934"/>
                  </a:lnTo>
                  <a:lnTo>
                    <a:pt x="4128" y="932"/>
                  </a:lnTo>
                  <a:lnTo>
                    <a:pt x="4128" y="941"/>
                  </a:lnTo>
                  <a:lnTo>
                    <a:pt x="4116" y="956"/>
                  </a:lnTo>
                  <a:lnTo>
                    <a:pt x="4109" y="979"/>
                  </a:lnTo>
                  <a:lnTo>
                    <a:pt x="4121" y="986"/>
                  </a:lnTo>
                  <a:lnTo>
                    <a:pt x="4137" y="995"/>
                  </a:lnTo>
                  <a:lnTo>
                    <a:pt x="4153" y="1004"/>
                  </a:lnTo>
                  <a:lnTo>
                    <a:pt x="4169" y="1009"/>
                  </a:lnTo>
                  <a:lnTo>
                    <a:pt x="4181" y="1009"/>
                  </a:lnTo>
                  <a:lnTo>
                    <a:pt x="4190" y="995"/>
                  </a:lnTo>
                  <a:lnTo>
                    <a:pt x="4195" y="972"/>
                  </a:lnTo>
                  <a:lnTo>
                    <a:pt x="4196" y="949"/>
                  </a:lnTo>
                  <a:lnTo>
                    <a:pt x="4200" y="927"/>
                  </a:lnTo>
                  <a:lnTo>
                    <a:pt x="4205" y="909"/>
                  </a:lnTo>
                  <a:close/>
                  <a:moveTo>
                    <a:pt x="4439" y="897"/>
                  </a:moveTo>
                  <a:lnTo>
                    <a:pt x="4443" y="901"/>
                  </a:lnTo>
                  <a:lnTo>
                    <a:pt x="4446" y="904"/>
                  </a:lnTo>
                  <a:lnTo>
                    <a:pt x="4450" y="906"/>
                  </a:lnTo>
                  <a:lnTo>
                    <a:pt x="4450" y="913"/>
                  </a:lnTo>
                  <a:lnTo>
                    <a:pt x="4443" y="913"/>
                  </a:lnTo>
                  <a:lnTo>
                    <a:pt x="4441" y="913"/>
                  </a:lnTo>
                  <a:lnTo>
                    <a:pt x="4439" y="911"/>
                  </a:lnTo>
                  <a:lnTo>
                    <a:pt x="4437" y="911"/>
                  </a:lnTo>
                  <a:lnTo>
                    <a:pt x="4436" y="911"/>
                  </a:lnTo>
                  <a:lnTo>
                    <a:pt x="4430" y="909"/>
                  </a:lnTo>
                  <a:lnTo>
                    <a:pt x="4432" y="906"/>
                  </a:lnTo>
                  <a:lnTo>
                    <a:pt x="4432" y="902"/>
                  </a:lnTo>
                  <a:lnTo>
                    <a:pt x="4432" y="902"/>
                  </a:lnTo>
                  <a:lnTo>
                    <a:pt x="4432" y="901"/>
                  </a:lnTo>
                  <a:lnTo>
                    <a:pt x="4434" y="901"/>
                  </a:lnTo>
                  <a:lnTo>
                    <a:pt x="4436" y="901"/>
                  </a:lnTo>
                  <a:lnTo>
                    <a:pt x="4439" y="897"/>
                  </a:lnTo>
                  <a:close/>
                  <a:moveTo>
                    <a:pt x="3867" y="897"/>
                  </a:moveTo>
                  <a:lnTo>
                    <a:pt x="3874" y="899"/>
                  </a:lnTo>
                  <a:lnTo>
                    <a:pt x="3879" y="899"/>
                  </a:lnTo>
                  <a:lnTo>
                    <a:pt x="3884" y="899"/>
                  </a:lnTo>
                  <a:lnTo>
                    <a:pt x="3888" y="901"/>
                  </a:lnTo>
                  <a:lnTo>
                    <a:pt x="3893" y="902"/>
                  </a:lnTo>
                  <a:lnTo>
                    <a:pt x="3893" y="909"/>
                  </a:lnTo>
                  <a:lnTo>
                    <a:pt x="3889" y="909"/>
                  </a:lnTo>
                  <a:lnTo>
                    <a:pt x="3889" y="913"/>
                  </a:lnTo>
                  <a:lnTo>
                    <a:pt x="3884" y="911"/>
                  </a:lnTo>
                  <a:lnTo>
                    <a:pt x="3879" y="909"/>
                  </a:lnTo>
                  <a:lnTo>
                    <a:pt x="3874" y="906"/>
                  </a:lnTo>
                  <a:lnTo>
                    <a:pt x="3870" y="902"/>
                  </a:lnTo>
                  <a:lnTo>
                    <a:pt x="3867" y="897"/>
                  </a:lnTo>
                  <a:close/>
                  <a:moveTo>
                    <a:pt x="4443" y="887"/>
                  </a:moveTo>
                  <a:lnTo>
                    <a:pt x="4455" y="887"/>
                  </a:lnTo>
                  <a:lnTo>
                    <a:pt x="4462" y="909"/>
                  </a:lnTo>
                  <a:lnTo>
                    <a:pt x="4455" y="909"/>
                  </a:lnTo>
                  <a:lnTo>
                    <a:pt x="4455" y="906"/>
                  </a:lnTo>
                  <a:lnTo>
                    <a:pt x="4450" y="902"/>
                  </a:lnTo>
                  <a:lnTo>
                    <a:pt x="4448" y="899"/>
                  </a:lnTo>
                  <a:lnTo>
                    <a:pt x="4446" y="895"/>
                  </a:lnTo>
                  <a:lnTo>
                    <a:pt x="4444" y="892"/>
                  </a:lnTo>
                  <a:lnTo>
                    <a:pt x="4443" y="887"/>
                  </a:lnTo>
                  <a:close/>
                  <a:moveTo>
                    <a:pt x="3963" y="883"/>
                  </a:moveTo>
                  <a:lnTo>
                    <a:pt x="3982" y="883"/>
                  </a:lnTo>
                  <a:lnTo>
                    <a:pt x="3982" y="887"/>
                  </a:lnTo>
                  <a:lnTo>
                    <a:pt x="3978" y="887"/>
                  </a:lnTo>
                  <a:lnTo>
                    <a:pt x="3966" y="895"/>
                  </a:lnTo>
                  <a:lnTo>
                    <a:pt x="3952" y="904"/>
                  </a:lnTo>
                  <a:lnTo>
                    <a:pt x="3940" y="913"/>
                  </a:lnTo>
                  <a:lnTo>
                    <a:pt x="3936" y="913"/>
                  </a:lnTo>
                  <a:lnTo>
                    <a:pt x="3935" y="911"/>
                  </a:lnTo>
                  <a:lnTo>
                    <a:pt x="3935" y="911"/>
                  </a:lnTo>
                  <a:lnTo>
                    <a:pt x="3933" y="911"/>
                  </a:lnTo>
                  <a:lnTo>
                    <a:pt x="3931" y="909"/>
                  </a:lnTo>
                  <a:lnTo>
                    <a:pt x="3928" y="909"/>
                  </a:lnTo>
                  <a:lnTo>
                    <a:pt x="3928" y="906"/>
                  </a:lnTo>
                  <a:lnTo>
                    <a:pt x="3945" y="895"/>
                  </a:lnTo>
                  <a:lnTo>
                    <a:pt x="3963" y="883"/>
                  </a:lnTo>
                  <a:close/>
                  <a:moveTo>
                    <a:pt x="3917" y="878"/>
                  </a:moveTo>
                  <a:lnTo>
                    <a:pt x="3921" y="881"/>
                  </a:lnTo>
                  <a:lnTo>
                    <a:pt x="3922" y="881"/>
                  </a:lnTo>
                  <a:lnTo>
                    <a:pt x="3922" y="881"/>
                  </a:lnTo>
                  <a:lnTo>
                    <a:pt x="3922" y="883"/>
                  </a:lnTo>
                  <a:lnTo>
                    <a:pt x="3922" y="883"/>
                  </a:lnTo>
                  <a:lnTo>
                    <a:pt x="3922" y="887"/>
                  </a:lnTo>
                  <a:lnTo>
                    <a:pt x="3924" y="890"/>
                  </a:lnTo>
                  <a:lnTo>
                    <a:pt x="3917" y="890"/>
                  </a:lnTo>
                  <a:lnTo>
                    <a:pt x="3905" y="894"/>
                  </a:lnTo>
                  <a:lnTo>
                    <a:pt x="3891" y="894"/>
                  </a:lnTo>
                  <a:lnTo>
                    <a:pt x="3879" y="890"/>
                  </a:lnTo>
                  <a:lnTo>
                    <a:pt x="3879" y="888"/>
                  </a:lnTo>
                  <a:lnTo>
                    <a:pt x="3881" y="888"/>
                  </a:lnTo>
                  <a:lnTo>
                    <a:pt x="3881" y="888"/>
                  </a:lnTo>
                  <a:lnTo>
                    <a:pt x="3881" y="888"/>
                  </a:lnTo>
                  <a:lnTo>
                    <a:pt x="3881" y="888"/>
                  </a:lnTo>
                  <a:lnTo>
                    <a:pt x="3882" y="887"/>
                  </a:lnTo>
                  <a:lnTo>
                    <a:pt x="3891" y="883"/>
                  </a:lnTo>
                  <a:lnTo>
                    <a:pt x="3900" y="883"/>
                  </a:lnTo>
                  <a:lnTo>
                    <a:pt x="3908" y="883"/>
                  </a:lnTo>
                  <a:lnTo>
                    <a:pt x="3917" y="878"/>
                  </a:lnTo>
                  <a:close/>
                  <a:moveTo>
                    <a:pt x="3851" y="878"/>
                  </a:moveTo>
                  <a:lnTo>
                    <a:pt x="3858" y="880"/>
                  </a:lnTo>
                  <a:lnTo>
                    <a:pt x="3861" y="881"/>
                  </a:lnTo>
                  <a:lnTo>
                    <a:pt x="3865" y="883"/>
                  </a:lnTo>
                  <a:lnTo>
                    <a:pt x="3868" y="887"/>
                  </a:lnTo>
                  <a:lnTo>
                    <a:pt x="3870" y="890"/>
                  </a:lnTo>
                  <a:lnTo>
                    <a:pt x="3867" y="890"/>
                  </a:lnTo>
                  <a:lnTo>
                    <a:pt x="3858" y="894"/>
                  </a:lnTo>
                  <a:lnTo>
                    <a:pt x="3847" y="894"/>
                  </a:lnTo>
                  <a:lnTo>
                    <a:pt x="3835" y="894"/>
                  </a:lnTo>
                  <a:lnTo>
                    <a:pt x="3835" y="887"/>
                  </a:lnTo>
                  <a:lnTo>
                    <a:pt x="3840" y="885"/>
                  </a:lnTo>
                  <a:lnTo>
                    <a:pt x="3846" y="883"/>
                  </a:lnTo>
                  <a:lnTo>
                    <a:pt x="3847" y="881"/>
                  </a:lnTo>
                  <a:lnTo>
                    <a:pt x="3851" y="878"/>
                  </a:lnTo>
                  <a:close/>
                  <a:moveTo>
                    <a:pt x="4411" y="871"/>
                  </a:moveTo>
                  <a:lnTo>
                    <a:pt x="4418" y="874"/>
                  </a:lnTo>
                  <a:lnTo>
                    <a:pt x="4422" y="876"/>
                  </a:lnTo>
                  <a:lnTo>
                    <a:pt x="4427" y="880"/>
                  </a:lnTo>
                  <a:lnTo>
                    <a:pt x="4430" y="883"/>
                  </a:lnTo>
                  <a:lnTo>
                    <a:pt x="4432" y="888"/>
                  </a:lnTo>
                  <a:lnTo>
                    <a:pt x="4436" y="894"/>
                  </a:lnTo>
                  <a:lnTo>
                    <a:pt x="4430" y="894"/>
                  </a:lnTo>
                  <a:lnTo>
                    <a:pt x="4427" y="890"/>
                  </a:lnTo>
                  <a:lnTo>
                    <a:pt x="4422" y="887"/>
                  </a:lnTo>
                  <a:lnTo>
                    <a:pt x="4418" y="883"/>
                  </a:lnTo>
                  <a:lnTo>
                    <a:pt x="4415" y="878"/>
                  </a:lnTo>
                  <a:lnTo>
                    <a:pt x="4411" y="871"/>
                  </a:lnTo>
                  <a:close/>
                  <a:moveTo>
                    <a:pt x="4385" y="864"/>
                  </a:moveTo>
                  <a:lnTo>
                    <a:pt x="4388" y="864"/>
                  </a:lnTo>
                  <a:lnTo>
                    <a:pt x="4390" y="866"/>
                  </a:lnTo>
                  <a:lnTo>
                    <a:pt x="4392" y="866"/>
                  </a:lnTo>
                  <a:lnTo>
                    <a:pt x="4394" y="867"/>
                  </a:lnTo>
                  <a:lnTo>
                    <a:pt x="4394" y="869"/>
                  </a:lnTo>
                  <a:lnTo>
                    <a:pt x="4397" y="871"/>
                  </a:lnTo>
                  <a:lnTo>
                    <a:pt x="4401" y="871"/>
                  </a:lnTo>
                  <a:lnTo>
                    <a:pt x="4401" y="874"/>
                  </a:lnTo>
                  <a:lnTo>
                    <a:pt x="4395" y="873"/>
                  </a:lnTo>
                  <a:lnTo>
                    <a:pt x="4392" y="871"/>
                  </a:lnTo>
                  <a:lnTo>
                    <a:pt x="4390" y="869"/>
                  </a:lnTo>
                  <a:lnTo>
                    <a:pt x="4388" y="867"/>
                  </a:lnTo>
                  <a:lnTo>
                    <a:pt x="4385" y="864"/>
                  </a:lnTo>
                  <a:close/>
                  <a:moveTo>
                    <a:pt x="4081" y="845"/>
                  </a:moveTo>
                  <a:lnTo>
                    <a:pt x="4094" y="848"/>
                  </a:lnTo>
                  <a:lnTo>
                    <a:pt x="4094" y="855"/>
                  </a:lnTo>
                  <a:lnTo>
                    <a:pt x="4085" y="860"/>
                  </a:lnTo>
                  <a:lnTo>
                    <a:pt x="4085" y="860"/>
                  </a:lnTo>
                  <a:lnTo>
                    <a:pt x="4083" y="862"/>
                  </a:lnTo>
                  <a:lnTo>
                    <a:pt x="4083" y="862"/>
                  </a:lnTo>
                  <a:lnTo>
                    <a:pt x="4083" y="862"/>
                  </a:lnTo>
                  <a:lnTo>
                    <a:pt x="4083" y="862"/>
                  </a:lnTo>
                  <a:lnTo>
                    <a:pt x="4081" y="864"/>
                  </a:lnTo>
                  <a:lnTo>
                    <a:pt x="4081" y="845"/>
                  </a:lnTo>
                  <a:close/>
                  <a:moveTo>
                    <a:pt x="4362" y="825"/>
                  </a:moveTo>
                  <a:lnTo>
                    <a:pt x="4373" y="832"/>
                  </a:lnTo>
                  <a:lnTo>
                    <a:pt x="4380" y="843"/>
                  </a:lnTo>
                  <a:lnTo>
                    <a:pt x="4385" y="855"/>
                  </a:lnTo>
                  <a:lnTo>
                    <a:pt x="4382" y="855"/>
                  </a:lnTo>
                  <a:lnTo>
                    <a:pt x="4382" y="860"/>
                  </a:lnTo>
                  <a:lnTo>
                    <a:pt x="4369" y="855"/>
                  </a:lnTo>
                  <a:lnTo>
                    <a:pt x="4366" y="846"/>
                  </a:lnTo>
                  <a:lnTo>
                    <a:pt x="4364" y="838"/>
                  </a:lnTo>
                  <a:lnTo>
                    <a:pt x="4362" y="825"/>
                  </a:lnTo>
                  <a:close/>
                  <a:moveTo>
                    <a:pt x="4331" y="825"/>
                  </a:moveTo>
                  <a:lnTo>
                    <a:pt x="4340" y="825"/>
                  </a:lnTo>
                  <a:lnTo>
                    <a:pt x="4340" y="845"/>
                  </a:lnTo>
                  <a:lnTo>
                    <a:pt x="4305" y="855"/>
                  </a:lnTo>
                  <a:lnTo>
                    <a:pt x="4299" y="853"/>
                  </a:lnTo>
                  <a:lnTo>
                    <a:pt x="4294" y="852"/>
                  </a:lnTo>
                  <a:lnTo>
                    <a:pt x="4287" y="850"/>
                  </a:lnTo>
                  <a:lnTo>
                    <a:pt x="4282" y="848"/>
                  </a:lnTo>
                  <a:lnTo>
                    <a:pt x="4282" y="841"/>
                  </a:lnTo>
                  <a:lnTo>
                    <a:pt x="4303" y="839"/>
                  </a:lnTo>
                  <a:lnTo>
                    <a:pt x="4319" y="834"/>
                  </a:lnTo>
                  <a:lnTo>
                    <a:pt x="4331" y="825"/>
                  </a:lnTo>
                  <a:close/>
                  <a:moveTo>
                    <a:pt x="3966" y="810"/>
                  </a:moveTo>
                  <a:lnTo>
                    <a:pt x="3982" y="810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5" y="813"/>
                  </a:lnTo>
                  <a:lnTo>
                    <a:pt x="3985" y="820"/>
                  </a:lnTo>
                  <a:lnTo>
                    <a:pt x="3966" y="820"/>
                  </a:lnTo>
                  <a:lnTo>
                    <a:pt x="3966" y="810"/>
                  </a:lnTo>
                  <a:close/>
                  <a:moveTo>
                    <a:pt x="3994" y="806"/>
                  </a:moveTo>
                  <a:lnTo>
                    <a:pt x="4032" y="810"/>
                  </a:lnTo>
                  <a:lnTo>
                    <a:pt x="4032" y="813"/>
                  </a:lnTo>
                  <a:lnTo>
                    <a:pt x="4034" y="817"/>
                  </a:lnTo>
                  <a:lnTo>
                    <a:pt x="4034" y="820"/>
                  </a:lnTo>
                  <a:lnTo>
                    <a:pt x="4036" y="825"/>
                  </a:lnTo>
                  <a:lnTo>
                    <a:pt x="4032" y="825"/>
                  </a:lnTo>
                  <a:lnTo>
                    <a:pt x="4022" y="819"/>
                  </a:lnTo>
                  <a:lnTo>
                    <a:pt x="4010" y="817"/>
                  </a:lnTo>
                  <a:lnTo>
                    <a:pt x="3994" y="817"/>
                  </a:lnTo>
                  <a:lnTo>
                    <a:pt x="3994" y="806"/>
                  </a:lnTo>
                  <a:close/>
                  <a:moveTo>
                    <a:pt x="4312" y="798"/>
                  </a:moveTo>
                  <a:lnTo>
                    <a:pt x="4331" y="798"/>
                  </a:lnTo>
                  <a:lnTo>
                    <a:pt x="4340" y="808"/>
                  </a:lnTo>
                  <a:lnTo>
                    <a:pt x="4347" y="819"/>
                  </a:lnTo>
                  <a:lnTo>
                    <a:pt x="4350" y="832"/>
                  </a:lnTo>
                  <a:lnTo>
                    <a:pt x="4347" y="832"/>
                  </a:lnTo>
                  <a:lnTo>
                    <a:pt x="4338" y="824"/>
                  </a:lnTo>
                  <a:lnTo>
                    <a:pt x="4329" y="815"/>
                  </a:lnTo>
                  <a:lnTo>
                    <a:pt x="4319" y="808"/>
                  </a:lnTo>
                  <a:lnTo>
                    <a:pt x="4312" y="798"/>
                  </a:lnTo>
                  <a:close/>
                  <a:moveTo>
                    <a:pt x="4057" y="777"/>
                  </a:moveTo>
                  <a:lnTo>
                    <a:pt x="4067" y="777"/>
                  </a:lnTo>
                  <a:lnTo>
                    <a:pt x="4081" y="778"/>
                  </a:lnTo>
                  <a:lnTo>
                    <a:pt x="4085" y="791"/>
                  </a:lnTo>
                  <a:lnTo>
                    <a:pt x="4090" y="801"/>
                  </a:lnTo>
                  <a:lnTo>
                    <a:pt x="4097" y="810"/>
                  </a:lnTo>
                  <a:lnTo>
                    <a:pt x="4097" y="813"/>
                  </a:lnTo>
                  <a:lnTo>
                    <a:pt x="4100" y="813"/>
                  </a:lnTo>
                  <a:lnTo>
                    <a:pt x="4100" y="810"/>
                  </a:lnTo>
                  <a:lnTo>
                    <a:pt x="4109" y="801"/>
                  </a:lnTo>
                  <a:lnTo>
                    <a:pt x="4118" y="796"/>
                  </a:lnTo>
                  <a:lnTo>
                    <a:pt x="4130" y="792"/>
                  </a:lnTo>
                  <a:lnTo>
                    <a:pt x="4148" y="791"/>
                  </a:lnTo>
                  <a:lnTo>
                    <a:pt x="4162" y="799"/>
                  </a:lnTo>
                  <a:lnTo>
                    <a:pt x="4179" y="806"/>
                  </a:lnTo>
                  <a:lnTo>
                    <a:pt x="4200" y="813"/>
                  </a:lnTo>
                  <a:lnTo>
                    <a:pt x="4217" y="824"/>
                  </a:lnTo>
                  <a:lnTo>
                    <a:pt x="4231" y="834"/>
                  </a:lnTo>
                  <a:lnTo>
                    <a:pt x="4238" y="848"/>
                  </a:lnTo>
                  <a:lnTo>
                    <a:pt x="4251" y="850"/>
                  </a:lnTo>
                  <a:lnTo>
                    <a:pt x="4259" y="853"/>
                  </a:lnTo>
                  <a:lnTo>
                    <a:pt x="4270" y="855"/>
                  </a:lnTo>
                  <a:lnTo>
                    <a:pt x="4270" y="864"/>
                  </a:lnTo>
                  <a:lnTo>
                    <a:pt x="4268" y="864"/>
                  </a:lnTo>
                  <a:lnTo>
                    <a:pt x="4265" y="866"/>
                  </a:lnTo>
                  <a:lnTo>
                    <a:pt x="4261" y="866"/>
                  </a:lnTo>
                  <a:lnTo>
                    <a:pt x="4259" y="867"/>
                  </a:lnTo>
                  <a:lnTo>
                    <a:pt x="4258" y="869"/>
                  </a:lnTo>
                  <a:lnTo>
                    <a:pt x="4259" y="869"/>
                  </a:lnTo>
                  <a:lnTo>
                    <a:pt x="4263" y="871"/>
                  </a:lnTo>
                  <a:lnTo>
                    <a:pt x="4275" y="888"/>
                  </a:lnTo>
                  <a:lnTo>
                    <a:pt x="4292" y="902"/>
                  </a:lnTo>
                  <a:lnTo>
                    <a:pt x="4312" y="913"/>
                  </a:lnTo>
                  <a:lnTo>
                    <a:pt x="4312" y="921"/>
                  </a:lnTo>
                  <a:lnTo>
                    <a:pt x="4289" y="921"/>
                  </a:lnTo>
                  <a:lnTo>
                    <a:pt x="4286" y="918"/>
                  </a:lnTo>
                  <a:lnTo>
                    <a:pt x="4282" y="916"/>
                  </a:lnTo>
                  <a:lnTo>
                    <a:pt x="4279" y="916"/>
                  </a:lnTo>
                  <a:lnTo>
                    <a:pt x="4275" y="916"/>
                  </a:lnTo>
                  <a:lnTo>
                    <a:pt x="4272" y="915"/>
                  </a:lnTo>
                  <a:lnTo>
                    <a:pt x="4266" y="913"/>
                  </a:lnTo>
                  <a:lnTo>
                    <a:pt x="4261" y="909"/>
                  </a:lnTo>
                  <a:lnTo>
                    <a:pt x="4258" y="906"/>
                  </a:lnTo>
                  <a:lnTo>
                    <a:pt x="4254" y="899"/>
                  </a:lnTo>
                  <a:lnTo>
                    <a:pt x="4251" y="894"/>
                  </a:lnTo>
                  <a:lnTo>
                    <a:pt x="4247" y="890"/>
                  </a:lnTo>
                  <a:lnTo>
                    <a:pt x="4233" y="883"/>
                  </a:lnTo>
                  <a:lnTo>
                    <a:pt x="4223" y="883"/>
                  </a:lnTo>
                  <a:lnTo>
                    <a:pt x="4210" y="887"/>
                  </a:lnTo>
                  <a:lnTo>
                    <a:pt x="4198" y="894"/>
                  </a:lnTo>
                  <a:lnTo>
                    <a:pt x="4186" y="897"/>
                  </a:lnTo>
                  <a:lnTo>
                    <a:pt x="4174" y="890"/>
                  </a:lnTo>
                  <a:lnTo>
                    <a:pt x="4162" y="887"/>
                  </a:lnTo>
                  <a:lnTo>
                    <a:pt x="4149" y="885"/>
                  </a:lnTo>
                  <a:lnTo>
                    <a:pt x="4132" y="887"/>
                  </a:lnTo>
                  <a:lnTo>
                    <a:pt x="4134" y="880"/>
                  </a:lnTo>
                  <a:lnTo>
                    <a:pt x="4135" y="874"/>
                  </a:lnTo>
                  <a:lnTo>
                    <a:pt x="4137" y="871"/>
                  </a:lnTo>
                  <a:lnTo>
                    <a:pt x="4139" y="867"/>
                  </a:lnTo>
                  <a:lnTo>
                    <a:pt x="4141" y="864"/>
                  </a:lnTo>
                  <a:lnTo>
                    <a:pt x="4139" y="860"/>
                  </a:lnTo>
                  <a:lnTo>
                    <a:pt x="4130" y="845"/>
                  </a:lnTo>
                  <a:lnTo>
                    <a:pt x="4118" y="836"/>
                  </a:lnTo>
                  <a:lnTo>
                    <a:pt x="4104" y="832"/>
                  </a:lnTo>
                  <a:lnTo>
                    <a:pt x="4088" y="827"/>
                  </a:lnTo>
                  <a:lnTo>
                    <a:pt x="4073" y="824"/>
                  </a:lnTo>
                  <a:lnTo>
                    <a:pt x="4060" y="817"/>
                  </a:lnTo>
                  <a:lnTo>
                    <a:pt x="4052" y="806"/>
                  </a:lnTo>
                  <a:lnTo>
                    <a:pt x="4055" y="805"/>
                  </a:lnTo>
                  <a:lnTo>
                    <a:pt x="4057" y="805"/>
                  </a:lnTo>
                  <a:lnTo>
                    <a:pt x="4059" y="803"/>
                  </a:lnTo>
                  <a:lnTo>
                    <a:pt x="4059" y="803"/>
                  </a:lnTo>
                  <a:lnTo>
                    <a:pt x="4060" y="801"/>
                  </a:lnTo>
                  <a:lnTo>
                    <a:pt x="4062" y="798"/>
                  </a:lnTo>
                  <a:lnTo>
                    <a:pt x="4052" y="796"/>
                  </a:lnTo>
                  <a:lnTo>
                    <a:pt x="4041" y="791"/>
                  </a:lnTo>
                  <a:lnTo>
                    <a:pt x="4032" y="787"/>
                  </a:lnTo>
                  <a:lnTo>
                    <a:pt x="4032" y="778"/>
                  </a:lnTo>
                  <a:lnTo>
                    <a:pt x="4046" y="777"/>
                  </a:lnTo>
                  <a:lnTo>
                    <a:pt x="4057" y="777"/>
                  </a:lnTo>
                  <a:close/>
                  <a:moveTo>
                    <a:pt x="1543" y="756"/>
                  </a:moveTo>
                  <a:lnTo>
                    <a:pt x="1536" y="768"/>
                  </a:lnTo>
                  <a:lnTo>
                    <a:pt x="1531" y="768"/>
                  </a:lnTo>
                  <a:lnTo>
                    <a:pt x="1531" y="771"/>
                  </a:lnTo>
                  <a:lnTo>
                    <a:pt x="1542" y="775"/>
                  </a:lnTo>
                  <a:lnTo>
                    <a:pt x="1552" y="780"/>
                  </a:lnTo>
                  <a:lnTo>
                    <a:pt x="1559" y="785"/>
                  </a:lnTo>
                  <a:lnTo>
                    <a:pt x="1563" y="787"/>
                  </a:lnTo>
                  <a:lnTo>
                    <a:pt x="1564" y="785"/>
                  </a:lnTo>
                  <a:lnTo>
                    <a:pt x="1564" y="784"/>
                  </a:lnTo>
                  <a:lnTo>
                    <a:pt x="1564" y="784"/>
                  </a:lnTo>
                  <a:lnTo>
                    <a:pt x="1566" y="782"/>
                  </a:lnTo>
                  <a:lnTo>
                    <a:pt x="1566" y="778"/>
                  </a:lnTo>
                  <a:lnTo>
                    <a:pt x="1559" y="778"/>
                  </a:lnTo>
                  <a:lnTo>
                    <a:pt x="1557" y="778"/>
                  </a:lnTo>
                  <a:lnTo>
                    <a:pt x="1556" y="777"/>
                  </a:lnTo>
                  <a:lnTo>
                    <a:pt x="1554" y="777"/>
                  </a:lnTo>
                  <a:lnTo>
                    <a:pt x="1550" y="777"/>
                  </a:lnTo>
                  <a:lnTo>
                    <a:pt x="1547" y="775"/>
                  </a:lnTo>
                  <a:lnTo>
                    <a:pt x="1547" y="756"/>
                  </a:lnTo>
                  <a:lnTo>
                    <a:pt x="1543" y="756"/>
                  </a:lnTo>
                  <a:close/>
                  <a:moveTo>
                    <a:pt x="3952" y="743"/>
                  </a:moveTo>
                  <a:lnTo>
                    <a:pt x="3954" y="743"/>
                  </a:lnTo>
                  <a:lnTo>
                    <a:pt x="3954" y="745"/>
                  </a:lnTo>
                  <a:lnTo>
                    <a:pt x="3954" y="747"/>
                  </a:lnTo>
                  <a:lnTo>
                    <a:pt x="3956" y="747"/>
                  </a:lnTo>
                  <a:lnTo>
                    <a:pt x="3956" y="749"/>
                  </a:lnTo>
                  <a:lnTo>
                    <a:pt x="3959" y="749"/>
                  </a:lnTo>
                  <a:lnTo>
                    <a:pt x="3957" y="750"/>
                  </a:lnTo>
                  <a:lnTo>
                    <a:pt x="3957" y="750"/>
                  </a:lnTo>
                  <a:lnTo>
                    <a:pt x="3957" y="750"/>
                  </a:lnTo>
                  <a:lnTo>
                    <a:pt x="3957" y="750"/>
                  </a:lnTo>
                  <a:lnTo>
                    <a:pt x="3956" y="750"/>
                  </a:lnTo>
                  <a:lnTo>
                    <a:pt x="3956" y="752"/>
                  </a:lnTo>
                  <a:lnTo>
                    <a:pt x="3950" y="757"/>
                  </a:lnTo>
                  <a:lnTo>
                    <a:pt x="3945" y="763"/>
                  </a:lnTo>
                  <a:lnTo>
                    <a:pt x="3940" y="768"/>
                  </a:lnTo>
                  <a:lnTo>
                    <a:pt x="3921" y="766"/>
                  </a:lnTo>
                  <a:lnTo>
                    <a:pt x="3905" y="766"/>
                  </a:lnTo>
                  <a:lnTo>
                    <a:pt x="3886" y="768"/>
                  </a:lnTo>
                  <a:lnTo>
                    <a:pt x="3886" y="778"/>
                  </a:lnTo>
                  <a:lnTo>
                    <a:pt x="3889" y="780"/>
                  </a:lnTo>
                  <a:lnTo>
                    <a:pt x="3889" y="782"/>
                  </a:lnTo>
                  <a:lnTo>
                    <a:pt x="3891" y="784"/>
                  </a:lnTo>
                  <a:lnTo>
                    <a:pt x="3893" y="787"/>
                  </a:lnTo>
                  <a:lnTo>
                    <a:pt x="3912" y="780"/>
                  </a:lnTo>
                  <a:lnTo>
                    <a:pt x="3931" y="775"/>
                  </a:lnTo>
                  <a:lnTo>
                    <a:pt x="3931" y="784"/>
                  </a:lnTo>
                  <a:lnTo>
                    <a:pt x="3928" y="784"/>
                  </a:lnTo>
                  <a:lnTo>
                    <a:pt x="3922" y="787"/>
                  </a:lnTo>
                  <a:lnTo>
                    <a:pt x="3915" y="791"/>
                  </a:lnTo>
                  <a:lnTo>
                    <a:pt x="3908" y="794"/>
                  </a:lnTo>
                  <a:lnTo>
                    <a:pt x="3914" y="806"/>
                  </a:lnTo>
                  <a:lnTo>
                    <a:pt x="3921" y="817"/>
                  </a:lnTo>
                  <a:lnTo>
                    <a:pt x="3924" y="827"/>
                  </a:lnTo>
                  <a:lnTo>
                    <a:pt x="3928" y="845"/>
                  </a:lnTo>
                  <a:lnTo>
                    <a:pt x="3924" y="845"/>
                  </a:lnTo>
                  <a:lnTo>
                    <a:pt x="3924" y="848"/>
                  </a:lnTo>
                  <a:lnTo>
                    <a:pt x="3921" y="846"/>
                  </a:lnTo>
                  <a:lnTo>
                    <a:pt x="3919" y="846"/>
                  </a:lnTo>
                  <a:lnTo>
                    <a:pt x="3919" y="846"/>
                  </a:lnTo>
                  <a:lnTo>
                    <a:pt x="3919" y="845"/>
                  </a:lnTo>
                  <a:lnTo>
                    <a:pt x="3917" y="845"/>
                  </a:lnTo>
                  <a:lnTo>
                    <a:pt x="3907" y="834"/>
                  </a:lnTo>
                  <a:lnTo>
                    <a:pt x="3898" y="822"/>
                  </a:lnTo>
                  <a:lnTo>
                    <a:pt x="3889" y="810"/>
                  </a:lnTo>
                  <a:lnTo>
                    <a:pt x="3889" y="848"/>
                  </a:lnTo>
                  <a:lnTo>
                    <a:pt x="3874" y="848"/>
                  </a:lnTo>
                  <a:lnTo>
                    <a:pt x="3874" y="846"/>
                  </a:lnTo>
                  <a:lnTo>
                    <a:pt x="3872" y="846"/>
                  </a:lnTo>
                  <a:lnTo>
                    <a:pt x="3872" y="846"/>
                  </a:lnTo>
                  <a:lnTo>
                    <a:pt x="3872" y="846"/>
                  </a:lnTo>
                  <a:lnTo>
                    <a:pt x="3872" y="845"/>
                  </a:lnTo>
                  <a:lnTo>
                    <a:pt x="3870" y="845"/>
                  </a:lnTo>
                  <a:lnTo>
                    <a:pt x="3872" y="832"/>
                  </a:lnTo>
                  <a:lnTo>
                    <a:pt x="3870" y="825"/>
                  </a:lnTo>
                  <a:lnTo>
                    <a:pt x="3867" y="819"/>
                  </a:lnTo>
                  <a:lnTo>
                    <a:pt x="3863" y="810"/>
                  </a:lnTo>
                  <a:lnTo>
                    <a:pt x="3863" y="801"/>
                  </a:lnTo>
                  <a:lnTo>
                    <a:pt x="3868" y="791"/>
                  </a:lnTo>
                  <a:lnTo>
                    <a:pt x="3875" y="777"/>
                  </a:lnTo>
                  <a:lnTo>
                    <a:pt x="3882" y="764"/>
                  </a:lnTo>
                  <a:lnTo>
                    <a:pt x="3889" y="754"/>
                  </a:lnTo>
                  <a:lnTo>
                    <a:pt x="3893" y="749"/>
                  </a:lnTo>
                  <a:lnTo>
                    <a:pt x="3910" y="754"/>
                  </a:lnTo>
                  <a:lnTo>
                    <a:pt x="3921" y="754"/>
                  </a:lnTo>
                  <a:lnTo>
                    <a:pt x="3929" y="752"/>
                  </a:lnTo>
                  <a:lnTo>
                    <a:pt x="3940" y="749"/>
                  </a:lnTo>
                  <a:lnTo>
                    <a:pt x="3950" y="743"/>
                  </a:lnTo>
                  <a:lnTo>
                    <a:pt x="3952" y="743"/>
                  </a:lnTo>
                  <a:close/>
                  <a:moveTo>
                    <a:pt x="3989" y="740"/>
                  </a:moveTo>
                  <a:lnTo>
                    <a:pt x="3996" y="743"/>
                  </a:lnTo>
                  <a:lnTo>
                    <a:pt x="3999" y="745"/>
                  </a:lnTo>
                  <a:lnTo>
                    <a:pt x="4003" y="749"/>
                  </a:lnTo>
                  <a:lnTo>
                    <a:pt x="4004" y="752"/>
                  </a:lnTo>
                  <a:lnTo>
                    <a:pt x="4004" y="759"/>
                  </a:lnTo>
                  <a:lnTo>
                    <a:pt x="4004" y="768"/>
                  </a:lnTo>
                  <a:lnTo>
                    <a:pt x="4001" y="770"/>
                  </a:lnTo>
                  <a:lnTo>
                    <a:pt x="3999" y="771"/>
                  </a:lnTo>
                  <a:lnTo>
                    <a:pt x="3999" y="773"/>
                  </a:lnTo>
                  <a:lnTo>
                    <a:pt x="3999" y="775"/>
                  </a:lnTo>
                  <a:lnTo>
                    <a:pt x="3999" y="777"/>
                  </a:lnTo>
                  <a:lnTo>
                    <a:pt x="3999" y="778"/>
                  </a:lnTo>
                  <a:lnTo>
                    <a:pt x="3998" y="780"/>
                  </a:lnTo>
                  <a:lnTo>
                    <a:pt x="3994" y="784"/>
                  </a:lnTo>
                  <a:lnTo>
                    <a:pt x="3994" y="775"/>
                  </a:lnTo>
                  <a:lnTo>
                    <a:pt x="3987" y="764"/>
                  </a:lnTo>
                  <a:lnTo>
                    <a:pt x="3987" y="752"/>
                  </a:lnTo>
                  <a:lnTo>
                    <a:pt x="3989" y="740"/>
                  </a:lnTo>
                  <a:close/>
                  <a:moveTo>
                    <a:pt x="3533" y="691"/>
                  </a:moveTo>
                  <a:lnTo>
                    <a:pt x="3566" y="695"/>
                  </a:lnTo>
                  <a:lnTo>
                    <a:pt x="3579" y="710"/>
                  </a:lnTo>
                  <a:lnTo>
                    <a:pt x="3593" y="719"/>
                  </a:lnTo>
                  <a:lnTo>
                    <a:pt x="3607" y="728"/>
                  </a:lnTo>
                  <a:lnTo>
                    <a:pt x="3624" y="736"/>
                  </a:lnTo>
                  <a:lnTo>
                    <a:pt x="3629" y="740"/>
                  </a:lnTo>
                  <a:lnTo>
                    <a:pt x="3629" y="742"/>
                  </a:lnTo>
                  <a:lnTo>
                    <a:pt x="3631" y="742"/>
                  </a:lnTo>
                  <a:lnTo>
                    <a:pt x="3638" y="749"/>
                  </a:lnTo>
                  <a:lnTo>
                    <a:pt x="3650" y="763"/>
                  </a:lnTo>
                  <a:lnTo>
                    <a:pt x="3661" y="778"/>
                  </a:lnTo>
                  <a:lnTo>
                    <a:pt x="3673" y="796"/>
                  </a:lnTo>
                  <a:lnTo>
                    <a:pt x="3690" y="810"/>
                  </a:lnTo>
                  <a:lnTo>
                    <a:pt x="3687" y="827"/>
                  </a:lnTo>
                  <a:lnTo>
                    <a:pt x="3687" y="848"/>
                  </a:lnTo>
                  <a:lnTo>
                    <a:pt x="3701" y="850"/>
                  </a:lnTo>
                  <a:lnTo>
                    <a:pt x="3710" y="853"/>
                  </a:lnTo>
                  <a:lnTo>
                    <a:pt x="3716" y="859"/>
                  </a:lnTo>
                  <a:lnTo>
                    <a:pt x="3725" y="864"/>
                  </a:lnTo>
                  <a:lnTo>
                    <a:pt x="3736" y="864"/>
                  </a:lnTo>
                  <a:lnTo>
                    <a:pt x="3744" y="860"/>
                  </a:lnTo>
                  <a:lnTo>
                    <a:pt x="3751" y="857"/>
                  </a:lnTo>
                  <a:lnTo>
                    <a:pt x="3758" y="855"/>
                  </a:lnTo>
                  <a:lnTo>
                    <a:pt x="3774" y="860"/>
                  </a:lnTo>
                  <a:lnTo>
                    <a:pt x="3792" y="867"/>
                  </a:lnTo>
                  <a:lnTo>
                    <a:pt x="3809" y="876"/>
                  </a:lnTo>
                  <a:lnTo>
                    <a:pt x="3825" y="883"/>
                  </a:lnTo>
                  <a:lnTo>
                    <a:pt x="3823" y="883"/>
                  </a:lnTo>
                  <a:lnTo>
                    <a:pt x="3821" y="885"/>
                  </a:lnTo>
                  <a:lnTo>
                    <a:pt x="3821" y="885"/>
                  </a:lnTo>
                  <a:lnTo>
                    <a:pt x="3819" y="885"/>
                  </a:lnTo>
                  <a:lnTo>
                    <a:pt x="3816" y="887"/>
                  </a:lnTo>
                  <a:lnTo>
                    <a:pt x="3806" y="890"/>
                  </a:lnTo>
                  <a:lnTo>
                    <a:pt x="3786" y="890"/>
                  </a:lnTo>
                  <a:lnTo>
                    <a:pt x="3764" y="887"/>
                  </a:lnTo>
                  <a:lnTo>
                    <a:pt x="3741" y="881"/>
                  </a:lnTo>
                  <a:lnTo>
                    <a:pt x="3716" y="876"/>
                  </a:lnTo>
                  <a:lnTo>
                    <a:pt x="3697" y="871"/>
                  </a:lnTo>
                  <a:lnTo>
                    <a:pt x="3682" y="864"/>
                  </a:lnTo>
                  <a:lnTo>
                    <a:pt x="3675" y="860"/>
                  </a:lnTo>
                  <a:lnTo>
                    <a:pt x="3678" y="857"/>
                  </a:lnTo>
                  <a:lnTo>
                    <a:pt x="3678" y="857"/>
                  </a:lnTo>
                  <a:lnTo>
                    <a:pt x="3680" y="855"/>
                  </a:lnTo>
                  <a:lnTo>
                    <a:pt x="3682" y="852"/>
                  </a:lnTo>
                  <a:lnTo>
                    <a:pt x="3661" y="846"/>
                  </a:lnTo>
                  <a:lnTo>
                    <a:pt x="3643" y="836"/>
                  </a:lnTo>
                  <a:lnTo>
                    <a:pt x="3627" y="820"/>
                  </a:lnTo>
                  <a:lnTo>
                    <a:pt x="3615" y="803"/>
                  </a:lnTo>
                  <a:lnTo>
                    <a:pt x="3603" y="784"/>
                  </a:lnTo>
                  <a:lnTo>
                    <a:pt x="3593" y="764"/>
                  </a:lnTo>
                  <a:lnTo>
                    <a:pt x="3582" y="749"/>
                  </a:lnTo>
                  <a:lnTo>
                    <a:pt x="3572" y="736"/>
                  </a:lnTo>
                  <a:lnTo>
                    <a:pt x="3561" y="728"/>
                  </a:lnTo>
                  <a:lnTo>
                    <a:pt x="3549" y="717"/>
                  </a:lnTo>
                  <a:lnTo>
                    <a:pt x="3538" y="707"/>
                  </a:lnTo>
                  <a:lnTo>
                    <a:pt x="3533" y="691"/>
                  </a:lnTo>
                  <a:close/>
                  <a:moveTo>
                    <a:pt x="3832" y="672"/>
                  </a:moveTo>
                  <a:lnTo>
                    <a:pt x="3842" y="675"/>
                  </a:lnTo>
                  <a:lnTo>
                    <a:pt x="3854" y="682"/>
                  </a:lnTo>
                  <a:lnTo>
                    <a:pt x="3865" y="693"/>
                  </a:lnTo>
                  <a:lnTo>
                    <a:pt x="3870" y="702"/>
                  </a:lnTo>
                  <a:lnTo>
                    <a:pt x="3865" y="705"/>
                  </a:lnTo>
                  <a:lnTo>
                    <a:pt x="3860" y="710"/>
                  </a:lnTo>
                  <a:lnTo>
                    <a:pt x="3854" y="714"/>
                  </a:lnTo>
                  <a:lnTo>
                    <a:pt x="3847" y="717"/>
                  </a:lnTo>
                  <a:lnTo>
                    <a:pt x="3853" y="733"/>
                  </a:lnTo>
                  <a:lnTo>
                    <a:pt x="3860" y="745"/>
                  </a:lnTo>
                  <a:lnTo>
                    <a:pt x="3867" y="759"/>
                  </a:lnTo>
                  <a:lnTo>
                    <a:pt x="3861" y="761"/>
                  </a:lnTo>
                  <a:lnTo>
                    <a:pt x="3858" y="761"/>
                  </a:lnTo>
                  <a:lnTo>
                    <a:pt x="3856" y="761"/>
                  </a:lnTo>
                  <a:lnTo>
                    <a:pt x="3856" y="761"/>
                  </a:lnTo>
                  <a:lnTo>
                    <a:pt x="3854" y="763"/>
                  </a:lnTo>
                  <a:lnTo>
                    <a:pt x="3853" y="764"/>
                  </a:lnTo>
                  <a:lnTo>
                    <a:pt x="3851" y="768"/>
                  </a:lnTo>
                  <a:lnTo>
                    <a:pt x="3842" y="784"/>
                  </a:lnTo>
                  <a:lnTo>
                    <a:pt x="3837" y="803"/>
                  </a:lnTo>
                  <a:lnTo>
                    <a:pt x="3828" y="820"/>
                  </a:lnTo>
                  <a:lnTo>
                    <a:pt x="3823" y="824"/>
                  </a:lnTo>
                  <a:lnTo>
                    <a:pt x="3818" y="824"/>
                  </a:lnTo>
                  <a:lnTo>
                    <a:pt x="3812" y="825"/>
                  </a:lnTo>
                  <a:lnTo>
                    <a:pt x="3806" y="825"/>
                  </a:lnTo>
                  <a:lnTo>
                    <a:pt x="3795" y="819"/>
                  </a:lnTo>
                  <a:lnTo>
                    <a:pt x="3785" y="817"/>
                  </a:lnTo>
                  <a:lnTo>
                    <a:pt x="3772" y="817"/>
                  </a:lnTo>
                  <a:lnTo>
                    <a:pt x="3760" y="815"/>
                  </a:lnTo>
                  <a:lnTo>
                    <a:pt x="3748" y="810"/>
                  </a:lnTo>
                  <a:lnTo>
                    <a:pt x="3736" y="794"/>
                  </a:lnTo>
                  <a:lnTo>
                    <a:pt x="3727" y="773"/>
                  </a:lnTo>
                  <a:lnTo>
                    <a:pt x="3725" y="749"/>
                  </a:lnTo>
                  <a:lnTo>
                    <a:pt x="3734" y="745"/>
                  </a:lnTo>
                  <a:lnTo>
                    <a:pt x="3741" y="745"/>
                  </a:lnTo>
                  <a:lnTo>
                    <a:pt x="3748" y="747"/>
                  </a:lnTo>
                  <a:lnTo>
                    <a:pt x="3755" y="743"/>
                  </a:lnTo>
                  <a:lnTo>
                    <a:pt x="3764" y="729"/>
                  </a:lnTo>
                  <a:lnTo>
                    <a:pt x="3786" y="726"/>
                  </a:lnTo>
                  <a:lnTo>
                    <a:pt x="3790" y="723"/>
                  </a:lnTo>
                  <a:lnTo>
                    <a:pt x="3793" y="719"/>
                  </a:lnTo>
                  <a:lnTo>
                    <a:pt x="3793" y="717"/>
                  </a:lnTo>
                  <a:lnTo>
                    <a:pt x="3795" y="716"/>
                  </a:lnTo>
                  <a:lnTo>
                    <a:pt x="3795" y="714"/>
                  </a:lnTo>
                  <a:lnTo>
                    <a:pt x="3795" y="712"/>
                  </a:lnTo>
                  <a:lnTo>
                    <a:pt x="3797" y="710"/>
                  </a:lnTo>
                  <a:lnTo>
                    <a:pt x="3797" y="710"/>
                  </a:lnTo>
                  <a:lnTo>
                    <a:pt x="3800" y="710"/>
                  </a:lnTo>
                  <a:lnTo>
                    <a:pt x="3806" y="710"/>
                  </a:lnTo>
                  <a:lnTo>
                    <a:pt x="3812" y="710"/>
                  </a:lnTo>
                  <a:lnTo>
                    <a:pt x="3816" y="698"/>
                  </a:lnTo>
                  <a:lnTo>
                    <a:pt x="3821" y="689"/>
                  </a:lnTo>
                  <a:lnTo>
                    <a:pt x="3826" y="681"/>
                  </a:lnTo>
                  <a:lnTo>
                    <a:pt x="3832" y="672"/>
                  </a:lnTo>
                  <a:close/>
                  <a:moveTo>
                    <a:pt x="3329" y="649"/>
                  </a:moveTo>
                  <a:lnTo>
                    <a:pt x="3339" y="656"/>
                  </a:lnTo>
                  <a:lnTo>
                    <a:pt x="3345" y="668"/>
                  </a:lnTo>
                  <a:lnTo>
                    <a:pt x="3345" y="686"/>
                  </a:lnTo>
                  <a:lnTo>
                    <a:pt x="3345" y="688"/>
                  </a:lnTo>
                  <a:lnTo>
                    <a:pt x="3346" y="688"/>
                  </a:lnTo>
                  <a:lnTo>
                    <a:pt x="3348" y="689"/>
                  </a:lnTo>
                  <a:lnTo>
                    <a:pt x="3348" y="689"/>
                  </a:lnTo>
                  <a:lnTo>
                    <a:pt x="3348" y="691"/>
                  </a:lnTo>
                  <a:lnTo>
                    <a:pt x="3348" y="695"/>
                  </a:lnTo>
                  <a:lnTo>
                    <a:pt x="3345" y="695"/>
                  </a:lnTo>
                  <a:lnTo>
                    <a:pt x="3341" y="696"/>
                  </a:lnTo>
                  <a:lnTo>
                    <a:pt x="3339" y="700"/>
                  </a:lnTo>
                  <a:lnTo>
                    <a:pt x="3336" y="702"/>
                  </a:lnTo>
                  <a:lnTo>
                    <a:pt x="3334" y="702"/>
                  </a:lnTo>
                  <a:lnTo>
                    <a:pt x="3332" y="700"/>
                  </a:lnTo>
                  <a:lnTo>
                    <a:pt x="3331" y="700"/>
                  </a:lnTo>
                  <a:lnTo>
                    <a:pt x="3331" y="700"/>
                  </a:lnTo>
                  <a:lnTo>
                    <a:pt x="3329" y="698"/>
                  </a:lnTo>
                  <a:lnTo>
                    <a:pt x="3322" y="684"/>
                  </a:lnTo>
                  <a:lnTo>
                    <a:pt x="3322" y="663"/>
                  </a:lnTo>
                  <a:lnTo>
                    <a:pt x="3324" y="660"/>
                  </a:lnTo>
                  <a:lnTo>
                    <a:pt x="3326" y="658"/>
                  </a:lnTo>
                  <a:lnTo>
                    <a:pt x="3327" y="654"/>
                  </a:lnTo>
                  <a:lnTo>
                    <a:pt x="3329" y="649"/>
                  </a:lnTo>
                  <a:close/>
                  <a:moveTo>
                    <a:pt x="3956" y="628"/>
                  </a:moveTo>
                  <a:lnTo>
                    <a:pt x="3964" y="637"/>
                  </a:lnTo>
                  <a:lnTo>
                    <a:pt x="3970" y="647"/>
                  </a:lnTo>
                  <a:lnTo>
                    <a:pt x="3970" y="663"/>
                  </a:lnTo>
                  <a:lnTo>
                    <a:pt x="3971" y="667"/>
                  </a:lnTo>
                  <a:lnTo>
                    <a:pt x="3973" y="667"/>
                  </a:lnTo>
                  <a:lnTo>
                    <a:pt x="3973" y="668"/>
                  </a:lnTo>
                  <a:lnTo>
                    <a:pt x="3973" y="668"/>
                  </a:lnTo>
                  <a:lnTo>
                    <a:pt x="3971" y="668"/>
                  </a:lnTo>
                  <a:lnTo>
                    <a:pt x="3970" y="672"/>
                  </a:lnTo>
                  <a:lnTo>
                    <a:pt x="3970" y="675"/>
                  </a:lnTo>
                  <a:lnTo>
                    <a:pt x="3968" y="675"/>
                  </a:lnTo>
                  <a:lnTo>
                    <a:pt x="3968" y="677"/>
                  </a:lnTo>
                  <a:lnTo>
                    <a:pt x="3968" y="677"/>
                  </a:lnTo>
                  <a:lnTo>
                    <a:pt x="3968" y="677"/>
                  </a:lnTo>
                  <a:lnTo>
                    <a:pt x="3966" y="677"/>
                  </a:lnTo>
                  <a:lnTo>
                    <a:pt x="3963" y="679"/>
                  </a:lnTo>
                  <a:lnTo>
                    <a:pt x="3961" y="675"/>
                  </a:lnTo>
                  <a:lnTo>
                    <a:pt x="3961" y="674"/>
                  </a:lnTo>
                  <a:lnTo>
                    <a:pt x="3961" y="674"/>
                  </a:lnTo>
                  <a:lnTo>
                    <a:pt x="3961" y="674"/>
                  </a:lnTo>
                  <a:lnTo>
                    <a:pt x="3959" y="674"/>
                  </a:lnTo>
                  <a:lnTo>
                    <a:pt x="3957" y="674"/>
                  </a:lnTo>
                  <a:lnTo>
                    <a:pt x="3956" y="672"/>
                  </a:lnTo>
                  <a:lnTo>
                    <a:pt x="3956" y="675"/>
                  </a:lnTo>
                  <a:lnTo>
                    <a:pt x="3957" y="677"/>
                  </a:lnTo>
                  <a:lnTo>
                    <a:pt x="3959" y="679"/>
                  </a:lnTo>
                  <a:lnTo>
                    <a:pt x="3961" y="681"/>
                  </a:lnTo>
                  <a:lnTo>
                    <a:pt x="3961" y="681"/>
                  </a:lnTo>
                  <a:lnTo>
                    <a:pt x="3959" y="682"/>
                  </a:lnTo>
                  <a:lnTo>
                    <a:pt x="3959" y="684"/>
                  </a:lnTo>
                  <a:lnTo>
                    <a:pt x="3959" y="686"/>
                  </a:lnTo>
                  <a:lnTo>
                    <a:pt x="3959" y="691"/>
                  </a:lnTo>
                  <a:lnTo>
                    <a:pt x="3950" y="691"/>
                  </a:lnTo>
                  <a:lnTo>
                    <a:pt x="3950" y="686"/>
                  </a:lnTo>
                  <a:lnTo>
                    <a:pt x="3945" y="684"/>
                  </a:lnTo>
                  <a:lnTo>
                    <a:pt x="3940" y="681"/>
                  </a:lnTo>
                  <a:lnTo>
                    <a:pt x="3938" y="677"/>
                  </a:lnTo>
                  <a:lnTo>
                    <a:pt x="3936" y="672"/>
                  </a:lnTo>
                  <a:lnTo>
                    <a:pt x="3935" y="667"/>
                  </a:lnTo>
                  <a:lnTo>
                    <a:pt x="3931" y="660"/>
                  </a:lnTo>
                  <a:lnTo>
                    <a:pt x="3926" y="663"/>
                  </a:lnTo>
                  <a:lnTo>
                    <a:pt x="3919" y="667"/>
                  </a:lnTo>
                  <a:lnTo>
                    <a:pt x="3912" y="668"/>
                  </a:lnTo>
                  <a:lnTo>
                    <a:pt x="3905" y="672"/>
                  </a:lnTo>
                  <a:lnTo>
                    <a:pt x="3905" y="663"/>
                  </a:lnTo>
                  <a:lnTo>
                    <a:pt x="3907" y="661"/>
                  </a:lnTo>
                  <a:lnTo>
                    <a:pt x="3907" y="661"/>
                  </a:lnTo>
                  <a:lnTo>
                    <a:pt x="3907" y="660"/>
                  </a:lnTo>
                  <a:lnTo>
                    <a:pt x="3908" y="660"/>
                  </a:lnTo>
                  <a:lnTo>
                    <a:pt x="3908" y="656"/>
                  </a:lnTo>
                  <a:lnTo>
                    <a:pt x="3922" y="651"/>
                  </a:lnTo>
                  <a:lnTo>
                    <a:pt x="3935" y="647"/>
                  </a:lnTo>
                  <a:lnTo>
                    <a:pt x="3947" y="640"/>
                  </a:lnTo>
                  <a:lnTo>
                    <a:pt x="3956" y="628"/>
                  </a:lnTo>
                  <a:close/>
                  <a:moveTo>
                    <a:pt x="1243" y="628"/>
                  </a:moveTo>
                  <a:lnTo>
                    <a:pt x="1245" y="633"/>
                  </a:lnTo>
                  <a:lnTo>
                    <a:pt x="1245" y="635"/>
                  </a:lnTo>
                  <a:lnTo>
                    <a:pt x="1245" y="637"/>
                  </a:lnTo>
                  <a:lnTo>
                    <a:pt x="1245" y="637"/>
                  </a:lnTo>
                  <a:lnTo>
                    <a:pt x="1247" y="639"/>
                  </a:lnTo>
                  <a:lnTo>
                    <a:pt x="1248" y="639"/>
                  </a:lnTo>
                  <a:lnTo>
                    <a:pt x="1252" y="640"/>
                  </a:lnTo>
                  <a:lnTo>
                    <a:pt x="1252" y="633"/>
                  </a:lnTo>
                  <a:lnTo>
                    <a:pt x="1243" y="628"/>
                  </a:lnTo>
                  <a:close/>
                  <a:moveTo>
                    <a:pt x="3870" y="609"/>
                  </a:moveTo>
                  <a:lnTo>
                    <a:pt x="3874" y="613"/>
                  </a:lnTo>
                  <a:lnTo>
                    <a:pt x="3875" y="613"/>
                  </a:lnTo>
                  <a:lnTo>
                    <a:pt x="3877" y="613"/>
                  </a:lnTo>
                  <a:lnTo>
                    <a:pt x="3877" y="614"/>
                  </a:lnTo>
                  <a:lnTo>
                    <a:pt x="3877" y="614"/>
                  </a:lnTo>
                  <a:lnTo>
                    <a:pt x="3877" y="618"/>
                  </a:lnTo>
                  <a:lnTo>
                    <a:pt x="3879" y="621"/>
                  </a:lnTo>
                  <a:lnTo>
                    <a:pt x="3868" y="630"/>
                  </a:lnTo>
                  <a:lnTo>
                    <a:pt x="3861" y="639"/>
                  </a:lnTo>
                  <a:lnTo>
                    <a:pt x="3853" y="646"/>
                  </a:lnTo>
                  <a:lnTo>
                    <a:pt x="3840" y="653"/>
                  </a:lnTo>
                  <a:lnTo>
                    <a:pt x="3840" y="649"/>
                  </a:lnTo>
                  <a:lnTo>
                    <a:pt x="3851" y="637"/>
                  </a:lnTo>
                  <a:lnTo>
                    <a:pt x="3863" y="625"/>
                  </a:lnTo>
                  <a:lnTo>
                    <a:pt x="3870" y="609"/>
                  </a:lnTo>
                  <a:close/>
                  <a:moveTo>
                    <a:pt x="1371" y="517"/>
                  </a:moveTo>
                  <a:lnTo>
                    <a:pt x="1378" y="518"/>
                  </a:lnTo>
                  <a:lnTo>
                    <a:pt x="1386" y="522"/>
                  </a:lnTo>
                  <a:lnTo>
                    <a:pt x="1383" y="524"/>
                  </a:lnTo>
                  <a:lnTo>
                    <a:pt x="1381" y="527"/>
                  </a:lnTo>
                  <a:lnTo>
                    <a:pt x="1378" y="529"/>
                  </a:lnTo>
                  <a:lnTo>
                    <a:pt x="1372" y="529"/>
                  </a:lnTo>
                  <a:lnTo>
                    <a:pt x="1367" y="527"/>
                  </a:lnTo>
                  <a:lnTo>
                    <a:pt x="1362" y="527"/>
                  </a:lnTo>
                  <a:lnTo>
                    <a:pt x="1357" y="527"/>
                  </a:lnTo>
                  <a:lnTo>
                    <a:pt x="1351" y="529"/>
                  </a:lnTo>
                  <a:lnTo>
                    <a:pt x="1351" y="518"/>
                  </a:lnTo>
                  <a:lnTo>
                    <a:pt x="1364" y="517"/>
                  </a:lnTo>
                  <a:lnTo>
                    <a:pt x="1371" y="517"/>
                  </a:lnTo>
                  <a:close/>
                  <a:moveTo>
                    <a:pt x="3912" y="506"/>
                  </a:moveTo>
                  <a:lnTo>
                    <a:pt x="3912" y="524"/>
                  </a:lnTo>
                  <a:lnTo>
                    <a:pt x="3910" y="536"/>
                  </a:lnTo>
                  <a:lnTo>
                    <a:pt x="3907" y="546"/>
                  </a:lnTo>
                  <a:lnTo>
                    <a:pt x="3905" y="564"/>
                  </a:lnTo>
                  <a:lnTo>
                    <a:pt x="3908" y="564"/>
                  </a:lnTo>
                  <a:lnTo>
                    <a:pt x="3908" y="567"/>
                  </a:lnTo>
                  <a:lnTo>
                    <a:pt x="3915" y="567"/>
                  </a:lnTo>
                  <a:lnTo>
                    <a:pt x="3919" y="567"/>
                  </a:lnTo>
                  <a:lnTo>
                    <a:pt x="3922" y="567"/>
                  </a:lnTo>
                  <a:lnTo>
                    <a:pt x="3926" y="569"/>
                  </a:lnTo>
                  <a:lnTo>
                    <a:pt x="3929" y="571"/>
                  </a:lnTo>
                  <a:lnTo>
                    <a:pt x="3936" y="572"/>
                  </a:lnTo>
                  <a:lnTo>
                    <a:pt x="3940" y="585"/>
                  </a:lnTo>
                  <a:lnTo>
                    <a:pt x="3947" y="593"/>
                  </a:lnTo>
                  <a:lnTo>
                    <a:pt x="3956" y="602"/>
                  </a:lnTo>
                  <a:lnTo>
                    <a:pt x="3963" y="614"/>
                  </a:lnTo>
                  <a:lnTo>
                    <a:pt x="3957" y="616"/>
                  </a:lnTo>
                  <a:lnTo>
                    <a:pt x="3954" y="618"/>
                  </a:lnTo>
                  <a:lnTo>
                    <a:pt x="3952" y="618"/>
                  </a:lnTo>
                  <a:lnTo>
                    <a:pt x="3952" y="620"/>
                  </a:lnTo>
                  <a:lnTo>
                    <a:pt x="3952" y="621"/>
                  </a:lnTo>
                  <a:lnTo>
                    <a:pt x="3952" y="621"/>
                  </a:lnTo>
                  <a:lnTo>
                    <a:pt x="3952" y="623"/>
                  </a:lnTo>
                  <a:lnTo>
                    <a:pt x="3949" y="623"/>
                  </a:lnTo>
                  <a:lnTo>
                    <a:pt x="3943" y="625"/>
                  </a:lnTo>
                  <a:lnTo>
                    <a:pt x="3942" y="621"/>
                  </a:lnTo>
                  <a:lnTo>
                    <a:pt x="3942" y="621"/>
                  </a:lnTo>
                  <a:lnTo>
                    <a:pt x="3942" y="620"/>
                  </a:lnTo>
                  <a:lnTo>
                    <a:pt x="3942" y="620"/>
                  </a:lnTo>
                  <a:lnTo>
                    <a:pt x="3940" y="620"/>
                  </a:lnTo>
                  <a:lnTo>
                    <a:pt x="3938" y="620"/>
                  </a:lnTo>
                  <a:lnTo>
                    <a:pt x="3936" y="618"/>
                  </a:lnTo>
                  <a:lnTo>
                    <a:pt x="3933" y="625"/>
                  </a:lnTo>
                  <a:lnTo>
                    <a:pt x="3931" y="630"/>
                  </a:lnTo>
                  <a:lnTo>
                    <a:pt x="3928" y="635"/>
                  </a:lnTo>
                  <a:lnTo>
                    <a:pt x="3922" y="637"/>
                  </a:lnTo>
                  <a:lnTo>
                    <a:pt x="3917" y="640"/>
                  </a:lnTo>
                  <a:lnTo>
                    <a:pt x="3917" y="637"/>
                  </a:lnTo>
                  <a:lnTo>
                    <a:pt x="3914" y="633"/>
                  </a:lnTo>
                  <a:lnTo>
                    <a:pt x="3914" y="630"/>
                  </a:lnTo>
                  <a:lnTo>
                    <a:pt x="3914" y="628"/>
                  </a:lnTo>
                  <a:lnTo>
                    <a:pt x="3914" y="627"/>
                  </a:lnTo>
                  <a:lnTo>
                    <a:pt x="3914" y="627"/>
                  </a:lnTo>
                  <a:lnTo>
                    <a:pt x="3914" y="625"/>
                  </a:lnTo>
                  <a:lnTo>
                    <a:pt x="3912" y="623"/>
                  </a:lnTo>
                  <a:lnTo>
                    <a:pt x="3910" y="623"/>
                  </a:lnTo>
                  <a:lnTo>
                    <a:pt x="3905" y="621"/>
                  </a:lnTo>
                  <a:lnTo>
                    <a:pt x="3905" y="616"/>
                  </a:lnTo>
                  <a:lnTo>
                    <a:pt x="3905" y="611"/>
                  </a:lnTo>
                  <a:lnTo>
                    <a:pt x="3907" y="607"/>
                  </a:lnTo>
                  <a:lnTo>
                    <a:pt x="3907" y="606"/>
                  </a:lnTo>
                  <a:lnTo>
                    <a:pt x="3908" y="604"/>
                  </a:lnTo>
                  <a:lnTo>
                    <a:pt x="3912" y="604"/>
                  </a:lnTo>
                  <a:lnTo>
                    <a:pt x="3917" y="602"/>
                  </a:lnTo>
                  <a:lnTo>
                    <a:pt x="3924" y="602"/>
                  </a:lnTo>
                  <a:lnTo>
                    <a:pt x="3924" y="614"/>
                  </a:lnTo>
                  <a:lnTo>
                    <a:pt x="3936" y="614"/>
                  </a:lnTo>
                  <a:lnTo>
                    <a:pt x="3936" y="611"/>
                  </a:lnTo>
                  <a:lnTo>
                    <a:pt x="3938" y="607"/>
                  </a:lnTo>
                  <a:lnTo>
                    <a:pt x="3940" y="606"/>
                  </a:lnTo>
                  <a:lnTo>
                    <a:pt x="3940" y="604"/>
                  </a:lnTo>
                  <a:lnTo>
                    <a:pt x="3942" y="602"/>
                  </a:lnTo>
                  <a:lnTo>
                    <a:pt x="3943" y="599"/>
                  </a:lnTo>
                  <a:lnTo>
                    <a:pt x="3940" y="599"/>
                  </a:lnTo>
                  <a:lnTo>
                    <a:pt x="3922" y="585"/>
                  </a:lnTo>
                  <a:lnTo>
                    <a:pt x="3902" y="576"/>
                  </a:lnTo>
                  <a:lnTo>
                    <a:pt x="3902" y="583"/>
                  </a:lnTo>
                  <a:lnTo>
                    <a:pt x="3900" y="588"/>
                  </a:lnTo>
                  <a:lnTo>
                    <a:pt x="3898" y="593"/>
                  </a:lnTo>
                  <a:lnTo>
                    <a:pt x="3898" y="599"/>
                  </a:lnTo>
                  <a:lnTo>
                    <a:pt x="3896" y="597"/>
                  </a:lnTo>
                  <a:lnTo>
                    <a:pt x="3895" y="595"/>
                  </a:lnTo>
                  <a:lnTo>
                    <a:pt x="3895" y="595"/>
                  </a:lnTo>
                  <a:lnTo>
                    <a:pt x="3895" y="593"/>
                  </a:lnTo>
                  <a:lnTo>
                    <a:pt x="3893" y="592"/>
                  </a:lnTo>
                  <a:lnTo>
                    <a:pt x="3888" y="579"/>
                  </a:lnTo>
                  <a:lnTo>
                    <a:pt x="3882" y="564"/>
                  </a:lnTo>
                  <a:lnTo>
                    <a:pt x="3881" y="544"/>
                  </a:lnTo>
                  <a:lnTo>
                    <a:pt x="3882" y="527"/>
                  </a:lnTo>
                  <a:lnTo>
                    <a:pt x="3889" y="510"/>
                  </a:lnTo>
                  <a:lnTo>
                    <a:pt x="3895" y="508"/>
                  </a:lnTo>
                  <a:lnTo>
                    <a:pt x="3900" y="506"/>
                  </a:lnTo>
                  <a:lnTo>
                    <a:pt x="3905" y="506"/>
                  </a:lnTo>
                  <a:lnTo>
                    <a:pt x="3912" y="506"/>
                  </a:lnTo>
                  <a:close/>
                  <a:moveTo>
                    <a:pt x="1306" y="506"/>
                  </a:moveTo>
                  <a:lnTo>
                    <a:pt x="1313" y="506"/>
                  </a:lnTo>
                  <a:lnTo>
                    <a:pt x="1320" y="508"/>
                  </a:lnTo>
                  <a:lnTo>
                    <a:pt x="1327" y="508"/>
                  </a:lnTo>
                  <a:lnTo>
                    <a:pt x="1332" y="510"/>
                  </a:lnTo>
                  <a:lnTo>
                    <a:pt x="1332" y="518"/>
                  </a:lnTo>
                  <a:lnTo>
                    <a:pt x="1306" y="518"/>
                  </a:lnTo>
                  <a:lnTo>
                    <a:pt x="1306" y="506"/>
                  </a:lnTo>
                  <a:close/>
                  <a:moveTo>
                    <a:pt x="1159" y="506"/>
                  </a:moveTo>
                  <a:lnTo>
                    <a:pt x="1168" y="508"/>
                  </a:lnTo>
                  <a:lnTo>
                    <a:pt x="1173" y="511"/>
                  </a:lnTo>
                  <a:lnTo>
                    <a:pt x="1180" y="515"/>
                  </a:lnTo>
                  <a:lnTo>
                    <a:pt x="1186" y="518"/>
                  </a:lnTo>
                  <a:lnTo>
                    <a:pt x="1186" y="522"/>
                  </a:lnTo>
                  <a:lnTo>
                    <a:pt x="1179" y="522"/>
                  </a:lnTo>
                  <a:lnTo>
                    <a:pt x="1173" y="524"/>
                  </a:lnTo>
                  <a:lnTo>
                    <a:pt x="1168" y="525"/>
                  </a:lnTo>
                  <a:lnTo>
                    <a:pt x="1165" y="524"/>
                  </a:lnTo>
                  <a:lnTo>
                    <a:pt x="1158" y="524"/>
                  </a:lnTo>
                  <a:lnTo>
                    <a:pt x="1152" y="522"/>
                  </a:lnTo>
                  <a:lnTo>
                    <a:pt x="1152" y="510"/>
                  </a:lnTo>
                  <a:lnTo>
                    <a:pt x="1154" y="510"/>
                  </a:lnTo>
                  <a:lnTo>
                    <a:pt x="1156" y="508"/>
                  </a:lnTo>
                  <a:lnTo>
                    <a:pt x="1158" y="508"/>
                  </a:lnTo>
                  <a:lnTo>
                    <a:pt x="1158" y="508"/>
                  </a:lnTo>
                  <a:lnTo>
                    <a:pt x="1159" y="506"/>
                  </a:lnTo>
                  <a:close/>
                  <a:moveTo>
                    <a:pt x="1220" y="490"/>
                  </a:moveTo>
                  <a:lnTo>
                    <a:pt x="1241" y="492"/>
                  </a:lnTo>
                  <a:lnTo>
                    <a:pt x="1259" y="496"/>
                  </a:lnTo>
                  <a:lnTo>
                    <a:pt x="1273" y="501"/>
                  </a:lnTo>
                  <a:lnTo>
                    <a:pt x="1290" y="506"/>
                  </a:lnTo>
                  <a:lnTo>
                    <a:pt x="1290" y="515"/>
                  </a:lnTo>
                  <a:lnTo>
                    <a:pt x="1283" y="515"/>
                  </a:lnTo>
                  <a:lnTo>
                    <a:pt x="1280" y="517"/>
                  </a:lnTo>
                  <a:lnTo>
                    <a:pt x="1275" y="518"/>
                  </a:lnTo>
                  <a:lnTo>
                    <a:pt x="1271" y="520"/>
                  </a:lnTo>
                  <a:lnTo>
                    <a:pt x="1268" y="522"/>
                  </a:lnTo>
                  <a:lnTo>
                    <a:pt x="1262" y="522"/>
                  </a:lnTo>
                  <a:lnTo>
                    <a:pt x="1262" y="520"/>
                  </a:lnTo>
                  <a:lnTo>
                    <a:pt x="1262" y="518"/>
                  </a:lnTo>
                  <a:lnTo>
                    <a:pt x="1261" y="517"/>
                  </a:lnTo>
                  <a:lnTo>
                    <a:pt x="1259" y="515"/>
                  </a:lnTo>
                  <a:lnTo>
                    <a:pt x="1257" y="513"/>
                  </a:lnTo>
                  <a:lnTo>
                    <a:pt x="1255" y="515"/>
                  </a:lnTo>
                  <a:lnTo>
                    <a:pt x="1252" y="525"/>
                  </a:lnTo>
                  <a:lnTo>
                    <a:pt x="1247" y="525"/>
                  </a:lnTo>
                  <a:lnTo>
                    <a:pt x="1234" y="524"/>
                  </a:lnTo>
                  <a:lnTo>
                    <a:pt x="1220" y="522"/>
                  </a:lnTo>
                  <a:lnTo>
                    <a:pt x="1210" y="522"/>
                  </a:lnTo>
                  <a:lnTo>
                    <a:pt x="1205" y="510"/>
                  </a:lnTo>
                  <a:lnTo>
                    <a:pt x="1214" y="510"/>
                  </a:lnTo>
                  <a:lnTo>
                    <a:pt x="1220" y="510"/>
                  </a:lnTo>
                  <a:lnTo>
                    <a:pt x="1227" y="508"/>
                  </a:lnTo>
                  <a:lnTo>
                    <a:pt x="1233" y="506"/>
                  </a:lnTo>
                  <a:lnTo>
                    <a:pt x="1229" y="504"/>
                  </a:lnTo>
                  <a:lnTo>
                    <a:pt x="1226" y="501"/>
                  </a:lnTo>
                  <a:lnTo>
                    <a:pt x="1224" y="499"/>
                  </a:lnTo>
                  <a:lnTo>
                    <a:pt x="1222" y="496"/>
                  </a:lnTo>
                  <a:lnTo>
                    <a:pt x="1220" y="490"/>
                  </a:lnTo>
                  <a:close/>
                  <a:moveTo>
                    <a:pt x="100" y="452"/>
                  </a:moveTo>
                  <a:lnTo>
                    <a:pt x="116" y="457"/>
                  </a:lnTo>
                  <a:lnTo>
                    <a:pt x="128" y="464"/>
                  </a:lnTo>
                  <a:lnTo>
                    <a:pt x="142" y="471"/>
                  </a:lnTo>
                  <a:lnTo>
                    <a:pt x="142" y="475"/>
                  </a:lnTo>
                  <a:lnTo>
                    <a:pt x="138" y="475"/>
                  </a:lnTo>
                  <a:lnTo>
                    <a:pt x="126" y="483"/>
                  </a:lnTo>
                  <a:lnTo>
                    <a:pt x="114" y="485"/>
                  </a:lnTo>
                  <a:lnTo>
                    <a:pt x="103" y="487"/>
                  </a:lnTo>
                  <a:lnTo>
                    <a:pt x="91" y="490"/>
                  </a:lnTo>
                  <a:lnTo>
                    <a:pt x="91" y="487"/>
                  </a:lnTo>
                  <a:lnTo>
                    <a:pt x="88" y="487"/>
                  </a:lnTo>
                  <a:lnTo>
                    <a:pt x="91" y="478"/>
                  </a:lnTo>
                  <a:lnTo>
                    <a:pt x="91" y="469"/>
                  </a:lnTo>
                  <a:lnTo>
                    <a:pt x="91" y="457"/>
                  </a:lnTo>
                  <a:lnTo>
                    <a:pt x="95" y="455"/>
                  </a:lnTo>
                  <a:lnTo>
                    <a:pt x="96" y="455"/>
                  </a:lnTo>
                  <a:lnTo>
                    <a:pt x="96" y="454"/>
                  </a:lnTo>
                  <a:lnTo>
                    <a:pt x="98" y="454"/>
                  </a:lnTo>
                  <a:lnTo>
                    <a:pt x="100" y="452"/>
                  </a:lnTo>
                  <a:close/>
                  <a:moveTo>
                    <a:pt x="1098" y="441"/>
                  </a:moveTo>
                  <a:lnTo>
                    <a:pt x="1126" y="447"/>
                  </a:lnTo>
                  <a:lnTo>
                    <a:pt x="1151" y="455"/>
                  </a:lnTo>
                  <a:lnTo>
                    <a:pt x="1170" y="464"/>
                  </a:lnTo>
                  <a:lnTo>
                    <a:pt x="1189" y="473"/>
                  </a:lnTo>
                  <a:lnTo>
                    <a:pt x="1210" y="483"/>
                  </a:lnTo>
                  <a:lnTo>
                    <a:pt x="1210" y="490"/>
                  </a:lnTo>
                  <a:lnTo>
                    <a:pt x="1201" y="490"/>
                  </a:lnTo>
                  <a:lnTo>
                    <a:pt x="1191" y="494"/>
                  </a:lnTo>
                  <a:lnTo>
                    <a:pt x="1179" y="497"/>
                  </a:lnTo>
                  <a:lnTo>
                    <a:pt x="1166" y="499"/>
                  </a:lnTo>
                  <a:lnTo>
                    <a:pt x="1168" y="496"/>
                  </a:lnTo>
                  <a:lnTo>
                    <a:pt x="1168" y="492"/>
                  </a:lnTo>
                  <a:lnTo>
                    <a:pt x="1168" y="490"/>
                  </a:lnTo>
                  <a:lnTo>
                    <a:pt x="1168" y="489"/>
                  </a:lnTo>
                  <a:lnTo>
                    <a:pt x="1168" y="487"/>
                  </a:lnTo>
                  <a:lnTo>
                    <a:pt x="1166" y="483"/>
                  </a:lnTo>
                  <a:lnTo>
                    <a:pt x="1140" y="476"/>
                  </a:lnTo>
                  <a:lnTo>
                    <a:pt x="1116" y="464"/>
                  </a:lnTo>
                  <a:lnTo>
                    <a:pt x="1090" y="452"/>
                  </a:lnTo>
                  <a:lnTo>
                    <a:pt x="1084" y="457"/>
                  </a:lnTo>
                  <a:lnTo>
                    <a:pt x="1081" y="462"/>
                  </a:lnTo>
                  <a:lnTo>
                    <a:pt x="1076" y="468"/>
                  </a:lnTo>
                  <a:lnTo>
                    <a:pt x="1070" y="466"/>
                  </a:lnTo>
                  <a:lnTo>
                    <a:pt x="1063" y="462"/>
                  </a:lnTo>
                  <a:lnTo>
                    <a:pt x="1060" y="461"/>
                  </a:lnTo>
                  <a:lnTo>
                    <a:pt x="1067" y="461"/>
                  </a:lnTo>
                  <a:lnTo>
                    <a:pt x="1072" y="454"/>
                  </a:lnTo>
                  <a:lnTo>
                    <a:pt x="1077" y="450"/>
                  </a:lnTo>
                  <a:lnTo>
                    <a:pt x="1083" y="445"/>
                  </a:lnTo>
                  <a:lnTo>
                    <a:pt x="1088" y="445"/>
                  </a:lnTo>
                  <a:lnTo>
                    <a:pt x="1091" y="443"/>
                  </a:lnTo>
                  <a:lnTo>
                    <a:pt x="1095" y="443"/>
                  </a:lnTo>
                  <a:lnTo>
                    <a:pt x="1098" y="441"/>
                  </a:lnTo>
                  <a:close/>
                  <a:moveTo>
                    <a:pt x="77" y="433"/>
                  </a:moveTo>
                  <a:lnTo>
                    <a:pt x="91" y="438"/>
                  </a:lnTo>
                  <a:lnTo>
                    <a:pt x="91" y="441"/>
                  </a:lnTo>
                  <a:lnTo>
                    <a:pt x="88" y="441"/>
                  </a:lnTo>
                  <a:lnTo>
                    <a:pt x="77" y="445"/>
                  </a:lnTo>
                  <a:lnTo>
                    <a:pt x="67" y="445"/>
                  </a:lnTo>
                  <a:lnTo>
                    <a:pt x="58" y="445"/>
                  </a:lnTo>
                  <a:lnTo>
                    <a:pt x="58" y="438"/>
                  </a:lnTo>
                  <a:lnTo>
                    <a:pt x="63" y="436"/>
                  </a:lnTo>
                  <a:lnTo>
                    <a:pt x="68" y="436"/>
                  </a:lnTo>
                  <a:lnTo>
                    <a:pt x="72" y="435"/>
                  </a:lnTo>
                  <a:lnTo>
                    <a:pt x="77" y="433"/>
                  </a:lnTo>
                  <a:close/>
                  <a:moveTo>
                    <a:pt x="0" y="417"/>
                  </a:moveTo>
                  <a:lnTo>
                    <a:pt x="6" y="419"/>
                  </a:lnTo>
                  <a:lnTo>
                    <a:pt x="13" y="419"/>
                  </a:lnTo>
                  <a:lnTo>
                    <a:pt x="16" y="419"/>
                  </a:lnTo>
                  <a:lnTo>
                    <a:pt x="21" y="421"/>
                  </a:lnTo>
                  <a:lnTo>
                    <a:pt x="27" y="422"/>
                  </a:lnTo>
                  <a:lnTo>
                    <a:pt x="27" y="429"/>
                  </a:lnTo>
                  <a:lnTo>
                    <a:pt x="23" y="429"/>
                  </a:lnTo>
                  <a:lnTo>
                    <a:pt x="18" y="431"/>
                  </a:lnTo>
                  <a:lnTo>
                    <a:pt x="13" y="433"/>
                  </a:lnTo>
                  <a:lnTo>
                    <a:pt x="7" y="433"/>
                  </a:lnTo>
                  <a:lnTo>
                    <a:pt x="0" y="433"/>
                  </a:lnTo>
                  <a:lnTo>
                    <a:pt x="0" y="417"/>
                  </a:lnTo>
                  <a:close/>
                  <a:moveTo>
                    <a:pt x="1152" y="414"/>
                  </a:moveTo>
                  <a:lnTo>
                    <a:pt x="1158" y="417"/>
                  </a:lnTo>
                  <a:lnTo>
                    <a:pt x="1161" y="421"/>
                  </a:lnTo>
                  <a:lnTo>
                    <a:pt x="1165" y="424"/>
                  </a:lnTo>
                  <a:lnTo>
                    <a:pt x="1166" y="429"/>
                  </a:lnTo>
                  <a:lnTo>
                    <a:pt x="1166" y="438"/>
                  </a:lnTo>
                  <a:lnTo>
                    <a:pt x="1159" y="438"/>
                  </a:lnTo>
                  <a:lnTo>
                    <a:pt x="1158" y="433"/>
                  </a:lnTo>
                  <a:lnTo>
                    <a:pt x="1156" y="431"/>
                  </a:lnTo>
                  <a:lnTo>
                    <a:pt x="1154" y="428"/>
                  </a:lnTo>
                  <a:lnTo>
                    <a:pt x="1152" y="424"/>
                  </a:lnTo>
                  <a:lnTo>
                    <a:pt x="1152" y="421"/>
                  </a:lnTo>
                  <a:lnTo>
                    <a:pt x="1152" y="414"/>
                  </a:lnTo>
                  <a:close/>
                  <a:moveTo>
                    <a:pt x="3905" y="407"/>
                  </a:moveTo>
                  <a:lnTo>
                    <a:pt x="3908" y="410"/>
                  </a:lnTo>
                  <a:lnTo>
                    <a:pt x="3910" y="414"/>
                  </a:lnTo>
                  <a:lnTo>
                    <a:pt x="3912" y="417"/>
                  </a:lnTo>
                  <a:lnTo>
                    <a:pt x="3912" y="422"/>
                  </a:lnTo>
                  <a:lnTo>
                    <a:pt x="3912" y="429"/>
                  </a:lnTo>
                  <a:lnTo>
                    <a:pt x="3898" y="464"/>
                  </a:lnTo>
                  <a:lnTo>
                    <a:pt x="3891" y="455"/>
                  </a:lnTo>
                  <a:lnTo>
                    <a:pt x="3888" y="447"/>
                  </a:lnTo>
                  <a:lnTo>
                    <a:pt x="3886" y="433"/>
                  </a:lnTo>
                  <a:lnTo>
                    <a:pt x="3905" y="407"/>
                  </a:lnTo>
                  <a:close/>
                  <a:moveTo>
                    <a:pt x="1144" y="391"/>
                  </a:moveTo>
                  <a:lnTo>
                    <a:pt x="1166" y="391"/>
                  </a:lnTo>
                  <a:lnTo>
                    <a:pt x="1168" y="394"/>
                  </a:lnTo>
                  <a:lnTo>
                    <a:pt x="1172" y="396"/>
                  </a:lnTo>
                  <a:lnTo>
                    <a:pt x="1172" y="398"/>
                  </a:lnTo>
                  <a:lnTo>
                    <a:pt x="1173" y="400"/>
                  </a:lnTo>
                  <a:lnTo>
                    <a:pt x="1173" y="401"/>
                  </a:lnTo>
                  <a:lnTo>
                    <a:pt x="1172" y="403"/>
                  </a:lnTo>
                  <a:lnTo>
                    <a:pt x="1172" y="407"/>
                  </a:lnTo>
                  <a:lnTo>
                    <a:pt x="1166" y="403"/>
                  </a:lnTo>
                  <a:lnTo>
                    <a:pt x="1161" y="401"/>
                  </a:lnTo>
                  <a:lnTo>
                    <a:pt x="1156" y="401"/>
                  </a:lnTo>
                  <a:lnTo>
                    <a:pt x="1152" y="400"/>
                  </a:lnTo>
                  <a:lnTo>
                    <a:pt x="1149" y="400"/>
                  </a:lnTo>
                  <a:lnTo>
                    <a:pt x="1145" y="398"/>
                  </a:lnTo>
                  <a:lnTo>
                    <a:pt x="1144" y="394"/>
                  </a:lnTo>
                  <a:lnTo>
                    <a:pt x="1144" y="391"/>
                  </a:lnTo>
                  <a:close/>
                  <a:moveTo>
                    <a:pt x="4017" y="326"/>
                  </a:moveTo>
                  <a:lnTo>
                    <a:pt x="4020" y="328"/>
                  </a:lnTo>
                  <a:lnTo>
                    <a:pt x="4022" y="328"/>
                  </a:lnTo>
                  <a:lnTo>
                    <a:pt x="4022" y="328"/>
                  </a:lnTo>
                  <a:lnTo>
                    <a:pt x="4022" y="330"/>
                  </a:lnTo>
                  <a:lnTo>
                    <a:pt x="4022" y="330"/>
                  </a:lnTo>
                  <a:lnTo>
                    <a:pt x="4024" y="333"/>
                  </a:lnTo>
                  <a:lnTo>
                    <a:pt x="4024" y="337"/>
                  </a:lnTo>
                  <a:lnTo>
                    <a:pt x="4022" y="342"/>
                  </a:lnTo>
                  <a:lnTo>
                    <a:pt x="4018" y="347"/>
                  </a:lnTo>
                  <a:lnTo>
                    <a:pt x="4017" y="352"/>
                  </a:lnTo>
                  <a:lnTo>
                    <a:pt x="4008" y="352"/>
                  </a:lnTo>
                  <a:lnTo>
                    <a:pt x="4008" y="340"/>
                  </a:lnTo>
                  <a:lnTo>
                    <a:pt x="4011" y="339"/>
                  </a:lnTo>
                  <a:lnTo>
                    <a:pt x="4013" y="335"/>
                  </a:lnTo>
                  <a:lnTo>
                    <a:pt x="4015" y="332"/>
                  </a:lnTo>
                  <a:lnTo>
                    <a:pt x="4017" y="326"/>
                  </a:lnTo>
                  <a:close/>
                  <a:moveTo>
                    <a:pt x="3970" y="279"/>
                  </a:moveTo>
                  <a:lnTo>
                    <a:pt x="3982" y="279"/>
                  </a:lnTo>
                  <a:lnTo>
                    <a:pt x="3982" y="291"/>
                  </a:lnTo>
                  <a:lnTo>
                    <a:pt x="3966" y="291"/>
                  </a:lnTo>
                  <a:lnTo>
                    <a:pt x="3966" y="283"/>
                  </a:lnTo>
                  <a:lnTo>
                    <a:pt x="3970" y="283"/>
                  </a:lnTo>
                  <a:lnTo>
                    <a:pt x="3970" y="279"/>
                  </a:lnTo>
                  <a:close/>
                  <a:moveTo>
                    <a:pt x="2699" y="246"/>
                  </a:moveTo>
                  <a:lnTo>
                    <a:pt x="2708" y="246"/>
                  </a:lnTo>
                  <a:lnTo>
                    <a:pt x="2704" y="251"/>
                  </a:lnTo>
                  <a:lnTo>
                    <a:pt x="2701" y="255"/>
                  </a:lnTo>
                  <a:lnTo>
                    <a:pt x="2697" y="258"/>
                  </a:lnTo>
                  <a:lnTo>
                    <a:pt x="2694" y="262"/>
                  </a:lnTo>
                  <a:lnTo>
                    <a:pt x="2688" y="265"/>
                  </a:lnTo>
                  <a:lnTo>
                    <a:pt x="2685" y="265"/>
                  </a:lnTo>
                  <a:lnTo>
                    <a:pt x="2685" y="267"/>
                  </a:lnTo>
                  <a:lnTo>
                    <a:pt x="2683" y="267"/>
                  </a:lnTo>
                  <a:lnTo>
                    <a:pt x="2680" y="267"/>
                  </a:lnTo>
                  <a:lnTo>
                    <a:pt x="2676" y="269"/>
                  </a:lnTo>
                  <a:lnTo>
                    <a:pt x="2673" y="256"/>
                  </a:lnTo>
                  <a:lnTo>
                    <a:pt x="2680" y="255"/>
                  </a:lnTo>
                  <a:lnTo>
                    <a:pt x="2687" y="251"/>
                  </a:lnTo>
                  <a:lnTo>
                    <a:pt x="2694" y="249"/>
                  </a:lnTo>
                  <a:lnTo>
                    <a:pt x="2699" y="246"/>
                  </a:lnTo>
                  <a:close/>
                  <a:moveTo>
                    <a:pt x="2554" y="241"/>
                  </a:moveTo>
                  <a:lnTo>
                    <a:pt x="2563" y="244"/>
                  </a:lnTo>
                  <a:lnTo>
                    <a:pt x="2573" y="248"/>
                  </a:lnTo>
                  <a:lnTo>
                    <a:pt x="2585" y="251"/>
                  </a:lnTo>
                  <a:lnTo>
                    <a:pt x="2592" y="256"/>
                  </a:lnTo>
                  <a:lnTo>
                    <a:pt x="2564" y="256"/>
                  </a:lnTo>
                  <a:lnTo>
                    <a:pt x="2561" y="255"/>
                  </a:lnTo>
                  <a:lnTo>
                    <a:pt x="2559" y="255"/>
                  </a:lnTo>
                  <a:lnTo>
                    <a:pt x="2556" y="253"/>
                  </a:lnTo>
                  <a:lnTo>
                    <a:pt x="2549" y="253"/>
                  </a:lnTo>
                  <a:lnTo>
                    <a:pt x="2549" y="249"/>
                  </a:lnTo>
                  <a:lnTo>
                    <a:pt x="2551" y="248"/>
                  </a:lnTo>
                  <a:lnTo>
                    <a:pt x="2552" y="246"/>
                  </a:lnTo>
                  <a:lnTo>
                    <a:pt x="2552" y="246"/>
                  </a:lnTo>
                  <a:lnTo>
                    <a:pt x="2552" y="244"/>
                  </a:lnTo>
                  <a:lnTo>
                    <a:pt x="2554" y="241"/>
                  </a:lnTo>
                  <a:close/>
                  <a:moveTo>
                    <a:pt x="2242" y="173"/>
                  </a:moveTo>
                  <a:lnTo>
                    <a:pt x="2266" y="173"/>
                  </a:lnTo>
                  <a:lnTo>
                    <a:pt x="2266" y="176"/>
                  </a:lnTo>
                  <a:lnTo>
                    <a:pt x="2261" y="178"/>
                  </a:lnTo>
                  <a:lnTo>
                    <a:pt x="2259" y="180"/>
                  </a:lnTo>
                  <a:lnTo>
                    <a:pt x="2256" y="181"/>
                  </a:lnTo>
                  <a:lnTo>
                    <a:pt x="2252" y="183"/>
                  </a:lnTo>
                  <a:lnTo>
                    <a:pt x="2247" y="183"/>
                  </a:lnTo>
                  <a:lnTo>
                    <a:pt x="2242" y="173"/>
                  </a:lnTo>
                  <a:close/>
                  <a:moveTo>
                    <a:pt x="2612" y="153"/>
                  </a:moveTo>
                  <a:lnTo>
                    <a:pt x="2610" y="155"/>
                  </a:lnTo>
                  <a:lnTo>
                    <a:pt x="2608" y="157"/>
                  </a:lnTo>
                  <a:lnTo>
                    <a:pt x="2606" y="157"/>
                  </a:lnTo>
                  <a:lnTo>
                    <a:pt x="2606" y="159"/>
                  </a:lnTo>
                  <a:lnTo>
                    <a:pt x="2605" y="160"/>
                  </a:lnTo>
                  <a:lnTo>
                    <a:pt x="2603" y="164"/>
                  </a:lnTo>
                  <a:lnTo>
                    <a:pt x="2606" y="164"/>
                  </a:lnTo>
                  <a:lnTo>
                    <a:pt x="2612" y="162"/>
                  </a:lnTo>
                  <a:lnTo>
                    <a:pt x="2615" y="160"/>
                  </a:lnTo>
                  <a:lnTo>
                    <a:pt x="2619" y="159"/>
                  </a:lnTo>
                  <a:lnTo>
                    <a:pt x="2622" y="157"/>
                  </a:lnTo>
                  <a:lnTo>
                    <a:pt x="2626" y="153"/>
                  </a:lnTo>
                  <a:lnTo>
                    <a:pt x="2612" y="153"/>
                  </a:lnTo>
                  <a:close/>
                  <a:moveTo>
                    <a:pt x="2362" y="153"/>
                  </a:moveTo>
                  <a:lnTo>
                    <a:pt x="2364" y="169"/>
                  </a:lnTo>
                  <a:lnTo>
                    <a:pt x="2366" y="188"/>
                  </a:lnTo>
                  <a:lnTo>
                    <a:pt x="2357" y="188"/>
                  </a:lnTo>
                  <a:lnTo>
                    <a:pt x="2355" y="190"/>
                  </a:lnTo>
                  <a:lnTo>
                    <a:pt x="2352" y="190"/>
                  </a:lnTo>
                  <a:lnTo>
                    <a:pt x="2348" y="190"/>
                  </a:lnTo>
                  <a:lnTo>
                    <a:pt x="2343" y="192"/>
                  </a:lnTo>
                  <a:lnTo>
                    <a:pt x="2341" y="178"/>
                  </a:lnTo>
                  <a:lnTo>
                    <a:pt x="2341" y="164"/>
                  </a:lnTo>
                  <a:lnTo>
                    <a:pt x="2343" y="157"/>
                  </a:lnTo>
                  <a:lnTo>
                    <a:pt x="2346" y="155"/>
                  </a:lnTo>
                  <a:lnTo>
                    <a:pt x="2350" y="153"/>
                  </a:lnTo>
                  <a:lnTo>
                    <a:pt x="2355" y="153"/>
                  </a:lnTo>
                  <a:lnTo>
                    <a:pt x="2362" y="153"/>
                  </a:lnTo>
                  <a:close/>
                  <a:moveTo>
                    <a:pt x="2353" y="119"/>
                  </a:moveTo>
                  <a:lnTo>
                    <a:pt x="2362" y="119"/>
                  </a:lnTo>
                  <a:lnTo>
                    <a:pt x="2360" y="126"/>
                  </a:lnTo>
                  <a:lnTo>
                    <a:pt x="2360" y="131"/>
                  </a:lnTo>
                  <a:lnTo>
                    <a:pt x="2360" y="136"/>
                  </a:lnTo>
                  <a:lnTo>
                    <a:pt x="2359" y="140"/>
                  </a:lnTo>
                  <a:lnTo>
                    <a:pt x="2357" y="145"/>
                  </a:lnTo>
                  <a:lnTo>
                    <a:pt x="2350" y="145"/>
                  </a:lnTo>
                  <a:lnTo>
                    <a:pt x="2350" y="138"/>
                  </a:lnTo>
                  <a:lnTo>
                    <a:pt x="2352" y="131"/>
                  </a:lnTo>
                  <a:lnTo>
                    <a:pt x="2352" y="124"/>
                  </a:lnTo>
                  <a:lnTo>
                    <a:pt x="2353" y="119"/>
                  </a:lnTo>
                  <a:close/>
                  <a:moveTo>
                    <a:pt x="4193" y="71"/>
                  </a:moveTo>
                  <a:lnTo>
                    <a:pt x="4202" y="84"/>
                  </a:lnTo>
                  <a:lnTo>
                    <a:pt x="4210" y="91"/>
                  </a:lnTo>
                  <a:lnTo>
                    <a:pt x="4221" y="94"/>
                  </a:lnTo>
                  <a:lnTo>
                    <a:pt x="4228" y="98"/>
                  </a:lnTo>
                  <a:lnTo>
                    <a:pt x="4235" y="103"/>
                  </a:lnTo>
                  <a:lnTo>
                    <a:pt x="4237" y="106"/>
                  </a:lnTo>
                  <a:lnTo>
                    <a:pt x="4238" y="110"/>
                  </a:lnTo>
                  <a:lnTo>
                    <a:pt x="4238" y="113"/>
                  </a:lnTo>
                  <a:lnTo>
                    <a:pt x="4238" y="119"/>
                  </a:lnTo>
                  <a:lnTo>
                    <a:pt x="4226" y="122"/>
                  </a:lnTo>
                  <a:lnTo>
                    <a:pt x="4217" y="129"/>
                  </a:lnTo>
                  <a:lnTo>
                    <a:pt x="4210" y="136"/>
                  </a:lnTo>
                  <a:lnTo>
                    <a:pt x="4200" y="141"/>
                  </a:lnTo>
                  <a:lnTo>
                    <a:pt x="4196" y="136"/>
                  </a:lnTo>
                  <a:lnTo>
                    <a:pt x="4193" y="134"/>
                  </a:lnTo>
                  <a:lnTo>
                    <a:pt x="4190" y="133"/>
                  </a:lnTo>
                  <a:lnTo>
                    <a:pt x="4186" y="134"/>
                  </a:lnTo>
                  <a:lnTo>
                    <a:pt x="4183" y="136"/>
                  </a:lnTo>
                  <a:lnTo>
                    <a:pt x="4181" y="140"/>
                  </a:lnTo>
                  <a:lnTo>
                    <a:pt x="4177" y="141"/>
                  </a:lnTo>
                  <a:lnTo>
                    <a:pt x="4183" y="162"/>
                  </a:lnTo>
                  <a:lnTo>
                    <a:pt x="4184" y="178"/>
                  </a:lnTo>
                  <a:lnTo>
                    <a:pt x="4184" y="190"/>
                  </a:lnTo>
                  <a:lnTo>
                    <a:pt x="4183" y="202"/>
                  </a:lnTo>
                  <a:lnTo>
                    <a:pt x="4179" y="215"/>
                  </a:lnTo>
                  <a:lnTo>
                    <a:pt x="4176" y="232"/>
                  </a:lnTo>
                  <a:lnTo>
                    <a:pt x="4174" y="253"/>
                  </a:lnTo>
                  <a:lnTo>
                    <a:pt x="4151" y="265"/>
                  </a:lnTo>
                  <a:lnTo>
                    <a:pt x="4125" y="277"/>
                  </a:lnTo>
                  <a:lnTo>
                    <a:pt x="4100" y="288"/>
                  </a:lnTo>
                  <a:lnTo>
                    <a:pt x="4095" y="279"/>
                  </a:lnTo>
                  <a:lnTo>
                    <a:pt x="4090" y="272"/>
                  </a:lnTo>
                  <a:lnTo>
                    <a:pt x="4088" y="279"/>
                  </a:lnTo>
                  <a:lnTo>
                    <a:pt x="4088" y="283"/>
                  </a:lnTo>
                  <a:lnTo>
                    <a:pt x="4087" y="288"/>
                  </a:lnTo>
                  <a:lnTo>
                    <a:pt x="4085" y="291"/>
                  </a:lnTo>
                  <a:lnTo>
                    <a:pt x="4080" y="291"/>
                  </a:lnTo>
                  <a:lnTo>
                    <a:pt x="4076" y="291"/>
                  </a:lnTo>
                  <a:lnTo>
                    <a:pt x="4074" y="293"/>
                  </a:lnTo>
                  <a:lnTo>
                    <a:pt x="4073" y="293"/>
                  </a:lnTo>
                  <a:lnTo>
                    <a:pt x="4071" y="295"/>
                  </a:lnTo>
                  <a:lnTo>
                    <a:pt x="4069" y="297"/>
                  </a:lnTo>
                  <a:lnTo>
                    <a:pt x="4064" y="297"/>
                  </a:lnTo>
                  <a:lnTo>
                    <a:pt x="4059" y="298"/>
                  </a:lnTo>
                  <a:lnTo>
                    <a:pt x="4057" y="295"/>
                  </a:lnTo>
                  <a:lnTo>
                    <a:pt x="4057" y="290"/>
                  </a:lnTo>
                  <a:lnTo>
                    <a:pt x="4057" y="288"/>
                  </a:lnTo>
                  <a:lnTo>
                    <a:pt x="4057" y="284"/>
                  </a:lnTo>
                  <a:lnTo>
                    <a:pt x="4057" y="283"/>
                  </a:lnTo>
                  <a:lnTo>
                    <a:pt x="4053" y="283"/>
                  </a:lnTo>
                  <a:lnTo>
                    <a:pt x="4050" y="281"/>
                  </a:lnTo>
                  <a:lnTo>
                    <a:pt x="4043" y="279"/>
                  </a:lnTo>
                  <a:lnTo>
                    <a:pt x="4043" y="283"/>
                  </a:lnTo>
                  <a:lnTo>
                    <a:pt x="4046" y="288"/>
                  </a:lnTo>
                  <a:lnTo>
                    <a:pt x="4050" y="290"/>
                  </a:lnTo>
                  <a:lnTo>
                    <a:pt x="4050" y="293"/>
                  </a:lnTo>
                  <a:lnTo>
                    <a:pt x="4050" y="298"/>
                  </a:lnTo>
                  <a:lnTo>
                    <a:pt x="4052" y="307"/>
                  </a:lnTo>
                  <a:lnTo>
                    <a:pt x="4046" y="312"/>
                  </a:lnTo>
                  <a:lnTo>
                    <a:pt x="4043" y="319"/>
                  </a:lnTo>
                  <a:lnTo>
                    <a:pt x="4039" y="326"/>
                  </a:lnTo>
                  <a:lnTo>
                    <a:pt x="4027" y="326"/>
                  </a:lnTo>
                  <a:lnTo>
                    <a:pt x="4025" y="312"/>
                  </a:lnTo>
                  <a:lnTo>
                    <a:pt x="4024" y="305"/>
                  </a:lnTo>
                  <a:lnTo>
                    <a:pt x="4020" y="298"/>
                  </a:lnTo>
                  <a:lnTo>
                    <a:pt x="4017" y="288"/>
                  </a:lnTo>
                  <a:lnTo>
                    <a:pt x="4027" y="288"/>
                  </a:lnTo>
                  <a:lnTo>
                    <a:pt x="4039" y="272"/>
                  </a:lnTo>
                  <a:lnTo>
                    <a:pt x="4055" y="258"/>
                  </a:lnTo>
                  <a:lnTo>
                    <a:pt x="4074" y="249"/>
                  </a:lnTo>
                  <a:lnTo>
                    <a:pt x="4081" y="248"/>
                  </a:lnTo>
                  <a:lnTo>
                    <a:pt x="4088" y="248"/>
                  </a:lnTo>
                  <a:lnTo>
                    <a:pt x="4094" y="249"/>
                  </a:lnTo>
                  <a:lnTo>
                    <a:pt x="4097" y="249"/>
                  </a:lnTo>
                  <a:lnTo>
                    <a:pt x="4100" y="249"/>
                  </a:lnTo>
                  <a:lnTo>
                    <a:pt x="4104" y="244"/>
                  </a:lnTo>
                  <a:lnTo>
                    <a:pt x="4107" y="239"/>
                  </a:lnTo>
                  <a:lnTo>
                    <a:pt x="4109" y="234"/>
                  </a:lnTo>
                  <a:lnTo>
                    <a:pt x="4111" y="230"/>
                  </a:lnTo>
                  <a:lnTo>
                    <a:pt x="4114" y="225"/>
                  </a:lnTo>
                  <a:lnTo>
                    <a:pt x="4120" y="222"/>
                  </a:lnTo>
                  <a:lnTo>
                    <a:pt x="4121" y="225"/>
                  </a:lnTo>
                  <a:lnTo>
                    <a:pt x="4123" y="227"/>
                  </a:lnTo>
                  <a:lnTo>
                    <a:pt x="4125" y="227"/>
                  </a:lnTo>
                  <a:lnTo>
                    <a:pt x="4125" y="227"/>
                  </a:lnTo>
                  <a:lnTo>
                    <a:pt x="4127" y="227"/>
                  </a:lnTo>
                  <a:lnTo>
                    <a:pt x="4128" y="225"/>
                  </a:lnTo>
                  <a:lnTo>
                    <a:pt x="4142" y="213"/>
                  </a:lnTo>
                  <a:lnTo>
                    <a:pt x="4151" y="202"/>
                  </a:lnTo>
                  <a:lnTo>
                    <a:pt x="4155" y="190"/>
                  </a:lnTo>
                  <a:lnTo>
                    <a:pt x="4158" y="176"/>
                  </a:lnTo>
                  <a:lnTo>
                    <a:pt x="4163" y="164"/>
                  </a:lnTo>
                  <a:lnTo>
                    <a:pt x="4174" y="148"/>
                  </a:lnTo>
                  <a:lnTo>
                    <a:pt x="4167" y="148"/>
                  </a:lnTo>
                  <a:lnTo>
                    <a:pt x="4162" y="145"/>
                  </a:lnTo>
                  <a:lnTo>
                    <a:pt x="4160" y="141"/>
                  </a:lnTo>
                  <a:lnTo>
                    <a:pt x="4158" y="138"/>
                  </a:lnTo>
                  <a:lnTo>
                    <a:pt x="4158" y="131"/>
                  </a:lnTo>
                  <a:lnTo>
                    <a:pt x="4158" y="122"/>
                  </a:lnTo>
                  <a:lnTo>
                    <a:pt x="4160" y="120"/>
                  </a:lnTo>
                  <a:lnTo>
                    <a:pt x="4160" y="120"/>
                  </a:lnTo>
                  <a:lnTo>
                    <a:pt x="4162" y="119"/>
                  </a:lnTo>
                  <a:lnTo>
                    <a:pt x="4162" y="117"/>
                  </a:lnTo>
                  <a:lnTo>
                    <a:pt x="4162" y="115"/>
                  </a:lnTo>
                  <a:lnTo>
                    <a:pt x="4169" y="113"/>
                  </a:lnTo>
                  <a:lnTo>
                    <a:pt x="4174" y="113"/>
                  </a:lnTo>
                  <a:lnTo>
                    <a:pt x="4177" y="112"/>
                  </a:lnTo>
                  <a:lnTo>
                    <a:pt x="4181" y="112"/>
                  </a:lnTo>
                  <a:lnTo>
                    <a:pt x="4181" y="94"/>
                  </a:lnTo>
                  <a:lnTo>
                    <a:pt x="4184" y="80"/>
                  </a:lnTo>
                  <a:lnTo>
                    <a:pt x="4193" y="71"/>
                  </a:lnTo>
                  <a:close/>
                  <a:moveTo>
                    <a:pt x="2414" y="68"/>
                  </a:moveTo>
                  <a:lnTo>
                    <a:pt x="2413" y="70"/>
                  </a:lnTo>
                  <a:lnTo>
                    <a:pt x="2411" y="70"/>
                  </a:lnTo>
                  <a:lnTo>
                    <a:pt x="2409" y="70"/>
                  </a:lnTo>
                  <a:lnTo>
                    <a:pt x="2409" y="71"/>
                  </a:lnTo>
                  <a:lnTo>
                    <a:pt x="2407" y="71"/>
                  </a:lnTo>
                  <a:lnTo>
                    <a:pt x="2404" y="75"/>
                  </a:lnTo>
                  <a:lnTo>
                    <a:pt x="2400" y="77"/>
                  </a:lnTo>
                  <a:lnTo>
                    <a:pt x="2400" y="78"/>
                  </a:lnTo>
                  <a:lnTo>
                    <a:pt x="2400" y="82"/>
                  </a:lnTo>
                  <a:lnTo>
                    <a:pt x="2400" y="85"/>
                  </a:lnTo>
                  <a:lnTo>
                    <a:pt x="2400" y="91"/>
                  </a:lnTo>
                  <a:lnTo>
                    <a:pt x="2414" y="105"/>
                  </a:lnTo>
                  <a:lnTo>
                    <a:pt x="2427" y="120"/>
                  </a:lnTo>
                  <a:lnTo>
                    <a:pt x="2439" y="138"/>
                  </a:lnTo>
                  <a:lnTo>
                    <a:pt x="2453" y="138"/>
                  </a:lnTo>
                  <a:lnTo>
                    <a:pt x="2453" y="148"/>
                  </a:lnTo>
                  <a:lnTo>
                    <a:pt x="2467" y="153"/>
                  </a:lnTo>
                  <a:lnTo>
                    <a:pt x="2477" y="160"/>
                  </a:lnTo>
                  <a:lnTo>
                    <a:pt x="2488" y="169"/>
                  </a:lnTo>
                  <a:lnTo>
                    <a:pt x="2488" y="173"/>
                  </a:lnTo>
                  <a:lnTo>
                    <a:pt x="2484" y="173"/>
                  </a:lnTo>
                  <a:lnTo>
                    <a:pt x="2481" y="173"/>
                  </a:lnTo>
                  <a:lnTo>
                    <a:pt x="2477" y="173"/>
                  </a:lnTo>
                  <a:lnTo>
                    <a:pt x="2475" y="173"/>
                  </a:lnTo>
                  <a:lnTo>
                    <a:pt x="2472" y="171"/>
                  </a:lnTo>
                  <a:lnTo>
                    <a:pt x="2467" y="169"/>
                  </a:lnTo>
                  <a:lnTo>
                    <a:pt x="2462" y="169"/>
                  </a:lnTo>
                  <a:lnTo>
                    <a:pt x="2462" y="174"/>
                  </a:lnTo>
                  <a:lnTo>
                    <a:pt x="2463" y="178"/>
                  </a:lnTo>
                  <a:lnTo>
                    <a:pt x="2465" y="181"/>
                  </a:lnTo>
                  <a:lnTo>
                    <a:pt x="2465" y="183"/>
                  </a:lnTo>
                  <a:lnTo>
                    <a:pt x="2467" y="187"/>
                  </a:lnTo>
                  <a:lnTo>
                    <a:pt x="2468" y="192"/>
                  </a:lnTo>
                  <a:lnTo>
                    <a:pt x="2463" y="195"/>
                  </a:lnTo>
                  <a:lnTo>
                    <a:pt x="2460" y="199"/>
                  </a:lnTo>
                  <a:lnTo>
                    <a:pt x="2456" y="204"/>
                  </a:lnTo>
                  <a:lnTo>
                    <a:pt x="2453" y="211"/>
                  </a:lnTo>
                  <a:lnTo>
                    <a:pt x="2442" y="211"/>
                  </a:lnTo>
                  <a:lnTo>
                    <a:pt x="2442" y="234"/>
                  </a:lnTo>
                  <a:lnTo>
                    <a:pt x="2434" y="234"/>
                  </a:lnTo>
                  <a:lnTo>
                    <a:pt x="2425" y="227"/>
                  </a:lnTo>
                  <a:lnTo>
                    <a:pt x="2414" y="223"/>
                  </a:lnTo>
                  <a:lnTo>
                    <a:pt x="2406" y="218"/>
                  </a:lnTo>
                  <a:lnTo>
                    <a:pt x="2400" y="206"/>
                  </a:lnTo>
                  <a:lnTo>
                    <a:pt x="2414" y="208"/>
                  </a:lnTo>
                  <a:lnTo>
                    <a:pt x="2428" y="206"/>
                  </a:lnTo>
                  <a:lnTo>
                    <a:pt x="2439" y="202"/>
                  </a:lnTo>
                  <a:lnTo>
                    <a:pt x="2446" y="195"/>
                  </a:lnTo>
                  <a:lnTo>
                    <a:pt x="2448" y="194"/>
                  </a:lnTo>
                  <a:lnTo>
                    <a:pt x="2448" y="192"/>
                  </a:lnTo>
                  <a:lnTo>
                    <a:pt x="2449" y="190"/>
                  </a:lnTo>
                  <a:lnTo>
                    <a:pt x="2449" y="187"/>
                  </a:lnTo>
                  <a:lnTo>
                    <a:pt x="2449" y="183"/>
                  </a:lnTo>
                  <a:lnTo>
                    <a:pt x="2423" y="164"/>
                  </a:lnTo>
                  <a:lnTo>
                    <a:pt x="2395" y="145"/>
                  </a:lnTo>
                  <a:lnTo>
                    <a:pt x="2386" y="134"/>
                  </a:lnTo>
                  <a:lnTo>
                    <a:pt x="2378" y="124"/>
                  </a:lnTo>
                  <a:lnTo>
                    <a:pt x="2371" y="112"/>
                  </a:lnTo>
                  <a:lnTo>
                    <a:pt x="2360" y="101"/>
                  </a:lnTo>
                  <a:lnTo>
                    <a:pt x="2346" y="96"/>
                  </a:lnTo>
                  <a:lnTo>
                    <a:pt x="2334" y="106"/>
                  </a:lnTo>
                  <a:lnTo>
                    <a:pt x="2318" y="115"/>
                  </a:lnTo>
                  <a:lnTo>
                    <a:pt x="2299" y="119"/>
                  </a:lnTo>
                  <a:lnTo>
                    <a:pt x="2297" y="115"/>
                  </a:lnTo>
                  <a:lnTo>
                    <a:pt x="2296" y="112"/>
                  </a:lnTo>
                  <a:lnTo>
                    <a:pt x="2294" y="110"/>
                  </a:lnTo>
                  <a:lnTo>
                    <a:pt x="2290" y="110"/>
                  </a:lnTo>
                  <a:lnTo>
                    <a:pt x="2289" y="110"/>
                  </a:lnTo>
                  <a:lnTo>
                    <a:pt x="2285" y="112"/>
                  </a:lnTo>
                  <a:lnTo>
                    <a:pt x="2276" y="119"/>
                  </a:lnTo>
                  <a:lnTo>
                    <a:pt x="2273" y="129"/>
                  </a:lnTo>
                  <a:lnTo>
                    <a:pt x="2271" y="140"/>
                  </a:lnTo>
                  <a:lnTo>
                    <a:pt x="2266" y="148"/>
                  </a:lnTo>
                  <a:lnTo>
                    <a:pt x="2247" y="148"/>
                  </a:lnTo>
                  <a:lnTo>
                    <a:pt x="2240" y="157"/>
                  </a:lnTo>
                  <a:lnTo>
                    <a:pt x="2235" y="167"/>
                  </a:lnTo>
                  <a:lnTo>
                    <a:pt x="2231" y="180"/>
                  </a:lnTo>
                  <a:lnTo>
                    <a:pt x="2229" y="181"/>
                  </a:lnTo>
                  <a:lnTo>
                    <a:pt x="2229" y="185"/>
                  </a:lnTo>
                  <a:lnTo>
                    <a:pt x="2231" y="187"/>
                  </a:lnTo>
                  <a:lnTo>
                    <a:pt x="2233" y="188"/>
                  </a:lnTo>
                  <a:lnTo>
                    <a:pt x="2236" y="192"/>
                  </a:lnTo>
                  <a:lnTo>
                    <a:pt x="2238" y="195"/>
                  </a:lnTo>
                  <a:lnTo>
                    <a:pt x="2233" y="195"/>
                  </a:lnTo>
                  <a:lnTo>
                    <a:pt x="2231" y="197"/>
                  </a:lnTo>
                  <a:lnTo>
                    <a:pt x="2229" y="197"/>
                  </a:lnTo>
                  <a:lnTo>
                    <a:pt x="2228" y="199"/>
                  </a:lnTo>
                  <a:lnTo>
                    <a:pt x="2226" y="201"/>
                  </a:lnTo>
                  <a:lnTo>
                    <a:pt x="2222" y="202"/>
                  </a:lnTo>
                  <a:lnTo>
                    <a:pt x="2222" y="206"/>
                  </a:lnTo>
                  <a:lnTo>
                    <a:pt x="2222" y="206"/>
                  </a:lnTo>
                  <a:lnTo>
                    <a:pt x="2222" y="208"/>
                  </a:lnTo>
                  <a:lnTo>
                    <a:pt x="2222" y="208"/>
                  </a:lnTo>
                  <a:lnTo>
                    <a:pt x="2222" y="209"/>
                  </a:lnTo>
                  <a:lnTo>
                    <a:pt x="2222" y="215"/>
                  </a:lnTo>
                  <a:lnTo>
                    <a:pt x="2210" y="216"/>
                  </a:lnTo>
                  <a:lnTo>
                    <a:pt x="2205" y="220"/>
                  </a:lnTo>
                  <a:lnTo>
                    <a:pt x="2201" y="223"/>
                  </a:lnTo>
                  <a:lnTo>
                    <a:pt x="2198" y="229"/>
                  </a:lnTo>
                  <a:lnTo>
                    <a:pt x="2193" y="234"/>
                  </a:lnTo>
                  <a:lnTo>
                    <a:pt x="2187" y="236"/>
                  </a:lnTo>
                  <a:lnTo>
                    <a:pt x="2184" y="236"/>
                  </a:lnTo>
                  <a:lnTo>
                    <a:pt x="2179" y="234"/>
                  </a:lnTo>
                  <a:lnTo>
                    <a:pt x="2175" y="232"/>
                  </a:lnTo>
                  <a:lnTo>
                    <a:pt x="2172" y="230"/>
                  </a:lnTo>
                  <a:lnTo>
                    <a:pt x="2170" y="230"/>
                  </a:lnTo>
                  <a:lnTo>
                    <a:pt x="2167" y="232"/>
                  </a:lnTo>
                  <a:lnTo>
                    <a:pt x="2163" y="234"/>
                  </a:lnTo>
                  <a:lnTo>
                    <a:pt x="2160" y="236"/>
                  </a:lnTo>
                  <a:lnTo>
                    <a:pt x="2154" y="237"/>
                  </a:lnTo>
                  <a:lnTo>
                    <a:pt x="2154" y="246"/>
                  </a:lnTo>
                  <a:lnTo>
                    <a:pt x="2203" y="253"/>
                  </a:lnTo>
                  <a:lnTo>
                    <a:pt x="2217" y="246"/>
                  </a:lnTo>
                  <a:lnTo>
                    <a:pt x="2231" y="237"/>
                  </a:lnTo>
                  <a:lnTo>
                    <a:pt x="2242" y="230"/>
                  </a:lnTo>
                  <a:lnTo>
                    <a:pt x="2257" y="227"/>
                  </a:lnTo>
                  <a:lnTo>
                    <a:pt x="2280" y="223"/>
                  </a:lnTo>
                  <a:lnTo>
                    <a:pt x="2304" y="222"/>
                  </a:lnTo>
                  <a:lnTo>
                    <a:pt x="2331" y="222"/>
                  </a:lnTo>
                  <a:lnTo>
                    <a:pt x="2353" y="222"/>
                  </a:lnTo>
                  <a:lnTo>
                    <a:pt x="2372" y="223"/>
                  </a:lnTo>
                  <a:lnTo>
                    <a:pt x="2381" y="225"/>
                  </a:lnTo>
                  <a:lnTo>
                    <a:pt x="2385" y="225"/>
                  </a:lnTo>
                  <a:lnTo>
                    <a:pt x="2379" y="241"/>
                  </a:lnTo>
                  <a:lnTo>
                    <a:pt x="2376" y="258"/>
                  </a:lnTo>
                  <a:lnTo>
                    <a:pt x="2372" y="276"/>
                  </a:lnTo>
                  <a:lnTo>
                    <a:pt x="2378" y="279"/>
                  </a:lnTo>
                  <a:lnTo>
                    <a:pt x="2379" y="283"/>
                  </a:lnTo>
                  <a:lnTo>
                    <a:pt x="2383" y="286"/>
                  </a:lnTo>
                  <a:lnTo>
                    <a:pt x="2385" y="288"/>
                  </a:lnTo>
                  <a:lnTo>
                    <a:pt x="2388" y="291"/>
                  </a:lnTo>
                  <a:lnTo>
                    <a:pt x="2400" y="295"/>
                  </a:lnTo>
                  <a:lnTo>
                    <a:pt x="2414" y="295"/>
                  </a:lnTo>
                  <a:lnTo>
                    <a:pt x="2428" y="297"/>
                  </a:lnTo>
                  <a:lnTo>
                    <a:pt x="2442" y="304"/>
                  </a:lnTo>
                  <a:lnTo>
                    <a:pt x="2446" y="318"/>
                  </a:lnTo>
                  <a:lnTo>
                    <a:pt x="2453" y="321"/>
                  </a:lnTo>
                  <a:lnTo>
                    <a:pt x="2463" y="325"/>
                  </a:lnTo>
                  <a:lnTo>
                    <a:pt x="2477" y="328"/>
                  </a:lnTo>
                  <a:lnTo>
                    <a:pt x="2489" y="332"/>
                  </a:lnTo>
                  <a:lnTo>
                    <a:pt x="2496" y="333"/>
                  </a:lnTo>
                  <a:lnTo>
                    <a:pt x="2498" y="323"/>
                  </a:lnTo>
                  <a:lnTo>
                    <a:pt x="2502" y="314"/>
                  </a:lnTo>
                  <a:lnTo>
                    <a:pt x="2505" y="305"/>
                  </a:lnTo>
                  <a:lnTo>
                    <a:pt x="2516" y="298"/>
                  </a:lnTo>
                  <a:lnTo>
                    <a:pt x="2531" y="295"/>
                  </a:lnTo>
                  <a:lnTo>
                    <a:pt x="2545" y="298"/>
                  </a:lnTo>
                  <a:lnTo>
                    <a:pt x="2559" y="305"/>
                  </a:lnTo>
                  <a:lnTo>
                    <a:pt x="2573" y="311"/>
                  </a:lnTo>
                  <a:lnTo>
                    <a:pt x="2580" y="312"/>
                  </a:lnTo>
                  <a:lnTo>
                    <a:pt x="2594" y="314"/>
                  </a:lnTo>
                  <a:lnTo>
                    <a:pt x="2608" y="318"/>
                  </a:lnTo>
                  <a:lnTo>
                    <a:pt x="2622" y="319"/>
                  </a:lnTo>
                  <a:lnTo>
                    <a:pt x="2633" y="321"/>
                  </a:lnTo>
                  <a:lnTo>
                    <a:pt x="2638" y="323"/>
                  </a:lnTo>
                  <a:lnTo>
                    <a:pt x="2641" y="321"/>
                  </a:lnTo>
                  <a:lnTo>
                    <a:pt x="2643" y="318"/>
                  </a:lnTo>
                  <a:lnTo>
                    <a:pt x="2645" y="316"/>
                  </a:lnTo>
                  <a:lnTo>
                    <a:pt x="2648" y="312"/>
                  </a:lnTo>
                  <a:lnTo>
                    <a:pt x="2652" y="311"/>
                  </a:lnTo>
                  <a:lnTo>
                    <a:pt x="2655" y="311"/>
                  </a:lnTo>
                  <a:lnTo>
                    <a:pt x="2660" y="311"/>
                  </a:lnTo>
                  <a:lnTo>
                    <a:pt x="2673" y="314"/>
                  </a:lnTo>
                  <a:lnTo>
                    <a:pt x="2683" y="319"/>
                  </a:lnTo>
                  <a:lnTo>
                    <a:pt x="2695" y="318"/>
                  </a:lnTo>
                  <a:lnTo>
                    <a:pt x="2708" y="314"/>
                  </a:lnTo>
                  <a:lnTo>
                    <a:pt x="2709" y="300"/>
                  </a:lnTo>
                  <a:lnTo>
                    <a:pt x="2716" y="283"/>
                  </a:lnTo>
                  <a:lnTo>
                    <a:pt x="2722" y="267"/>
                  </a:lnTo>
                  <a:lnTo>
                    <a:pt x="2725" y="253"/>
                  </a:lnTo>
                  <a:lnTo>
                    <a:pt x="2722" y="241"/>
                  </a:lnTo>
                  <a:lnTo>
                    <a:pt x="2720" y="237"/>
                  </a:lnTo>
                  <a:lnTo>
                    <a:pt x="2720" y="234"/>
                  </a:lnTo>
                  <a:lnTo>
                    <a:pt x="2718" y="232"/>
                  </a:lnTo>
                  <a:lnTo>
                    <a:pt x="2716" y="230"/>
                  </a:lnTo>
                  <a:lnTo>
                    <a:pt x="2713" y="230"/>
                  </a:lnTo>
                  <a:lnTo>
                    <a:pt x="2709" y="230"/>
                  </a:lnTo>
                  <a:lnTo>
                    <a:pt x="2702" y="230"/>
                  </a:lnTo>
                  <a:lnTo>
                    <a:pt x="2694" y="237"/>
                  </a:lnTo>
                  <a:lnTo>
                    <a:pt x="2687" y="239"/>
                  </a:lnTo>
                  <a:lnTo>
                    <a:pt x="2680" y="237"/>
                  </a:lnTo>
                  <a:lnTo>
                    <a:pt x="2673" y="234"/>
                  </a:lnTo>
                  <a:lnTo>
                    <a:pt x="2664" y="230"/>
                  </a:lnTo>
                  <a:lnTo>
                    <a:pt x="2659" y="229"/>
                  </a:lnTo>
                  <a:lnTo>
                    <a:pt x="2655" y="230"/>
                  </a:lnTo>
                  <a:lnTo>
                    <a:pt x="2650" y="232"/>
                  </a:lnTo>
                  <a:lnTo>
                    <a:pt x="2648" y="236"/>
                  </a:lnTo>
                  <a:lnTo>
                    <a:pt x="2645" y="239"/>
                  </a:lnTo>
                  <a:lnTo>
                    <a:pt x="2641" y="241"/>
                  </a:lnTo>
                  <a:lnTo>
                    <a:pt x="2626" y="237"/>
                  </a:lnTo>
                  <a:lnTo>
                    <a:pt x="2610" y="227"/>
                  </a:lnTo>
                  <a:lnTo>
                    <a:pt x="2598" y="211"/>
                  </a:lnTo>
                  <a:lnTo>
                    <a:pt x="2592" y="195"/>
                  </a:lnTo>
                  <a:lnTo>
                    <a:pt x="2592" y="192"/>
                  </a:lnTo>
                  <a:lnTo>
                    <a:pt x="2592" y="188"/>
                  </a:lnTo>
                  <a:lnTo>
                    <a:pt x="2592" y="185"/>
                  </a:lnTo>
                  <a:lnTo>
                    <a:pt x="2592" y="181"/>
                  </a:lnTo>
                  <a:lnTo>
                    <a:pt x="2592" y="178"/>
                  </a:lnTo>
                  <a:lnTo>
                    <a:pt x="2594" y="174"/>
                  </a:lnTo>
                  <a:lnTo>
                    <a:pt x="2596" y="169"/>
                  </a:lnTo>
                  <a:lnTo>
                    <a:pt x="2592" y="166"/>
                  </a:lnTo>
                  <a:lnTo>
                    <a:pt x="2589" y="164"/>
                  </a:lnTo>
                  <a:lnTo>
                    <a:pt x="2587" y="162"/>
                  </a:lnTo>
                  <a:lnTo>
                    <a:pt x="2585" y="160"/>
                  </a:lnTo>
                  <a:lnTo>
                    <a:pt x="2582" y="159"/>
                  </a:lnTo>
                  <a:lnTo>
                    <a:pt x="2577" y="157"/>
                  </a:lnTo>
                  <a:lnTo>
                    <a:pt x="2575" y="155"/>
                  </a:lnTo>
                  <a:lnTo>
                    <a:pt x="2573" y="155"/>
                  </a:lnTo>
                  <a:lnTo>
                    <a:pt x="2571" y="153"/>
                  </a:lnTo>
                  <a:lnTo>
                    <a:pt x="2568" y="153"/>
                  </a:lnTo>
                  <a:lnTo>
                    <a:pt x="2564" y="153"/>
                  </a:lnTo>
                  <a:lnTo>
                    <a:pt x="2564" y="157"/>
                  </a:lnTo>
                  <a:lnTo>
                    <a:pt x="2561" y="157"/>
                  </a:lnTo>
                  <a:lnTo>
                    <a:pt x="2561" y="162"/>
                  </a:lnTo>
                  <a:lnTo>
                    <a:pt x="2563" y="166"/>
                  </a:lnTo>
                  <a:lnTo>
                    <a:pt x="2563" y="167"/>
                  </a:lnTo>
                  <a:lnTo>
                    <a:pt x="2563" y="169"/>
                  </a:lnTo>
                  <a:lnTo>
                    <a:pt x="2561" y="171"/>
                  </a:lnTo>
                  <a:lnTo>
                    <a:pt x="2559" y="171"/>
                  </a:lnTo>
                  <a:lnTo>
                    <a:pt x="2556" y="171"/>
                  </a:lnTo>
                  <a:lnTo>
                    <a:pt x="2549" y="173"/>
                  </a:lnTo>
                  <a:lnTo>
                    <a:pt x="2547" y="169"/>
                  </a:lnTo>
                  <a:lnTo>
                    <a:pt x="2545" y="167"/>
                  </a:lnTo>
                  <a:lnTo>
                    <a:pt x="2545" y="166"/>
                  </a:lnTo>
                  <a:lnTo>
                    <a:pt x="2542" y="164"/>
                  </a:lnTo>
                  <a:lnTo>
                    <a:pt x="2542" y="169"/>
                  </a:lnTo>
                  <a:lnTo>
                    <a:pt x="2551" y="180"/>
                  </a:lnTo>
                  <a:lnTo>
                    <a:pt x="2558" y="195"/>
                  </a:lnTo>
                  <a:lnTo>
                    <a:pt x="2561" y="211"/>
                  </a:lnTo>
                  <a:lnTo>
                    <a:pt x="2556" y="215"/>
                  </a:lnTo>
                  <a:lnTo>
                    <a:pt x="2552" y="216"/>
                  </a:lnTo>
                  <a:lnTo>
                    <a:pt x="2551" y="220"/>
                  </a:lnTo>
                  <a:lnTo>
                    <a:pt x="2549" y="223"/>
                  </a:lnTo>
                  <a:lnTo>
                    <a:pt x="2549" y="225"/>
                  </a:lnTo>
                  <a:lnTo>
                    <a:pt x="2547" y="229"/>
                  </a:lnTo>
                  <a:lnTo>
                    <a:pt x="2545" y="230"/>
                  </a:lnTo>
                  <a:lnTo>
                    <a:pt x="2540" y="232"/>
                  </a:lnTo>
                  <a:lnTo>
                    <a:pt x="2535" y="234"/>
                  </a:lnTo>
                  <a:lnTo>
                    <a:pt x="2533" y="232"/>
                  </a:lnTo>
                  <a:lnTo>
                    <a:pt x="2531" y="232"/>
                  </a:lnTo>
                  <a:lnTo>
                    <a:pt x="2531" y="232"/>
                  </a:lnTo>
                  <a:lnTo>
                    <a:pt x="2530" y="230"/>
                  </a:lnTo>
                  <a:lnTo>
                    <a:pt x="2526" y="230"/>
                  </a:lnTo>
                  <a:lnTo>
                    <a:pt x="2510" y="183"/>
                  </a:lnTo>
                  <a:lnTo>
                    <a:pt x="2507" y="181"/>
                  </a:lnTo>
                  <a:lnTo>
                    <a:pt x="2503" y="178"/>
                  </a:lnTo>
                  <a:lnTo>
                    <a:pt x="2498" y="174"/>
                  </a:lnTo>
                  <a:lnTo>
                    <a:pt x="2495" y="173"/>
                  </a:lnTo>
                  <a:lnTo>
                    <a:pt x="2491" y="169"/>
                  </a:lnTo>
                  <a:lnTo>
                    <a:pt x="2489" y="159"/>
                  </a:lnTo>
                  <a:lnTo>
                    <a:pt x="2491" y="150"/>
                  </a:lnTo>
                  <a:lnTo>
                    <a:pt x="2493" y="143"/>
                  </a:lnTo>
                  <a:lnTo>
                    <a:pt x="2493" y="136"/>
                  </a:lnTo>
                  <a:lnTo>
                    <a:pt x="2488" y="131"/>
                  </a:lnTo>
                  <a:lnTo>
                    <a:pt x="2475" y="122"/>
                  </a:lnTo>
                  <a:lnTo>
                    <a:pt x="2465" y="117"/>
                  </a:lnTo>
                  <a:lnTo>
                    <a:pt x="2456" y="115"/>
                  </a:lnTo>
                  <a:lnTo>
                    <a:pt x="2448" y="110"/>
                  </a:lnTo>
                  <a:lnTo>
                    <a:pt x="2441" y="99"/>
                  </a:lnTo>
                  <a:lnTo>
                    <a:pt x="2434" y="80"/>
                  </a:lnTo>
                  <a:lnTo>
                    <a:pt x="2420" y="84"/>
                  </a:lnTo>
                  <a:lnTo>
                    <a:pt x="2418" y="78"/>
                  </a:lnTo>
                  <a:lnTo>
                    <a:pt x="2418" y="75"/>
                  </a:lnTo>
                  <a:lnTo>
                    <a:pt x="2416" y="71"/>
                  </a:lnTo>
                  <a:lnTo>
                    <a:pt x="2414" y="68"/>
                  </a:lnTo>
                  <a:close/>
                  <a:moveTo>
                    <a:pt x="1217" y="64"/>
                  </a:moveTo>
                  <a:lnTo>
                    <a:pt x="1215" y="68"/>
                  </a:lnTo>
                  <a:lnTo>
                    <a:pt x="1212" y="71"/>
                  </a:lnTo>
                  <a:lnTo>
                    <a:pt x="1210" y="73"/>
                  </a:lnTo>
                  <a:lnTo>
                    <a:pt x="1208" y="75"/>
                  </a:lnTo>
                  <a:lnTo>
                    <a:pt x="1208" y="77"/>
                  </a:lnTo>
                  <a:lnTo>
                    <a:pt x="1210" y="78"/>
                  </a:lnTo>
                  <a:lnTo>
                    <a:pt x="1214" y="80"/>
                  </a:lnTo>
                  <a:lnTo>
                    <a:pt x="1215" y="75"/>
                  </a:lnTo>
                  <a:lnTo>
                    <a:pt x="1215" y="73"/>
                  </a:lnTo>
                  <a:lnTo>
                    <a:pt x="1217" y="70"/>
                  </a:lnTo>
                  <a:lnTo>
                    <a:pt x="1219" y="68"/>
                  </a:lnTo>
                  <a:lnTo>
                    <a:pt x="1220" y="64"/>
                  </a:lnTo>
                  <a:lnTo>
                    <a:pt x="1217" y="64"/>
                  </a:lnTo>
                  <a:close/>
                  <a:moveTo>
                    <a:pt x="2654" y="49"/>
                  </a:moveTo>
                  <a:lnTo>
                    <a:pt x="2650" y="57"/>
                  </a:lnTo>
                  <a:lnTo>
                    <a:pt x="2643" y="70"/>
                  </a:lnTo>
                  <a:lnTo>
                    <a:pt x="2634" y="84"/>
                  </a:lnTo>
                  <a:lnTo>
                    <a:pt x="2626" y="98"/>
                  </a:lnTo>
                  <a:lnTo>
                    <a:pt x="2619" y="110"/>
                  </a:lnTo>
                  <a:lnTo>
                    <a:pt x="2615" y="120"/>
                  </a:lnTo>
                  <a:lnTo>
                    <a:pt x="2615" y="126"/>
                  </a:lnTo>
                  <a:lnTo>
                    <a:pt x="2617" y="133"/>
                  </a:lnTo>
                  <a:lnTo>
                    <a:pt x="2617" y="136"/>
                  </a:lnTo>
                  <a:lnTo>
                    <a:pt x="2619" y="140"/>
                  </a:lnTo>
                  <a:lnTo>
                    <a:pt x="2622" y="141"/>
                  </a:lnTo>
                  <a:lnTo>
                    <a:pt x="2626" y="143"/>
                  </a:lnTo>
                  <a:lnTo>
                    <a:pt x="2631" y="145"/>
                  </a:lnTo>
                  <a:lnTo>
                    <a:pt x="2645" y="150"/>
                  </a:lnTo>
                  <a:lnTo>
                    <a:pt x="2659" y="148"/>
                  </a:lnTo>
                  <a:lnTo>
                    <a:pt x="2671" y="143"/>
                  </a:lnTo>
                  <a:lnTo>
                    <a:pt x="2685" y="136"/>
                  </a:lnTo>
                  <a:lnTo>
                    <a:pt x="2699" y="134"/>
                  </a:lnTo>
                  <a:lnTo>
                    <a:pt x="2713" y="134"/>
                  </a:lnTo>
                  <a:lnTo>
                    <a:pt x="2722" y="140"/>
                  </a:lnTo>
                  <a:lnTo>
                    <a:pt x="2729" y="145"/>
                  </a:lnTo>
                  <a:lnTo>
                    <a:pt x="2737" y="148"/>
                  </a:lnTo>
                  <a:lnTo>
                    <a:pt x="2758" y="152"/>
                  </a:lnTo>
                  <a:lnTo>
                    <a:pt x="2779" y="150"/>
                  </a:lnTo>
                  <a:lnTo>
                    <a:pt x="2798" y="145"/>
                  </a:lnTo>
                  <a:lnTo>
                    <a:pt x="2804" y="134"/>
                  </a:lnTo>
                  <a:lnTo>
                    <a:pt x="2798" y="134"/>
                  </a:lnTo>
                  <a:lnTo>
                    <a:pt x="2790" y="120"/>
                  </a:lnTo>
                  <a:lnTo>
                    <a:pt x="2776" y="108"/>
                  </a:lnTo>
                  <a:lnTo>
                    <a:pt x="2756" y="96"/>
                  </a:lnTo>
                  <a:lnTo>
                    <a:pt x="2737" y="85"/>
                  </a:lnTo>
                  <a:lnTo>
                    <a:pt x="2722" y="80"/>
                  </a:lnTo>
                  <a:lnTo>
                    <a:pt x="2713" y="87"/>
                  </a:lnTo>
                  <a:lnTo>
                    <a:pt x="2701" y="92"/>
                  </a:lnTo>
                  <a:lnTo>
                    <a:pt x="2692" y="91"/>
                  </a:lnTo>
                  <a:lnTo>
                    <a:pt x="2687" y="84"/>
                  </a:lnTo>
                  <a:lnTo>
                    <a:pt x="2680" y="77"/>
                  </a:lnTo>
                  <a:lnTo>
                    <a:pt x="2676" y="68"/>
                  </a:lnTo>
                  <a:lnTo>
                    <a:pt x="2688" y="64"/>
                  </a:lnTo>
                  <a:lnTo>
                    <a:pt x="2687" y="63"/>
                  </a:lnTo>
                  <a:lnTo>
                    <a:pt x="2685" y="63"/>
                  </a:lnTo>
                  <a:lnTo>
                    <a:pt x="2685" y="63"/>
                  </a:lnTo>
                  <a:lnTo>
                    <a:pt x="2683" y="63"/>
                  </a:lnTo>
                  <a:lnTo>
                    <a:pt x="2680" y="61"/>
                  </a:lnTo>
                  <a:lnTo>
                    <a:pt x="2674" y="56"/>
                  </a:lnTo>
                  <a:lnTo>
                    <a:pt x="2669" y="54"/>
                  </a:lnTo>
                  <a:lnTo>
                    <a:pt x="2662" y="51"/>
                  </a:lnTo>
                  <a:lnTo>
                    <a:pt x="2654" y="49"/>
                  </a:lnTo>
                  <a:close/>
                  <a:moveTo>
                    <a:pt x="2933" y="45"/>
                  </a:moveTo>
                  <a:lnTo>
                    <a:pt x="2922" y="54"/>
                  </a:lnTo>
                  <a:lnTo>
                    <a:pt x="2910" y="59"/>
                  </a:lnTo>
                  <a:lnTo>
                    <a:pt x="2898" y="64"/>
                  </a:lnTo>
                  <a:lnTo>
                    <a:pt x="2887" y="73"/>
                  </a:lnTo>
                  <a:lnTo>
                    <a:pt x="2880" y="84"/>
                  </a:lnTo>
                  <a:lnTo>
                    <a:pt x="2877" y="99"/>
                  </a:lnTo>
                  <a:lnTo>
                    <a:pt x="2882" y="115"/>
                  </a:lnTo>
                  <a:lnTo>
                    <a:pt x="2893" y="131"/>
                  </a:lnTo>
                  <a:lnTo>
                    <a:pt x="2903" y="147"/>
                  </a:lnTo>
                  <a:lnTo>
                    <a:pt x="2915" y="160"/>
                  </a:lnTo>
                  <a:lnTo>
                    <a:pt x="2922" y="173"/>
                  </a:lnTo>
                  <a:lnTo>
                    <a:pt x="2910" y="173"/>
                  </a:lnTo>
                  <a:lnTo>
                    <a:pt x="2910" y="195"/>
                  </a:lnTo>
                  <a:lnTo>
                    <a:pt x="2914" y="211"/>
                  </a:lnTo>
                  <a:lnTo>
                    <a:pt x="2924" y="220"/>
                  </a:lnTo>
                  <a:lnTo>
                    <a:pt x="2942" y="223"/>
                  </a:lnTo>
                  <a:lnTo>
                    <a:pt x="2968" y="222"/>
                  </a:lnTo>
                  <a:lnTo>
                    <a:pt x="2966" y="202"/>
                  </a:lnTo>
                  <a:lnTo>
                    <a:pt x="2962" y="190"/>
                  </a:lnTo>
                  <a:lnTo>
                    <a:pt x="2957" y="180"/>
                  </a:lnTo>
                  <a:lnTo>
                    <a:pt x="2955" y="169"/>
                  </a:lnTo>
                  <a:lnTo>
                    <a:pt x="2957" y="153"/>
                  </a:lnTo>
                  <a:lnTo>
                    <a:pt x="2961" y="155"/>
                  </a:lnTo>
                  <a:lnTo>
                    <a:pt x="2964" y="155"/>
                  </a:lnTo>
                  <a:lnTo>
                    <a:pt x="2968" y="155"/>
                  </a:lnTo>
                  <a:lnTo>
                    <a:pt x="2971" y="155"/>
                  </a:lnTo>
                  <a:lnTo>
                    <a:pt x="2976" y="153"/>
                  </a:lnTo>
                  <a:lnTo>
                    <a:pt x="2973" y="150"/>
                  </a:lnTo>
                  <a:lnTo>
                    <a:pt x="2969" y="148"/>
                  </a:lnTo>
                  <a:lnTo>
                    <a:pt x="2968" y="147"/>
                  </a:lnTo>
                  <a:lnTo>
                    <a:pt x="2964" y="143"/>
                  </a:lnTo>
                  <a:lnTo>
                    <a:pt x="2961" y="141"/>
                  </a:lnTo>
                  <a:lnTo>
                    <a:pt x="2959" y="143"/>
                  </a:lnTo>
                  <a:lnTo>
                    <a:pt x="2959" y="147"/>
                  </a:lnTo>
                  <a:lnTo>
                    <a:pt x="2957" y="150"/>
                  </a:lnTo>
                  <a:lnTo>
                    <a:pt x="2957" y="152"/>
                  </a:lnTo>
                  <a:lnTo>
                    <a:pt x="2955" y="153"/>
                  </a:lnTo>
                  <a:lnTo>
                    <a:pt x="2954" y="152"/>
                  </a:lnTo>
                  <a:lnTo>
                    <a:pt x="2952" y="148"/>
                  </a:lnTo>
                  <a:lnTo>
                    <a:pt x="2947" y="140"/>
                  </a:lnTo>
                  <a:lnTo>
                    <a:pt x="2942" y="131"/>
                  </a:lnTo>
                  <a:lnTo>
                    <a:pt x="2943" y="127"/>
                  </a:lnTo>
                  <a:lnTo>
                    <a:pt x="2945" y="127"/>
                  </a:lnTo>
                  <a:lnTo>
                    <a:pt x="2947" y="126"/>
                  </a:lnTo>
                  <a:lnTo>
                    <a:pt x="2948" y="122"/>
                  </a:lnTo>
                  <a:lnTo>
                    <a:pt x="2933" y="113"/>
                  </a:lnTo>
                  <a:lnTo>
                    <a:pt x="2921" y="99"/>
                  </a:lnTo>
                  <a:lnTo>
                    <a:pt x="2914" y="84"/>
                  </a:lnTo>
                  <a:lnTo>
                    <a:pt x="2933" y="82"/>
                  </a:lnTo>
                  <a:lnTo>
                    <a:pt x="2947" y="77"/>
                  </a:lnTo>
                  <a:lnTo>
                    <a:pt x="2954" y="64"/>
                  </a:lnTo>
                  <a:lnTo>
                    <a:pt x="2957" y="49"/>
                  </a:lnTo>
                  <a:lnTo>
                    <a:pt x="2952" y="47"/>
                  </a:lnTo>
                  <a:lnTo>
                    <a:pt x="2947" y="47"/>
                  </a:lnTo>
                  <a:lnTo>
                    <a:pt x="2942" y="45"/>
                  </a:lnTo>
                  <a:lnTo>
                    <a:pt x="2933" y="45"/>
                  </a:lnTo>
                  <a:close/>
                  <a:moveTo>
                    <a:pt x="2746" y="42"/>
                  </a:moveTo>
                  <a:lnTo>
                    <a:pt x="2732" y="49"/>
                  </a:lnTo>
                  <a:lnTo>
                    <a:pt x="2715" y="54"/>
                  </a:lnTo>
                  <a:lnTo>
                    <a:pt x="2715" y="68"/>
                  </a:lnTo>
                  <a:lnTo>
                    <a:pt x="2722" y="70"/>
                  </a:lnTo>
                  <a:lnTo>
                    <a:pt x="2730" y="71"/>
                  </a:lnTo>
                  <a:lnTo>
                    <a:pt x="2741" y="71"/>
                  </a:lnTo>
                  <a:lnTo>
                    <a:pt x="2741" y="64"/>
                  </a:lnTo>
                  <a:lnTo>
                    <a:pt x="2744" y="59"/>
                  </a:lnTo>
                  <a:lnTo>
                    <a:pt x="2746" y="54"/>
                  </a:lnTo>
                  <a:lnTo>
                    <a:pt x="2746" y="49"/>
                  </a:lnTo>
                  <a:lnTo>
                    <a:pt x="2746" y="45"/>
                  </a:lnTo>
                  <a:lnTo>
                    <a:pt x="2746" y="42"/>
                  </a:lnTo>
                  <a:close/>
                  <a:moveTo>
                    <a:pt x="1390" y="33"/>
                  </a:moveTo>
                  <a:lnTo>
                    <a:pt x="1393" y="42"/>
                  </a:lnTo>
                  <a:lnTo>
                    <a:pt x="1395" y="54"/>
                  </a:lnTo>
                  <a:lnTo>
                    <a:pt x="1397" y="64"/>
                  </a:lnTo>
                  <a:lnTo>
                    <a:pt x="1395" y="66"/>
                  </a:lnTo>
                  <a:lnTo>
                    <a:pt x="1393" y="66"/>
                  </a:lnTo>
                  <a:lnTo>
                    <a:pt x="1392" y="66"/>
                  </a:lnTo>
                  <a:lnTo>
                    <a:pt x="1392" y="68"/>
                  </a:lnTo>
                  <a:lnTo>
                    <a:pt x="1390" y="68"/>
                  </a:lnTo>
                  <a:lnTo>
                    <a:pt x="1383" y="68"/>
                  </a:lnTo>
                  <a:lnTo>
                    <a:pt x="1381" y="66"/>
                  </a:lnTo>
                  <a:lnTo>
                    <a:pt x="1381" y="64"/>
                  </a:lnTo>
                  <a:lnTo>
                    <a:pt x="1381" y="63"/>
                  </a:lnTo>
                  <a:lnTo>
                    <a:pt x="1379" y="63"/>
                  </a:lnTo>
                  <a:lnTo>
                    <a:pt x="1378" y="61"/>
                  </a:lnTo>
                  <a:lnTo>
                    <a:pt x="1390" y="33"/>
                  </a:lnTo>
                  <a:close/>
                  <a:moveTo>
                    <a:pt x="1002" y="0"/>
                  </a:moveTo>
                  <a:lnTo>
                    <a:pt x="994" y="12"/>
                  </a:lnTo>
                  <a:lnTo>
                    <a:pt x="985" y="23"/>
                  </a:lnTo>
                  <a:lnTo>
                    <a:pt x="980" y="38"/>
                  </a:lnTo>
                  <a:lnTo>
                    <a:pt x="990" y="37"/>
                  </a:lnTo>
                  <a:lnTo>
                    <a:pt x="997" y="40"/>
                  </a:lnTo>
                  <a:lnTo>
                    <a:pt x="1002" y="45"/>
                  </a:lnTo>
                  <a:lnTo>
                    <a:pt x="1009" y="54"/>
                  </a:lnTo>
                  <a:lnTo>
                    <a:pt x="1011" y="47"/>
                  </a:lnTo>
                  <a:lnTo>
                    <a:pt x="1011" y="42"/>
                  </a:lnTo>
                  <a:lnTo>
                    <a:pt x="1013" y="38"/>
                  </a:lnTo>
                  <a:lnTo>
                    <a:pt x="1013" y="33"/>
                  </a:lnTo>
                  <a:lnTo>
                    <a:pt x="1022" y="33"/>
                  </a:lnTo>
                  <a:lnTo>
                    <a:pt x="1027" y="45"/>
                  </a:lnTo>
                  <a:lnTo>
                    <a:pt x="1035" y="49"/>
                  </a:lnTo>
                  <a:lnTo>
                    <a:pt x="1042" y="52"/>
                  </a:lnTo>
                  <a:lnTo>
                    <a:pt x="1049" y="56"/>
                  </a:lnTo>
                  <a:lnTo>
                    <a:pt x="1056" y="64"/>
                  </a:lnTo>
                  <a:lnTo>
                    <a:pt x="1049" y="75"/>
                  </a:lnTo>
                  <a:lnTo>
                    <a:pt x="1041" y="87"/>
                  </a:lnTo>
                  <a:lnTo>
                    <a:pt x="1034" y="103"/>
                  </a:lnTo>
                  <a:lnTo>
                    <a:pt x="1028" y="117"/>
                  </a:lnTo>
                  <a:lnTo>
                    <a:pt x="1028" y="126"/>
                  </a:lnTo>
                  <a:lnTo>
                    <a:pt x="1030" y="131"/>
                  </a:lnTo>
                  <a:lnTo>
                    <a:pt x="1030" y="134"/>
                  </a:lnTo>
                  <a:lnTo>
                    <a:pt x="1032" y="136"/>
                  </a:lnTo>
                  <a:lnTo>
                    <a:pt x="1034" y="138"/>
                  </a:lnTo>
                  <a:lnTo>
                    <a:pt x="1035" y="140"/>
                  </a:lnTo>
                  <a:lnTo>
                    <a:pt x="1041" y="141"/>
                  </a:lnTo>
                  <a:lnTo>
                    <a:pt x="1041" y="138"/>
                  </a:lnTo>
                  <a:lnTo>
                    <a:pt x="1044" y="131"/>
                  </a:lnTo>
                  <a:lnTo>
                    <a:pt x="1049" y="120"/>
                  </a:lnTo>
                  <a:lnTo>
                    <a:pt x="1055" y="106"/>
                  </a:lnTo>
                  <a:lnTo>
                    <a:pt x="1060" y="94"/>
                  </a:lnTo>
                  <a:lnTo>
                    <a:pt x="1065" y="84"/>
                  </a:lnTo>
                  <a:lnTo>
                    <a:pt x="1067" y="77"/>
                  </a:lnTo>
                  <a:lnTo>
                    <a:pt x="1079" y="77"/>
                  </a:lnTo>
                  <a:lnTo>
                    <a:pt x="1081" y="96"/>
                  </a:lnTo>
                  <a:lnTo>
                    <a:pt x="1081" y="113"/>
                  </a:lnTo>
                  <a:lnTo>
                    <a:pt x="1081" y="134"/>
                  </a:lnTo>
                  <a:lnTo>
                    <a:pt x="1083" y="157"/>
                  </a:lnTo>
                  <a:lnTo>
                    <a:pt x="1105" y="160"/>
                  </a:lnTo>
                  <a:lnTo>
                    <a:pt x="1114" y="147"/>
                  </a:lnTo>
                  <a:lnTo>
                    <a:pt x="1130" y="138"/>
                  </a:lnTo>
                  <a:lnTo>
                    <a:pt x="1147" y="129"/>
                  </a:lnTo>
                  <a:lnTo>
                    <a:pt x="1165" y="122"/>
                  </a:lnTo>
                  <a:lnTo>
                    <a:pt x="1182" y="115"/>
                  </a:lnTo>
                  <a:lnTo>
                    <a:pt x="1198" y="106"/>
                  </a:lnTo>
                  <a:lnTo>
                    <a:pt x="1205" y="96"/>
                  </a:lnTo>
                  <a:lnTo>
                    <a:pt x="1201" y="96"/>
                  </a:lnTo>
                  <a:lnTo>
                    <a:pt x="1200" y="92"/>
                  </a:lnTo>
                  <a:lnTo>
                    <a:pt x="1200" y="91"/>
                  </a:lnTo>
                  <a:lnTo>
                    <a:pt x="1198" y="89"/>
                  </a:lnTo>
                  <a:lnTo>
                    <a:pt x="1198" y="89"/>
                  </a:lnTo>
                  <a:lnTo>
                    <a:pt x="1196" y="89"/>
                  </a:lnTo>
                  <a:lnTo>
                    <a:pt x="1194" y="89"/>
                  </a:lnTo>
                  <a:lnTo>
                    <a:pt x="1191" y="87"/>
                  </a:lnTo>
                  <a:lnTo>
                    <a:pt x="1184" y="92"/>
                  </a:lnTo>
                  <a:lnTo>
                    <a:pt x="1172" y="99"/>
                  </a:lnTo>
                  <a:lnTo>
                    <a:pt x="1158" y="110"/>
                  </a:lnTo>
                  <a:lnTo>
                    <a:pt x="1140" y="119"/>
                  </a:lnTo>
                  <a:lnTo>
                    <a:pt x="1124" y="129"/>
                  </a:lnTo>
                  <a:lnTo>
                    <a:pt x="1109" y="136"/>
                  </a:lnTo>
                  <a:lnTo>
                    <a:pt x="1098" y="140"/>
                  </a:lnTo>
                  <a:lnTo>
                    <a:pt x="1095" y="141"/>
                  </a:lnTo>
                  <a:lnTo>
                    <a:pt x="1093" y="140"/>
                  </a:lnTo>
                  <a:lnTo>
                    <a:pt x="1091" y="138"/>
                  </a:lnTo>
                  <a:lnTo>
                    <a:pt x="1091" y="136"/>
                  </a:lnTo>
                  <a:lnTo>
                    <a:pt x="1091" y="134"/>
                  </a:lnTo>
                  <a:lnTo>
                    <a:pt x="1090" y="131"/>
                  </a:lnTo>
                  <a:lnTo>
                    <a:pt x="1095" y="122"/>
                  </a:lnTo>
                  <a:lnTo>
                    <a:pt x="1095" y="115"/>
                  </a:lnTo>
                  <a:lnTo>
                    <a:pt x="1093" y="110"/>
                  </a:lnTo>
                  <a:lnTo>
                    <a:pt x="1091" y="101"/>
                  </a:lnTo>
                  <a:lnTo>
                    <a:pt x="1095" y="91"/>
                  </a:lnTo>
                  <a:lnTo>
                    <a:pt x="1097" y="89"/>
                  </a:lnTo>
                  <a:lnTo>
                    <a:pt x="1098" y="87"/>
                  </a:lnTo>
                  <a:lnTo>
                    <a:pt x="1100" y="85"/>
                  </a:lnTo>
                  <a:lnTo>
                    <a:pt x="1102" y="85"/>
                  </a:lnTo>
                  <a:lnTo>
                    <a:pt x="1104" y="85"/>
                  </a:lnTo>
                  <a:lnTo>
                    <a:pt x="1105" y="84"/>
                  </a:lnTo>
                  <a:lnTo>
                    <a:pt x="1107" y="82"/>
                  </a:lnTo>
                  <a:lnTo>
                    <a:pt x="1107" y="78"/>
                  </a:lnTo>
                  <a:lnTo>
                    <a:pt x="1109" y="73"/>
                  </a:lnTo>
                  <a:lnTo>
                    <a:pt x="1109" y="64"/>
                  </a:lnTo>
                  <a:lnTo>
                    <a:pt x="1100" y="59"/>
                  </a:lnTo>
                  <a:lnTo>
                    <a:pt x="1091" y="57"/>
                  </a:lnTo>
                  <a:lnTo>
                    <a:pt x="1084" y="57"/>
                  </a:lnTo>
                  <a:lnTo>
                    <a:pt x="1076" y="54"/>
                  </a:lnTo>
                  <a:lnTo>
                    <a:pt x="1063" y="45"/>
                  </a:lnTo>
                  <a:lnTo>
                    <a:pt x="1055" y="37"/>
                  </a:lnTo>
                  <a:lnTo>
                    <a:pt x="1049" y="26"/>
                  </a:lnTo>
                  <a:lnTo>
                    <a:pt x="1042" y="16"/>
                  </a:lnTo>
                  <a:lnTo>
                    <a:pt x="1034" y="9"/>
                  </a:lnTo>
                  <a:lnTo>
                    <a:pt x="1020" y="2"/>
                  </a:lnTo>
                  <a:lnTo>
                    <a:pt x="1002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400"/>
            </a:p>
          </p:txBody>
        </p:sp>
        <p:sp>
          <p:nvSpPr>
            <p:cNvPr id="302" name="Freeform 9">
              <a:extLst>
                <a:ext uri="{FF2B5EF4-FFF2-40B4-BE49-F238E27FC236}">
                  <a16:creationId xmlns:a16="http://schemas.microsoft.com/office/drawing/2014/main" id="{EFFF8DE9-7652-4879-9360-AAE96F8B805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35000" y="2108200"/>
              <a:ext cx="7697788" cy="3846513"/>
            </a:xfrm>
            <a:custGeom>
              <a:avLst/>
              <a:gdLst>
                <a:gd name="T0" fmla="*/ 1599 w 4849"/>
                <a:gd name="T1" fmla="*/ 786 h 2423"/>
                <a:gd name="T2" fmla="*/ 1536 w 4849"/>
                <a:gd name="T3" fmla="*/ 779 h 2423"/>
                <a:gd name="T4" fmla="*/ 529 w 4849"/>
                <a:gd name="T5" fmla="*/ 651 h 2423"/>
                <a:gd name="T6" fmla="*/ 4301 w 4849"/>
                <a:gd name="T7" fmla="*/ 791 h 2423"/>
                <a:gd name="T8" fmla="*/ 2510 w 4849"/>
                <a:gd name="T9" fmla="*/ 575 h 2423"/>
                <a:gd name="T10" fmla="*/ 2579 w 4849"/>
                <a:gd name="T11" fmla="*/ 552 h 2423"/>
                <a:gd name="T12" fmla="*/ 2649 w 4849"/>
                <a:gd name="T13" fmla="*/ 522 h 2423"/>
                <a:gd name="T14" fmla="*/ 2347 w 4849"/>
                <a:gd name="T15" fmla="*/ 611 h 2423"/>
                <a:gd name="T16" fmla="*/ 2304 w 4849"/>
                <a:gd name="T17" fmla="*/ 615 h 2423"/>
                <a:gd name="T18" fmla="*/ 2269 w 4849"/>
                <a:gd name="T19" fmla="*/ 580 h 2423"/>
                <a:gd name="T20" fmla="*/ 1234 w 4849"/>
                <a:gd name="T21" fmla="*/ 424 h 2423"/>
                <a:gd name="T22" fmla="*/ 1297 w 4849"/>
                <a:gd name="T23" fmla="*/ 367 h 2423"/>
                <a:gd name="T24" fmla="*/ 1178 w 4849"/>
                <a:gd name="T25" fmla="*/ 307 h 2423"/>
                <a:gd name="T26" fmla="*/ 1171 w 4849"/>
                <a:gd name="T27" fmla="*/ 369 h 2423"/>
                <a:gd name="T28" fmla="*/ 2044 w 4849"/>
                <a:gd name="T29" fmla="*/ 365 h 2423"/>
                <a:gd name="T30" fmla="*/ 2082 w 4849"/>
                <a:gd name="T31" fmla="*/ 288 h 2423"/>
                <a:gd name="T32" fmla="*/ 1297 w 4849"/>
                <a:gd name="T33" fmla="*/ 215 h 2423"/>
                <a:gd name="T34" fmla="*/ 2979 w 4849"/>
                <a:gd name="T35" fmla="*/ 177 h 2423"/>
                <a:gd name="T36" fmla="*/ 4833 w 4849"/>
                <a:gd name="T37" fmla="*/ 109 h 2423"/>
                <a:gd name="T38" fmla="*/ 1082 w 4849"/>
                <a:gd name="T39" fmla="*/ 131 h 2423"/>
                <a:gd name="T40" fmla="*/ 1167 w 4849"/>
                <a:gd name="T41" fmla="*/ 154 h 2423"/>
                <a:gd name="T42" fmla="*/ 1197 w 4849"/>
                <a:gd name="T43" fmla="*/ 273 h 2423"/>
                <a:gd name="T44" fmla="*/ 1078 w 4849"/>
                <a:gd name="T45" fmla="*/ 379 h 2423"/>
                <a:gd name="T46" fmla="*/ 1164 w 4849"/>
                <a:gd name="T47" fmla="*/ 582 h 2423"/>
                <a:gd name="T48" fmla="*/ 1281 w 4849"/>
                <a:gd name="T49" fmla="*/ 575 h 2423"/>
                <a:gd name="T50" fmla="*/ 1386 w 4849"/>
                <a:gd name="T51" fmla="*/ 484 h 2423"/>
                <a:gd name="T52" fmla="*/ 1501 w 4849"/>
                <a:gd name="T53" fmla="*/ 564 h 2423"/>
                <a:gd name="T54" fmla="*/ 1396 w 4849"/>
                <a:gd name="T55" fmla="*/ 721 h 2423"/>
                <a:gd name="T56" fmla="*/ 1459 w 4849"/>
                <a:gd name="T57" fmla="*/ 798 h 2423"/>
                <a:gd name="T58" fmla="*/ 1298 w 4849"/>
                <a:gd name="T59" fmla="*/ 955 h 2423"/>
                <a:gd name="T60" fmla="*/ 1124 w 4849"/>
                <a:gd name="T61" fmla="*/ 1077 h 2423"/>
                <a:gd name="T62" fmla="*/ 1085 w 4849"/>
                <a:gd name="T63" fmla="*/ 1234 h 2423"/>
                <a:gd name="T64" fmla="*/ 1194 w 4849"/>
                <a:gd name="T65" fmla="*/ 1320 h 2423"/>
                <a:gd name="T66" fmla="*/ 1361 w 4849"/>
                <a:gd name="T67" fmla="*/ 1344 h 2423"/>
                <a:gd name="T68" fmla="*/ 1616 w 4849"/>
                <a:gd name="T69" fmla="*/ 1421 h 2423"/>
                <a:gd name="T70" fmla="*/ 1866 w 4849"/>
                <a:gd name="T71" fmla="*/ 1604 h 2423"/>
                <a:gd name="T72" fmla="*/ 1647 w 4849"/>
                <a:gd name="T73" fmla="*/ 1966 h 2423"/>
                <a:gd name="T74" fmla="*/ 1496 w 4849"/>
                <a:gd name="T75" fmla="*/ 2105 h 2423"/>
                <a:gd name="T76" fmla="*/ 1431 w 4849"/>
                <a:gd name="T77" fmla="*/ 2215 h 2423"/>
                <a:gd name="T78" fmla="*/ 1396 w 4849"/>
                <a:gd name="T79" fmla="*/ 2371 h 2423"/>
                <a:gd name="T80" fmla="*/ 1302 w 4849"/>
                <a:gd name="T81" fmla="*/ 2315 h 2423"/>
                <a:gd name="T82" fmla="*/ 1270 w 4849"/>
                <a:gd name="T83" fmla="*/ 1667 h 2423"/>
                <a:gd name="T84" fmla="*/ 1269 w 4849"/>
                <a:gd name="T85" fmla="*/ 1400 h 2423"/>
                <a:gd name="T86" fmla="*/ 1056 w 4849"/>
                <a:gd name="T87" fmla="*/ 1288 h 2423"/>
                <a:gd name="T88" fmla="*/ 813 w 4849"/>
                <a:gd name="T89" fmla="*/ 1102 h 2423"/>
                <a:gd name="T90" fmla="*/ 818 w 4849"/>
                <a:gd name="T91" fmla="*/ 1171 h 2423"/>
                <a:gd name="T92" fmla="*/ 642 w 4849"/>
                <a:gd name="T93" fmla="*/ 939 h 2423"/>
                <a:gd name="T94" fmla="*/ 639 w 4849"/>
                <a:gd name="T95" fmla="*/ 739 h 2423"/>
                <a:gd name="T96" fmla="*/ 490 w 4849"/>
                <a:gd name="T97" fmla="*/ 522 h 2423"/>
                <a:gd name="T98" fmla="*/ 141 w 4849"/>
                <a:gd name="T99" fmla="*/ 576 h 2423"/>
                <a:gd name="T100" fmla="*/ 115 w 4849"/>
                <a:gd name="T101" fmla="*/ 482 h 2423"/>
                <a:gd name="T102" fmla="*/ 85 w 4849"/>
                <a:gd name="T103" fmla="*/ 334 h 2423"/>
                <a:gd name="T104" fmla="*/ 110 w 4849"/>
                <a:gd name="T105" fmla="*/ 255 h 2423"/>
                <a:gd name="T106" fmla="*/ 234 w 4849"/>
                <a:gd name="T107" fmla="*/ 107 h 2423"/>
                <a:gd name="T108" fmla="*/ 499 w 4849"/>
                <a:gd name="T109" fmla="*/ 136 h 2423"/>
                <a:gd name="T110" fmla="*/ 632 w 4849"/>
                <a:gd name="T111" fmla="*/ 149 h 2423"/>
                <a:gd name="T112" fmla="*/ 771 w 4849"/>
                <a:gd name="T113" fmla="*/ 218 h 2423"/>
                <a:gd name="T114" fmla="*/ 979 w 4849"/>
                <a:gd name="T115" fmla="*/ 222 h 2423"/>
                <a:gd name="T116" fmla="*/ 918 w 4849"/>
                <a:gd name="T117" fmla="*/ 131 h 2423"/>
                <a:gd name="T118" fmla="*/ 733 w 4849"/>
                <a:gd name="T119" fmla="*/ 157 h 2423"/>
                <a:gd name="T120" fmla="*/ 776 w 4849"/>
                <a:gd name="T121" fmla="*/ 42 h 2423"/>
                <a:gd name="T122" fmla="*/ 902 w 4849"/>
                <a:gd name="T123" fmla="*/ 28 h 24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4849" h="2423">
                  <a:moveTo>
                    <a:pt x="1469" y="711"/>
                  </a:moveTo>
                  <a:lnTo>
                    <a:pt x="1482" y="712"/>
                  </a:lnTo>
                  <a:lnTo>
                    <a:pt x="1490" y="714"/>
                  </a:lnTo>
                  <a:lnTo>
                    <a:pt x="1501" y="718"/>
                  </a:lnTo>
                  <a:lnTo>
                    <a:pt x="1501" y="726"/>
                  </a:lnTo>
                  <a:lnTo>
                    <a:pt x="1497" y="726"/>
                  </a:lnTo>
                  <a:lnTo>
                    <a:pt x="1494" y="728"/>
                  </a:lnTo>
                  <a:lnTo>
                    <a:pt x="1490" y="728"/>
                  </a:lnTo>
                  <a:lnTo>
                    <a:pt x="1487" y="728"/>
                  </a:lnTo>
                  <a:lnTo>
                    <a:pt x="1482" y="730"/>
                  </a:lnTo>
                  <a:lnTo>
                    <a:pt x="1478" y="725"/>
                  </a:lnTo>
                  <a:lnTo>
                    <a:pt x="1476" y="723"/>
                  </a:lnTo>
                  <a:lnTo>
                    <a:pt x="1475" y="719"/>
                  </a:lnTo>
                  <a:lnTo>
                    <a:pt x="1473" y="716"/>
                  </a:lnTo>
                  <a:lnTo>
                    <a:pt x="1469" y="711"/>
                  </a:lnTo>
                  <a:close/>
                  <a:moveTo>
                    <a:pt x="1551" y="691"/>
                  </a:moveTo>
                  <a:lnTo>
                    <a:pt x="1562" y="691"/>
                  </a:lnTo>
                  <a:lnTo>
                    <a:pt x="1562" y="705"/>
                  </a:lnTo>
                  <a:lnTo>
                    <a:pt x="1562" y="718"/>
                  </a:lnTo>
                  <a:lnTo>
                    <a:pt x="1564" y="728"/>
                  </a:lnTo>
                  <a:lnTo>
                    <a:pt x="1565" y="740"/>
                  </a:lnTo>
                  <a:lnTo>
                    <a:pt x="1585" y="740"/>
                  </a:lnTo>
                  <a:lnTo>
                    <a:pt x="1585" y="760"/>
                  </a:lnTo>
                  <a:lnTo>
                    <a:pt x="1593" y="760"/>
                  </a:lnTo>
                  <a:lnTo>
                    <a:pt x="1595" y="761"/>
                  </a:lnTo>
                  <a:lnTo>
                    <a:pt x="1597" y="761"/>
                  </a:lnTo>
                  <a:lnTo>
                    <a:pt x="1599" y="761"/>
                  </a:lnTo>
                  <a:lnTo>
                    <a:pt x="1600" y="761"/>
                  </a:lnTo>
                  <a:lnTo>
                    <a:pt x="1602" y="761"/>
                  </a:lnTo>
                  <a:lnTo>
                    <a:pt x="1604" y="763"/>
                  </a:lnTo>
                  <a:lnTo>
                    <a:pt x="1602" y="774"/>
                  </a:lnTo>
                  <a:lnTo>
                    <a:pt x="1599" y="786"/>
                  </a:lnTo>
                  <a:lnTo>
                    <a:pt x="1597" y="798"/>
                  </a:lnTo>
                  <a:lnTo>
                    <a:pt x="1593" y="798"/>
                  </a:lnTo>
                  <a:lnTo>
                    <a:pt x="1592" y="794"/>
                  </a:lnTo>
                  <a:lnTo>
                    <a:pt x="1592" y="793"/>
                  </a:lnTo>
                  <a:lnTo>
                    <a:pt x="1592" y="791"/>
                  </a:lnTo>
                  <a:lnTo>
                    <a:pt x="1590" y="789"/>
                  </a:lnTo>
                  <a:lnTo>
                    <a:pt x="1590" y="787"/>
                  </a:lnTo>
                  <a:lnTo>
                    <a:pt x="1588" y="791"/>
                  </a:lnTo>
                  <a:lnTo>
                    <a:pt x="1586" y="791"/>
                  </a:lnTo>
                  <a:lnTo>
                    <a:pt x="1586" y="793"/>
                  </a:lnTo>
                  <a:lnTo>
                    <a:pt x="1586" y="793"/>
                  </a:lnTo>
                  <a:lnTo>
                    <a:pt x="1586" y="793"/>
                  </a:lnTo>
                  <a:lnTo>
                    <a:pt x="1585" y="793"/>
                  </a:lnTo>
                  <a:lnTo>
                    <a:pt x="1581" y="794"/>
                  </a:lnTo>
                  <a:lnTo>
                    <a:pt x="1581" y="787"/>
                  </a:lnTo>
                  <a:lnTo>
                    <a:pt x="1583" y="786"/>
                  </a:lnTo>
                  <a:lnTo>
                    <a:pt x="1583" y="784"/>
                  </a:lnTo>
                  <a:lnTo>
                    <a:pt x="1585" y="782"/>
                  </a:lnTo>
                  <a:lnTo>
                    <a:pt x="1585" y="779"/>
                  </a:lnTo>
                  <a:lnTo>
                    <a:pt x="1585" y="775"/>
                  </a:lnTo>
                  <a:lnTo>
                    <a:pt x="1581" y="775"/>
                  </a:lnTo>
                  <a:lnTo>
                    <a:pt x="1574" y="782"/>
                  </a:lnTo>
                  <a:lnTo>
                    <a:pt x="1567" y="789"/>
                  </a:lnTo>
                  <a:lnTo>
                    <a:pt x="1558" y="794"/>
                  </a:lnTo>
                  <a:lnTo>
                    <a:pt x="1558" y="789"/>
                  </a:lnTo>
                  <a:lnTo>
                    <a:pt x="1558" y="784"/>
                  </a:lnTo>
                  <a:lnTo>
                    <a:pt x="1558" y="782"/>
                  </a:lnTo>
                  <a:lnTo>
                    <a:pt x="1557" y="781"/>
                  </a:lnTo>
                  <a:lnTo>
                    <a:pt x="1553" y="779"/>
                  </a:lnTo>
                  <a:lnTo>
                    <a:pt x="1548" y="779"/>
                  </a:lnTo>
                  <a:lnTo>
                    <a:pt x="1539" y="779"/>
                  </a:lnTo>
                  <a:lnTo>
                    <a:pt x="1536" y="779"/>
                  </a:lnTo>
                  <a:lnTo>
                    <a:pt x="1532" y="779"/>
                  </a:lnTo>
                  <a:lnTo>
                    <a:pt x="1527" y="777"/>
                  </a:lnTo>
                  <a:lnTo>
                    <a:pt x="1522" y="777"/>
                  </a:lnTo>
                  <a:lnTo>
                    <a:pt x="1517" y="775"/>
                  </a:lnTo>
                  <a:lnTo>
                    <a:pt x="1513" y="772"/>
                  </a:lnTo>
                  <a:lnTo>
                    <a:pt x="1523" y="758"/>
                  </a:lnTo>
                  <a:lnTo>
                    <a:pt x="1534" y="737"/>
                  </a:lnTo>
                  <a:lnTo>
                    <a:pt x="1541" y="714"/>
                  </a:lnTo>
                  <a:lnTo>
                    <a:pt x="1551" y="691"/>
                  </a:lnTo>
                  <a:close/>
                  <a:moveTo>
                    <a:pt x="1220" y="630"/>
                  </a:moveTo>
                  <a:lnTo>
                    <a:pt x="1235" y="630"/>
                  </a:lnTo>
                  <a:lnTo>
                    <a:pt x="1235" y="637"/>
                  </a:lnTo>
                  <a:lnTo>
                    <a:pt x="1232" y="637"/>
                  </a:lnTo>
                  <a:lnTo>
                    <a:pt x="1230" y="639"/>
                  </a:lnTo>
                  <a:lnTo>
                    <a:pt x="1229" y="639"/>
                  </a:lnTo>
                  <a:lnTo>
                    <a:pt x="1227" y="639"/>
                  </a:lnTo>
                  <a:lnTo>
                    <a:pt x="1225" y="641"/>
                  </a:lnTo>
                  <a:lnTo>
                    <a:pt x="1220" y="641"/>
                  </a:lnTo>
                  <a:lnTo>
                    <a:pt x="1220" y="630"/>
                  </a:lnTo>
                  <a:close/>
                  <a:moveTo>
                    <a:pt x="515" y="622"/>
                  </a:moveTo>
                  <a:lnTo>
                    <a:pt x="522" y="622"/>
                  </a:lnTo>
                  <a:lnTo>
                    <a:pt x="525" y="623"/>
                  </a:lnTo>
                  <a:lnTo>
                    <a:pt x="529" y="625"/>
                  </a:lnTo>
                  <a:lnTo>
                    <a:pt x="534" y="625"/>
                  </a:lnTo>
                  <a:lnTo>
                    <a:pt x="541" y="625"/>
                  </a:lnTo>
                  <a:lnTo>
                    <a:pt x="543" y="639"/>
                  </a:lnTo>
                  <a:lnTo>
                    <a:pt x="546" y="650"/>
                  </a:lnTo>
                  <a:lnTo>
                    <a:pt x="548" y="664"/>
                  </a:lnTo>
                  <a:lnTo>
                    <a:pt x="541" y="664"/>
                  </a:lnTo>
                  <a:lnTo>
                    <a:pt x="537" y="658"/>
                  </a:lnTo>
                  <a:lnTo>
                    <a:pt x="534" y="655"/>
                  </a:lnTo>
                  <a:lnTo>
                    <a:pt x="529" y="651"/>
                  </a:lnTo>
                  <a:lnTo>
                    <a:pt x="525" y="648"/>
                  </a:lnTo>
                  <a:lnTo>
                    <a:pt x="522" y="643"/>
                  </a:lnTo>
                  <a:lnTo>
                    <a:pt x="518" y="637"/>
                  </a:lnTo>
                  <a:lnTo>
                    <a:pt x="516" y="634"/>
                  </a:lnTo>
                  <a:lnTo>
                    <a:pt x="515" y="630"/>
                  </a:lnTo>
                  <a:lnTo>
                    <a:pt x="515" y="627"/>
                  </a:lnTo>
                  <a:lnTo>
                    <a:pt x="515" y="622"/>
                  </a:lnTo>
                  <a:close/>
                  <a:moveTo>
                    <a:pt x="4304" y="609"/>
                  </a:moveTo>
                  <a:lnTo>
                    <a:pt x="4306" y="611"/>
                  </a:lnTo>
                  <a:lnTo>
                    <a:pt x="4306" y="611"/>
                  </a:lnTo>
                  <a:lnTo>
                    <a:pt x="4306" y="611"/>
                  </a:lnTo>
                  <a:lnTo>
                    <a:pt x="4306" y="613"/>
                  </a:lnTo>
                  <a:lnTo>
                    <a:pt x="4307" y="613"/>
                  </a:lnTo>
                  <a:lnTo>
                    <a:pt x="4307" y="615"/>
                  </a:lnTo>
                  <a:lnTo>
                    <a:pt x="4313" y="627"/>
                  </a:lnTo>
                  <a:lnTo>
                    <a:pt x="4313" y="643"/>
                  </a:lnTo>
                  <a:lnTo>
                    <a:pt x="4313" y="658"/>
                  </a:lnTo>
                  <a:lnTo>
                    <a:pt x="4316" y="676"/>
                  </a:lnTo>
                  <a:lnTo>
                    <a:pt x="4321" y="693"/>
                  </a:lnTo>
                  <a:lnTo>
                    <a:pt x="4330" y="712"/>
                  </a:lnTo>
                  <a:lnTo>
                    <a:pt x="4335" y="733"/>
                  </a:lnTo>
                  <a:lnTo>
                    <a:pt x="4311" y="730"/>
                  </a:lnTo>
                  <a:lnTo>
                    <a:pt x="4311" y="746"/>
                  </a:lnTo>
                  <a:lnTo>
                    <a:pt x="4314" y="758"/>
                  </a:lnTo>
                  <a:lnTo>
                    <a:pt x="4316" y="770"/>
                  </a:lnTo>
                  <a:lnTo>
                    <a:pt x="4320" y="787"/>
                  </a:lnTo>
                  <a:lnTo>
                    <a:pt x="4314" y="787"/>
                  </a:lnTo>
                  <a:lnTo>
                    <a:pt x="4311" y="787"/>
                  </a:lnTo>
                  <a:lnTo>
                    <a:pt x="4306" y="789"/>
                  </a:lnTo>
                  <a:lnTo>
                    <a:pt x="4304" y="789"/>
                  </a:lnTo>
                  <a:lnTo>
                    <a:pt x="4301" y="791"/>
                  </a:lnTo>
                  <a:lnTo>
                    <a:pt x="4301" y="791"/>
                  </a:lnTo>
                  <a:lnTo>
                    <a:pt x="4297" y="781"/>
                  </a:lnTo>
                  <a:lnTo>
                    <a:pt x="4295" y="761"/>
                  </a:lnTo>
                  <a:lnTo>
                    <a:pt x="4295" y="739"/>
                  </a:lnTo>
                  <a:lnTo>
                    <a:pt x="4295" y="714"/>
                  </a:lnTo>
                  <a:lnTo>
                    <a:pt x="4295" y="691"/>
                  </a:lnTo>
                  <a:lnTo>
                    <a:pt x="4292" y="676"/>
                  </a:lnTo>
                  <a:lnTo>
                    <a:pt x="4292" y="637"/>
                  </a:lnTo>
                  <a:lnTo>
                    <a:pt x="4295" y="632"/>
                  </a:lnTo>
                  <a:lnTo>
                    <a:pt x="4297" y="629"/>
                  </a:lnTo>
                  <a:lnTo>
                    <a:pt x="4299" y="625"/>
                  </a:lnTo>
                  <a:lnTo>
                    <a:pt x="4301" y="622"/>
                  </a:lnTo>
                  <a:lnTo>
                    <a:pt x="4302" y="616"/>
                  </a:lnTo>
                  <a:lnTo>
                    <a:pt x="4304" y="609"/>
                  </a:lnTo>
                  <a:close/>
                  <a:moveTo>
                    <a:pt x="2253" y="595"/>
                  </a:moveTo>
                  <a:lnTo>
                    <a:pt x="2257" y="616"/>
                  </a:lnTo>
                  <a:lnTo>
                    <a:pt x="2255" y="637"/>
                  </a:lnTo>
                  <a:lnTo>
                    <a:pt x="2250" y="660"/>
                  </a:lnTo>
                  <a:lnTo>
                    <a:pt x="2236" y="667"/>
                  </a:lnTo>
                  <a:lnTo>
                    <a:pt x="2223" y="671"/>
                  </a:lnTo>
                  <a:lnTo>
                    <a:pt x="2204" y="672"/>
                  </a:lnTo>
                  <a:lnTo>
                    <a:pt x="2204" y="664"/>
                  </a:lnTo>
                  <a:lnTo>
                    <a:pt x="2209" y="651"/>
                  </a:lnTo>
                  <a:lnTo>
                    <a:pt x="2209" y="636"/>
                  </a:lnTo>
                  <a:lnTo>
                    <a:pt x="2208" y="618"/>
                  </a:lnTo>
                  <a:lnTo>
                    <a:pt x="2218" y="609"/>
                  </a:lnTo>
                  <a:lnTo>
                    <a:pt x="2227" y="602"/>
                  </a:lnTo>
                  <a:lnTo>
                    <a:pt x="2237" y="597"/>
                  </a:lnTo>
                  <a:lnTo>
                    <a:pt x="2253" y="595"/>
                  </a:lnTo>
                  <a:close/>
                  <a:moveTo>
                    <a:pt x="2503" y="568"/>
                  </a:moveTo>
                  <a:lnTo>
                    <a:pt x="2506" y="571"/>
                  </a:lnTo>
                  <a:lnTo>
                    <a:pt x="2508" y="573"/>
                  </a:lnTo>
                  <a:lnTo>
                    <a:pt x="2510" y="575"/>
                  </a:lnTo>
                  <a:lnTo>
                    <a:pt x="2510" y="578"/>
                  </a:lnTo>
                  <a:lnTo>
                    <a:pt x="2510" y="582"/>
                  </a:lnTo>
                  <a:lnTo>
                    <a:pt x="2511" y="587"/>
                  </a:lnTo>
                  <a:lnTo>
                    <a:pt x="2510" y="590"/>
                  </a:lnTo>
                  <a:lnTo>
                    <a:pt x="2508" y="592"/>
                  </a:lnTo>
                  <a:lnTo>
                    <a:pt x="2508" y="594"/>
                  </a:lnTo>
                  <a:lnTo>
                    <a:pt x="2508" y="595"/>
                  </a:lnTo>
                  <a:lnTo>
                    <a:pt x="2508" y="597"/>
                  </a:lnTo>
                  <a:lnTo>
                    <a:pt x="2506" y="599"/>
                  </a:lnTo>
                  <a:lnTo>
                    <a:pt x="2504" y="601"/>
                  </a:lnTo>
                  <a:lnTo>
                    <a:pt x="2503" y="601"/>
                  </a:lnTo>
                  <a:lnTo>
                    <a:pt x="2501" y="601"/>
                  </a:lnTo>
                  <a:lnTo>
                    <a:pt x="2499" y="602"/>
                  </a:lnTo>
                  <a:lnTo>
                    <a:pt x="2496" y="602"/>
                  </a:lnTo>
                  <a:lnTo>
                    <a:pt x="2490" y="590"/>
                  </a:lnTo>
                  <a:lnTo>
                    <a:pt x="2487" y="585"/>
                  </a:lnTo>
                  <a:lnTo>
                    <a:pt x="2487" y="583"/>
                  </a:lnTo>
                  <a:lnTo>
                    <a:pt x="2489" y="582"/>
                  </a:lnTo>
                  <a:lnTo>
                    <a:pt x="2496" y="578"/>
                  </a:lnTo>
                  <a:lnTo>
                    <a:pt x="2503" y="568"/>
                  </a:lnTo>
                  <a:close/>
                  <a:moveTo>
                    <a:pt x="2583" y="529"/>
                  </a:moveTo>
                  <a:lnTo>
                    <a:pt x="2588" y="531"/>
                  </a:lnTo>
                  <a:lnTo>
                    <a:pt x="2590" y="531"/>
                  </a:lnTo>
                  <a:lnTo>
                    <a:pt x="2592" y="531"/>
                  </a:lnTo>
                  <a:lnTo>
                    <a:pt x="2593" y="533"/>
                  </a:lnTo>
                  <a:lnTo>
                    <a:pt x="2595" y="533"/>
                  </a:lnTo>
                  <a:lnTo>
                    <a:pt x="2592" y="538"/>
                  </a:lnTo>
                  <a:lnTo>
                    <a:pt x="2590" y="543"/>
                  </a:lnTo>
                  <a:lnTo>
                    <a:pt x="2588" y="548"/>
                  </a:lnTo>
                  <a:lnTo>
                    <a:pt x="2585" y="554"/>
                  </a:lnTo>
                  <a:lnTo>
                    <a:pt x="2579" y="557"/>
                  </a:lnTo>
                  <a:lnTo>
                    <a:pt x="2579" y="552"/>
                  </a:lnTo>
                  <a:lnTo>
                    <a:pt x="2578" y="552"/>
                  </a:lnTo>
                  <a:lnTo>
                    <a:pt x="2578" y="550"/>
                  </a:lnTo>
                  <a:lnTo>
                    <a:pt x="2578" y="550"/>
                  </a:lnTo>
                  <a:lnTo>
                    <a:pt x="2578" y="548"/>
                  </a:lnTo>
                  <a:lnTo>
                    <a:pt x="2576" y="545"/>
                  </a:lnTo>
                  <a:lnTo>
                    <a:pt x="2579" y="541"/>
                  </a:lnTo>
                  <a:lnTo>
                    <a:pt x="2581" y="538"/>
                  </a:lnTo>
                  <a:lnTo>
                    <a:pt x="2583" y="534"/>
                  </a:lnTo>
                  <a:lnTo>
                    <a:pt x="2583" y="529"/>
                  </a:lnTo>
                  <a:close/>
                  <a:moveTo>
                    <a:pt x="246" y="526"/>
                  </a:moveTo>
                  <a:lnTo>
                    <a:pt x="251" y="534"/>
                  </a:lnTo>
                  <a:lnTo>
                    <a:pt x="251" y="541"/>
                  </a:lnTo>
                  <a:lnTo>
                    <a:pt x="246" y="550"/>
                  </a:lnTo>
                  <a:lnTo>
                    <a:pt x="239" y="555"/>
                  </a:lnTo>
                  <a:lnTo>
                    <a:pt x="232" y="559"/>
                  </a:lnTo>
                  <a:lnTo>
                    <a:pt x="230" y="561"/>
                  </a:lnTo>
                  <a:lnTo>
                    <a:pt x="227" y="557"/>
                  </a:lnTo>
                  <a:lnTo>
                    <a:pt x="225" y="554"/>
                  </a:lnTo>
                  <a:lnTo>
                    <a:pt x="223" y="548"/>
                  </a:lnTo>
                  <a:lnTo>
                    <a:pt x="223" y="543"/>
                  </a:lnTo>
                  <a:lnTo>
                    <a:pt x="221" y="538"/>
                  </a:lnTo>
                  <a:lnTo>
                    <a:pt x="234" y="533"/>
                  </a:lnTo>
                  <a:lnTo>
                    <a:pt x="237" y="531"/>
                  </a:lnTo>
                  <a:lnTo>
                    <a:pt x="242" y="529"/>
                  </a:lnTo>
                  <a:lnTo>
                    <a:pt x="246" y="526"/>
                  </a:lnTo>
                  <a:close/>
                  <a:moveTo>
                    <a:pt x="2646" y="503"/>
                  </a:moveTo>
                  <a:lnTo>
                    <a:pt x="2660" y="510"/>
                  </a:lnTo>
                  <a:lnTo>
                    <a:pt x="2660" y="515"/>
                  </a:lnTo>
                  <a:lnTo>
                    <a:pt x="2656" y="515"/>
                  </a:lnTo>
                  <a:lnTo>
                    <a:pt x="2655" y="517"/>
                  </a:lnTo>
                  <a:lnTo>
                    <a:pt x="2651" y="519"/>
                  </a:lnTo>
                  <a:lnTo>
                    <a:pt x="2649" y="522"/>
                  </a:lnTo>
                  <a:lnTo>
                    <a:pt x="2646" y="520"/>
                  </a:lnTo>
                  <a:lnTo>
                    <a:pt x="2644" y="520"/>
                  </a:lnTo>
                  <a:lnTo>
                    <a:pt x="2644" y="520"/>
                  </a:lnTo>
                  <a:lnTo>
                    <a:pt x="2642" y="519"/>
                  </a:lnTo>
                  <a:lnTo>
                    <a:pt x="2641" y="519"/>
                  </a:lnTo>
                  <a:lnTo>
                    <a:pt x="2641" y="515"/>
                  </a:lnTo>
                  <a:lnTo>
                    <a:pt x="2641" y="512"/>
                  </a:lnTo>
                  <a:lnTo>
                    <a:pt x="2641" y="510"/>
                  </a:lnTo>
                  <a:lnTo>
                    <a:pt x="2641" y="510"/>
                  </a:lnTo>
                  <a:lnTo>
                    <a:pt x="2642" y="506"/>
                  </a:lnTo>
                  <a:lnTo>
                    <a:pt x="2646" y="503"/>
                  </a:lnTo>
                  <a:close/>
                  <a:moveTo>
                    <a:pt x="2272" y="494"/>
                  </a:moveTo>
                  <a:lnTo>
                    <a:pt x="2290" y="496"/>
                  </a:lnTo>
                  <a:lnTo>
                    <a:pt x="2304" y="499"/>
                  </a:lnTo>
                  <a:lnTo>
                    <a:pt x="2300" y="506"/>
                  </a:lnTo>
                  <a:lnTo>
                    <a:pt x="2298" y="512"/>
                  </a:lnTo>
                  <a:lnTo>
                    <a:pt x="2295" y="517"/>
                  </a:lnTo>
                  <a:lnTo>
                    <a:pt x="2291" y="522"/>
                  </a:lnTo>
                  <a:lnTo>
                    <a:pt x="2300" y="522"/>
                  </a:lnTo>
                  <a:lnTo>
                    <a:pt x="2304" y="519"/>
                  </a:lnTo>
                  <a:lnTo>
                    <a:pt x="2305" y="517"/>
                  </a:lnTo>
                  <a:lnTo>
                    <a:pt x="2309" y="515"/>
                  </a:lnTo>
                  <a:lnTo>
                    <a:pt x="2314" y="515"/>
                  </a:lnTo>
                  <a:lnTo>
                    <a:pt x="2314" y="522"/>
                  </a:lnTo>
                  <a:lnTo>
                    <a:pt x="2319" y="534"/>
                  </a:lnTo>
                  <a:lnTo>
                    <a:pt x="2316" y="545"/>
                  </a:lnTo>
                  <a:lnTo>
                    <a:pt x="2311" y="554"/>
                  </a:lnTo>
                  <a:lnTo>
                    <a:pt x="2307" y="561"/>
                  </a:lnTo>
                  <a:lnTo>
                    <a:pt x="2316" y="569"/>
                  </a:lnTo>
                  <a:lnTo>
                    <a:pt x="2325" y="582"/>
                  </a:lnTo>
                  <a:lnTo>
                    <a:pt x="2337" y="595"/>
                  </a:lnTo>
                  <a:lnTo>
                    <a:pt x="2347" y="611"/>
                  </a:lnTo>
                  <a:lnTo>
                    <a:pt x="2356" y="629"/>
                  </a:lnTo>
                  <a:lnTo>
                    <a:pt x="2363" y="644"/>
                  </a:lnTo>
                  <a:lnTo>
                    <a:pt x="2365" y="657"/>
                  </a:lnTo>
                  <a:lnTo>
                    <a:pt x="2361" y="669"/>
                  </a:lnTo>
                  <a:lnTo>
                    <a:pt x="2353" y="676"/>
                  </a:lnTo>
                  <a:lnTo>
                    <a:pt x="2342" y="683"/>
                  </a:lnTo>
                  <a:lnTo>
                    <a:pt x="2325" y="690"/>
                  </a:lnTo>
                  <a:lnTo>
                    <a:pt x="2304" y="695"/>
                  </a:lnTo>
                  <a:lnTo>
                    <a:pt x="2285" y="700"/>
                  </a:lnTo>
                  <a:lnTo>
                    <a:pt x="2269" y="702"/>
                  </a:lnTo>
                  <a:lnTo>
                    <a:pt x="2269" y="698"/>
                  </a:lnTo>
                  <a:lnTo>
                    <a:pt x="2279" y="683"/>
                  </a:lnTo>
                  <a:lnTo>
                    <a:pt x="2288" y="667"/>
                  </a:lnTo>
                  <a:lnTo>
                    <a:pt x="2283" y="667"/>
                  </a:lnTo>
                  <a:lnTo>
                    <a:pt x="2279" y="667"/>
                  </a:lnTo>
                  <a:lnTo>
                    <a:pt x="2276" y="665"/>
                  </a:lnTo>
                  <a:lnTo>
                    <a:pt x="2276" y="664"/>
                  </a:lnTo>
                  <a:lnTo>
                    <a:pt x="2274" y="662"/>
                  </a:lnTo>
                  <a:lnTo>
                    <a:pt x="2274" y="658"/>
                  </a:lnTo>
                  <a:lnTo>
                    <a:pt x="2272" y="653"/>
                  </a:lnTo>
                  <a:lnTo>
                    <a:pt x="2285" y="650"/>
                  </a:lnTo>
                  <a:lnTo>
                    <a:pt x="2281" y="646"/>
                  </a:lnTo>
                  <a:lnTo>
                    <a:pt x="2281" y="644"/>
                  </a:lnTo>
                  <a:lnTo>
                    <a:pt x="2279" y="643"/>
                  </a:lnTo>
                  <a:lnTo>
                    <a:pt x="2279" y="643"/>
                  </a:lnTo>
                  <a:lnTo>
                    <a:pt x="2279" y="641"/>
                  </a:lnTo>
                  <a:lnTo>
                    <a:pt x="2281" y="637"/>
                  </a:lnTo>
                  <a:lnTo>
                    <a:pt x="2283" y="630"/>
                  </a:lnTo>
                  <a:lnTo>
                    <a:pt x="2288" y="625"/>
                  </a:lnTo>
                  <a:lnTo>
                    <a:pt x="2291" y="622"/>
                  </a:lnTo>
                  <a:lnTo>
                    <a:pt x="2298" y="618"/>
                  </a:lnTo>
                  <a:lnTo>
                    <a:pt x="2304" y="615"/>
                  </a:lnTo>
                  <a:lnTo>
                    <a:pt x="2302" y="611"/>
                  </a:lnTo>
                  <a:lnTo>
                    <a:pt x="2302" y="609"/>
                  </a:lnTo>
                  <a:lnTo>
                    <a:pt x="2302" y="609"/>
                  </a:lnTo>
                  <a:lnTo>
                    <a:pt x="2300" y="608"/>
                  </a:lnTo>
                  <a:lnTo>
                    <a:pt x="2300" y="606"/>
                  </a:lnTo>
                  <a:lnTo>
                    <a:pt x="2298" y="602"/>
                  </a:lnTo>
                  <a:lnTo>
                    <a:pt x="2297" y="602"/>
                  </a:lnTo>
                  <a:lnTo>
                    <a:pt x="2297" y="601"/>
                  </a:lnTo>
                  <a:lnTo>
                    <a:pt x="2297" y="601"/>
                  </a:lnTo>
                  <a:lnTo>
                    <a:pt x="2297" y="601"/>
                  </a:lnTo>
                  <a:lnTo>
                    <a:pt x="2295" y="601"/>
                  </a:lnTo>
                  <a:lnTo>
                    <a:pt x="2291" y="599"/>
                  </a:lnTo>
                  <a:lnTo>
                    <a:pt x="2288" y="597"/>
                  </a:lnTo>
                  <a:lnTo>
                    <a:pt x="2286" y="597"/>
                  </a:lnTo>
                  <a:lnTo>
                    <a:pt x="2283" y="597"/>
                  </a:lnTo>
                  <a:lnTo>
                    <a:pt x="2279" y="595"/>
                  </a:lnTo>
                  <a:lnTo>
                    <a:pt x="2276" y="595"/>
                  </a:lnTo>
                  <a:lnTo>
                    <a:pt x="2276" y="594"/>
                  </a:lnTo>
                  <a:lnTo>
                    <a:pt x="2274" y="592"/>
                  </a:lnTo>
                  <a:lnTo>
                    <a:pt x="2274" y="590"/>
                  </a:lnTo>
                  <a:lnTo>
                    <a:pt x="2274" y="587"/>
                  </a:lnTo>
                  <a:lnTo>
                    <a:pt x="2272" y="583"/>
                  </a:lnTo>
                  <a:lnTo>
                    <a:pt x="2274" y="582"/>
                  </a:lnTo>
                  <a:lnTo>
                    <a:pt x="2274" y="580"/>
                  </a:lnTo>
                  <a:lnTo>
                    <a:pt x="2276" y="578"/>
                  </a:lnTo>
                  <a:lnTo>
                    <a:pt x="2276" y="576"/>
                  </a:lnTo>
                  <a:lnTo>
                    <a:pt x="2276" y="573"/>
                  </a:lnTo>
                  <a:lnTo>
                    <a:pt x="2272" y="573"/>
                  </a:lnTo>
                  <a:lnTo>
                    <a:pt x="2271" y="576"/>
                  </a:lnTo>
                  <a:lnTo>
                    <a:pt x="2271" y="578"/>
                  </a:lnTo>
                  <a:lnTo>
                    <a:pt x="2271" y="580"/>
                  </a:lnTo>
                  <a:lnTo>
                    <a:pt x="2269" y="580"/>
                  </a:lnTo>
                  <a:lnTo>
                    <a:pt x="2267" y="582"/>
                  </a:lnTo>
                  <a:lnTo>
                    <a:pt x="2265" y="583"/>
                  </a:lnTo>
                  <a:lnTo>
                    <a:pt x="2262" y="566"/>
                  </a:lnTo>
                  <a:lnTo>
                    <a:pt x="2258" y="550"/>
                  </a:lnTo>
                  <a:lnTo>
                    <a:pt x="2257" y="538"/>
                  </a:lnTo>
                  <a:lnTo>
                    <a:pt x="2260" y="529"/>
                  </a:lnTo>
                  <a:lnTo>
                    <a:pt x="2265" y="520"/>
                  </a:lnTo>
                  <a:lnTo>
                    <a:pt x="2271" y="510"/>
                  </a:lnTo>
                  <a:lnTo>
                    <a:pt x="2272" y="494"/>
                  </a:lnTo>
                  <a:close/>
                  <a:moveTo>
                    <a:pt x="29" y="458"/>
                  </a:moveTo>
                  <a:lnTo>
                    <a:pt x="49" y="458"/>
                  </a:lnTo>
                  <a:lnTo>
                    <a:pt x="49" y="465"/>
                  </a:lnTo>
                  <a:lnTo>
                    <a:pt x="45" y="465"/>
                  </a:lnTo>
                  <a:lnTo>
                    <a:pt x="45" y="468"/>
                  </a:lnTo>
                  <a:lnTo>
                    <a:pt x="40" y="466"/>
                  </a:lnTo>
                  <a:lnTo>
                    <a:pt x="36" y="463"/>
                  </a:lnTo>
                  <a:lnTo>
                    <a:pt x="33" y="461"/>
                  </a:lnTo>
                  <a:lnTo>
                    <a:pt x="29" y="458"/>
                  </a:lnTo>
                  <a:close/>
                  <a:moveTo>
                    <a:pt x="1239" y="403"/>
                  </a:moveTo>
                  <a:lnTo>
                    <a:pt x="1244" y="407"/>
                  </a:lnTo>
                  <a:lnTo>
                    <a:pt x="1249" y="412"/>
                  </a:lnTo>
                  <a:lnTo>
                    <a:pt x="1253" y="419"/>
                  </a:lnTo>
                  <a:lnTo>
                    <a:pt x="1255" y="426"/>
                  </a:lnTo>
                  <a:lnTo>
                    <a:pt x="1251" y="426"/>
                  </a:lnTo>
                  <a:lnTo>
                    <a:pt x="1248" y="428"/>
                  </a:lnTo>
                  <a:lnTo>
                    <a:pt x="1246" y="428"/>
                  </a:lnTo>
                  <a:lnTo>
                    <a:pt x="1241" y="430"/>
                  </a:lnTo>
                  <a:lnTo>
                    <a:pt x="1235" y="430"/>
                  </a:lnTo>
                  <a:lnTo>
                    <a:pt x="1235" y="426"/>
                  </a:lnTo>
                  <a:lnTo>
                    <a:pt x="1234" y="426"/>
                  </a:lnTo>
                  <a:lnTo>
                    <a:pt x="1234" y="424"/>
                  </a:lnTo>
                  <a:lnTo>
                    <a:pt x="1234" y="424"/>
                  </a:lnTo>
                  <a:lnTo>
                    <a:pt x="1232" y="423"/>
                  </a:lnTo>
                  <a:lnTo>
                    <a:pt x="1234" y="419"/>
                  </a:lnTo>
                  <a:lnTo>
                    <a:pt x="1234" y="417"/>
                  </a:lnTo>
                  <a:lnTo>
                    <a:pt x="1234" y="417"/>
                  </a:lnTo>
                  <a:lnTo>
                    <a:pt x="1234" y="416"/>
                  </a:lnTo>
                  <a:lnTo>
                    <a:pt x="1235" y="414"/>
                  </a:lnTo>
                  <a:lnTo>
                    <a:pt x="1239" y="403"/>
                  </a:lnTo>
                  <a:close/>
                  <a:moveTo>
                    <a:pt x="1209" y="391"/>
                  </a:moveTo>
                  <a:lnTo>
                    <a:pt x="1213" y="395"/>
                  </a:lnTo>
                  <a:lnTo>
                    <a:pt x="1215" y="397"/>
                  </a:lnTo>
                  <a:lnTo>
                    <a:pt x="1215" y="398"/>
                  </a:lnTo>
                  <a:lnTo>
                    <a:pt x="1216" y="402"/>
                  </a:lnTo>
                  <a:lnTo>
                    <a:pt x="1216" y="405"/>
                  </a:lnTo>
                  <a:lnTo>
                    <a:pt x="1216" y="410"/>
                  </a:lnTo>
                  <a:lnTo>
                    <a:pt x="1213" y="410"/>
                  </a:lnTo>
                  <a:lnTo>
                    <a:pt x="1213" y="414"/>
                  </a:lnTo>
                  <a:lnTo>
                    <a:pt x="1206" y="412"/>
                  </a:lnTo>
                  <a:lnTo>
                    <a:pt x="1199" y="410"/>
                  </a:lnTo>
                  <a:lnTo>
                    <a:pt x="1194" y="407"/>
                  </a:lnTo>
                  <a:lnTo>
                    <a:pt x="1190" y="407"/>
                  </a:lnTo>
                  <a:lnTo>
                    <a:pt x="1190" y="403"/>
                  </a:lnTo>
                  <a:lnTo>
                    <a:pt x="1197" y="400"/>
                  </a:lnTo>
                  <a:lnTo>
                    <a:pt x="1204" y="397"/>
                  </a:lnTo>
                  <a:lnTo>
                    <a:pt x="1209" y="391"/>
                  </a:lnTo>
                  <a:close/>
                  <a:moveTo>
                    <a:pt x="1286" y="360"/>
                  </a:moveTo>
                  <a:lnTo>
                    <a:pt x="1290" y="362"/>
                  </a:lnTo>
                  <a:lnTo>
                    <a:pt x="1290" y="362"/>
                  </a:lnTo>
                  <a:lnTo>
                    <a:pt x="1291" y="363"/>
                  </a:lnTo>
                  <a:lnTo>
                    <a:pt x="1291" y="363"/>
                  </a:lnTo>
                  <a:lnTo>
                    <a:pt x="1293" y="365"/>
                  </a:lnTo>
                  <a:lnTo>
                    <a:pt x="1297" y="365"/>
                  </a:lnTo>
                  <a:lnTo>
                    <a:pt x="1297" y="367"/>
                  </a:lnTo>
                  <a:lnTo>
                    <a:pt x="1297" y="369"/>
                  </a:lnTo>
                  <a:lnTo>
                    <a:pt x="1295" y="370"/>
                  </a:lnTo>
                  <a:lnTo>
                    <a:pt x="1295" y="370"/>
                  </a:lnTo>
                  <a:lnTo>
                    <a:pt x="1293" y="372"/>
                  </a:lnTo>
                  <a:lnTo>
                    <a:pt x="1291" y="374"/>
                  </a:lnTo>
                  <a:lnTo>
                    <a:pt x="1290" y="374"/>
                  </a:lnTo>
                  <a:lnTo>
                    <a:pt x="1288" y="376"/>
                  </a:lnTo>
                  <a:lnTo>
                    <a:pt x="1286" y="376"/>
                  </a:lnTo>
                  <a:lnTo>
                    <a:pt x="1283" y="376"/>
                  </a:lnTo>
                  <a:lnTo>
                    <a:pt x="1283" y="370"/>
                  </a:lnTo>
                  <a:lnTo>
                    <a:pt x="1283" y="367"/>
                  </a:lnTo>
                  <a:lnTo>
                    <a:pt x="1284" y="365"/>
                  </a:lnTo>
                  <a:lnTo>
                    <a:pt x="1286" y="360"/>
                  </a:lnTo>
                  <a:close/>
                  <a:moveTo>
                    <a:pt x="0" y="341"/>
                  </a:moveTo>
                  <a:lnTo>
                    <a:pt x="17" y="344"/>
                  </a:lnTo>
                  <a:lnTo>
                    <a:pt x="29" y="349"/>
                  </a:lnTo>
                  <a:lnTo>
                    <a:pt x="38" y="360"/>
                  </a:lnTo>
                  <a:lnTo>
                    <a:pt x="35" y="363"/>
                  </a:lnTo>
                  <a:lnTo>
                    <a:pt x="31" y="363"/>
                  </a:lnTo>
                  <a:lnTo>
                    <a:pt x="29" y="365"/>
                  </a:lnTo>
                  <a:lnTo>
                    <a:pt x="28" y="367"/>
                  </a:lnTo>
                  <a:lnTo>
                    <a:pt x="22" y="369"/>
                  </a:lnTo>
                  <a:lnTo>
                    <a:pt x="19" y="365"/>
                  </a:lnTo>
                  <a:lnTo>
                    <a:pt x="14" y="362"/>
                  </a:lnTo>
                  <a:lnTo>
                    <a:pt x="10" y="358"/>
                  </a:lnTo>
                  <a:lnTo>
                    <a:pt x="5" y="356"/>
                  </a:lnTo>
                  <a:lnTo>
                    <a:pt x="3" y="355"/>
                  </a:lnTo>
                  <a:lnTo>
                    <a:pt x="0" y="351"/>
                  </a:lnTo>
                  <a:lnTo>
                    <a:pt x="0" y="348"/>
                  </a:lnTo>
                  <a:lnTo>
                    <a:pt x="0" y="341"/>
                  </a:lnTo>
                  <a:close/>
                  <a:moveTo>
                    <a:pt x="1178" y="299"/>
                  </a:moveTo>
                  <a:lnTo>
                    <a:pt x="1178" y="307"/>
                  </a:lnTo>
                  <a:lnTo>
                    <a:pt x="1180" y="311"/>
                  </a:lnTo>
                  <a:lnTo>
                    <a:pt x="1181" y="314"/>
                  </a:lnTo>
                  <a:lnTo>
                    <a:pt x="1181" y="320"/>
                  </a:lnTo>
                  <a:lnTo>
                    <a:pt x="1181" y="327"/>
                  </a:lnTo>
                  <a:lnTo>
                    <a:pt x="1201" y="327"/>
                  </a:lnTo>
                  <a:lnTo>
                    <a:pt x="1218" y="346"/>
                  </a:lnTo>
                  <a:lnTo>
                    <a:pt x="1235" y="365"/>
                  </a:lnTo>
                  <a:lnTo>
                    <a:pt x="1235" y="367"/>
                  </a:lnTo>
                  <a:lnTo>
                    <a:pt x="1234" y="369"/>
                  </a:lnTo>
                  <a:lnTo>
                    <a:pt x="1234" y="370"/>
                  </a:lnTo>
                  <a:lnTo>
                    <a:pt x="1234" y="370"/>
                  </a:lnTo>
                  <a:lnTo>
                    <a:pt x="1232" y="372"/>
                  </a:lnTo>
                  <a:lnTo>
                    <a:pt x="1229" y="376"/>
                  </a:lnTo>
                  <a:lnTo>
                    <a:pt x="1227" y="377"/>
                  </a:lnTo>
                  <a:lnTo>
                    <a:pt x="1225" y="379"/>
                  </a:lnTo>
                  <a:lnTo>
                    <a:pt x="1223" y="379"/>
                  </a:lnTo>
                  <a:lnTo>
                    <a:pt x="1218" y="379"/>
                  </a:lnTo>
                  <a:lnTo>
                    <a:pt x="1213" y="381"/>
                  </a:lnTo>
                  <a:lnTo>
                    <a:pt x="1213" y="376"/>
                  </a:lnTo>
                  <a:lnTo>
                    <a:pt x="1213" y="370"/>
                  </a:lnTo>
                  <a:lnTo>
                    <a:pt x="1213" y="367"/>
                  </a:lnTo>
                  <a:lnTo>
                    <a:pt x="1213" y="365"/>
                  </a:lnTo>
                  <a:lnTo>
                    <a:pt x="1209" y="362"/>
                  </a:lnTo>
                  <a:lnTo>
                    <a:pt x="1206" y="360"/>
                  </a:lnTo>
                  <a:lnTo>
                    <a:pt x="1201" y="356"/>
                  </a:lnTo>
                  <a:lnTo>
                    <a:pt x="1195" y="370"/>
                  </a:lnTo>
                  <a:lnTo>
                    <a:pt x="1185" y="379"/>
                  </a:lnTo>
                  <a:lnTo>
                    <a:pt x="1171" y="384"/>
                  </a:lnTo>
                  <a:lnTo>
                    <a:pt x="1171" y="379"/>
                  </a:lnTo>
                  <a:lnTo>
                    <a:pt x="1171" y="376"/>
                  </a:lnTo>
                  <a:lnTo>
                    <a:pt x="1173" y="372"/>
                  </a:lnTo>
                  <a:lnTo>
                    <a:pt x="1171" y="369"/>
                  </a:lnTo>
                  <a:lnTo>
                    <a:pt x="1169" y="365"/>
                  </a:lnTo>
                  <a:lnTo>
                    <a:pt x="1167" y="360"/>
                  </a:lnTo>
                  <a:lnTo>
                    <a:pt x="1162" y="358"/>
                  </a:lnTo>
                  <a:lnTo>
                    <a:pt x="1159" y="356"/>
                  </a:lnTo>
                  <a:lnTo>
                    <a:pt x="1155" y="356"/>
                  </a:lnTo>
                  <a:lnTo>
                    <a:pt x="1152" y="355"/>
                  </a:lnTo>
                  <a:lnTo>
                    <a:pt x="1150" y="355"/>
                  </a:lnTo>
                  <a:lnTo>
                    <a:pt x="1146" y="353"/>
                  </a:lnTo>
                  <a:lnTo>
                    <a:pt x="1143" y="349"/>
                  </a:lnTo>
                  <a:lnTo>
                    <a:pt x="1153" y="337"/>
                  </a:lnTo>
                  <a:lnTo>
                    <a:pt x="1160" y="323"/>
                  </a:lnTo>
                  <a:lnTo>
                    <a:pt x="1167" y="309"/>
                  </a:lnTo>
                  <a:lnTo>
                    <a:pt x="1178" y="299"/>
                  </a:lnTo>
                  <a:close/>
                  <a:moveTo>
                    <a:pt x="2150" y="269"/>
                  </a:moveTo>
                  <a:lnTo>
                    <a:pt x="2152" y="273"/>
                  </a:lnTo>
                  <a:lnTo>
                    <a:pt x="2154" y="276"/>
                  </a:lnTo>
                  <a:lnTo>
                    <a:pt x="2155" y="278"/>
                  </a:lnTo>
                  <a:lnTo>
                    <a:pt x="2155" y="281"/>
                  </a:lnTo>
                  <a:lnTo>
                    <a:pt x="2157" y="285"/>
                  </a:lnTo>
                  <a:lnTo>
                    <a:pt x="2157" y="292"/>
                  </a:lnTo>
                  <a:lnTo>
                    <a:pt x="2157" y="297"/>
                  </a:lnTo>
                  <a:lnTo>
                    <a:pt x="2159" y="311"/>
                  </a:lnTo>
                  <a:lnTo>
                    <a:pt x="2161" y="327"/>
                  </a:lnTo>
                  <a:lnTo>
                    <a:pt x="2161" y="341"/>
                  </a:lnTo>
                  <a:lnTo>
                    <a:pt x="2141" y="351"/>
                  </a:lnTo>
                  <a:lnTo>
                    <a:pt x="2119" y="360"/>
                  </a:lnTo>
                  <a:lnTo>
                    <a:pt x="2098" y="370"/>
                  </a:lnTo>
                  <a:lnTo>
                    <a:pt x="2080" y="384"/>
                  </a:lnTo>
                  <a:lnTo>
                    <a:pt x="2075" y="381"/>
                  </a:lnTo>
                  <a:lnTo>
                    <a:pt x="2066" y="377"/>
                  </a:lnTo>
                  <a:lnTo>
                    <a:pt x="2054" y="370"/>
                  </a:lnTo>
                  <a:lnTo>
                    <a:pt x="2044" y="365"/>
                  </a:lnTo>
                  <a:lnTo>
                    <a:pt x="2035" y="360"/>
                  </a:lnTo>
                  <a:lnTo>
                    <a:pt x="2031" y="356"/>
                  </a:lnTo>
                  <a:lnTo>
                    <a:pt x="2033" y="355"/>
                  </a:lnTo>
                  <a:lnTo>
                    <a:pt x="2035" y="353"/>
                  </a:lnTo>
                  <a:lnTo>
                    <a:pt x="2035" y="353"/>
                  </a:lnTo>
                  <a:lnTo>
                    <a:pt x="2037" y="351"/>
                  </a:lnTo>
                  <a:lnTo>
                    <a:pt x="2037" y="349"/>
                  </a:lnTo>
                  <a:lnTo>
                    <a:pt x="2038" y="346"/>
                  </a:lnTo>
                  <a:lnTo>
                    <a:pt x="2033" y="342"/>
                  </a:lnTo>
                  <a:lnTo>
                    <a:pt x="2026" y="341"/>
                  </a:lnTo>
                  <a:lnTo>
                    <a:pt x="2021" y="337"/>
                  </a:lnTo>
                  <a:lnTo>
                    <a:pt x="2016" y="334"/>
                  </a:lnTo>
                  <a:lnTo>
                    <a:pt x="2019" y="334"/>
                  </a:lnTo>
                  <a:lnTo>
                    <a:pt x="2023" y="330"/>
                  </a:lnTo>
                  <a:lnTo>
                    <a:pt x="2024" y="328"/>
                  </a:lnTo>
                  <a:lnTo>
                    <a:pt x="2026" y="328"/>
                  </a:lnTo>
                  <a:lnTo>
                    <a:pt x="2028" y="327"/>
                  </a:lnTo>
                  <a:lnTo>
                    <a:pt x="2033" y="327"/>
                  </a:lnTo>
                  <a:lnTo>
                    <a:pt x="2038" y="327"/>
                  </a:lnTo>
                  <a:lnTo>
                    <a:pt x="2038" y="314"/>
                  </a:lnTo>
                  <a:lnTo>
                    <a:pt x="2012" y="314"/>
                  </a:lnTo>
                  <a:lnTo>
                    <a:pt x="2007" y="304"/>
                  </a:lnTo>
                  <a:lnTo>
                    <a:pt x="2016" y="297"/>
                  </a:lnTo>
                  <a:lnTo>
                    <a:pt x="2023" y="290"/>
                  </a:lnTo>
                  <a:lnTo>
                    <a:pt x="2031" y="287"/>
                  </a:lnTo>
                  <a:lnTo>
                    <a:pt x="2045" y="283"/>
                  </a:lnTo>
                  <a:lnTo>
                    <a:pt x="2051" y="288"/>
                  </a:lnTo>
                  <a:lnTo>
                    <a:pt x="2054" y="294"/>
                  </a:lnTo>
                  <a:lnTo>
                    <a:pt x="2058" y="297"/>
                  </a:lnTo>
                  <a:lnTo>
                    <a:pt x="2061" y="304"/>
                  </a:lnTo>
                  <a:lnTo>
                    <a:pt x="2072" y="295"/>
                  </a:lnTo>
                  <a:lnTo>
                    <a:pt x="2082" y="288"/>
                  </a:lnTo>
                  <a:lnTo>
                    <a:pt x="2096" y="283"/>
                  </a:lnTo>
                  <a:lnTo>
                    <a:pt x="2098" y="288"/>
                  </a:lnTo>
                  <a:lnTo>
                    <a:pt x="2101" y="290"/>
                  </a:lnTo>
                  <a:lnTo>
                    <a:pt x="2101" y="292"/>
                  </a:lnTo>
                  <a:lnTo>
                    <a:pt x="2103" y="292"/>
                  </a:lnTo>
                  <a:lnTo>
                    <a:pt x="2105" y="292"/>
                  </a:lnTo>
                  <a:lnTo>
                    <a:pt x="2108" y="292"/>
                  </a:lnTo>
                  <a:lnTo>
                    <a:pt x="2117" y="287"/>
                  </a:lnTo>
                  <a:lnTo>
                    <a:pt x="2122" y="281"/>
                  </a:lnTo>
                  <a:lnTo>
                    <a:pt x="2129" y="276"/>
                  </a:lnTo>
                  <a:lnTo>
                    <a:pt x="2136" y="271"/>
                  </a:lnTo>
                  <a:lnTo>
                    <a:pt x="2150" y="269"/>
                  </a:lnTo>
                  <a:close/>
                  <a:moveTo>
                    <a:pt x="1302" y="206"/>
                  </a:moveTo>
                  <a:lnTo>
                    <a:pt x="1305" y="208"/>
                  </a:lnTo>
                  <a:lnTo>
                    <a:pt x="1307" y="210"/>
                  </a:lnTo>
                  <a:lnTo>
                    <a:pt x="1309" y="210"/>
                  </a:lnTo>
                  <a:lnTo>
                    <a:pt x="1311" y="211"/>
                  </a:lnTo>
                  <a:lnTo>
                    <a:pt x="1311" y="213"/>
                  </a:lnTo>
                  <a:lnTo>
                    <a:pt x="1311" y="215"/>
                  </a:lnTo>
                  <a:lnTo>
                    <a:pt x="1312" y="218"/>
                  </a:lnTo>
                  <a:lnTo>
                    <a:pt x="1316" y="224"/>
                  </a:lnTo>
                  <a:lnTo>
                    <a:pt x="1318" y="229"/>
                  </a:lnTo>
                  <a:lnTo>
                    <a:pt x="1319" y="234"/>
                  </a:lnTo>
                  <a:lnTo>
                    <a:pt x="1321" y="241"/>
                  </a:lnTo>
                  <a:lnTo>
                    <a:pt x="1316" y="243"/>
                  </a:lnTo>
                  <a:lnTo>
                    <a:pt x="1311" y="245"/>
                  </a:lnTo>
                  <a:lnTo>
                    <a:pt x="1305" y="245"/>
                  </a:lnTo>
                  <a:lnTo>
                    <a:pt x="1297" y="246"/>
                  </a:lnTo>
                  <a:lnTo>
                    <a:pt x="1295" y="238"/>
                  </a:lnTo>
                  <a:lnTo>
                    <a:pt x="1293" y="229"/>
                  </a:lnTo>
                  <a:lnTo>
                    <a:pt x="1293" y="218"/>
                  </a:lnTo>
                  <a:lnTo>
                    <a:pt x="1297" y="215"/>
                  </a:lnTo>
                  <a:lnTo>
                    <a:pt x="1298" y="211"/>
                  </a:lnTo>
                  <a:lnTo>
                    <a:pt x="1302" y="206"/>
                  </a:lnTo>
                  <a:close/>
                  <a:moveTo>
                    <a:pt x="1604" y="177"/>
                  </a:moveTo>
                  <a:lnTo>
                    <a:pt x="1611" y="180"/>
                  </a:lnTo>
                  <a:lnTo>
                    <a:pt x="1618" y="184"/>
                  </a:lnTo>
                  <a:lnTo>
                    <a:pt x="1621" y="187"/>
                  </a:lnTo>
                  <a:lnTo>
                    <a:pt x="1626" y="191"/>
                  </a:lnTo>
                  <a:lnTo>
                    <a:pt x="1632" y="196"/>
                  </a:lnTo>
                  <a:lnTo>
                    <a:pt x="1630" y="199"/>
                  </a:lnTo>
                  <a:lnTo>
                    <a:pt x="1630" y="199"/>
                  </a:lnTo>
                  <a:lnTo>
                    <a:pt x="1630" y="201"/>
                  </a:lnTo>
                  <a:lnTo>
                    <a:pt x="1628" y="201"/>
                  </a:lnTo>
                  <a:lnTo>
                    <a:pt x="1628" y="203"/>
                  </a:lnTo>
                  <a:lnTo>
                    <a:pt x="1625" y="206"/>
                  </a:lnTo>
                  <a:lnTo>
                    <a:pt x="1625" y="208"/>
                  </a:lnTo>
                  <a:lnTo>
                    <a:pt x="1623" y="208"/>
                  </a:lnTo>
                  <a:lnTo>
                    <a:pt x="1621" y="208"/>
                  </a:lnTo>
                  <a:lnTo>
                    <a:pt x="1619" y="210"/>
                  </a:lnTo>
                  <a:lnTo>
                    <a:pt x="1616" y="211"/>
                  </a:lnTo>
                  <a:lnTo>
                    <a:pt x="1611" y="206"/>
                  </a:lnTo>
                  <a:lnTo>
                    <a:pt x="1606" y="201"/>
                  </a:lnTo>
                  <a:lnTo>
                    <a:pt x="1599" y="196"/>
                  </a:lnTo>
                  <a:lnTo>
                    <a:pt x="1593" y="192"/>
                  </a:lnTo>
                  <a:lnTo>
                    <a:pt x="1597" y="180"/>
                  </a:lnTo>
                  <a:lnTo>
                    <a:pt x="1600" y="180"/>
                  </a:lnTo>
                  <a:lnTo>
                    <a:pt x="1602" y="178"/>
                  </a:lnTo>
                  <a:lnTo>
                    <a:pt x="1602" y="178"/>
                  </a:lnTo>
                  <a:lnTo>
                    <a:pt x="1602" y="178"/>
                  </a:lnTo>
                  <a:lnTo>
                    <a:pt x="1604" y="177"/>
                  </a:lnTo>
                  <a:close/>
                  <a:moveTo>
                    <a:pt x="2963" y="170"/>
                  </a:moveTo>
                  <a:lnTo>
                    <a:pt x="2979" y="170"/>
                  </a:lnTo>
                  <a:lnTo>
                    <a:pt x="2979" y="177"/>
                  </a:lnTo>
                  <a:lnTo>
                    <a:pt x="2976" y="177"/>
                  </a:lnTo>
                  <a:lnTo>
                    <a:pt x="2972" y="180"/>
                  </a:lnTo>
                  <a:lnTo>
                    <a:pt x="2970" y="180"/>
                  </a:lnTo>
                  <a:lnTo>
                    <a:pt x="2967" y="180"/>
                  </a:lnTo>
                  <a:lnTo>
                    <a:pt x="2967" y="178"/>
                  </a:lnTo>
                  <a:lnTo>
                    <a:pt x="2965" y="175"/>
                  </a:lnTo>
                  <a:lnTo>
                    <a:pt x="2965" y="173"/>
                  </a:lnTo>
                  <a:lnTo>
                    <a:pt x="2963" y="171"/>
                  </a:lnTo>
                  <a:lnTo>
                    <a:pt x="2963" y="170"/>
                  </a:lnTo>
                  <a:close/>
                  <a:moveTo>
                    <a:pt x="989" y="149"/>
                  </a:moveTo>
                  <a:lnTo>
                    <a:pt x="1005" y="159"/>
                  </a:lnTo>
                  <a:lnTo>
                    <a:pt x="1019" y="171"/>
                  </a:lnTo>
                  <a:lnTo>
                    <a:pt x="1033" y="184"/>
                  </a:lnTo>
                  <a:lnTo>
                    <a:pt x="1028" y="184"/>
                  </a:lnTo>
                  <a:lnTo>
                    <a:pt x="1024" y="189"/>
                  </a:lnTo>
                  <a:lnTo>
                    <a:pt x="1021" y="191"/>
                  </a:lnTo>
                  <a:lnTo>
                    <a:pt x="1016" y="191"/>
                  </a:lnTo>
                  <a:lnTo>
                    <a:pt x="1010" y="192"/>
                  </a:lnTo>
                  <a:lnTo>
                    <a:pt x="1002" y="192"/>
                  </a:lnTo>
                  <a:lnTo>
                    <a:pt x="995" y="185"/>
                  </a:lnTo>
                  <a:lnTo>
                    <a:pt x="988" y="180"/>
                  </a:lnTo>
                  <a:lnTo>
                    <a:pt x="979" y="177"/>
                  </a:lnTo>
                  <a:lnTo>
                    <a:pt x="979" y="173"/>
                  </a:lnTo>
                  <a:lnTo>
                    <a:pt x="995" y="164"/>
                  </a:lnTo>
                  <a:lnTo>
                    <a:pt x="993" y="161"/>
                  </a:lnTo>
                  <a:lnTo>
                    <a:pt x="991" y="159"/>
                  </a:lnTo>
                  <a:lnTo>
                    <a:pt x="991" y="156"/>
                  </a:lnTo>
                  <a:lnTo>
                    <a:pt x="989" y="149"/>
                  </a:lnTo>
                  <a:close/>
                  <a:moveTo>
                    <a:pt x="4822" y="100"/>
                  </a:moveTo>
                  <a:lnTo>
                    <a:pt x="4826" y="105"/>
                  </a:lnTo>
                  <a:lnTo>
                    <a:pt x="4829" y="109"/>
                  </a:lnTo>
                  <a:lnTo>
                    <a:pt x="4833" y="109"/>
                  </a:lnTo>
                  <a:lnTo>
                    <a:pt x="4835" y="110"/>
                  </a:lnTo>
                  <a:lnTo>
                    <a:pt x="4836" y="110"/>
                  </a:lnTo>
                  <a:lnTo>
                    <a:pt x="4840" y="110"/>
                  </a:lnTo>
                  <a:lnTo>
                    <a:pt x="4842" y="110"/>
                  </a:lnTo>
                  <a:lnTo>
                    <a:pt x="4843" y="110"/>
                  </a:lnTo>
                  <a:lnTo>
                    <a:pt x="4847" y="112"/>
                  </a:lnTo>
                  <a:lnTo>
                    <a:pt x="4849" y="115"/>
                  </a:lnTo>
                  <a:lnTo>
                    <a:pt x="4842" y="121"/>
                  </a:lnTo>
                  <a:lnTo>
                    <a:pt x="4835" y="126"/>
                  </a:lnTo>
                  <a:lnTo>
                    <a:pt x="4800" y="129"/>
                  </a:lnTo>
                  <a:lnTo>
                    <a:pt x="4800" y="115"/>
                  </a:lnTo>
                  <a:lnTo>
                    <a:pt x="4805" y="110"/>
                  </a:lnTo>
                  <a:lnTo>
                    <a:pt x="4810" y="107"/>
                  </a:lnTo>
                  <a:lnTo>
                    <a:pt x="4815" y="103"/>
                  </a:lnTo>
                  <a:lnTo>
                    <a:pt x="4822" y="100"/>
                  </a:lnTo>
                  <a:close/>
                  <a:moveTo>
                    <a:pt x="1063" y="72"/>
                  </a:moveTo>
                  <a:lnTo>
                    <a:pt x="1064" y="79"/>
                  </a:lnTo>
                  <a:lnTo>
                    <a:pt x="1064" y="84"/>
                  </a:lnTo>
                  <a:lnTo>
                    <a:pt x="1066" y="86"/>
                  </a:lnTo>
                  <a:lnTo>
                    <a:pt x="1068" y="88"/>
                  </a:lnTo>
                  <a:lnTo>
                    <a:pt x="1070" y="89"/>
                  </a:lnTo>
                  <a:lnTo>
                    <a:pt x="1073" y="93"/>
                  </a:lnTo>
                  <a:lnTo>
                    <a:pt x="1075" y="96"/>
                  </a:lnTo>
                  <a:lnTo>
                    <a:pt x="1073" y="100"/>
                  </a:lnTo>
                  <a:lnTo>
                    <a:pt x="1071" y="105"/>
                  </a:lnTo>
                  <a:lnTo>
                    <a:pt x="1070" y="109"/>
                  </a:lnTo>
                  <a:lnTo>
                    <a:pt x="1068" y="112"/>
                  </a:lnTo>
                  <a:lnTo>
                    <a:pt x="1066" y="119"/>
                  </a:lnTo>
                  <a:lnTo>
                    <a:pt x="1073" y="121"/>
                  </a:lnTo>
                  <a:lnTo>
                    <a:pt x="1077" y="124"/>
                  </a:lnTo>
                  <a:lnTo>
                    <a:pt x="1080" y="128"/>
                  </a:lnTo>
                  <a:lnTo>
                    <a:pt x="1082" y="131"/>
                  </a:lnTo>
                  <a:lnTo>
                    <a:pt x="1082" y="138"/>
                  </a:lnTo>
                  <a:lnTo>
                    <a:pt x="1082" y="145"/>
                  </a:lnTo>
                  <a:lnTo>
                    <a:pt x="1077" y="149"/>
                  </a:lnTo>
                  <a:lnTo>
                    <a:pt x="1073" y="152"/>
                  </a:lnTo>
                  <a:lnTo>
                    <a:pt x="1071" y="157"/>
                  </a:lnTo>
                  <a:lnTo>
                    <a:pt x="1070" y="163"/>
                  </a:lnTo>
                  <a:lnTo>
                    <a:pt x="1066" y="170"/>
                  </a:lnTo>
                  <a:lnTo>
                    <a:pt x="1091" y="170"/>
                  </a:lnTo>
                  <a:lnTo>
                    <a:pt x="1091" y="185"/>
                  </a:lnTo>
                  <a:lnTo>
                    <a:pt x="1094" y="199"/>
                  </a:lnTo>
                  <a:lnTo>
                    <a:pt x="1105" y="199"/>
                  </a:lnTo>
                  <a:lnTo>
                    <a:pt x="1110" y="194"/>
                  </a:lnTo>
                  <a:lnTo>
                    <a:pt x="1115" y="189"/>
                  </a:lnTo>
                  <a:lnTo>
                    <a:pt x="1120" y="184"/>
                  </a:lnTo>
                  <a:lnTo>
                    <a:pt x="1129" y="180"/>
                  </a:lnTo>
                  <a:lnTo>
                    <a:pt x="1129" y="191"/>
                  </a:lnTo>
                  <a:lnTo>
                    <a:pt x="1127" y="205"/>
                  </a:lnTo>
                  <a:lnTo>
                    <a:pt x="1126" y="217"/>
                  </a:lnTo>
                  <a:lnTo>
                    <a:pt x="1126" y="225"/>
                  </a:lnTo>
                  <a:lnTo>
                    <a:pt x="1124" y="231"/>
                  </a:lnTo>
                  <a:lnTo>
                    <a:pt x="1127" y="234"/>
                  </a:lnTo>
                  <a:lnTo>
                    <a:pt x="1129" y="236"/>
                  </a:lnTo>
                  <a:lnTo>
                    <a:pt x="1131" y="238"/>
                  </a:lnTo>
                  <a:lnTo>
                    <a:pt x="1134" y="239"/>
                  </a:lnTo>
                  <a:lnTo>
                    <a:pt x="1139" y="241"/>
                  </a:lnTo>
                  <a:lnTo>
                    <a:pt x="1148" y="227"/>
                  </a:lnTo>
                  <a:lnTo>
                    <a:pt x="1155" y="211"/>
                  </a:lnTo>
                  <a:lnTo>
                    <a:pt x="1155" y="199"/>
                  </a:lnTo>
                  <a:lnTo>
                    <a:pt x="1153" y="187"/>
                  </a:lnTo>
                  <a:lnTo>
                    <a:pt x="1153" y="175"/>
                  </a:lnTo>
                  <a:lnTo>
                    <a:pt x="1157" y="163"/>
                  </a:lnTo>
                  <a:lnTo>
                    <a:pt x="1167" y="154"/>
                  </a:lnTo>
                  <a:lnTo>
                    <a:pt x="1171" y="150"/>
                  </a:lnTo>
                  <a:lnTo>
                    <a:pt x="1174" y="150"/>
                  </a:lnTo>
                  <a:lnTo>
                    <a:pt x="1178" y="152"/>
                  </a:lnTo>
                  <a:lnTo>
                    <a:pt x="1181" y="154"/>
                  </a:lnTo>
                  <a:lnTo>
                    <a:pt x="1183" y="157"/>
                  </a:lnTo>
                  <a:lnTo>
                    <a:pt x="1187" y="161"/>
                  </a:lnTo>
                  <a:lnTo>
                    <a:pt x="1188" y="164"/>
                  </a:lnTo>
                  <a:lnTo>
                    <a:pt x="1192" y="166"/>
                  </a:lnTo>
                  <a:lnTo>
                    <a:pt x="1194" y="170"/>
                  </a:lnTo>
                  <a:lnTo>
                    <a:pt x="1201" y="170"/>
                  </a:lnTo>
                  <a:lnTo>
                    <a:pt x="1209" y="166"/>
                  </a:lnTo>
                  <a:lnTo>
                    <a:pt x="1218" y="164"/>
                  </a:lnTo>
                  <a:lnTo>
                    <a:pt x="1225" y="170"/>
                  </a:lnTo>
                  <a:lnTo>
                    <a:pt x="1225" y="184"/>
                  </a:lnTo>
                  <a:lnTo>
                    <a:pt x="1225" y="191"/>
                  </a:lnTo>
                  <a:lnTo>
                    <a:pt x="1223" y="203"/>
                  </a:lnTo>
                  <a:lnTo>
                    <a:pt x="1222" y="218"/>
                  </a:lnTo>
                  <a:lnTo>
                    <a:pt x="1218" y="236"/>
                  </a:lnTo>
                  <a:lnTo>
                    <a:pt x="1215" y="250"/>
                  </a:lnTo>
                  <a:lnTo>
                    <a:pt x="1213" y="260"/>
                  </a:lnTo>
                  <a:lnTo>
                    <a:pt x="1206" y="260"/>
                  </a:lnTo>
                  <a:lnTo>
                    <a:pt x="1202" y="259"/>
                  </a:lnTo>
                  <a:lnTo>
                    <a:pt x="1199" y="257"/>
                  </a:lnTo>
                  <a:lnTo>
                    <a:pt x="1195" y="255"/>
                  </a:lnTo>
                  <a:lnTo>
                    <a:pt x="1190" y="253"/>
                  </a:lnTo>
                  <a:lnTo>
                    <a:pt x="1190" y="257"/>
                  </a:lnTo>
                  <a:lnTo>
                    <a:pt x="1192" y="259"/>
                  </a:lnTo>
                  <a:lnTo>
                    <a:pt x="1194" y="260"/>
                  </a:lnTo>
                  <a:lnTo>
                    <a:pt x="1195" y="262"/>
                  </a:lnTo>
                  <a:lnTo>
                    <a:pt x="1195" y="264"/>
                  </a:lnTo>
                  <a:lnTo>
                    <a:pt x="1197" y="267"/>
                  </a:lnTo>
                  <a:lnTo>
                    <a:pt x="1197" y="273"/>
                  </a:lnTo>
                  <a:lnTo>
                    <a:pt x="1148" y="276"/>
                  </a:lnTo>
                  <a:lnTo>
                    <a:pt x="1148" y="280"/>
                  </a:lnTo>
                  <a:lnTo>
                    <a:pt x="1152" y="290"/>
                  </a:lnTo>
                  <a:lnTo>
                    <a:pt x="1150" y="301"/>
                  </a:lnTo>
                  <a:lnTo>
                    <a:pt x="1148" y="318"/>
                  </a:lnTo>
                  <a:lnTo>
                    <a:pt x="1139" y="318"/>
                  </a:lnTo>
                  <a:lnTo>
                    <a:pt x="1127" y="311"/>
                  </a:lnTo>
                  <a:lnTo>
                    <a:pt x="1110" y="307"/>
                  </a:lnTo>
                  <a:lnTo>
                    <a:pt x="1110" y="311"/>
                  </a:lnTo>
                  <a:lnTo>
                    <a:pt x="1113" y="311"/>
                  </a:lnTo>
                  <a:lnTo>
                    <a:pt x="1117" y="314"/>
                  </a:lnTo>
                  <a:lnTo>
                    <a:pt x="1119" y="316"/>
                  </a:lnTo>
                  <a:lnTo>
                    <a:pt x="1120" y="318"/>
                  </a:lnTo>
                  <a:lnTo>
                    <a:pt x="1122" y="320"/>
                  </a:lnTo>
                  <a:lnTo>
                    <a:pt x="1124" y="325"/>
                  </a:lnTo>
                  <a:lnTo>
                    <a:pt x="1124" y="330"/>
                  </a:lnTo>
                  <a:lnTo>
                    <a:pt x="1122" y="334"/>
                  </a:lnTo>
                  <a:lnTo>
                    <a:pt x="1119" y="337"/>
                  </a:lnTo>
                  <a:lnTo>
                    <a:pt x="1117" y="341"/>
                  </a:lnTo>
                  <a:lnTo>
                    <a:pt x="1108" y="348"/>
                  </a:lnTo>
                  <a:lnTo>
                    <a:pt x="1101" y="355"/>
                  </a:lnTo>
                  <a:lnTo>
                    <a:pt x="1098" y="363"/>
                  </a:lnTo>
                  <a:lnTo>
                    <a:pt x="1094" y="376"/>
                  </a:lnTo>
                  <a:lnTo>
                    <a:pt x="1087" y="376"/>
                  </a:lnTo>
                  <a:lnTo>
                    <a:pt x="1082" y="374"/>
                  </a:lnTo>
                  <a:lnTo>
                    <a:pt x="1077" y="372"/>
                  </a:lnTo>
                  <a:lnTo>
                    <a:pt x="1073" y="370"/>
                  </a:lnTo>
                  <a:lnTo>
                    <a:pt x="1066" y="369"/>
                  </a:lnTo>
                  <a:lnTo>
                    <a:pt x="1066" y="372"/>
                  </a:lnTo>
                  <a:lnTo>
                    <a:pt x="1075" y="372"/>
                  </a:lnTo>
                  <a:lnTo>
                    <a:pt x="1077" y="376"/>
                  </a:lnTo>
                  <a:lnTo>
                    <a:pt x="1078" y="379"/>
                  </a:lnTo>
                  <a:lnTo>
                    <a:pt x="1080" y="381"/>
                  </a:lnTo>
                  <a:lnTo>
                    <a:pt x="1080" y="384"/>
                  </a:lnTo>
                  <a:lnTo>
                    <a:pt x="1082" y="390"/>
                  </a:lnTo>
                  <a:lnTo>
                    <a:pt x="1082" y="395"/>
                  </a:lnTo>
                  <a:lnTo>
                    <a:pt x="1066" y="400"/>
                  </a:lnTo>
                  <a:lnTo>
                    <a:pt x="1052" y="409"/>
                  </a:lnTo>
                  <a:lnTo>
                    <a:pt x="1043" y="419"/>
                  </a:lnTo>
                  <a:lnTo>
                    <a:pt x="1037" y="435"/>
                  </a:lnTo>
                  <a:lnTo>
                    <a:pt x="1037" y="458"/>
                  </a:lnTo>
                  <a:lnTo>
                    <a:pt x="1043" y="472"/>
                  </a:lnTo>
                  <a:lnTo>
                    <a:pt x="1047" y="491"/>
                  </a:lnTo>
                  <a:lnTo>
                    <a:pt x="1047" y="510"/>
                  </a:lnTo>
                  <a:lnTo>
                    <a:pt x="1066" y="510"/>
                  </a:lnTo>
                  <a:lnTo>
                    <a:pt x="1066" y="519"/>
                  </a:lnTo>
                  <a:lnTo>
                    <a:pt x="1070" y="522"/>
                  </a:lnTo>
                  <a:lnTo>
                    <a:pt x="1070" y="526"/>
                  </a:lnTo>
                  <a:lnTo>
                    <a:pt x="1070" y="529"/>
                  </a:lnTo>
                  <a:lnTo>
                    <a:pt x="1070" y="531"/>
                  </a:lnTo>
                  <a:lnTo>
                    <a:pt x="1070" y="533"/>
                  </a:lnTo>
                  <a:lnTo>
                    <a:pt x="1070" y="534"/>
                  </a:lnTo>
                  <a:lnTo>
                    <a:pt x="1071" y="536"/>
                  </a:lnTo>
                  <a:lnTo>
                    <a:pt x="1077" y="536"/>
                  </a:lnTo>
                  <a:lnTo>
                    <a:pt x="1082" y="538"/>
                  </a:lnTo>
                  <a:lnTo>
                    <a:pt x="1094" y="536"/>
                  </a:lnTo>
                  <a:lnTo>
                    <a:pt x="1106" y="541"/>
                  </a:lnTo>
                  <a:lnTo>
                    <a:pt x="1119" y="550"/>
                  </a:lnTo>
                  <a:lnTo>
                    <a:pt x="1131" y="562"/>
                  </a:lnTo>
                  <a:lnTo>
                    <a:pt x="1141" y="573"/>
                  </a:lnTo>
                  <a:lnTo>
                    <a:pt x="1152" y="580"/>
                  </a:lnTo>
                  <a:lnTo>
                    <a:pt x="1157" y="582"/>
                  </a:lnTo>
                  <a:lnTo>
                    <a:pt x="1160" y="583"/>
                  </a:lnTo>
                  <a:lnTo>
                    <a:pt x="1164" y="582"/>
                  </a:lnTo>
                  <a:lnTo>
                    <a:pt x="1167" y="582"/>
                  </a:lnTo>
                  <a:lnTo>
                    <a:pt x="1169" y="580"/>
                  </a:lnTo>
                  <a:lnTo>
                    <a:pt x="1173" y="578"/>
                  </a:lnTo>
                  <a:lnTo>
                    <a:pt x="1174" y="576"/>
                  </a:lnTo>
                  <a:lnTo>
                    <a:pt x="1178" y="576"/>
                  </a:lnTo>
                  <a:lnTo>
                    <a:pt x="1206" y="583"/>
                  </a:lnTo>
                  <a:lnTo>
                    <a:pt x="1209" y="602"/>
                  </a:lnTo>
                  <a:lnTo>
                    <a:pt x="1213" y="616"/>
                  </a:lnTo>
                  <a:lnTo>
                    <a:pt x="1215" y="627"/>
                  </a:lnTo>
                  <a:lnTo>
                    <a:pt x="1216" y="637"/>
                  </a:lnTo>
                  <a:lnTo>
                    <a:pt x="1220" y="648"/>
                  </a:lnTo>
                  <a:lnTo>
                    <a:pt x="1229" y="660"/>
                  </a:lnTo>
                  <a:lnTo>
                    <a:pt x="1239" y="676"/>
                  </a:lnTo>
                  <a:lnTo>
                    <a:pt x="1242" y="674"/>
                  </a:lnTo>
                  <a:lnTo>
                    <a:pt x="1244" y="674"/>
                  </a:lnTo>
                  <a:lnTo>
                    <a:pt x="1244" y="674"/>
                  </a:lnTo>
                  <a:lnTo>
                    <a:pt x="1246" y="672"/>
                  </a:lnTo>
                  <a:lnTo>
                    <a:pt x="1248" y="672"/>
                  </a:lnTo>
                  <a:lnTo>
                    <a:pt x="1251" y="671"/>
                  </a:lnTo>
                  <a:lnTo>
                    <a:pt x="1253" y="671"/>
                  </a:lnTo>
                  <a:lnTo>
                    <a:pt x="1253" y="669"/>
                  </a:lnTo>
                  <a:lnTo>
                    <a:pt x="1253" y="669"/>
                  </a:lnTo>
                  <a:lnTo>
                    <a:pt x="1253" y="669"/>
                  </a:lnTo>
                  <a:lnTo>
                    <a:pt x="1253" y="667"/>
                  </a:lnTo>
                  <a:lnTo>
                    <a:pt x="1255" y="664"/>
                  </a:lnTo>
                  <a:lnTo>
                    <a:pt x="1255" y="653"/>
                  </a:lnTo>
                  <a:lnTo>
                    <a:pt x="1253" y="639"/>
                  </a:lnTo>
                  <a:lnTo>
                    <a:pt x="1249" y="622"/>
                  </a:lnTo>
                  <a:lnTo>
                    <a:pt x="1244" y="606"/>
                  </a:lnTo>
                  <a:lnTo>
                    <a:pt x="1258" y="599"/>
                  </a:lnTo>
                  <a:lnTo>
                    <a:pt x="1272" y="589"/>
                  </a:lnTo>
                  <a:lnTo>
                    <a:pt x="1281" y="575"/>
                  </a:lnTo>
                  <a:lnTo>
                    <a:pt x="1286" y="557"/>
                  </a:lnTo>
                  <a:lnTo>
                    <a:pt x="1288" y="547"/>
                  </a:lnTo>
                  <a:lnTo>
                    <a:pt x="1286" y="531"/>
                  </a:lnTo>
                  <a:lnTo>
                    <a:pt x="1286" y="515"/>
                  </a:lnTo>
                  <a:lnTo>
                    <a:pt x="1279" y="512"/>
                  </a:lnTo>
                  <a:lnTo>
                    <a:pt x="1276" y="510"/>
                  </a:lnTo>
                  <a:lnTo>
                    <a:pt x="1272" y="508"/>
                  </a:lnTo>
                  <a:lnTo>
                    <a:pt x="1269" y="505"/>
                  </a:lnTo>
                  <a:lnTo>
                    <a:pt x="1267" y="499"/>
                  </a:lnTo>
                  <a:lnTo>
                    <a:pt x="1274" y="487"/>
                  </a:lnTo>
                  <a:lnTo>
                    <a:pt x="1277" y="473"/>
                  </a:lnTo>
                  <a:lnTo>
                    <a:pt x="1274" y="458"/>
                  </a:lnTo>
                  <a:lnTo>
                    <a:pt x="1270" y="442"/>
                  </a:lnTo>
                  <a:lnTo>
                    <a:pt x="1265" y="424"/>
                  </a:lnTo>
                  <a:lnTo>
                    <a:pt x="1263" y="407"/>
                  </a:lnTo>
                  <a:lnTo>
                    <a:pt x="1267" y="407"/>
                  </a:lnTo>
                  <a:lnTo>
                    <a:pt x="1267" y="403"/>
                  </a:lnTo>
                  <a:lnTo>
                    <a:pt x="1291" y="407"/>
                  </a:lnTo>
                  <a:lnTo>
                    <a:pt x="1312" y="407"/>
                  </a:lnTo>
                  <a:lnTo>
                    <a:pt x="1335" y="403"/>
                  </a:lnTo>
                  <a:lnTo>
                    <a:pt x="1340" y="412"/>
                  </a:lnTo>
                  <a:lnTo>
                    <a:pt x="1345" y="424"/>
                  </a:lnTo>
                  <a:lnTo>
                    <a:pt x="1351" y="433"/>
                  </a:lnTo>
                  <a:lnTo>
                    <a:pt x="1356" y="437"/>
                  </a:lnTo>
                  <a:lnTo>
                    <a:pt x="1359" y="438"/>
                  </a:lnTo>
                  <a:lnTo>
                    <a:pt x="1365" y="438"/>
                  </a:lnTo>
                  <a:lnTo>
                    <a:pt x="1370" y="440"/>
                  </a:lnTo>
                  <a:lnTo>
                    <a:pt x="1375" y="442"/>
                  </a:lnTo>
                  <a:lnTo>
                    <a:pt x="1379" y="445"/>
                  </a:lnTo>
                  <a:lnTo>
                    <a:pt x="1380" y="454"/>
                  </a:lnTo>
                  <a:lnTo>
                    <a:pt x="1384" y="470"/>
                  </a:lnTo>
                  <a:lnTo>
                    <a:pt x="1386" y="484"/>
                  </a:lnTo>
                  <a:lnTo>
                    <a:pt x="1389" y="494"/>
                  </a:lnTo>
                  <a:lnTo>
                    <a:pt x="1391" y="496"/>
                  </a:lnTo>
                  <a:lnTo>
                    <a:pt x="1394" y="499"/>
                  </a:lnTo>
                  <a:lnTo>
                    <a:pt x="1398" y="501"/>
                  </a:lnTo>
                  <a:lnTo>
                    <a:pt x="1401" y="505"/>
                  </a:lnTo>
                  <a:lnTo>
                    <a:pt x="1407" y="506"/>
                  </a:lnTo>
                  <a:lnTo>
                    <a:pt x="1408" y="510"/>
                  </a:lnTo>
                  <a:lnTo>
                    <a:pt x="1422" y="499"/>
                  </a:lnTo>
                  <a:lnTo>
                    <a:pt x="1433" y="486"/>
                  </a:lnTo>
                  <a:lnTo>
                    <a:pt x="1441" y="472"/>
                  </a:lnTo>
                  <a:lnTo>
                    <a:pt x="1455" y="461"/>
                  </a:lnTo>
                  <a:lnTo>
                    <a:pt x="1457" y="473"/>
                  </a:lnTo>
                  <a:lnTo>
                    <a:pt x="1462" y="480"/>
                  </a:lnTo>
                  <a:lnTo>
                    <a:pt x="1469" y="487"/>
                  </a:lnTo>
                  <a:lnTo>
                    <a:pt x="1476" y="494"/>
                  </a:lnTo>
                  <a:lnTo>
                    <a:pt x="1482" y="503"/>
                  </a:lnTo>
                  <a:lnTo>
                    <a:pt x="1482" y="506"/>
                  </a:lnTo>
                  <a:lnTo>
                    <a:pt x="1482" y="510"/>
                  </a:lnTo>
                  <a:lnTo>
                    <a:pt x="1480" y="512"/>
                  </a:lnTo>
                  <a:lnTo>
                    <a:pt x="1480" y="515"/>
                  </a:lnTo>
                  <a:lnTo>
                    <a:pt x="1478" y="519"/>
                  </a:lnTo>
                  <a:lnTo>
                    <a:pt x="1480" y="522"/>
                  </a:lnTo>
                  <a:lnTo>
                    <a:pt x="1482" y="526"/>
                  </a:lnTo>
                  <a:lnTo>
                    <a:pt x="1483" y="527"/>
                  </a:lnTo>
                  <a:lnTo>
                    <a:pt x="1487" y="527"/>
                  </a:lnTo>
                  <a:lnTo>
                    <a:pt x="1490" y="527"/>
                  </a:lnTo>
                  <a:lnTo>
                    <a:pt x="1492" y="527"/>
                  </a:lnTo>
                  <a:lnTo>
                    <a:pt x="1496" y="527"/>
                  </a:lnTo>
                  <a:lnTo>
                    <a:pt x="1497" y="529"/>
                  </a:lnTo>
                  <a:lnTo>
                    <a:pt x="1503" y="543"/>
                  </a:lnTo>
                  <a:lnTo>
                    <a:pt x="1503" y="554"/>
                  </a:lnTo>
                  <a:lnTo>
                    <a:pt x="1501" y="564"/>
                  </a:lnTo>
                  <a:lnTo>
                    <a:pt x="1504" y="573"/>
                  </a:lnTo>
                  <a:lnTo>
                    <a:pt x="1517" y="583"/>
                  </a:lnTo>
                  <a:lnTo>
                    <a:pt x="1506" y="604"/>
                  </a:lnTo>
                  <a:lnTo>
                    <a:pt x="1494" y="622"/>
                  </a:lnTo>
                  <a:lnTo>
                    <a:pt x="1497" y="622"/>
                  </a:lnTo>
                  <a:lnTo>
                    <a:pt x="1508" y="611"/>
                  </a:lnTo>
                  <a:lnTo>
                    <a:pt x="1518" y="602"/>
                  </a:lnTo>
                  <a:lnTo>
                    <a:pt x="1527" y="592"/>
                  </a:lnTo>
                  <a:lnTo>
                    <a:pt x="1539" y="595"/>
                  </a:lnTo>
                  <a:lnTo>
                    <a:pt x="1546" y="602"/>
                  </a:lnTo>
                  <a:lnTo>
                    <a:pt x="1553" y="611"/>
                  </a:lnTo>
                  <a:lnTo>
                    <a:pt x="1555" y="625"/>
                  </a:lnTo>
                  <a:lnTo>
                    <a:pt x="1571" y="625"/>
                  </a:lnTo>
                  <a:lnTo>
                    <a:pt x="1571" y="630"/>
                  </a:lnTo>
                  <a:lnTo>
                    <a:pt x="1572" y="634"/>
                  </a:lnTo>
                  <a:lnTo>
                    <a:pt x="1572" y="639"/>
                  </a:lnTo>
                  <a:lnTo>
                    <a:pt x="1574" y="644"/>
                  </a:lnTo>
                  <a:lnTo>
                    <a:pt x="1572" y="650"/>
                  </a:lnTo>
                  <a:lnTo>
                    <a:pt x="1572" y="653"/>
                  </a:lnTo>
                  <a:lnTo>
                    <a:pt x="1572" y="657"/>
                  </a:lnTo>
                  <a:lnTo>
                    <a:pt x="1574" y="658"/>
                  </a:lnTo>
                  <a:lnTo>
                    <a:pt x="1574" y="662"/>
                  </a:lnTo>
                  <a:lnTo>
                    <a:pt x="1574" y="664"/>
                  </a:lnTo>
                  <a:lnTo>
                    <a:pt x="1574" y="667"/>
                  </a:lnTo>
                  <a:lnTo>
                    <a:pt x="1555" y="681"/>
                  </a:lnTo>
                  <a:lnTo>
                    <a:pt x="1534" y="690"/>
                  </a:lnTo>
                  <a:lnTo>
                    <a:pt x="1510" y="695"/>
                  </a:lnTo>
                  <a:lnTo>
                    <a:pt x="1485" y="698"/>
                  </a:lnTo>
                  <a:lnTo>
                    <a:pt x="1461" y="702"/>
                  </a:lnTo>
                  <a:lnTo>
                    <a:pt x="1436" y="705"/>
                  </a:lnTo>
                  <a:lnTo>
                    <a:pt x="1415" y="712"/>
                  </a:lnTo>
                  <a:lnTo>
                    <a:pt x="1396" y="721"/>
                  </a:lnTo>
                  <a:lnTo>
                    <a:pt x="1382" y="737"/>
                  </a:lnTo>
                  <a:lnTo>
                    <a:pt x="1386" y="737"/>
                  </a:lnTo>
                  <a:lnTo>
                    <a:pt x="1403" y="725"/>
                  </a:lnTo>
                  <a:lnTo>
                    <a:pt x="1424" y="716"/>
                  </a:lnTo>
                  <a:lnTo>
                    <a:pt x="1447" y="711"/>
                  </a:lnTo>
                  <a:lnTo>
                    <a:pt x="1448" y="714"/>
                  </a:lnTo>
                  <a:lnTo>
                    <a:pt x="1450" y="718"/>
                  </a:lnTo>
                  <a:lnTo>
                    <a:pt x="1452" y="719"/>
                  </a:lnTo>
                  <a:lnTo>
                    <a:pt x="1455" y="721"/>
                  </a:lnTo>
                  <a:lnTo>
                    <a:pt x="1459" y="723"/>
                  </a:lnTo>
                  <a:lnTo>
                    <a:pt x="1462" y="726"/>
                  </a:lnTo>
                  <a:lnTo>
                    <a:pt x="1457" y="735"/>
                  </a:lnTo>
                  <a:lnTo>
                    <a:pt x="1454" y="742"/>
                  </a:lnTo>
                  <a:lnTo>
                    <a:pt x="1452" y="749"/>
                  </a:lnTo>
                  <a:lnTo>
                    <a:pt x="1450" y="760"/>
                  </a:lnTo>
                  <a:lnTo>
                    <a:pt x="1464" y="767"/>
                  </a:lnTo>
                  <a:lnTo>
                    <a:pt x="1473" y="777"/>
                  </a:lnTo>
                  <a:lnTo>
                    <a:pt x="1480" y="787"/>
                  </a:lnTo>
                  <a:lnTo>
                    <a:pt x="1489" y="798"/>
                  </a:lnTo>
                  <a:lnTo>
                    <a:pt x="1489" y="801"/>
                  </a:lnTo>
                  <a:lnTo>
                    <a:pt x="1489" y="803"/>
                  </a:lnTo>
                  <a:lnTo>
                    <a:pt x="1487" y="803"/>
                  </a:lnTo>
                  <a:lnTo>
                    <a:pt x="1487" y="805"/>
                  </a:lnTo>
                  <a:lnTo>
                    <a:pt x="1485" y="807"/>
                  </a:lnTo>
                  <a:lnTo>
                    <a:pt x="1475" y="819"/>
                  </a:lnTo>
                  <a:lnTo>
                    <a:pt x="1461" y="829"/>
                  </a:lnTo>
                  <a:lnTo>
                    <a:pt x="1443" y="836"/>
                  </a:lnTo>
                  <a:lnTo>
                    <a:pt x="1443" y="821"/>
                  </a:lnTo>
                  <a:lnTo>
                    <a:pt x="1452" y="815"/>
                  </a:lnTo>
                  <a:lnTo>
                    <a:pt x="1459" y="810"/>
                  </a:lnTo>
                  <a:lnTo>
                    <a:pt x="1466" y="801"/>
                  </a:lnTo>
                  <a:lnTo>
                    <a:pt x="1459" y="798"/>
                  </a:lnTo>
                  <a:lnTo>
                    <a:pt x="1459" y="794"/>
                  </a:lnTo>
                  <a:lnTo>
                    <a:pt x="1457" y="794"/>
                  </a:lnTo>
                  <a:lnTo>
                    <a:pt x="1455" y="794"/>
                  </a:lnTo>
                  <a:lnTo>
                    <a:pt x="1455" y="794"/>
                  </a:lnTo>
                  <a:lnTo>
                    <a:pt x="1455" y="796"/>
                  </a:lnTo>
                  <a:lnTo>
                    <a:pt x="1455" y="798"/>
                  </a:lnTo>
                  <a:lnTo>
                    <a:pt x="1455" y="798"/>
                  </a:lnTo>
                  <a:lnTo>
                    <a:pt x="1443" y="807"/>
                  </a:lnTo>
                  <a:lnTo>
                    <a:pt x="1427" y="814"/>
                  </a:lnTo>
                  <a:lnTo>
                    <a:pt x="1414" y="819"/>
                  </a:lnTo>
                  <a:lnTo>
                    <a:pt x="1400" y="826"/>
                  </a:lnTo>
                  <a:lnTo>
                    <a:pt x="1387" y="835"/>
                  </a:lnTo>
                  <a:lnTo>
                    <a:pt x="1379" y="847"/>
                  </a:lnTo>
                  <a:lnTo>
                    <a:pt x="1373" y="864"/>
                  </a:lnTo>
                  <a:lnTo>
                    <a:pt x="1379" y="866"/>
                  </a:lnTo>
                  <a:lnTo>
                    <a:pt x="1386" y="868"/>
                  </a:lnTo>
                  <a:lnTo>
                    <a:pt x="1389" y="871"/>
                  </a:lnTo>
                  <a:lnTo>
                    <a:pt x="1382" y="871"/>
                  </a:lnTo>
                  <a:lnTo>
                    <a:pt x="1372" y="880"/>
                  </a:lnTo>
                  <a:lnTo>
                    <a:pt x="1358" y="883"/>
                  </a:lnTo>
                  <a:lnTo>
                    <a:pt x="1345" y="885"/>
                  </a:lnTo>
                  <a:lnTo>
                    <a:pt x="1331" y="887"/>
                  </a:lnTo>
                  <a:lnTo>
                    <a:pt x="1321" y="915"/>
                  </a:lnTo>
                  <a:lnTo>
                    <a:pt x="1309" y="945"/>
                  </a:lnTo>
                  <a:lnTo>
                    <a:pt x="1305" y="941"/>
                  </a:lnTo>
                  <a:lnTo>
                    <a:pt x="1304" y="939"/>
                  </a:lnTo>
                  <a:lnTo>
                    <a:pt x="1300" y="938"/>
                  </a:lnTo>
                  <a:lnTo>
                    <a:pt x="1298" y="936"/>
                  </a:lnTo>
                  <a:lnTo>
                    <a:pt x="1293" y="932"/>
                  </a:lnTo>
                  <a:lnTo>
                    <a:pt x="1293" y="941"/>
                  </a:lnTo>
                  <a:lnTo>
                    <a:pt x="1295" y="945"/>
                  </a:lnTo>
                  <a:lnTo>
                    <a:pt x="1298" y="955"/>
                  </a:lnTo>
                  <a:lnTo>
                    <a:pt x="1302" y="967"/>
                  </a:lnTo>
                  <a:lnTo>
                    <a:pt x="1305" y="978"/>
                  </a:lnTo>
                  <a:lnTo>
                    <a:pt x="1305" y="983"/>
                  </a:lnTo>
                  <a:lnTo>
                    <a:pt x="1291" y="992"/>
                  </a:lnTo>
                  <a:lnTo>
                    <a:pt x="1276" y="1000"/>
                  </a:lnTo>
                  <a:lnTo>
                    <a:pt x="1260" y="1011"/>
                  </a:lnTo>
                  <a:lnTo>
                    <a:pt x="1244" y="1021"/>
                  </a:lnTo>
                  <a:lnTo>
                    <a:pt x="1234" y="1035"/>
                  </a:lnTo>
                  <a:lnTo>
                    <a:pt x="1229" y="1053"/>
                  </a:lnTo>
                  <a:lnTo>
                    <a:pt x="1223" y="1067"/>
                  </a:lnTo>
                  <a:lnTo>
                    <a:pt x="1225" y="1084"/>
                  </a:lnTo>
                  <a:lnTo>
                    <a:pt x="1230" y="1103"/>
                  </a:lnTo>
                  <a:lnTo>
                    <a:pt x="1237" y="1123"/>
                  </a:lnTo>
                  <a:lnTo>
                    <a:pt x="1244" y="1142"/>
                  </a:lnTo>
                  <a:lnTo>
                    <a:pt x="1248" y="1159"/>
                  </a:lnTo>
                  <a:lnTo>
                    <a:pt x="1244" y="1159"/>
                  </a:lnTo>
                  <a:lnTo>
                    <a:pt x="1244" y="1163"/>
                  </a:lnTo>
                  <a:lnTo>
                    <a:pt x="1232" y="1159"/>
                  </a:lnTo>
                  <a:lnTo>
                    <a:pt x="1227" y="1144"/>
                  </a:lnTo>
                  <a:lnTo>
                    <a:pt x="1218" y="1124"/>
                  </a:lnTo>
                  <a:lnTo>
                    <a:pt x="1208" y="1103"/>
                  </a:lnTo>
                  <a:lnTo>
                    <a:pt x="1197" y="1088"/>
                  </a:lnTo>
                  <a:lnTo>
                    <a:pt x="1187" y="1079"/>
                  </a:lnTo>
                  <a:lnTo>
                    <a:pt x="1174" y="1077"/>
                  </a:lnTo>
                  <a:lnTo>
                    <a:pt x="1159" y="1070"/>
                  </a:lnTo>
                  <a:lnTo>
                    <a:pt x="1141" y="1063"/>
                  </a:lnTo>
                  <a:lnTo>
                    <a:pt x="1120" y="1060"/>
                  </a:lnTo>
                  <a:lnTo>
                    <a:pt x="1120" y="1063"/>
                  </a:lnTo>
                  <a:lnTo>
                    <a:pt x="1117" y="1063"/>
                  </a:lnTo>
                  <a:lnTo>
                    <a:pt x="1119" y="1069"/>
                  </a:lnTo>
                  <a:lnTo>
                    <a:pt x="1122" y="1074"/>
                  </a:lnTo>
                  <a:lnTo>
                    <a:pt x="1124" y="1077"/>
                  </a:lnTo>
                  <a:lnTo>
                    <a:pt x="1126" y="1081"/>
                  </a:lnTo>
                  <a:lnTo>
                    <a:pt x="1129" y="1086"/>
                  </a:lnTo>
                  <a:lnTo>
                    <a:pt x="1113" y="1086"/>
                  </a:lnTo>
                  <a:lnTo>
                    <a:pt x="1101" y="1081"/>
                  </a:lnTo>
                  <a:lnTo>
                    <a:pt x="1085" y="1077"/>
                  </a:lnTo>
                  <a:lnTo>
                    <a:pt x="1070" y="1077"/>
                  </a:lnTo>
                  <a:lnTo>
                    <a:pt x="1054" y="1079"/>
                  </a:lnTo>
                  <a:lnTo>
                    <a:pt x="1043" y="1082"/>
                  </a:lnTo>
                  <a:lnTo>
                    <a:pt x="1031" y="1088"/>
                  </a:lnTo>
                  <a:lnTo>
                    <a:pt x="1021" y="1095"/>
                  </a:lnTo>
                  <a:lnTo>
                    <a:pt x="1014" y="1105"/>
                  </a:lnTo>
                  <a:lnTo>
                    <a:pt x="1010" y="1114"/>
                  </a:lnTo>
                  <a:lnTo>
                    <a:pt x="1012" y="1121"/>
                  </a:lnTo>
                  <a:lnTo>
                    <a:pt x="1012" y="1130"/>
                  </a:lnTo>
                  <a:lnTo>
                    <a:pt x="1009" y="1140"/>
                  </a:lnTo>
                  <a:lnTo>
                    <a:pt x="1002" y="1163"/>
                  </a:lnTo>
                  <a:lnTo>
                    <a:pt x="1002" y="1180"/>
                  </a:lnTo>
                  <a:lnTo>
                    <a:pt x="1003" y="1198"/>
                  </a:lnTo>
                  <a:lnTo>
                    <a:pt x="1010" y="1215"/>
                  </a:lnTo>
                  <a:lnTo>
                    <a:pt x="1021" y="1236"/>
                  </a:lnTo>
                  <a:lnTo>
                    <a:pt x="1033" y="1238"/>
                  </a:lnTo>
                  <a:lnTo>
                    <a:pt x="1040" y="1240"/>
                  </a:lnTo>
                  <a:lnTo>
                    <a:pt x="1043" y="1243"/>
                  </a:lnTo>
                  <a:lnTo>
                    <a:pt x="1047" y="1245"/>
                  </a:lnTo>
                  <a:lnTo>
                    <a:pt x="1052" y="1247"/>
                  </a:lnTo>
                  <a:lnTo>
                    <a:pt x="1061" y="1243"/>
                  </a:lnTo>
                  <a:lnTo>
                    <a:pt x="1075" y="1236"/>
                  </a:lnTo>
                  <a:lnTo>
                    <a:pt x="1078" y="1234"/>
                  </a:lnTo>
                  <a:lnTo>
                    <a:pt x="1080" y="1234"/>
                  </a:lnTo>
                  <a:lnTo>
                    <a:pt x="1084" y="1234"/>
                  </a:lnTo>
                  <a:lnTo>
                    <a:pt x="1084" y="1234"/>
                  </a:lnTo>
                  <a:lnTo>
                    <a:pt x="1085" y="1234"/>
                  </a:lnTo>
                  <a:lnTo>
                    <a:pt x="1087" y="1234"/>
                  </a:lnTo>
                  <a:lnTo>
                    <a:pt x="1087" y="1233"/>
                  </a:lnTo>
                  <a:lnTo>
                    <a:pt x="1091" y="1229"/>
                  </a:lnTo>
                  <a:lnTo>
                    <a:pt x="1092" y="1224"/>
                  </a:lnTo>
                  <a:lnTo>
                    <a:pt x="1094" y="1219"/>
                  </a:lnTo>
                  <a:lnTo>
                    <a:pt x="1096" y="1213"/>
                  </a:lnTo>
                  <a:lnTo>
                    <a:pt x="1098" y="1210"/>
                  </a:lnTo>
                  <a:lnTo>
                    <a:pt x="1106" y="1201"/>
                  </a:lnTo>
                  <a:lnTo>
                    <a:pt x="1117" y="1196"/>
                  </a:lnTo>
                  <a:lnTo>
                    <a:pt x="1133" y="1194"/>
                  </a:lnTo>
                  <a:lnTo>
                    <a:pt x="1134" y="1198"/>
                  </a:lnTo>
                  <a:lnTo>
                    <a:pt x="1136" y="1199"/>
                  </a:lnTo>
                  <a:lnTo>
                    <a:pt x="1136" y="1201"/>
                  </a:lnTo>
                  <a:lnTo>
                    <a:pt x="1138" y="1201"/>
                  </a:lnTo>
                  <a:lnTo>
                    <a:pt x="1138" y="1199"/>
                  </a:lnTo>
                  <a:lnTo>
                    <a:pt x="1139" y="1199"/>
                  </a:lnTo>
                  <a:lnTo>
                    <a:pt x="1143" y="1199"/>
                  </a:lnTo>
                  <a:lnTo>
                    <a:pt x="1148" y="1198"/>
                  </a:lnTo>
                  <a:lnTo>
                    <a:pt x="1148" y="1213"/>
                  </a:lnTo>
                  <a:lnTo>
                    <a:pt x="1141" y="1220"/>
                  </a:lnTo>
                  <a:lnTo>
                    <a:pt x="1136" y="1233"/>
                  </a:lnTo>
                  <a:lnTo>
                    <a:pt x="1131" y="1250"/>
                  </a:lnTo>
                  <a:lnTo>
                    <a:pt x="1126" y="1266"/>
                  </a:lnTo>
                  <a:lnTo>
                    <a:pt x="1120" y="1278"/>
                  </a:lnTo>
                  <a:lnTo>
                    <a:pt x="1138" y="1278"/>
                  </a:lnTo>
                  <a:lnTo>
                    <a:pt x="1153" y="1276"/>
                  </a:lnTo>
                  <a:lnTo>
                    <a:pt x="1167" y="1276"/>
                  </a:lnTo>
                  <a:lnTo>
                    <a:pt x="1180" y="1278"/>
                  </a:lnTo>
                  <a:lnTo>
                    <a:pt x="1188" y="1283"/>
                  </a:lnTo>
                  <a:lnTo>
                    <a:pt x="1195" y="1294"/>
                  </a:lnTo>
                  <a:lnTo>
                    <a:pt x="1197" y="1309"/>
                  </a:lnTo>
                  <a:lnTo>
                    <a:pt x="1194" y="1320"/>
                  </a:lnTo>
                  <a:lnTo>
                    <a:pt x="1190" y="1334"/>
                  </a:lnTo>
                  <a:lnTo>
                    <a:pt x="1190" y="1348"/>
                  </a:lnTo>
                  <a:lnTo>
                    <a:pt x="1199" y="1357"/>
                  </a:lnTo>
                  <a:lnTo>
                    <a:pt x="1204" y="1363"/>
                  </a:lnTo>
                  <a:lnTo>
                    <a:pt x="1211" y="1370"/>
                  </a:lnTo>
                  <a:lnTo>
                    <a:pt x="1222" y="1376"/>
                  </a:lnTo>
                  <a:lnTo>
                    <a:pt x="1235" y="1379"/>
                  </a:lnTo>
                  <a:lnTo>
                    <a:pt x="1242" y="1370"/>
                  </a:lnTo>
                  <a:lnTo>
                    <a:pt x="1251" y="1367"/>
                  </a:lnTo>
                  <a:lnTo>
                    <a:pt x="1267" y="1367"/>
                  </a:lnTo>
                  <a:lnTo>
                    <a:pt x="1269" y="1370"/>
                  </a:lnTo>
                  <a:lnTo>
                    <a:pt x="1272" y="1374"/>
                  </a:lnTo>
                  <a:lnTo>
                    <a:pt x="1274" y="1376"/>
                  </a:lnTo>
                  <a:lnTo>
                    <a:pt x="1276" y="1376"/>
                  </a:lnTo>
                  <a:lnTo>
                    <a:pt x="1281" y="1377"/>
                  </a:lnTo>
                  <a:lnTo>
                    <a:pt x="1286" y="1379"/>
                  </a:lnTo>
                  <a:lnTo>
                    <a:pt x="1293" y="1365"/>
                  </a:lnTo>
                  <a:lnTo>
                    <a:pt x="1302" y="1355"/>
                  </a:lnTo>
                  <a:lnTo>
                    <a:pt x="1312" y="1346"/>
                  </a:lnTo>
                  <a:lnTo>
                    <a:pt x="1325" y="1339"/>
                  </a:lnTo>
                  <a:lnTo>
                    <a:pt x="1344" y="1336"/>
                  </a:lnTo>
                  <a:lnTo>
                    <a:pt x="1347" y="1334"/>
                  </a:lnTo>
                  <a:lnTo>
                    <a:pt x="1349" y="1334"/>
                  </a:lnTo>
                  <a:lnTo>
                    <a:pt x="1352" y="1334"/>
                  </a:lnTo>
                  <a:lnTo>
                    <a:pt x="1354" y="1334"/>
                  </a:lnTo>
                  <a:lnTo>
                    <a:pt x="1358" y="1336"/>
                  </a:lnTo>
                  <a:lnTo>
                    <a:pt x="1363" y="1336"/>
                  </a:lnTo>
                  <a:lnTo>
                    <a:pt x="1361" y="1339"/>
                  </a:lnTo>
                  <a:lnTo>
                    <a:pt x="1361" y="1343"/>
                  </a:lnTo>
                  <a:lnTo>
                    <a:pt x="1359" y="1343"/>
                  </a:lnTo>
                  <a:lnTo>
                    <a:pt x="1359" y="1344"/>
                  </a:lnTo>
                  <a:lnTo>
                    <a:pt x="1361" y="1344"/>
                  </a:lnTo>
                  <a:lnTo>
                    <a:pt x="1363" y="1346"/>
                  </a:lnTo>
                  <a:lnTo>
                    <a:pt x="1366" y="1348"/>
                  </a:lnTo>
                  <a:lnTo>
                    <a:pt x="1366" y="1344"/>
                  </a:lnTo>
                  <a:lnTo>
                    <a:pt x="1370" y="1341"/>
                  </a:lnTo>
                  <a:lnTo>
                    <a:pt x="1372" y="1339"/>
                  </a:lnTo>
                  <a:lnTo>
                    <a:pt x="1373" y="1337"/>
                  </a:lnTo>
                  <a:lnTo>
                    <a:pt x="1375" y="1336"/>
                  </a:lnTo>
                  <a:lnTo>
                    <a:pt x="1379" y="1334"/>
                  </a:lnTo>
                  <a:lnTo>
                    <a:pt x="1382" y="1332"/>
                  </a:lnTo>
                  <a:lnTo>
                    <a:pt x="1398" y="1346"/>
                  </a:lnTo>
                  <a:lnTo>
                    <a:pt x="1419" y="1353"/>
                  </a:lnTo>
                  <a:lnTo>
                    <a:pt x="1440" y="1355"/>
                  </a:lnTo>
                  <a:lnTo>
                    <a:pt x="1464" y="1353"/>
                  </a:lnTo>
                  <a:lnTo>
                    <a:pt x="1489" y="1351"/>
                  </a:lnTo>
                  <a:lnTo>
                    <a:pt x="1489" y="1355"/>
                  </a:lnTo>
                  <a:lnTo>
                    <a:pt x="1489" y="1357"/>
                  </a:lnTo>
                  <a:lnTo>
                    <a:pt x="1487" y="1358"/>
                  </a:lnTo>
                  <a:lnTo>
                    <a:pt x="1487" y="1358"/>
                  </a:lnTo>
                  <a:lnTo>
                    <a:pt x="1487" y="1360"/>
                  </a:lnTo>
                  <a:lnTo>
                    <a:pt x="1485" y="1363"/>
                  </a:lnTo>
                  <a:lnTo>
                    <a:pt x="1497" y="1367"/>
                  </a:lnTo>
                  <a:lnTo>
                    <a:pt x="1504" y="1372"/>
                  </a:lnTo>
                  <a:lnTo>
                    <a:pt x="1511" y="1377"/>
                  </a:lnTo>
                  <a:lnTo>
                    <a:pt x="1523" y="1383"/>
                  </a:lnTo>
                  <a:lnTo>
                    <a:pt x="1523" y="1393"/>
                  </a:lnTo>
                  <a:lnTo>
                    <a:pt x="1536" y="1397"/>
                  </a:lnTo>
                  <a:lnTo>
                    <a:pt x="1544" y="1398"/>
                  </a:lnTo>
                  <a:lnTo>
                    <a:pt x="1551" y="1405"/>
                  </a:lnTo>
                  <a:lnTo>
                    <a:pt x="1555" y="1416"/>
                  </a:lnTo>
                  <a:lnTo>
                    <a:pt x="1576" y="1418"/>
                  </a:lnTo>
                  <a:lnTo>
                    <a:pt x="1593" y="1419"/>
                  </a:lnTo>
                  <a:lnTo>
                    <a:pt x="1616" y="1421"/>
                  </a:lnTo>
                  <a:lnTo>
                    <a:pt x="1632" y="1442"/>
                  </a:lnTo>
                  <a:lnTo>
                    <a:pt x="1651" y="1461"/>
                  </a:lnTo>
                  <a:lnTo>
                    <a:pt x="1672" y="1477"/>
                  </a:lnTo>
                  <a:lnTo>
                    <a:pt x="1696" y="1489"/>
                  </a:lnTo>
                  <a:lnTo>
                    <a:pt x="1695" y="1496"/>
                  </a:lnTo>
                  <a:lnTo>
                    <a:pt x="1691" y="1500"/>
                  </a:lnTo>
                  <a:lnTo>
                    <a:pt x="1688" y="1505"/>
                  </a:lnTo>
                  <a:lnTo>
                    <a:pt x="1684" y="1508"/>
                  </a:lnTo>
                  <a:lnTo>
                    <a:pt x="1681" y="1514"/>
                  </a:lnTo>
                  <a:lnTo>
                    <a:pt x="1703" y="1514"/>
                  </a:lnTo>
                  <a:lnTo>
                    <a:pt x="1724" y="1521"/>
                  </a:lnTo>
                  <a:lnTo>
                    <a:pt x="1728" y="1533"/>
                  </a:lnTo>
                  <a:lnTo>
                    <a:pt x="1733" y="1531"/>
                  </a:lnTo>
                  <a:lnTo>
                    <a:pt x="1736" y="1529"/>
                  </a:lnTo>
                  <a:lnTo>
                    <a:pt x="1742" y="1531"/>
                  </a:lnTo>
                  <a:lnTo>
                    <a:pt x="1743" y="1531"/>
                  </a:lnTo>
                  <a:lnTo>
                    <a:pt x="1747" y="1533"/>
                  </a:lnTo>
                  <a:lnTo>
                    <a:pt x="1750" y="1535"/>
                  </a:lnTo>
                  <a:lnTo>
                    <a:pt x="1754" y="1536"/>
                  </a:lnTo>
                  <a:lnTo>
                    <a:pt x="1808" y="1540"/>
                  </a:lnTo>
                  <a:lnTo>
                    <a:pt x="1813" y="1545"/>
                  </a:lnTo>
                  <a:lnTo>
                    <a:pt x="1817" y="1555"/>
                  </a:lnTo>
                  <a:lnTo>
                    <a:pt x="1818" y="1564"/>
                  </a:lnTo>
                  <a:lnTo>
                    <a:pt x="1824" y="1571"/>
                  </a:lnTo>
                  <a:lnTo>
                    <a:pt x="1832" y="1573"/>
                  </a:lnTo>
                  <a:lnTo>
                    <a:pt x="1841" y="1573"/>
                  </a:lnTo>
                  <a:lnTo>
                    <a:pt x="1848" y="1571"/>
                  </a:lnTo>
                  <a:lnTo>
                    <a:pt x="1853" y="1578"/>
                  </a:lnTo>
                  <a:lnTo>
                    <a:pt x="1859" y="1583"/>
                  </a:lnTo>
                  <a:lnTo>
                    <a:pt x="1862" y="1589"/>
                  </a:lnTo>
                  <a:lnTo>
                    <a:pt x="1864" y="1596"/>
                  </a:lnTo>
                  <a:lnTo>
                    <a:pt x="1866" y="1604"/>
                  </a:lnTo>
                  <a:lnTo>
                    <a:pt x="1853" y="1620"/>
                  </a:lnTo>
                  <a:lnTo>
                    <a:pt x="1839" y="1639"/>
                  </a:lnTo>
                  <a:lnTo>
                    <a:pt x="1825" y="1660"/>
                  </a:lnTo>
                  <a:lnTo>
                    <a:pt x="1813" y="1681"/>
                  </a:lnTo>
                  <a:lnTo>
                    <a:pt x="1805" y="1697"/>
                  </a:lnTo>
                  <a:lnTo>
                    <a:pt x="1805" y="1707"/>
                  </a:lnTo>
                  <a:lnTo>
                    <a:pt x="1806" y="1721"/>
                  </a:lnTo>
                  <a:lnTo>
                    <a:pt x="1810" y="1737"/>
                  </a:lnTo>
                  <a:lnTo>
                    <a:pt x="1808" y="1751"/>
                  </a:lnTo>
                  <a:lnTo>
                    <a:pt x="1805" y="1760"/>
                  </a:lnTo>
                  <a:lnTo>
                    <a:pt x="1798" y="1774"/>
                  </a:lnTo>
                  <a:lnTo>
                    <a:pt x="1789" y="1789"/>
                  </a:lnTo>
                  <a:lnTo>
                    <a:pt x="1780" y="1805"/>
                  </a:lnTo>
                  <a:lnTo>
                    <a:pt x="1771" y="1817"/>
                  </a:lnTo>
                  <a:lnTo>
                    <a:pt x="1766" y="1824"/>
                  </a:lnTo>
                  <a:lnTo>
                    <a:pt x="1756" y="1828"/>
                  </a:lnTo>
                  <a:lnTo>
                    <a:pt x="1740" y="1830"/>
                  </a:lnTo>
                  <a:lnTo>
                    <a:pt x="1724" y="1831"/>
                  </a:lnTo>
                  <a:lnTo>
                    <a:pt x="1709" y="1835"/>
                  </a:lnTo>
                  <a:lnTo>
                    <a:pt x="1695" y="1840"/>
                  </a:lnTo>
                  <a:lnTo>
                    <a:pt x="1686" y="1850"/>
                  </a:lnTo>
                  <a:lnTo>
                    <a:pt x="1682" y="1856"/>
                  </a:lnTo>
                  <a:lnTo>
                    <a:pt x="1682" y="1859"/>
                  </a:lnTo>
                  <a:lnTo>
                    <a:pt x="1682" y="1863"/>
                  </a:lnTo>
                  <a:lnTo>
                    <a:pt x="1684" y="1868"/>
                  </a:lnTo>
                  <a:lnTo>
                    <a:pt x="1686" y="1873"/>
                  </a:lnTo>
                  <a:lnTo>
                    <a:pt x="1674" y="1873"/>
                  </a:lnTo>
                  <a:lnTo>
                    <a:pt x="1672" y="1896"/>
                  </a:lnTo>
                  <a:lnTo>
                    <a:pt x="1668" y="1915"/>
                  </a:lnTo>
                  <a:lnTo>
                    <a:pt x="1661" y="1931"/>
                  </a:lnTo>
                  <a:lnTo>
                    <a:pt x="1654" y="1946"/>
                  </a:lnTo>
                  <a:lnTo>
                    <a:pt x="1647" y="1966"/>
                  </a:lnTo>
                  <a:lnTo>
                    <a:pt x="1642" y="1966"/>
                  </a:lnTo>
                  <a:lnTo>
                    <a:pt x="1642" y="1959"/>
                  </a:lnTo>
                  <a:lnTo>
                    <a:pt x="1642" y="1955"/>
                  </a:lnTo>
                  <a:lnTo>
                    <a:pt x="1640" y="1950"/>
                  </a:lnTo>
                  <a:lnTo>
                    <a:pt x="1639" y="1946"/>
                  </a:lnTo>
                  <a:lnTo>
                    <a:pt x="1637" y="1948"/>
                  </a:lnTo>
                  <a:lnTo>
                    <a:pt x="1637" y="1948"/>
                  </a:lnTo>
                  <a:lnTo>
                    <a:pt x="1635" y="1948"/>
                  </a:lnTo>
                  <a:lnTo>
                    <a:pt x="1633" y="1950"/>
                  </a:lnTo>
                  <a:lnTo>
                    <a:pt x="1632" y="1950"/>
                  </a:lnTo>
                  <a:lnTo>
                    <a:pt x="1623" y="1971"/>
                  </a:lnTo>
                  <a:lnTo>
                    <a:pt x="1613" y="1985"/>
                  </a:lnTo>
                  <a:lnTo>
                    <a:pt x="1602" y="1997"/>
                  </a:lnTo>
                  <a:lnTo>
                    <a:pt x="1590" y="2011"/>
                  </a:lnTo>
                  <a:lnTo>
                    <a:pt x="1565" y="2006"/>
                  </a:lnTo>
                  <a:lnTo>
                    <a:pt x="1543" y="2001"/>
                  </a:lnTo>
                  <a:lnTo>
                    <a:pt x="1543" y="2008"/>
                  </a:lnTo>
                  <a:lnTo>
                    <a:pt x="1555" y="2015"/>
                  </a:lnTo>
                  <a:lnTo>
                    <a:pt x="1560" y="2025"/>
                  </a:lnTo>
                  <a:lnTo>
                    <a:pt x="1562" y="2035"/>
                  </a:lnTo>
                  <a:lnTo>
                    <a:pt x="1560" y="2048"/>
                  </a:lnTo>
                  <a:lnTo>
                    <a:pt x="1558" y="2062"/>
                  </a:lnTo>
                  <a:lnTo>
                    <a:pt x="1527" y="2063"/>
                  </a:lnTo>
                  <a:lnTo>
                    <a:pt x="1501" y="2070"/>
                  </a:lnTo>
                  <a:lnTo>
                    <a:pt x="1499" y="2074"/>
                  </a:lnTo>
                  <a:lnTo>
                    <a:pt x="1497" y="2079"/>
                  </a:lnTo>
                  <a:lnTo>
                    <a:pt x="1497" y="2086"/>
                  </a:lnTo>
                  <a:lnTo>
                    <a:pt x="1497" y="2093"/>
                  </a:lnTo>
                  <a:lnTo>
                    <a:pt x="1496" y="2097"/>
                  </a:lnTo>
                  <a:lnTo>
                    <a:pt x="1496" y="2098"/>
                  </a:lnTo>
                  <a:lnTo>
                    <a:pt x="1496" y="2102"/>
                  </a:lnTo>
                  <a:lnTo>
                    <a:pt x="1496" y="2105"/>
                  </a:lnTo>
                  <a:lnTo>
                    <a:pt x="1497" y="2112"/>
                  </a:lnTo>
                  <a:lnTo>
                    <a:pt x="1489" y="2112"/>
                  </a:lnTo>
                  <a:lnTo>
                    <a:pt x="1478" y="2114"/>
                  </a:lnTo>
                  <a:lnTo>
                    <a:pt x="1464" y="2114"/>
                  </a:lnTo>
                  <a:lnTo>
                    <a:pt x="1450" y="2116"/>
                  </a:lnTo>
                  <a:lnTo>
                    <a:pt x="1450" y="2123"/>
                  </a:lnTo>
                  <a:lnTo>
                    <a:pt x="1457" y="2126"/>
                  </a:lnTo>
                  <a:lnTo>
                    <a:pt x="1462" y="2130"/>
                  </a:lnTo>
                  <a:lnTo>
                    <a:pt x="1466" y="2131"/>
                  </a:lnTo>
                  <a:lnTo>
                    <a:pt x="1469" y="2133"/>
                  </a:lnTo>
                  <a:lnTo>
                    <a:pt x="1473" y="2137"/>
                  </a:lnTo>
                  <a:lnTo>
                    <a:pt x="1475" y="2140"/>
                  </a:lnTo>
                  <a:lnTo>
                    <a:pt x="1478" y="2145"/>
                  </a:lnTo>
                  <a:lnTo>
                    <a:pt x="1471" y="2147"/>
                  </a:lnTo>
                  <a:lnTo>
                    <a:pt x="1466" y="2149"/>
                  </a:lnTo>
                  <a:lnTo>
                    <a:pt x="1461" y="2151"/>
                  </a:lnTo>
                  <a:lnTo>
                    <a:pt x="1457" y="2152"/>
                  </a:lnTo>
                  <a:lnTo>
                    <a:pt x="1455" y="2158"/>
                  </a:lnTo>
                  <a:lnTo>
                    <a:pt x="1450" y="2168"/>
                  </a:lnTo>
                  <a:lnTo>
                    <a:pt x="1447" y="2179"/>
                  </a:lnTo>
                  <a:lnTo>
                    <a:pt x="1443" y="2189"/>
                  </a:lnTo>
                  <a:lnTo>
                    <a:pt x="1440" y="2191"/>
                  </a:lnTo>
                  <a:lnTo>
                    <a:pt x="1438" y="2191"/>
                  </a:lnTo>
                  <a:lnTo>
                    <a:pt x="1433" y="2193"/>
                  </a:lnTo>
                  <a:lnTo>
                    <a:pt x="1427" y="2193"/>
                  </a:lnTo>
                  <a:lnTo>
                    <a:pt x="1427" y="2198"/>
                  </a:lnTo>
                  <a:lnTo>
                    <a:pt x="1427" y="2201"/>
                  </a:lnTo>
                  <a:lnTo>
                    <a:pt x="1427" y="2203"/>
                  </a:lnTo>
                  <a:lnTo>
                    <a:pt x="1426" y="2205"/>
                  </a:lnTo>
                  <a:lnTo>
                    <a:pt x="1427" y="2207"/>
                  </a:lnTo>
                  <a:lnTo>
                    <a:pt x="1427" y="2208"/>
                  </a:lnTo>
                  <a:lnTo>
                    <a:pt x="1431" y="2215"/>
                  </a:lnTo>
                  <a:lnTo>
                    <a:pt x="1434" y="2221"/>
                  </a:lnTo>
                  <a:lnTo>
                    <a:pt x="1440" y="2224"/>
                  </a:lnTo>
                  <a:lnTo>
                    <a:pt x="1445" y="2227"/>
                  </a:lnTo>
                  <a:lnTo>
                    <a:pt x="1450" y="2231"/>
                  </a:lnTo>
                  <a:lnTo>
                    <a:pt x="1447" y="2243"/>
                  </a:lnTo>
                  <a:lnTo>
                    <a:pt x="1433" y="2250"/>
                  </a:lnTo>
                  <a:lnTo>
                    <a:pt x="1419" y="2264"/>
                  </a:lnTo>
                  <a:lnTo>
                    <a:pt x="1407" y="2282"/>
                  </a:lnTo>
                  <a:lnTo>
                    <a:pt x="1398" y="2299"/>
                  </a:lnTo>
                  <a:lnTo>
                    <a:pt x="1393" y="2315"/>
                  </a:lnTo>
                  <a:lnTo>
                    <a:pt x="1398" y="2320"/>
                  </a:lnTo>
                  <a:lnTo>
                    <a:pt x="1403" y="2325"/>
                  </a:lnTo>
                  <a:lnTo>
                    <a:pt x="1407" y="2330"/>
                  </a:lnTo>
                  <a:lnTo>
                    <a:pt x="1408" y="2339"/>
                  </a:lnTo>
                  <a:lnTo>
                    <a:pt x="1400" y="2341"/>
                  </a:lnTo>
                  <a:lnTo>
                    <a:pt x="1387" y="2348"/>
                  </a:lnTo>
                  <a:lnTo>
                    <a:pt x="1375" y="2358"/>
                  </a:lnTo>
                  <a:lnTo>
                    <a:pt x="1366" y="2369"/>
                  </a:lnTo>
                  <a:lnTo>
                    <a:pt x="1365" y="2372"/>
                  </a:lnTo>
                  <a:lnTo>
                    <a:pt x="1363" y="2376"/>
                  </a:lnTo>
                  <a:lnTo>
                    <a:pt x="1363" y="2379"/>
                  </a:lnTo>
                  <a:lnTo>
                    <a:pt x="1363" y="2385"/>
                  </a:lnTo>
                  <a:lnTo>
                    <a:pt x="1366" y="2385"/>
                  </a:lnTo>
                  <a:lnTo>
                    <a:pt x="1366" y="2381"/>
                  </a:lnTo>
                  <a:lnTo>
                    <a:pt x="1377" y="2369"/>
                  </a:lnTo>
                  <a:lnTo>
                    <a:pt x="1386" y="2357"/>
                  </a:lnTo>
                  <a:lnTo>
                    <a:pt x="1389" y="2358"/>
                  </a:lnTo>
                  <a:lnTo>
                    <a:pt x="1391" y="2358"/>
                  </a:lnTo>
                  <a:lnTo>
                    <a:pt x="1391" y="2360"/>
                  </a:lnTo>
                  <a:lnTo>
                    <a:pt x="1391" y="2360"/>
                  </a:lnTo>
                  <a:lnTo>
                    <a:pt x="1393" y="2362"/>
                  </a:lnTo>
                  <a:lnTo>
                    <a:pt x="1396" y="2371"/>
                  </a:lnTo>
                  <a:lnTo>
                    <a:pt x="1398" y="2381"/>
                  </a:lnTo>
                  <a:lnTo>
                    <a:pt x="1400" y="2393"/>
                  </a:lnTo>
                  <a:lnTo>
                    <a:pt x="1401" y="2404"/>
                  </a:lnTo>
                  <a:lnTo>
                    <a:pt x="1407" y="2404"/>
                  </a:lnTo>
                  <a:lnTo>
                    <a:pt x="1408" y="2404"/>
                  </a:lnTo>
                  <a:lnTo>
                    <a:pt x="1412" y="2404"/>
                  </a:lnTo>
                  <a:lnTo>
                    <a:pt x="1412" y="2406"/>
                  </a:lnTo>
                  <a:lnTo>
                    <a:pt x="1414" y="2406"/>
                  </a:lnTo>
                  <a:lnTo>
                    <a:pt x="1414" y="2407"/>
                  </a:lnTo>
                  <a:lnTo>
                    <a:pt x="1417" y="2411"/>
                  </a:lnTo>
                  <a:lnTo>
                    <a:pt x="1414" y="2413"/>
                  </a:lnTo>
                  <a:lnTo>
                    <a:pt x="1412" y="2414"/>
                  </a:lnTo>
                  <a:lnTo>
                    <a:pt x="1412" y="2416"/>
                  </a:lnTo>
                  <a:lnTo>
                    <a:pt x="1410" y="2416"/>
                  </a:lnTo>
                  <a:lnTo>
                    <a:pt x="1408" y="2418"/>
                  </a:lnTo>
                  <a:lnTo>
                    <a:pt x="1405" y="2419"/>
                  </a:lnTo>
                  <a:lnTo>
                    <a:pt x="1389" y="2423"/>
                  </a:lnTo>
                  <a:lnTo>
                    <a:pt x="1373" y="2419"/>
                  </a:lnTo>
                  <a:lnTo>
                    <a:pt x="1358" y="2411"/>
                  </a:lnTo>
                  <a:lnTo>
                    <a:pt x="1342" y="2399"/>
                  </a:lnTo>
                  <a:lnTo>
                    <a:pt x="1328" y="2385"/>
                  </a:lnTo>
                  <a:lnTo>
                    <a:pt x="1318" y="2371"/>
                  </a:lnTo>
                  <a:lnTo>
                    <a:pt x="1312" y="2357"/>
                  </a:lnTo>
                  <a:lnTo>
                    <a:pt x="1316" y="2357"/>
                  </a:lnTo>
                  <a:lnTo>
                    <a:pt x="1328" y="2369"/>
                  </a:lnTo>
                  <a:lnTo>
                    <a:pt x="1340" y="2379"/>
                  </a:lnTo>
                  <a:lnTo>
                    <a:pt x="1354" y="2388"/>
                  </a:lnTo>
                  <a:lnTo>
                    <a:pt x="1354" y="2381"/>
                  </a:lnTo>
                  <a:lnTo>
                    <a:pt x="1335" y="2371"/>
                  </a:lnTo>
                  <a:lnTo>
                    <a:pt x="1319" y="2357"/>
                  </a:lnTo>
                  <a:lnTo>
                    <a:pt x="1309" y="2337"/>
                  </a:lnTo>
                  <a:lnTo>
                    <a:pt x="1302" y="2315"/>
                  </a:lnTo>
                  <a:lnTo>
                    <a:pt x="1298" y="2292"/>
                  </a:lnTo>
                  <a:lnTo>
                    <a:pt x="1300" y="2266"/>
                  </a:lnTo>
                  <a:lnTo>
                    <a:pt x="1302" y="2241"/>
                  </a:lnTo>
                  <a:lnTo>
                    <a:pt x="1307" y="2219"/>
                  </a:lnTo>
                  <a:lnTo>
                    <a:pt x="1314" y="2198"/>
                  </a:lnTo>
                  <a:lnTo>
                    <a:pt x="1321" y="2180"/>
                  </a:lnTo>
                  <a:lnTo>
                    <a:pt x="1331" y="2180"/>
                  </a:lnTo>
                  <a:lnTo>
                    <a:pt x="1340" y="2145"/>
                  </a:lnTo>
                  <a:lnTo>
                    <a:pt x="1335" y="2145"/>
                  </a:lnTo>
                  <a:lnTo>
                    <a:pt x="1335" y="2142"/>
                  </a:lnTo>
                  <a:lnTo>
                    <a:pt x="1331" y="2145"/>
                  </a:lnTo>
                  <a:lnTo>
                    <a:pt x="1328" y="2149"/>
                  </a:lnTo>
                  <a:lnTo>
                    <a:pt x="1326" y="2152"/>
                  </a:lnTo>
                  <a:lnTo>
                    <a:pt x="1323" y="2156"/>
                  </a:lnTo>
                  <a:lnTo>
                    <a:pt x="1316" y="2158"/>
                  </a:lnTo>
                  <a:lnTo>
                    <a:pt x="1316" y="2154"/>
                  </a:lnTo>
                  <a:lnTo>
                    <a:pt x="1328" y="2081"/>
                  </a:lnTo>
                  <a:lnTo>
                    <a:pt x="1326" y="2074"/>
                  </a:lnTo>
                  <a:lnTo>
                    <a:pt x="1323" y="2062"/>
                  </a:lnTo>
                  <a:lnTo>
                    <a:pt x="1325" y="2051"/>
                  </a:lnTo>
                  <a:lnTo>
                    <a:pt x="1337" y="2009"/>
                  </a:lnTo>
                  <a:lnTo>
                    <a:pt x="1347" y="1966"/>
                  </a:lnTo>
                  <a:lnTo>
                    <a:pt x="1356" y="1919"/>
                  </a:lnTo>
                  <a:lnTo>
                    <a:pt x="1366" y="1873"/>
                  </a:lnTo>
                  <a:lnTo>
                    <a:pt x="1372" y="1843"/>
                  </a:lnTo>
                  <a:lnTo>
                    <a:pt x="1373" y="1812"/>
                  </a:lnTo>
                  <a:lnTo>
                    <a:pt x="1375" y="1782"/>
                  </a:lnTo>
                  <a:lnTo>
                    <a:pt x="1379" y="1754"/>
                  </a:lnTo>
                  <a:lnTo>
                    <a:pt x="1344" y="1741"/>
                  </a:lnTo>
                  <a:lnTo>
                    <a:pt x="1314" y="1721"/>
                  </a:lnTo>
                  <a:lnTo>
                    <a:pt x="1290" y="1695"/>
                  </a:lnTo>
                  <a:lnTo>
                    <a:pt x="1270" y="1667"/>
                  </a:lnTo>
                  <a:lnTo>
                    <a:pt x="1263" y="1651"/>
                  </a:lnTo>
                  <a:lnTo>
                    <a:pt x="1258" y="1636"/>
                  </a:lnTo>
                  <a:lnTo>
                    <a:pt x="1253" y="1618"/>
                  </a:lnTo>
                  <a:lnTo>
                    <a:pt x="1246" y="1604"/>
                  </a:lnTo>
                  <a:lnTo>
                    <a:pt x="1235" y="1594"/>
                  </a:lnTo>
                  <a:lnTo>
                    <a:pt x="1232" y="1590"/>
                  </a:lnTo>
                  <a:lnTo>
                    <a:pt x="1227" y="1590"/>
                  </a:lnTo>
                  <a:lnTo>
                    <a:pt x="1223" y="1589"/>
                  </a:lnTo>
                  <a:lnTo>
                    <a:pt x="1220" y="1585"/>
                  </a:lnTo>
                  <a:lnTo>
                    <a:pt x="1216" y="1582"/>
                  </a:lnTo>
                  <a:lnTo>
                    <a:pt x="1220" y="1575"/>
                  </a:lnTo>
                  <a:lnTo>
                    <a:pt x="1220" y="1569"/>
                  </a:lnTo>
                  <a:lnTo>
                    <a:pt x="1220" y="1562"/>
                  </a:lnTo>
                  <a:lnTo>
                    <a:pt x="1220" y="1555"/>
                  </a:lnTo>
                  <a:lnTo>
                    <a:pt x="1229" y="1550"/>
                  </a:lnTo>
                  <a:lnTo>
                    <a:pt x="1235" y="1545"/>
                  </a:lnTo>
                  <a:lnTo>
                    <a:pt x="1244" y="1540"/>
                  </a:lnTo>
                  <a:lnTo>
                    <a:pt x="1244" y="1536"/>
                  </a:lnTo>
                  <a:lnTo>
                    <a:pt x="1235" y="1536"/>
                  </a:lnTo>
                  <a:lnTo>
                    <a:pt x="1230" y="1535"/>
                  </a:lnTo>
                  <a:lnTo>
                    <a:pt x="1225" y="1535"/>
                  </a:lnTo>
                  <a:lnTo>
                    <a:pt x="1220" y="1533"/>
                  </a:lnTo>
                  <a:lnTo>
                    <a:pt x="1227" y="1517"/>
                  </a:lnTo>
                  <a:lnTo>
                    <a:pt x="1232" y="1501"/>
                  </a:lnTo>
                  <a:lnTo>
                    <a:pt x="1239" y="1486"/>
                  </a:lnTo>
                  <a:lnTo>
                    <a:pt x="1251" y="1473"/>
                  </a:lnTo>
                  <a:lnTo>
                    <a:pt x="1265" y="1461"/>
                  </a:lnTo>
                  <a:lnTo>
                    <a:pt x="1277" y="1447"/>
                  </a:lnTo>
                  <a:lnTo>
                    <a:pt x="1276" y="1437"/>
                  </a:lnTo>
                  <a:lnTo>
                    <a:pt x="1276" y="1423"/>
                  </a:lnTo>
                  <a:lnTo>
                    <a:pt x="1274" y="1409"/>
                  </a:lnTo>
                  <a:lnTo>
                    <a:pt x="1269" y="1400"/>
                  </a:lnTo>
                  <a:lnTo>
                    <a:pt x="1262" y="1390"/>
                  </a:lnTo>
                  <a:lnTo>
                    <a:pt x="1255" y="1379"/>
                  </a:lnTo>
                  <a:lnTo>
                    <a:pt x="1248" y="1379"/>
                  </a:lnTo>
                  <a:lnTo>
                    <a:pt x="1246" y="1381"/>
                  </a:lnTo>
                  <a:lnTo>
                    <a:pt x="1244" y="1383"/>
                  </a:lnTo>
                  <a:lnTo>
                    <a:pt x="1242" y="1384"/>
                  </a:lnTo>
                  <a:lnTo>
                    <a:pt x="1239" y="1386"/>
                  </a:lnTo>
                  <a:lnTo>
                    <a:pt x="1241" y="1390"/>
                  </a:lnTo>
                  <a:lnTo>
                    <a:pt x="1241" y="1393"/>
                  </a:lnTo>
                  <a:lnTo>
                    <a:pt x="1241" y="1393"/>
                  </a:lnTo>
                  <a:lnTo>
                    <a:pt x="1241" y="1395"/>
                  </a:lnTo>
                  <a:lnTo>
                    <a:pt x="1241" y="1395"/>
                  </a:lnTo>
                  <a:lnTo>
                    <a:pt x="1239" y="1398"/>
                  </a:lnTo>
                  <a:lnTo>
                    <a:pt x="1237" y="1398"/>
                  </a:lnTo>
                  <a:lnTo>
                    <a:pt x="1235" y="1400"/>
                  </a:lnTo>
                  <a:lnTo>
                    <a:pt x="1234" y="1400"/>
                  </a:lnTo>
                  <a:lnTo>
                    <a:pt x="1232" y="1400"/>
                  </a:lnTo>
                  <a:lnTo>
                    <a:pt x="1229" y="1402"/>
                  </a:lnTo>
                  <a:lnTo>
                    <a:pt x="1220" y="1395"/>
                  </a:lnTo>
                  <a:lnTo>
                    <a:pt x="1204" y="1386"/>
                  </a:lnTo>
                  <a:lnTo>
                    <a:pt x="1188" y="1377"/>
                  </a:lnTo>
                  <a:lnTo>
                    <a:pt x="1173" y="1370"/>
                  </a:lnTo>
                  <a:lnTo>
                    <a:pt x="1162" y="1367"/>
                  </a:lnTo>
                  <a:lnTo>
                    <a:pt x="1153" y="1346"/>
                  </a:lnTo>
                  <a:lnTo>
                    <a:pt x="1145" y="1334"/>
                  </a:lnTo>
                  <a:lnTo>
                    <a:pt x="1136" y="1325"/>
                  </a:lnTo>
                  <a:lnTo>
                    <a:pt x="1127" y="1322"/>
                  </a:lnTo>
                  <a:lnTo>
                    <a:pt x="1113" y="1318"/>
                  </a:lnTo>
                  <a:lnTo>
                    <a:pt x="1098" y="1313"/>
                  </a:lnTo>
                  <a:lnTo>
                    <a:pt x="1078" y="1306"/>
                  </a:lnTo>
                  <a:lnTo>
                    <a:pt x="1066" y="1297"/>
                  </a:lnTo>
                  <a:lnTo>
                    <a:pt x="1056" y="1288"/>
                  </a:lnTo>
                  <a:lnTo>
                    <a:pt x="1040" y="1281"/>
                  </a:lnTo>
                  <a:lnTo>
                    <a:pt x="1030" y="1281"/>
                  </a:lnTo>
                  <a:lnTo>
                    <a:pt x="1023" y="1285"/>
                  </a:lnTo>
                  <a:lnTo>
                    <a:pt x="1017" y="1288"/>
                  </a:lnTo>
                  <a:lnTo>
                    <a:pt x="1010" y="1292"/>
                  </a:lnTo>
                  <a:lnTo>
                    <a:pt x="1002" y="1290"/>
                  </a:lnTo>
                  <a:lnTo>
                    <a:pt x="998" y="1288"/>
                  </a:lnTo>
                  <a:lnTo>
                    <a:pt x="995" y="1285"/>
                  </a:lnTo>
                  <a:lnTo>
                    <a:pt x="991" y="1281"/>
                  </a:lnTo>
                  <a:lnTo>
                    <a:pt x="986" y="1276"/>
                  </a:lnTo>
                  <a:lnTo>
                    <a:pt x="982" y="1273"/>
                  </a:lnTo>
                  <a:lnTo>
                    <a:pt x="979" y="1271"/>
                  </a:lnTo>
                  <a:lnTo>
                    <a:pt x="956" y="1267"/>
                  </a:lnTo>
                  <a:lnTo>
                    <a:pt x="953" y="1264"/>
                  </a:lnTo>
                  <a:lnTo>
                    <a:pt x="949" y="1261"/>
                  </a:lnTo>
                  <a:lnTo>
                    <a:pt x="946" y="1257"/>
                  </a:lnTo>
                  <a:lnTo>
                    <a:pt x="942" y="1254"/>
                  </a:lnTo>
                  <a:lnTo>
                    <a:pt x="941" y="1252"/>
                  </a:lnTo>
                  <a:lnTo>
                    <a:pt x="921" y="1255"/>
                  </a:lnTo>
                  <a:lnTo>
                    <a:pt x="918" y="1254"/>
                  </a:lnTo>
                  <a:lnTo>
                    <a:pt x="913" y="1247"/>
                  </a:lnTo>
                  <a:lnTo>
                    <a:pt x="904" y="1240"/>
                  </a:lnTo>
                  <a:lnTo>
                    <a:pt x="897" y="1231"/>
                  </a:lnTo>
                  <a:lnTo>
                    <a:pt x="890" y="1224"/>
                  </a:lnTo>
                  <a:lnTo>
                    <a:pt x="886" y="1220"/>
                  </a:lnTo>
                  <a:lnTo>
                    <a:pt x="893" y="1198"/>
                  </a:lnTo>
                  <a:lnTo>
                    <a:pt x="874" y="1177"/>
                  </a:lnTo>
                  <a:lnTo>
                    <a:pt x="857" y="1154"/>
                  </a:lnTo>
                  <a:lnTo>
                    <a:pt x="839" y="1130"/>
                  </a:lnTo>
                  <a:lnTo>
                    <a:pt x="822" y="1105"/>
                  </a:lnTo>
                  <a:lnTo>
                    <a:pt x="818" y="1103"/>
                  </a:lnTo>
                  <a:lnTo>
                    <a:pt x="813" y="1102"/>
                  </a:lnTo>
                  <a:lnTo>
                    <a:pt x="810" y="1102"/>
                  </a:lnTo>
                  <a:lnTo>
                    <a:pt x="804" y="1100"/>
                  </a:lnTo>
                  <a:lnTo>
                    <a:pt x="803" y="1098"/>
                  </a:lnTo>
                  <a:lnTo>
                    <a:pt x="796" y="1089"/>
                  </a:lnTo>
                  <a:lnTo>
                    <a:pt x="792" y="1079"/>
                  </a:lnTo>
                  <a:lnTo>
                    <a:pt x="789" y="1069"/>
                  </a:lnTo>
                  <a:lnTo>
                    <a:pt x="783" y="1058"/>
                  </a:lnTo>
                  <a:lnTo>
                    <a:pt x="775" y="1053"/>
                  </a:lnTo>
                  <a:lnTo>
                    <a:pt x="771" y="1049"/>
                  </a:lnTo>
                  <a:lnTo>
                    <a:pt x="768" y="1046"/>
                  </a:lnTo>
                  <a:lnTo>
                    <a:pt x="764" y="1044"/>
                  </a:lnTo>
                  <a:lnTo>
                    <a:pt x="764" y="1063"/>
                  </a:lnTo>
                  <a:lnTo>
                    <a:pt x="769" y="1070"/>
                  </a:lnTo>
                  <a:lnTo>
                    <a:pt x="780" y="1082"/>
                  </a:lnTo>
                  <a:lnTo>
                    <a:pt x="790" y="1096"/>
                  </a:lnTo>
                  <a:lnTo>
                    <a:pt x="803" y="1114"/>
                  </a:lnTo>
                  <a:lnTo>
                    <a:pt x="813" y="1131"/>
                  </a:lnTo>
                  <a:lnTo>
                    <a:pt x="824" y="1149"/>
                  </a:lnTo>
                  <a:lnTo>
                    <a:pt x="832" y="1165"/>
                  </a:lnTo>
                  <a:lnTo>
                    <a:pt x="836" y="1175"/>
                  </a:lnTo>
                  <a:lnTo>
                    <a:pt x="836" y="1182"/>
                  </a:lnTo>
                  <a:lnTo>
                    <a:pt x="834" y="1185"/>
                  </a:lnTo>
                  <a:lnTo>
                    <a:pt x="832" y="1187"/>
                  </a:lnTo>
                  <a:lnTo>
                    <a:pt x="832" y="1189"/>
                  </a:lnTo>
                  <a:lnTo>
                    <a:pt x="829" y="1191"/>
                  </a:lnTo>
                  <a:lnTo>
                    <a:pt x="829" y="1184"/>
                  </a:lnTo>
                  <a:lnTo>
                    <a:pt x="827" y="1178"/>
                  </a:lnTo>
                  <a:lnTo>
                    <a:pt x="827" y="1175"/>
                  </a:lnTo>
                  <a:lnTo>
                    <a:pt x="825" y="1171"/>
                  </a:lnTo>
                  <a:lnTo>
                    <a:pt x="822" y="1171"/>
                  </a:lnTo>
                  <a:lnTo>
                    <a:pt x="820" y="1171"/>
                  </a:lnTo>
                  <a:lnTo>
                    <a:pt x="818" y="1171"/>
                  </a:lnTo>
                  <a:lnTo>
                    <a:pt x="817" y="1171"/>
                  </a:lnTo>
                  <a:lnTo>
                    <a:pt x="815" y="1171"/>
                  </a:lnTo>
                  <a:lnTo>
                    <a:pt x="810" y="1171"/>
                  </a:lnTo>
                  <a:lnTo>
                    <a:pt x="806" y="1159"/>
                  </a:lnTo>
                  <a:lnTo>
                    <a:pt x="803" y="1147"/>
                  </a:lnTo>
                  <a:lnTo>
                    <a:pt x="797" y="1137"/>
                  </a:lnTo>
                  <a:lnTo>
                    <a:pt x="789" y="1128"/>
                  </a:lnTo>
                  <a:lnTo>
                    <a:pt x="778" y="1121"/>
                  </a:lnTo>
                  <a:lnTo>
                    <a:pt x="768" y="1114"/>
                  </a:lnTo>
                  <a:lnTo>
                    <a:pt x="759" y="1102"/>
                  </a:lnTo>
                  <a:lnTo>
                    <a:pt x="762" y="1100"/>
                  </a:lnTo>
                  <a:lnTo>
                    <a:pt x="764" y="1100"/>
                  </a:lnTo>
                  <a:lnTo>
                    <a:pt x="764" y="1100"/>
                  </a:lnTo>
                  <a:lnTo>
                    <a:pt x="766" y="1100"/>
                  </a:lnTo>
                  <a:lnTo>
                    <a:pt x="766" y="1098"/>
                  </a:lnTo>
                  <a:lnTo>
                    <a:pt x="766" y="1096"/>
                  </a:lnTo>
                  <a:lnTo>
                    <a:pt x="768" y="1095"/>
                  </a:lnTo>
                  <a:lnTo>
                    <a:pt x="755" y="1086"/>
                  </a:lnTo>
                  <a:lnTo>
                    <a:pt x="749" y="1075"/>
                  </a:lnTo>
                  <a:lnTo>
                    <a:pt x="743" y="1063"/>
                  </a:lnTo>
                  <a:lnTo>
                    <a:pt x="740" y="1049"/>
                  </a:lnTo>
                  <a:lnTo>
                    <a:pt x="733" y="1037"/>
                  </a:lnTo>
                  <a:lnTo>
                    <a:pt x="724" y="1027"/>
                  </a:lnTo>
                  <a:lnTo>
                    <a:pt x="714" y="1021"/>
                  </a:lnTo>
                  <a:lnTo>
                    <a:pt x="701" y="1016"/>
                  </a:lnTo>
                  <a:lnTo>
                    <a:pt x="691" y="1009"/>
                  </a:lnTo>
                  <a:lnTo>
                    <a:pt x="684" y="1000"/>
                  </a:lnTo>
                  <a:lnTo>
                    <a:pt x="680" y="990"/>
                  </a:lnTo>
                  <a:lnTo>
                    <a:pt x="675" y="979"/>
                  </a:lnTo>
                  <a:lnTo>
                    <a:pt x="663" y="962"/>
                  </a:lnTo>
                  <a:lnTo>
                    <a:pt x="653" y="950"/>
                  </a:lnTo>
                  <a:lnTo>
                    <a:pt x="642" y="939"/>
                  </a:lnTo>
                  <a:lnTo>
                    <a:pt x="635" y="927"/>
                  </a:lnTo>
                  <a:lnTo>
                    <a:pt x="630" y="911"/>
                  </a:lnTo>
                  <a:lnTo>
                    <a:pt x="626" y="890"/>
                  </a:lnTo>
                  <a:lnTo>
                    <a:pt x="625" y="861"/>
                  </a:lnTo>
                  <a:lnTo>
                    <a:pt x="625" y="854"/>
                  </a:lnTo>
                  <a:lnTo>
                    <a:pt x="626" y="840"/>
                  </a:lnTo>
                  <a:lnTo>
                    <a:pt x="626" y="821"/>
                  </a:lnTo>
                  <a:lnTo>
                    <a:pt x="626" y="798"/>
                  </a:lnTo>
                  <a:lnTo>
                    <a:pt x="626" y="777"/>
                  </a:lnTo>
                  <a:lnTo>
                    <a:pt x="628" y="760"/>
                  </a:lnTo>
                  <a:lnTo>
                    <a:pt x="630" y="749"/>
                  </a:lnTo>
                  <a:lnTo>
                    <a:pt x="635" y="747"/>
                  </a:lnTo>
                  <a:lnTo>
                    <a:pt x="639" y="747"/>
                  </a:lnTo>
                  <a:lnTo>
                    <a:pt x="642" y="747"/>
                  </a:lnTo>
                  <a:lnTo>
                    <a:pt x="646" y="747"/>
                  </a:lnTo>
                  <a:lnTo>
                    <a:pt x="649" y="749"/>
                  </a:lnTo>
                  <a:lnTo>
                    <a:pt x="651" y="753"/>
                  </a:lnTo>
                  <a:lnTo>
                    <a:pt x="654" y="756"/>
                  </a:lnTo>
                  <a:lnTo>
                    <a:pt x="656" y="760"/>
                  </a:lnTo>
                  <a:lnTo>
                    <a:pt x="656" y="740"/>
                  </a:lnTo>
                  <a:lnTo>
                    <a:pt x="644" y="726"/>
                  </a:lnTo>
                  <a:lnTo>
                    <a:pt x="630" y="712"/>
                  </a:lnTo>
                  <a:lnTo>
                    <a:pt x="614" y="702"/>
                  </a:lnTo>
                  <a:lnTo>
                    <a:pt x="614" y="711"/>
                  </a:lnTo>
                  <a:lnTo>
                    <a:pt x="621" y="716"/>
                  </a:lnTo>
                  <a:lnTo>
                    <a:pt x="628" y="721"/>
                  </a:lnTo>
                  <a:lnTo>
                    <a:pt x="635" y="726"/>
                  </a:lnTo>
                  <a:lnTo>
                    <a:pt x="640" y="733"/>
                  </a:lnTo>
                  <a:lnTo>
                    <a:pt x="640" y="737"/>
                  </a:lnTo>
                  <a:lnTo>
                    <a:pt x="639" y="737"/>
                  </a:lnTo>
                  <a:lnTo>
                    <a:pt x="639" y="739"/>
                  </a:lnTo>
                  <a:lnTo>
                    <a:pt x="639" y="739"/>
                  </a:lnTo>
                  <a:lnTo>
                    <a:pt x="637" y="740"/>
                  </a:lnTo>
                  <a:lnTo>
                    <a:pt x="633" y="742"/>
                  </a:lnTo>
                  <a:lnTo>
                    <a:pt x="632" y="744"/>
                  </a:lnTo>
                  <a:lnTo>
                    <a:pt x="626" y="744"/>
                  </a:lnTo>
                  <a:lnTo>
                    <a:pt x="621" y="744"/>
                  </a:lnTo>
                  <a:lnTo>
                    <a:pt x="619" y="744"/>
                  </a:lnTo>
                  <a:lnTo>
                    <a:pt x="619" y="742"/>
                  </a:lnTo>
                  <a:lnTo>
                    <a:pt x="618" y="742"/>
                  </a:lnTo>
                  <a:lnTo>
                    <a:pt x="618" y="742"/>
                  </a:lnTo>
                  <a:lnTo>
                    <a:pt x="614" y="740"/>
                  </a:lnTo>
                  <a:lnTo>
                    <a:pt x="602" y="725"/>
                  </a:lnTo>
                  <a:lnTo>
                    <a:pt x="591" y="709"/>
                  </a:lnTo>
                  <a:lnTo>
                    <a:pt x="583" y="691"/>
                  </a:lnTo>
                  <a:lnTo>
                    <a:pt x="591" y="691"/>
                  </a:lnTo>
                  <a:lnTo>
                    <a:pt x="595" y="693"/>
                  </a:lnTo>
                  <a:lnTo>
                    <a:pt x="598" y="693"/>
                  </a:lnTo>
                  <a:lnTo>
                    <a:pt x="602" y="693"/>
                  </a:lnTo>
                  <a:lnTo>
                    <a:pt x="605" y="691"/>
                  </a:lnTo>
                  <a:lnTo>
                    <a:pt x="591" y="686"/>
                  </a:lnTo>
                  <a:lnTo>
                    <a:pt x="583" y="678"/>
                  </a:lnTo>
                  <a:lnTo>
                    <a:pt x="576" y="667"/>
                  </a:lnTo>
                  <a:lnTo>
                    <a:pt x="570" y="655"/>
                  </a:lnTo>
                  <a:lnTo>
                    <a:pt x="567" y="643"/>
                  </a:lnTo>
                  <a:lnTo>
                    <a:pt x="562" y="632"/>
                  </a:lnTo>
                  <a:lnTo>
                    <a:pt x="555" y="623"/>
                  </a:lnTo>
                  <a:lnTo>
                    <a:pt x="544" y="618"/>
                  </a:lnTo>
                  <a:lnTo>
                    <a:pt x="548" y="595"/>
                  </a:lnTo>
                  <a:lnTo>
                    <a:pt x="536" y="582"/>
                  </a:lnTo>
                  <a:lnTo>
                    <a:pt x="525" y="566"/>
                  </a:lnTo>
                  <a:lnTo>
                    <a:pt x="516" y="550"/>
                  </a:lnTo>
                  <a:lnTo>
                    <a:pt x="504" y="534"/>
                  </a:lnTo>
                  <a:lnTo>
                    <a:pt x="490" y="522"/>
                  </a:lnTo>
                  <a:lnTo>
                    <a:pt x="471" y="513"/>
                  </a:lnTo>
                  <a:lnTo>
                    <a:pt x="448" y="508"/>
                  </a:lnTo>
                  <a:lnTo>
                    <a:pt x="429" y="499"/>
                  </a:lnTo>
                  <a:lnTo>
                    <a:pt x="415" y="487"/>
                  </a:lnTo>
                  <a:lnTo>
                    <a:pt x="399" y="473"/>
                  </a:lnTo>
                  <a:lnTo>
                    <a:pt x="384" y="465"/>
                  </a:lnTo>
                  <a:lnTo>
                    <a:pt x="352" y="465"/>
                  </a:lnTo>
                  <a:lnTo>
                    <a:pt x="342" y="459"/>
                  </a:lnTo>
                  <a:lnTo>
                    <a:pt x="333" y="452"/>
                  </a:lnTo>
                  <a:lnTo>
                    <a:pt x="323" y="447"/>
                  </a:lnTo>
                  <a:lnTo>
                    <a:pt x="307" y="445"/>
                  </a:lnTo>
                  <a:lnTo>
                    <a:pt x="307" y="468"/>
                  </a:lnTo>
                  <a:lnTo>
                    <a:pt x="289" y="477"/>
                  </a:lnTo>
                  <a:lnTo>
                    <a:pt x="274" y="486"/>
                  </a:lnTo>
                  <a:lnTo>
                    <a:pt x="253" y="491"/>
                  </a:lnTo>
                  <a:lnTo>
                    <a:pt x="258" y="475"/>
                  </a:lnTo>
                  <a:lnTo>
                    <a:pt x="265" y="459"/>
                  </a:lnTo>
                  <a:lnTo>
                    <a:pt x="275" y="445"/>
                  </a:lnTo>
                  <a:lnTo>
                    <a:pt x="284" y="430"/>
                  </a:lnTo>
                  <a:lnTo>
                    <a:pt x="275" y="430"/>
                  </a:lnTo>
                  <a:lnTo>
                    <a:pt x="275" y="433"/>
                  </a:lnTo>
                  <a:lnTo>
                    <a:pt x="262" y="444"/>
                  </a:lnTo>
                  <a:lnTo>
                    <a:pt x="251" y="458"/>
                  </a:lnTo>
                  <a:lnTo>
                    <a:pt x="244" y="473"/>
                  </a:lnTo>
                  <a:lnTo>
                    <a:pt x="239" y="489"/>
                  </a:lnTo>
                  <a:lnTo>
                    <a:pt x="232" y="506"/>
                  </a:lnTo>
                  <a:lnTo>
                    <a:pt x="221" y="522"/>
                  </a:lnTo>
                  <a:lnTo>
                    <a:pt x="214" y="529"/>
                  </a:lnTo>
                  <a:lnTo>
                    <a:pt x="200" y="540"/>
                  </a:lnTo>
                  <a:lnTo>
                    <a:pt x="183" y="550"/>
                  </a:lnTo>
                  <a:lnTo>
                    <a:pt x="162" y="562"/>
                  </a:lnTo>
                  <a:lnTo>
                    <a:pt x="141" y="576"/>
                  </a:lnTo>
                  <a:lnTo>
                    <a:pt x="120" y="589"/>
                  </a:lnTo>
                  <a:lnTo>
                    <a:pt x="99" y="599"/>
                  </a:lnTo>
                  <a:lnTo>
                    <a:pt x="83" y="606"/>
                  </a:lnTo>
                  <a:lnTo>
                    <a:pt x="73" y="609"/>
                  </a:lnTo>
                  <a:lnTo>
                    <a:pt x="73" y="606"/>
                  </a:lnTo>
                  <a:lnTo>
                    <a:pt x="77" y="606"/>
                  </a:lnTo>
                  <a:lnTo>
                    <a:pt x="89" y="594"/>
                  </a:lnTo>
                  <a:lnTo>
                    <a:pt x="104" y="583"/>
                  </a:lnTo>
                  <a:lnTo>
                    <a:pt x="122" y="573"/>
                  </a:lnTo>
                  <a:lnTo>
                    <a:pt x="139" y="562"/>
                  </a:lnTo>
                  <a:lnTo>
                    <a:pt x="155" y="550"/>
                  </a:lnTo>
                  <a:lnTo>
                    <a:pt x="167" y="536"/>
                  </a:lnTo>
                  <a:lnTo>
                    <a:pt x="176" y="520"/>
                  </a:lnTo>
                  <a:lnTo>
                    <a:pt x="179" y="499"/>
                  </a:lnTo>
                  <a:lnTo>
                    <a:pt x="166" y="503"/>
                  </a:lnTo>
                  <a:lnTo>
                    <a:pt x="157" y="506"/>
                  </a:lnTo>
                  <a:lnTo>
                    <a:pt x="145" y="510"/>
                  </a:lnTo>
                  <a:lnTo>
                    <a:pt x="145" y="506"/>
                  </a:lnTo>
                  <a:lnTo>
                    <a:pt x="145" y="503"/>
                  </a:lnTo>
                  <a:lnTo>
                    <a:pt x="145" y="503"/>
                  </a:lnTo>
                  <a:lnTo>
                    <a:pt x="143" y="501"/>
                  </a:lnTo>
                  <a:lnTo>
                    <a:pt x="143" y="501"/>
                  </a:lnTo>
                  <a:lnTo>
                    <a:pt x="141" y="501"/>
                  </a:lnTo>
                  <a:lnTo>
                    <a:pt x="138" y="499"/>
                  </a:lnTo>
                  <a:lnTo>
                    <a:pt x="136" y="501"/>
                  </a:lnTo>
                  <a:lnTo>
                    <a:pt x="134" y="503"/>
                  </a:lnTo>
                  <a:lnTo>
                    <a:pt x="132" y="505"/>
                  </a:lnTo>
                  <a:lnTo>
                    <a:pt x="131" y="505"/>
                  </a:lnTo>
                  <a:lnTo>
                    <a:pt x="127" y="506"/>
                  </a:lnTo>
                  <a:lnTo>
                    <a:pt x="122" y="506"/>
                  </a:lnTo>
                  <a:lnTo>
                    <a:pt x="120" y="496"/>
                  </a:lnTo>
                  <a:lnTo>
                    <a:pt x="115" y="482"/>
                  </a:lnTo>
                  <a:lnTo>
                    <a:pt x="111" y="472"/>
                  </a:lnTo>
                  <a:lnTo>
                    <a:pt x="108" y="475"/>
                  </a:lnTo>
                  <a:lnTo>
                    <a:pt x="106" y="477"/>
                  </a:lnTo>
                  <a:lnTo>
                    <a:pt x="104" y="477"/>
                  </a:lnTo>
                  <a:lnTo>
                    <a:pt x="101" y="477"/>
                  </a:lnTo>
                  <a:lnTo>
                    <a:pt x="99" y="475"/>
                  </a:lnTo>
                  <a:lnTo>
                    <a:pt x="82" y="463"/>
                  </a:lnTo>
                  <a:lnTo>
                    <a:pt x="68" y="445"/>
                  </a:lnTo>
                  <a:lnTo>
                    <a:pt x="57" y="426"/>
                  </a:lnTo>
                  <a:lnTo>
                    <a:pt x="63" y="416"/>
                  </a:lnTo>
                  <a:lnTo>
                    <a:pt x="68" y="403"/>
                  </a:lnTo>
                  <a:lnTo>
                    <a:pt x="73" y="393"/>
                  </a:lnTo>
                  <a:lnTo>
                    <a:pt x="80" y="384"/>
                  </a:lnTo>
                  <a:lnTo>
                    <a:pt x="92" y="377"/>
                  </a:lnTo>
                  <a:lnTo>
                    <a:pt x="103" y="374"/>
                  </a:lnTo>
                  <a:lnTo>
                    <a:pt x="113" y="369"/>
                  </a:lnTo>
                  <a:lnTo>
                    <a:pt x="120" y="362"/>
                  </a:lnTo>
                  <a:lnTo>
                    <a:pt x="125" y="351"/>
                  </a:lnTo>
                  <a:lnTo>
                    <a:pt x="125" y="334"/>
                  </a:lnTo>
                  <a:lnTo>
                    <a:pt x="127" y="332"/>
                  </a:lnTo>
                  <a:lnTo>
                    <a:pt x="129" y="332"/>
                  </a:lnTo>
                  <a:lnTo>
                    <a:pt x="129" y="330"/>
                  </a:lnTo>
                  <a:lnTo>
                    <a:pt x="129" y="328"/>
                  </a:lnTo>
                  <a:lnTo>
                    <a:pt x="131" y="327"/>
                  </a:lnTo>
                  <a:lnTo>
                    <a:pt x="115" y="327"/>
                  </a:lnTo>
                  <a:lnTo>
                    <a:pt x="111" y="330"/>
                  </a:lnTo>
                  <a:lnTo>
                    <a:pt x="110" y="332"/>
                  </a:lnTo>
                  <a:lnTo>
                    <a:pt x="108" y="334"/>
                  </a:lnTo>
                  <a:lnTo>
                    <a:pt x="104" y="335"/>
                  </a:lnTo>
                  <a:lnTo>
                    <a:pt x="101" y="337"/>
                  </a:lnTo>
                  <a:lnTo>
                    <a:pt x="96" y="337"/>
                  </a:lnTo>
                  <a:lnTo>
                    <a:pt x="85" y="334"/>
                  </a:lnTo>
                  <a:lnTo>
                    <a:pt x="70" y="328"/>
                  </a:lnTo>
                  <a:lnTo>
                    <a:pt x="52" y="325"/>
                  </a:lnTo>
                  <a:lnTo>
                    <a:pt x="38" y="318"/>
                  </a:lnTo>
                  <a:lnTo>
                    <a:pt x="35" y="292"/>
                  </a:lnTo>
                  <a:lnTo>
                    <a:pt x="42" y="292"/>
                  </a:lnTo>
                  <a:lnTo>
                    <a:pt x="45" y="290"/>
                  </a:lnTo>
                  <a:lnTo>
                    <a:pt x="50" y="288"/>
                  </a:lnTo>
                  <a:lnTo>
                    <a:pt x="54" y="287"/>
                  </a:lnTo>
                  <a:lnTo>
                    <a:pt x="57" y="287"/>
                  </a:lnTo>
                  <a:lnTo>
                    <a:pt x="61" y="283"/>
                  </a:lnTo>
                  <a:lnTo>
                    <a:pt x="64" y="280"/>
                  </a:lnTo>
                  <a:lnTo>
                    <a:pt x="63" y="278"/>
                  </a:lnTo>
                  <a:lnTo>
                    <a:pt x="63" y="278"/>
                  </a:lnTo>
                  <a:lnTo>
                    <a:pt x="63" y="276"/>
                  </a:lnTo>
                  <a:lnTo>
                    <a:pt x="63" y="276"/>
                  </a:lnTo>
                  <a:lnTo>
                    <a:pt x="61" y="273"/>
                  </a:lnTo>
                  <a:lnTo>
                    <a:pt x="77" y="273"/>
                  </a:lnTo>
                  <a:lnTo>
                    <a:pt x="78" y="271"/>
                  </a:lnTo>
                  <a:lnTo>
                    <a:pt x="80" y="271"/>
                  </a:lnTo>
                  <a:lnTo>
                    <a:pt x="82" y="269"/>
                  </a:lnTo>
                  <a:lnTo>
                    <a:pt x="83" y="269"/>
                  </a:lnTo>
                  <a:lnTo>
                    <a:pt x="87" y="269"/>
                  </a:lnTo>
                  <a:lnTo>
                    <a:pt x="92" y="274"/>
                  </a:lnTo>
                  <a:lnTo>
                    <a:pt x="97" y="278"/>
                  </a:lnTo>
                  <a:lnTo>
                    <a:pt x="103" y="283"/>
                  </a:lnTo>
                  <a:lnTo>
                    <a:pt x="106" y="288"/>
                  </a:lnTo>
                  <a:lnTo>
                    <a:pt x="118" y="283"/>
                  </a:lnTo>
                  <a:lnTo>
                    <a:pt x="118" y="276"/>
                  </a:lnTo>
                  <a:lnTo>
                    <a:pt x="115" y="271"/>
                  </a:lnTo>
                  <a:lnTo>
                    <a:pt x="113" y="266"/>
                  </a:lnTo>
                  <a:lnTo>
                    <a:pt x="111" y="260"/>
                  </a:lnTo>
                  <a:lnTo>
                    <a:pt x="110" y="255"/>
                  </a:lnTo>
                  <a:lnTo>
                    <a:pt x="106" y="250"/>
                  </a:lnTo>
                  <a:lnTo>
                    <a:pt x="94" y="236"/>
                  </a:lnTo>
                  <a:lnTo>
                    <a:pt x="80" y="225"/>
                  </a:lnTo>
                  <a:lnTo>
                    <a:pt x="64" y="215"/>
                  </a:lnTo>
                  <a:lnTo>
                    <a:pt x="50" y="205"/>
                  </a:lnTo>
                  <a:lnTo>
                    <a:pt x="42" y="189"/>
                  </a:lnTo>
                  <a:lnTo>
                    <a:pt x="45" y="184"/>
                  </a:lnTo>
                  <a:lnTo>
                    <a:pt x="47" y="178"/>
                  </a:lnTo>
                  <a:lnTo>
                    <a:pt x="49" y="173"/>
                  </a:lnTo>
                  <a:lnTo>
                    <a:pt x="70" y="175"/>
                  </a:lnTo>
                  <a:lnTo>
                    <a:pt x="90" y="173"/>
                  </a:lnTo>
                  <a:lnTo>
                    <a:pt x="106" y="164"/>
                  </a:lnTo>
                  <a:lnTo>
                    <a:pt x="111" y="152"/>
                  </a:lnTo>
                  <a:lnTo>
                    <a:pt x="115" y="140"/>
                  </a:lnTo>
                  <a:lnTo>
                    <a:pt x="118" y="129"/>
                  </a:lnTo>
                  <a:lnTo>
                    <a:pt x="131" y="119"/>
                  </a:lnTo>
                  <a:lnTo>
                    <a:pt x="148" y="110"/>
                  </a:lnTo>
                  <a:lnTo>
                    <a:pt x="167" y="105"/>
                  </a:lnTo>
                  <a:lnTo>
                    <a:pt x="183" y="98"/>
                  </a:lnTo>
                  <a:lnTo>
                    <a:pt x="199" y="88"/>
                  </a:lnTo>
                  <a:lnTo>
                    <a:pt x="204" y="91"/>
                  </a:lnTo>
                  <a:lnTo>
                    <a:pt x="207" y="93"/>
                  </a:lnTo>
                  <a:lnTo>
                    <a:pt x="207" y="96"/>
                  </a:lnTo>
                  <a:lnTo>
                    <a:pt x="209" y="98"/>
                  </a:lnTo>
                  <a:lnTo>
                    <a:pt x="209" y="102"/>
                  </a:lnTo>
                  <a:lnTo>
                    <a:pt x="211" y="103"/>
                  </a:lnTo>
                  <a:lnTo>
                    <a:pt x="214" y="107"/>
                  </a:lnTo>
                  <a:lnTo>
                    <a:pt x="218" y="110"/>
                  </a:lnTo>
                  <a:lnTo>
                    <a:pt x="223" y="110"/>
                  </a:lnTo>
                  <a:lnTo>
                    <a:pt x="227" y="110"/>
                  </a:lnTo>
                  <a:lnTo>
                    <a:pt x="230" y="109"/>
                  </a:lnTo>
                  <a:lnTo>
                    <a:pt x="234" y="107"/>
                  </a:lnTo>
                  <a:lnTo>
                    <a:pt x="237" y="107"/>
                  </a:lnTo>
                  <a:lnTo>
                    <a:pt x="241" y="107"/>
                  </a:lnTo>
                  <a:lnTo>
                    <a:pt x="244" y="109"/>
                  </a:lnTo>
                  <a:lnTo>
                    <a:pt x="248" y="112"/>
                  </a:lnTo>
                  <a:lnTo>
                    <a:pt x="253" y="117"/>
                  </a:lnTo>
                  <a:lnTo>
                    <a:pt x="256" y="121"/>
                  </a:lnTo>
                  <a:lnTo>
                    <a:pt x="260" y="124"/>
                  </a:lnTo>
                  <a:lnTo>
                    <a:pt x="265" y="126"/>
                  </a:lnTo>
                  <a:lnTo>
                    <a:pt x="270" y="128"/>
                  </a:lnTo>
                  <a:lnTo>
                    <a:pt x="275" y="126"/>
                  </a:lnTo>
                  <a:lnTo>
                    <a:pt x="279" y="126"/>
                  </a:lnTo>
                  <a:lnTo>
                    <a:pt x="282" y="124"/>
                  </a:lnTo>
                  <a:lnTo>
                    <a:pt x="288" y="122"/>
                  </a:lnTo>
                  <a:lnTo>
                    <a:pt x="291" y="122"/>
                  </a:lnTo>
                  <a:lnTo>
                    <a:pt x="302" y="126"/>
                  </a:lnTo>
                  <a:lnTo>
                    <a:pt x="317" y="131"/>
                  </a:lnTo>
                  <a:lnTo>
                    <a:pt x="331" y="138"/>
                  </a:lnTo>
                  <a:lnTo>
                    <a:pt x="345" y="142"/>
                  </a:lnTo>
                  <a:lnTo>
                    <a:pt x="375" y="138"/>
                  </a:lnTo>
                  <a:lnTo>
                    <a:pt x="394" y="147"/>
                  </a:lnTo>
                  <a:lnTo>
                    <a:pt x="412" y="159"/>
                  </a:lnTo>
                  <a:lnTo>
                    <a:pt x="429" y="170"/>
                  </a:lnTo>
                  <a:lnTo>
                    <a:pt x="448" y="180"/>
                  </a:lnTo>
                  <a:lnTo>
                    <a:pt x="471" y="184"/>
                  </a:lnTo>
                  <a:lnTo>
                    <a:pt x="471" y="177"/>
                  </a:lnTo>
                  <a:lnTo>
                    <a:pt x="466" y="171"/>
                  </a:lnTo>
                  <a:lnTo>
                    <a:pt x="461" y="164"/>
                  </a:lnTo>
                  <a:lnTo>
                    <a:pt x="455" y="157"/>
                  </a:lnTo>
                  <a:lnTo>
                    <a:pt x="452" y="149"/>
                  </a:lnTo>
                  <a:lnTo>
                    <a:pt x="473" y="147"/>
                  </a:lnTo>
                  <a:lnTo>
                    <a:pt x="487" y="143"/>
                  </a:lnTo>
                  <a:lnTo>
                    <a:pt x="499" y="136"/>
                  </a:lnTo>
                  <a:lnTo>
                    <a:pt x="509" y="129"/>
                  </a:lnTo>
                  <a:lnTo>
                    <a:pt x="520" y="121"/>
                  </a:lnTo>
                  <a:lnTo>
                    <a:pt x="532" y="115"/>
                  </a:lnTo>
                  <a:lnTo>
                    <a:pt x="548" y="112"/>
                  </a:lnTo>
                  <a:lnTo>
                    <a:pt x="551" y="114"/>
                  </a:lnTo>
                  <a:lnTo>
                    <a:pt x="557" y="115"/>
                  </a:lnTo>
                  <a:lnTo>
                    <a:pt x="560" y="117"/>
                  </a:lnTo>
                  <a:lnTo>
                    <a:pt x="563" y="119"/>
                  </a:lnTo>
                  <a:lnTo>
                    <a:pt x="557" y="119"/>
                  </a:lnTo>
                  <a:lnTo>
                    <a:pt x="539" y="133"/>
                  </a:lnTo>
                  <a:lnTo>
                    <a:pt x="520" y="145"/>
                  </a:lnTo>
                  <a:lnTo>
                    <a:pt x="499" y="154"/>
                  </a:lnTo>
                  <a:lnTo>
                    <a:pt x="499" y="161"/>
                  </a:lnTo>
                  <a:lnTo>
                    <a:pt x="518" y="164"/>
                  </a:lnTo>
                  <a:lnTo>
                    <a:pt x="527" y="154"/>
                  </a:lnTo>
                  <a:lnTo>
                    <a:pt x="536" y="149"/>
                  </a:lnTo>
                  <a:lnTo>
                    <a:pt x="548" y="147"/>
                  </a:lnTo>
                  <a:lnTo>
                    <a:pt x="560" y="147"/>
                  </a:lnTo>
                  <a:lnTo>
                    <a:pt x="576" y="145"/>
                  </a:lnTo>
                  <a:lnTo>
                    <a:pt x="577" y="140"/>
                  </a:lnTo>
                  <a:lnTo>
                    <a:pt x="579" y="135"/>
                  </a:lnTo>
                  <a:lnTo>
                    <a:pt x="583" y="129"/>
                  </a:lnTo>
                  <a:lnTo>
                    <a:pt x="586" y="126"/>
                  </a:lnTo>
                  <a:lnTo>
                    <a:pt x="591" y="138"/>
                  </a:lnTo>
                  <a:lnTo>
                    <a:pt x="597" y="147"/>
                  </a:lnTo>
                  <a:lnTo>
                    <a:pt x="605" y="154"/>
                  </a:lnTo>
                  <a:lnTo>
                    <a:pt x="618" y="157"/>
                  </a:lnTo>
                  <a:lnTo>
                    <a:pt x="621" y="154"/>
                  </a:lnTo>
                  <a:lnTo>
                    <a:pt x="623" y="152"/>
                  </a:lnTo>
                  <a:lnTo>
                    <a:pt x="626" y="150"/>
                  </a:lnTo>
                  <a:lnTo>
                    <a:pt x="628" y="149"/>
                  </a:lnTo>
                  <a:lnTo>
                    <a:pt x="632" y="149"/>
                  </a:lnTo>
                  <a:lnTo>
                    <a:pt x="633" y="149"/>
                  </a:lnTo>
                  <a:lnTo>
                    <a:pt x="637" y="154"/>
                  </a:lnTo>
                  <a:lnTo>
                    <a:pt x="639" y="157"/>
                  </a:lnTo>
                  <a:lnTo>
                    <a:pt x="640" y="161"/>
                  </a:lnTo>
                  <a:lnTo>
                    <a:pt x="646" y="159"/>
                  </a:lnTo>
                  <a:lnTo>
                    <a:pt x="651" y="156"/>
                  </a:lnTo>
                  <a:lnTo>
                    <a:pt x="654" y="152"/>
                  </a:lnTo>
                  <a:lnTo>
                    <a:pt x="659" y="150"/>
                  </a:lnTo>
                  <a:lnTo>
                    <a:pt x="663" y="149"/>
                  </a:lnTo>
                  <a:lnTo>
                    <a:pt x="682" y="154"/>
                  </a:lnTo>
                  <a:lnTo>
                    <a:pt x="698" y="166"/>
                  </a:lnTo>
                  <a:lnTo>
                    <a:pt x="714" y="178"/>
                  </a:lnTo>
                  <a:lnTo>
                    <a:pt x="729" y="189"/>
                  </a:lnTo>
                  <a:lnTo>
                    <a:pt x="735" y="189"/>
                  </a:lnTo>
                  <a:lnTo>
                    <a:pt x="740" y="189"/>
                  </a:lnTo>
                  <a:lnTo>
                    <a:pt x="743" y="187"/>
                  </a:lnTo>
                  <a:lnTo>
                    <a:pt x="749" y="185"/>
                  </a:lnTo>
                  <a:lnTo>
                    <a:pt x="752" y="184"/>
                  </a:lnTo>
                  <a:lnTo>
                    <a:pt x="755" y="184"/>
                  </a:lnTo>
                  <a:lnTo>
                    <a:pt x="759" y="187"/>
                  </a:lnTo>
                  <a:lnTo>
                    <a:pt x="762" y="191"/>
                  </a:lnTo>
                  <a:lnTo>
                    <a:pt x="766" y="196"/>
                  </a:lnTo>
                  <a:lnTo>
                    <a:pt x="769" y="203"/>
                  </a:lnTo>
                  <a:lnTo>
                    <a:pt x="771" y="206"/>
                  </a:lnTo>
                  <a:lnTo>
                    <a:pt x="768" y="208"/>
                  </a:lnTo>
                  <a:lnTo>
                    <a:pt x="764" y="210"/>
                  </a:lnTo>
                  <a:lnTo>
                    <a:pt x="764" y="210"/>
                  </a:lnTo>
                  <a:lnTo>
                    <a:pt x="762" y="211"/>
                  </a:lnTo>
                  <a:lnTo>
                    <a:pt x="762" y="213"/>
                  </a:lnTo>
                  <a:lnTo>
                    <a:pt x="761" y="215"/>
                  </a:lnTo>
                  <a:lnTo>
                    <a:pt x="759" y="218"/>
                  </a:lnTo>
                  <a:lnTo>
                    <a:pt x="771" y="218"/>
                  </a:lnTo>
                  <a:lnTo>
                    <a:pt x="787" y="220"/>
                  </a:lnTo>
                  <a:lnTo>
                    <a:pt x="803" y="220"/>
                  </a:lnTo>
                  <a:lnTo>
                    <a:pt x="817" y="220"/>
                  </a:lnTo>
                  <a:lnTo>
                    <a:pt x="825" y="222"/>
                  </a:lnTo>
                  <a:lnTo>
                    <a:pt x="834" y="232"/>
                  </a:lnTo>
                  <a:lnTo>
                    <a:pt x="843" y="243"/>
                  </a:lnTo>
                  <a:lnTo>
                    <a:pt x="851" y="253"/>
                  </a:lnTo>
                  <a:lnTo>
                    <a:pt x="851" y="218"/>
                  </a:lnTo>
                  <a:lnTo>
                    <a:pt x="860" y="218"/>
                  </a:lnTo>
                  <a:lnTo>
                    <a:pt x="867" y="218"/>
                  </a:lnTo>
                  <a:lnTo>
                    <a:pt x="872" y="217"/>
                  </a:lnTo>
                  <a:lnTo>
                    <a:pt x="879" y="215"/>
                  </a:lnTo>
                  <a:lnTo>
                    <a:pt x="879" y="211"/>
                  </a:lnTo>
                  <a:lnTo>
                    <a:pt x="848" y="211"/>
                  </a:lnTo>
                  <a:lnTo>
                    <a:pt x="846" y="206"/>
                  </a:lnTo>
                  <a:lnTo>
                    <a:pt x="845" y="205"/>
                  </a:lnTo>
                  <a:lnTo>
                    <a:pt x="843" y="201"/>
                  </a:lnTo>
                  <a:lnTo>
                    <a:pt x="841" y="198"/>
                  </a:lnTo>
                  <a:lnTo>
                    <a:pt x="841" y="192"/>
                  </a:lnTo>
                  <a:lnTo>
                    <a:pt x="845" y="192"/>
                  </a:lnTo>
                  <a:lnTo>
                    <a:pt x="845" y="189"/>
                  </a:lnTo>
                  <a:lnTo>
                    <a:pt x="890" y="184"/>
                  </a:lnTo>
                  <a:lnTo>
                    <a:pt x="890" y="196"/>
                  </a:lnTo>
                  <a:lnTo>
                    <a:pt x="895" y="199"/>
                  </a:lnTo>
                  <a:lnTo>
                    <a:pt x="899" y="205"/>
                  </a:lnTo>
                  <a:lnTo>
                    <a:pt x="902" y="208"/>
                  </a:lnTo>
                  <a:lnTo>
                    <a:pt x="906" y="215"/>
                  </a:lnTo>
                  <a:lnTo>
                    <a:pt x="925" y="215"/>
                  </a:lnTo>
                  <a:lnTo>
                    <a:pt x="937" y="218"/>
                  </a:lnTo>
                  <a:lnTo>
                    <a:pt x="949" y="220"/>
                  </a:lnTo>
                  <a:lnTo>
                    <a:pt x="961" y="222"/>
                  </a:lnTo>
                  <a:lnTo>
                    <a:pt x="979" y="222"/>
                  </a:lnTo>
                  <a:lnTo>
                    <a:pt x="981" y="220"/>
                  </a:lnTo>
                  <a:lnTo>
                    <a:pt x="982" y="218"/>
                  </a:lnTo>
                  <a:lnTo>
                    <a:pt x="984" y="217"/>
                  </a:lnTo>
                  <a:lnTo>
                    <a:pt x="986" y="215"/>
                  </a:lnTo>
                  <a:lnTo>
                    <a:pt x="986" y="203"/>
                  </a:lnTo>
                  <a:lnTo>
                    <a:pt x="1009" y="203"/>
                  </a:lnTo>
                  <a:lnTo>
                    <a:pt x="1016" y="218"/>
                  </a:lnTo>
                  <a:lnTo>
                    <a:pt x="1024" y="234"/>
                  </a:lnTo>
                  <a:lnTo>
                    <a:pt x="1026" y="227"/>
                  </a:lnTo>
                  <a:lnTo>
                    <a:pt x="1026" y="224"/>
                  </a:lnTo>
                  <a:lnTo>
                    <a:pt x="1028" y="218"/>
                  </a:lnTo>
                  <a:lnTo>
                    <a:pt x="1028" y="215"/>
                  </a:lnTo>
                  <a:lnTo>
                    <a:pt x="1040" y="215"/>
                  </a:lnTo>
                  <a:lnTo>
                    <a:pt x="1040" y="201"/>
                  </a:lnTo>
                  <a:lnTo>
                    <a:pt x="1040" y="185"/>
                  </a:lnTo>
                  <a:lnTo>
                    <a:pt x="1042" y="171"/>
                  </a:lnTo>
                  <a:lnTo>
                    <a:pt x="1040" y="164"/>
                  </a:lnTo>
                  <a:lnTo>
                    <a:pt x="1028" y="150"/>
                  </a:lnTo>
                  <a:lnTo>
                    <a:pt x="1019" y="135"/>
                  </a:lnTo>
                  <a:lnTo>
                    <a:pt x="1017" y="117"/>
                  </a:lnTo>
                  <a:lnTo>
                    <a:pt x="1021" y="100"/>
                  </a:lnTo>
                  <a:lnTo>
                    <a:pt x="1033" y="81"/>
                  </a:lnTo>
                  <a:lnTo>
                    <a:pt x="1042" y="77"/>
                  </a:lnTo>
                  <a:lnTo>
                    <a:pt x="1052" y="74"/>
                  </a:lnTo>
                  <a:lnTo>
                    <a:pt x="1063" y="72"/>
                  </a:lnTo>
                  <a:close/>
                  <a:moveTo>
                    <a:pt x="851" y="23"/>
                  </a:moveTo>
                  <a:lnTo>
                    <a:pt x="872" y="37"/>
                  </a:lnTo>
                  <a:lnTo>
                    <a:pt x="885" y="54"/>
                  </a:lnTo>
                  <a:lnTo>
                    <a:pt x="892" y="75"/>
                  </a:lnTo>
                  <a:lnTo>
                    <a:pt x="897" y="102"/>
                  </a:lnTo>
                  <a:lnTo>
                    <a:pt x="902" y="129"/>
                  </a:lnTo>
                  <a:lnTo>
                    <a:pt x="918" y="131"/>
                  </a:lnTo>
                  <a:lnTo>
                    <a:pt x="928" y="133"/>
                  </a:lnTo>
                  <a:lnTo>
                    <a:pt x="937" y="140"/>
                  </a:lnTo>
                  <a:lnTo>
                    <a:pt x="942" y="149"/>
                  </a:lnTo>
                  <a:lnTo>
                    <a:pt x="944" y="164"/>
                  </a:lnTo>
                  <a:lnTo>
                    <a:pt x="941" y="164"/>
                  </a:lnTo>
                  <a:lnTo>
                    <a:pt x="939" y="163"/>
                  </a:lnTo>
                  <a:lnTo>
                    <a:pt x="937" y="161"/>
                  </a:lnTo>
                  <a:lnTo>
                    <a:pt x="935" y="159"/>
                  </a:lnTo>
                  <a:lnTo>
                    <a:pt x="932" y="157"/>
                  </a:lnTo>
                  <a:lnTo>
                    <a:pt x="932" y="164"/>
                  </a:lnTo>
                  <a:lnTo>
                    <a:pt x="935" y="168"/>
                  </a:lnTo>
                  <a:lnTo>
                    <a:pt x="937" y="170"/>
                  </a:lnTo>
                  <a:lnTo>
                    <a:pt x="939" y="170"/>
                  </a:lnTo>
                  <a:lnTo>
                    <a:pt x="939" y="173"/>
                  </a:lnTo>
                  <a:lnTo>
                    <a:pt x="939" y="175"/>
                  </a:lnTo>
                  <a:lnTo>
                    <a:pt x="941" y="180"/>
                  </a:lnTo>
                  <a:lnTo>
                    <a:pt x="932" y="182"/>
                  </a:lnTo>
                  <a:lnTo>
                    <a:pt x="923" y="184"/>
                  </a:lnTo>
                  <a:lnTo>
                    <a:pt x="913" y="184"/>
                  </a:lnTo>
                  <a:lnTo>
                    <a:pt x="895" y="177"/>
                  </a:lnTo>
                  <a:lnTo>
                    <a:pt x="878" y="175"/>
                  </a:lnTo>
                  <a:lnTo>
                    <a:pt x="858" y="178"/>
                  </a:lnTo>
                  <a:lnTo>
                    <a:pt x="839" y="184"/>
                  </a:lnTo>
                  <a:lnTo>
                    <a:pt x="820" y="187"/>
                  </a:lnTo>
                  <a:lnTo>
                    <a:pt x="799" y="187"/>
                  </a:lnTo>
                  <a:lnTo>
                    <a:pt x="775" y="180"/>
                  </a:lnTo>
                  <a:lnTo>
                    <a:pt x="762" y="177"/>
                  </a:lnTo>
                  <a:lnTo>
                    <a:pt x="752" y="175"/>
                  </a:lnTo>
                  <a:lnTo>
                    <a:pt x="743" y="173"/>
                  </a:lnTo>
                  <a:lnTo>
                    <a:pt x="735" y="168"/>
                  </a:lnTo>
                  <a:lnTo>
                    <a:pt x="729" y="157"/>
                  </a:lnTo>
                  <a:lnTo>
                    <a:pt x="733" y="157"/>
                  </a:lnTo>
                  <a:lnTo>
                    <a:pt x="742" y="149"/>
                  </a:lnTo>
                  <a:lnTo>
                    <a:pt x="755" y="145"/>
                  </a:lnTo>
                  <a:lnTo>
                    <a:pt x="771" y="143"/>
                  </a:lnTo>
                  <a:lnTo>
                    <a:pt x="787" y="142"/>
                  </a:lnTo>
                  <a:lnTo>
                    <a:pt x="787" y="138"/>
                  </a:lnTo>
                  <a:lnTo>
                    <a:pt x="780" y="133"/>
                  </a:lnTo>
                  <a:lnTo>
                    <a:pt x="775" y="129"/>
                  </a:lnTo>
                  <a:lnTo>
                    <a:pt x="768" y="128"/>
                  </a:lnTo>
                  <a:lnTo>
                    <a:pt x="755" y="126"/>
                  </a:lnTo>
                  <a:lnTo>
                    <a:pt x="749" y="126"/>
                  </a:lnTo>
                  <a:lnTo>
                    <a:pt x="736" y="126"/>
                  </a:lnTo>
                  <a:lnTo>
                    <a:pt x="721" y="126"/>
                  </a:lnTo>
                  <a:lnTo>
                    <a:pt x="719" y="115"/>
                  </a:lnTo>
                  <a:lnTo>
                    <a:pt x="714" y="105"/>
                  </a:lnTo>
                  <a:lnTo>
                    <a:pt x="710" y="96"/>
                  </a:lnTo>
                  <a:lnTo>
                    <a:pt x="707" y="86"/>
                  </a:lnTo>
                  <a:lnTo>
                    <a:pt x="707" y="68"/>
                  </a:lnTo>
                  <a:lnTo>
                    <a:pt x="714" y="58"/>
                  </a:lnTo>
                  <a:lnTo>
                    <a:pt x="721" y="46"/>
                  </a:lnTo>
                  <a:lnTo>
                    <a:pt x="729" y="35"/>
                  </a:lnTo>
                  <a:lnTo>
                    <a:pt x="740" y="28"/>
                  </a:lnTo>
                  <a:lnTo>
                    <a:pt x="752" y="30"/>
                  </a:lnTo>
                  <a:lnTo>
                    <a:pt x="755" y="30"/>
                  </a:lnTo>
                  <a:lnTo>
                    <a:pt x="755" y="33"/>
                  </a:lnTo>
                  <a:lnTo>
                    <a:pt x="755" y="35"/>
                  </a:lnTo>
                  <a:lnTo>
                    <a:pt x="754" y="35"/>
                  </a:lnTo>
                  <a:lnTo>
                    <a:pt x="754" y="37"/>
                  </a:lnTo>
                  <a:lnTo>
                    <a:pt x="754" y="37"/>
                  </a:lnTo>
                  <a:lnTo>
                    <a:pt x="755" y="39"/>
                  </a:lnTo>
                  <a:lnTo>
                    <a:pt x="755" y="42"/>
                  </a:lnTo>
                  <a:lnTo>
                    <a:pt x="764" y="42"/>
                  </a:lnTo>
                  <a:lnTo>
                    <a:pt x="776" y="42"/>
                  </a:lnTo>
                  <a:lnTo>
                    <a:pt x="787" y="42"/>
                  </a:lnTo>
                  <a:lnTo>
                    <a:pt x="794" y="42"/>
                  </a:lnTo>
                  <a:lnTo>
                    <a:pt x="797" y="44"/>
                  </a:lnTo>
                  <a:lnTo>
                    <a:pt x="799" y="46"/>
                  </a:lnTo>
                  <a:lnTo>
                    <a:pt x="801" y="49"/>
                  </a:lnTo>
                  <a:lnTo>
                    <a:pt x="803" y="53"/>
                  </a:lnTo>
                  <a:lnTo>
                    <a:pt x="806" y="54"/>
                  </a:lnTo>
                  <a:lnTo>
                    <a:pt x="810" y="58"/>
                  </a:lnTo>
                  <a:lnTo>
                    <a:pt x="811" y="53"/>
                  </a:lnTo>
                  <a:lnTo>
                    <a:pt x="813" y="51"/>
                  </a:lnTo>
                  <a:lnTo>
                    <a:pt x="817" y="49"/>
                  </a:lnTo>
                  <a:lnTo>
                    <a:pt x="818" y="47"/>
                  </a:lnTo>
                  <a:lnTo>
                    <a:pt x="824" y="47"/>
                  </a:lnTo>
                  <a:lnTo>
                    <a:pt x="829" y="46"/>
                  </a:lnTo>
                  <a:lnTo>
                    <a:pt x="836" y="60"/>
                  </a:lnTo>
                  <a:lnTo>
                    <a:pt x="843" y="70"/>
                  </a:lnTo>
                  <a:lnTo>
                    <a:pt x="848" y="77"/>
                  </a:lnTo>
                  <a:lnTo>
                    <a:pt x="850" y="72"/>
                  </a:lnTo>
                  <a:lnTo>
                    <a:pt x="851" y="67"/>
                  </a:lnTo>
                  <a:lnTo>
                    <a:pt x="851" y="61"/>
                  </a:lnTo>
                  <a:lnTo>
                    <a:pt x="851" y="54"/>
                  </a:lnTo>
                  <a:lnTo>
                    <a:pt x="845" y="44"/>
                  </a:lnTo>
                  <a:lnTo>
                    <a:pt x="846" y="33"/>
                  </a:lnTo>
                  <a:lnTo>
                    <a:pt x="851" y="23"/>
                  </a:lnTo>
                  <a:close/>
                  <a:moveTo>
                    <a:pt x="871" y="7"/>
                  </a:moveTo>
                  <a:lnTo>
                    <a:pt x="879" y="7"/>
                  </a:lnTo>
                  <a:lnTo>
                    <a:pt x="886" y="9"/>
                  </a:lnTo>
                  <a:lnTo>
                    <a:pt x="893" y="11"/>
                  </a:lnTo>
                  <a:lnTo>
                    <a:pt x="899" y="14"/>
                  </a:lnTo>
                  <a:lnTo>
                    <a:pt x="900" y="19"/>
                  </a:lnTo>
                  <a:lnTo>
                    <a:pt x="900" y="23"/>
                  </a:lnTo>
                  <a:lnTo>
                    <a:pt x="902" y="28"/>
                  </a:lnTo>
                  <a:lnTo>
                    <a:pt x="902" y="35"/>
                  </a:lnTo>
                  <a:lnTo>
                    <a:pt x="897" y="35"/>
                  </a:lnTo>
                  <a:lnTo>
                    <a:pt x="893" y="37"/>
                  </a:lnTo>
                  <a:lnTo>
                    <a:pt x="888" y="37"/>
                  </a:lnTo>
                  <a:lnTo>
                    <a:pt x="883" y="39"/>
                  </a:lnTo>
                  <a:lnTo>
                    <a:pt x="874" y="30"/>
                  </a:lnTo>
                  <a:lnTo>
                    <a:pt x="864" y="23"/>
                  </a:lnTo>
                  <a:lnTo>
                    <a:pt x="871" y="7"/>
                  </a:lnTo>
                  <a:close/>
                  <a:moveTo>
                    <a:pt x="4266" y="0"/>
                  </a:moveTo>
                  <a:lnTo>
                    <a:pt x="4285" y="0"/>
                  </a:lnTo>
                  <a:lnTo>
                    <a:pt x="4301" y="4"/>
                  </a:lnTo>
                  <a:lnTo>
                    <a:pt x="4316" y="7"/>
                  </a:lnTo>
                  <a:lnTo>
                    <a:pt x="4320" y="23"/>
                  </a:lnTo>
                  <a:lnTo>
                    <a:pt x="4269" y="23"/>
                  </a:lnTo>
                  <a:lnTo>
                    <a:pt x="4267" y="18"/>
                  </a:lnTo>
                  <a:lnTo>
                    <a:pt x="4267" y="13"/>
                  </a:lnTo>
                  <a:lnTo>
                    <a:pt x="4266" y="7"/>
                  </a:lnTo>
                  <a:lnTo>
                    <a:pt x="4266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400"/>
            </a:p>
          </p:txBody>
        </p:sp>
        <p:sp>
          <p:nvSpPr>
            <p:cNvPr id="303" name="Freeform 10">
              <a:extLst>
                <a:ext uri="{FF2B5EF4-FFF2-40B4-BE49-F238E27FC236}">
                  <a16:creationId xmlns:a16="http://schemas.microsoft.com/office/drawing/2014/main" id="{F15D860D-D267-486F-9368-927B9F522A5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95438" y="1790700"/>
              <a:ext cx="6908800" cy="3509963"/>
            </a:xfrm>
            <a:custGeom>
              <a:avLst/>
              <a:gdLst>
                <a:gd name="T0" fmla="*/ 660 w 4352"/>
                <a:gd name="T1" fmla="*/ 268 h 2211"/>
                <a:gd name="T2" fmla="*/ 761 w 4352"/>
                <a:gd name="T3" fmla="*/ 293 h 2211"/>
                <a:gd name="T4" fmla="*/ 891 w 4352"/>
                <a:gd name="T5" fmla="*/ 513 h 2211"/>
                <a:gd name="T6" fmla="*/ 763 w 4352"/>
                <a:gd name="T7" fmla="*/ 572 h 2211"/>
                <a:gd name="T8" fmla="*/ 541 w 4352"/>
                <a:gd name="T9" fmla="*/ 326 h 2211"/>
                <a:gd name="T10" fmla="*/ 381 w 4352"/>
                <a:gd name="T11" fmla="*/ 211 h 2211"/>
                <a:gd name="T12" fmla="*/ 442 w 4352"/>
                <a:gd name="T13" fmla="*/ 265 h 2211"/>
                <a:gd name="T14" fmla="*/ 20 w 4352"/>
                <a:gd name="T15" fmla="*/ 288 h 2211"/>
                <a:gd name="T16" fmla="*/ 452 w 4352"/>
                <a:gd name="T17" fmla="*/ 157 h 2211"/>
                <a:gd name="T18" fmla="*/ 3751 w 4352"/>
                <a:gd name="T19" fmla="*/ 141 h 2211"/>
                <a:gd name="T20" fmla="*/ 320 w 4352"/>
                <a:gd name="T21" fmla="*/ 123 h 2211"/>
                <a:gd name="T22" fmla="*/ 299 w 4352"/>
                <a:gd name="T23" fmla="*/ 143 h 2211"/>
                <a:gd name="T24" fmla="*/ 163 w 4352"/>
                <a:gd name="T25" fmla="*/ 127 h 2211"/>
                <a:gd name="T26" fmla="*/ 140 w 4352"/>
                <a:gd name="T27" fmla="*/ 101 h 2211"/>
                <a:gd name="T28" fmla="*/ 3675 w 4352"/>
                <a:gd name="T29" fmla="*/ 153 h 2211"/>
                <a:gd name="T30" fmla="*/ 639 w 4352"/>
                <a:gd name="T31" fmla="*/ 162 h 2211"/>
                <a:gd name="T32" fmla="*/ 508 w 4352"/>
                <a:gd name="T33" fmla="*/ 150 h 2211"/>
                <a:gd name="T34" fmla="*/ 404 w 4352"/>
                <a:gd name="T35" fmla="*/ 89 h 2211"/>
                <a:gd name="T36" fmla="*/ 180 w 4352"/>
                <a:gd name="T37" fmla="*/ 82 h 2211"/>
                <a:gd name="T38" fmla="*/ 2683 w 4352"/>
                <a:gd name="T39" fmla="*/ 75 h 2211"/>
                <a:gd name="T40" fmla="*/ 2475 w 4352"/>
                <a:gd name="T41" fmla="*/ 199 h 2211"/>
                <a:gd name="T42" fmla="*/ 407 w 4352"/>
                <a:gd name="T43" fmla="*/ 52 h 2211"/>
                <a:gd name="T44" fmla="*/ 3303 w 4352"/>
                <a:gd name="T45" fmla="*/ 117 h 2211"/>
                <a:gd name="T46" fmla="*/ 3357 w 4352"/>
                <a:gd name="T47" fmla="*/ 195 h 2211"/>
                <a:gd name="T48" fmla="*/ 3540 w 4352"/>
                <a:gd name="T49" fmla="*/ 305 h 2211"/>
                <a:gd name="T50" fmla="*/ 3767 w 4352"/>
                <a:gd name="T51" fmla="*/ 261 h 2211"/>
                <a:gd name="T52" fmla="*/ 4073 w 4352"/>
                <a:gd name="T53" fmla="*/ 364 h 2211"/>
                <a:gd name="T54" fmla="*/ 4312 w 4352"/>
                <a:gd name="T55" fmla="*/ 511 h 2211"/>
                <a:gd name="T56" fmla="*/ 4193 w 4352"/>
                <a:gd name="T57" fmla="*/ 539 h 2211"/>
                <a:gd name="T58" fmla="*/ 4015 w 4352"/>
                <a:gd name="T59" fmla="*/ 677 h 2211"/>
                <a:gd name="T60" fmla="*/ 3874 w 4352"/>
                <a:gd name="T61" fmla="*/ 780 h 2211"/>
                <a:gd name="T62" fmla="*/ 3928 w 4352"/>
                <a:gd name="T63" fmla="*/ 640 h 2211"/>
                <a:gd name="T64" fmla="*/ 3622 w 4352"/>
                <a:gd name="T65" fmla="*/ 768 h 2211"/>
                <a:gd name="T66" fmla="*/ 3591 w 4352"/>
                <a:gd name="T67" fmla="*/ 1045 h 2211"/>
                <a:gd name="T68" fmla="*/ 3456 w 4352"/>
                <a:gd name="T69" fmla="*/ 1122 h 2211"/>
                <a:gd name="T70" fmla="*/ 3402 w 4352"/>
                <a:gd name="T71" fmla="*/ 1218 h 2211"/>
                <a:gd name="T72" fmla="*/ 3245 w 4352"/>
                <a:gd name="T73" fmla="*/ 1413 h 2211"/>
                <a:gd name="T74" fmla="*/ 3168 w 4352"/>
                <a:gd name="T75" fmla="*/ 1686 h 2211"/>
                <a:gd name="T76" fmla="*/ 2987 w 4352"/>
                <a:gd name="T77" fmla="*/ 1387 h 2211"/>
                <a:gd name="T78" fmla="*/ 2720 w 4352"/>
                <a:gd name="T79" fmla="*/ 1406 h 2211"/>
                <a:gd name="T80" fmla="*/ 2434 w 4352"/>
                <a:gd name="T81" fmla="*/ 1335 h 2211"/>
                <a:gd name="T82" fmla="*/ 2339 w 4352"/>
                <a:gd name="T83" fmla="*/ 1523 h 2211"/>
                <a:gd name="T84" fmla="*/ 2231 w 4352"/>
                <a:gd name="T85" fmla="*/ 1378 h 2211"/>
                <a:gd name="T86" fmla="*/ 2310 w 4352"/>
                <a:gd name="T87" fmla="*/ 1714 h 2211"/>
                <a:gd name="T88" fmla="*/ 2001 w 4352"/>
                <a:gd name="T89" fmla="*/ 2208 h 2211"/>
                <a:gd name="T90" fmla="*/ 1920 w 4352"/>
                <a:gd name="T91" fmla="*/ 1862 h 2211"/>
                <a:gd name="T92" fmla="*/ 1625 w 4352"/>
                <a:gd name="T93" fmla="*/ 1644 h 2211"/>
                <a:gd name="T94" fmla="*/ 1636 w 4352"/>
                <a:gd name="T95" fmla="*/ 1195 h 2211"/>
                <a:gd name="T96" fmla="*/ 1709 w 4352"/>
                <a:gd name="T97" fmla="*/ 1028 h 2211"/>
                <a:gd name="T98" fmla="*/ 1793 w 4352"/>
                <a:gd name="T99" fmla="*/ 865 h 2211"/>
                <a:gd name="T100" fmla="*/ 1973 w 4352"/>
                <a:gd name="T101" fmla="*/ 801 h 2211"/>
                <a:gd name="T102" fmla="*/ 2118 w 4352"/>
                <a:gd name="T103" fmla="*/ 659 h 2211"/>
                <a:gd name="T104" fmla="*/ 1997 w 4352"/>
                <a:gd name="T105" fmla="*/ 686 h 2211"/>
                <a:gd name="T106" fmla="*/ 1831 w 4352"/>
                <a:gd name="T107" fmla="*/ 577 h 2211"/>
                <a:gd name="T108" fmla="*/ 2041 w 4352"/>
                <a:gd name="T109" fmla="*/ 342 h 2211"/>
                <a:gd name="T110" fmla="*/ 2259 w 4352"/>
                <a:gd name="T111" fmla="*/ 391 h 2211"/>
                <a:gd name="T112" fmla="*/ 2278 w 4352"/>
                <a:gd name="T113" fmla="*/ 499 h 2211"/>
                <a:gd name="T114" fmla="*/ 2439 w 4352"/>
                <a:gd name="T115" fmla="*/ 387 h 2211"/>
                <a:gd name="T116" fmla="*/ 2566 w 4352"/>
                <a:gd name="T117" fmla="*/ 382 h 2211"/>
                <a:gd name="T118" fmla="*/ 2667 w 4352"/>
                <a:gd name="T119" fmla="*/ 261 h 2211"/>
                <a:gd name="T120" fmla="*/ 2737 w 4352"/>
                <a:gd name="T121" fmla="*/ 467 h 2211"/>
                <a:gd name="T122" fmla="*/ 2861 w 4352"/>
                <a:gd name="T123" fmla="*/ 275 h 2211"/>
                <a:gd name="T124" fmla="*/ 3161 w 4352"/>
                <a:gd name="T125" fmla="*/ 17 h 2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4352" h="2211">
                  <a:moveTo>
                    <a:pt x="2697" y="200"/>
                  </a:moveTo>
                  <a:lnTo>
                    <a:pt x="2708" y="204"/>
                  </a:lnTo>
                  <a:lnTo>
                    <a:pt x="2708" y="211"/>
                  </a:lnTo>
                  <a:lnTo>
                    <a:pt x="2704" y="211"/>
                  </a:lnTo>
                  <a:lnTo>
                    <a:pt x="2702" y="213"/>
                  </a:lnTo>
                  <a:lnTo>
                    <a:pt x="2701" y="214"/>
                  </a:lnTo>
                  <a:lnTo>
                    <a:pt x="2699" y="214"/>
                  </a:lnTo>
                  <a:lnTo>
                    <a:pt x="2697" y="214"/>
                  </a:lnTo>
                  <a:lnTo>
                    <a:pt x="2694" y="214"/>
                  </a:lnTo>
                  <a:lnTo>
                    <a:pt x="2694" y="209"/>
                  </a:lnTo>
                  <a:lnTo>
                    <a:pt x="2694" y="206"/>
                  </a:lnTo>
                  <a:lnTo>
                    <a:pt x="2695" y="204"/>
                  </a:lnTo>
                  <a:lnTo>
                    <a:pt x="2697" y="200"/>
                  </a:lnTo>
                  <a:close/>
                  <a:moveTo>
                    <a:pt x="562" y="192"/>
                  </a:moveTo>
                  <a:lnTo>
                    <a:pt x="562" y="195"/>
                  </a:lnTo>
                  <a:lnTo>
                    <a:pt x="566" y="195"/>
                  </a:lnTo>
                  <a:lnTo>
                    <a:pt x="564" y="213"/>
                  </a:lnTo>
                  <a:lnTo>
                    <a:pt x="566" y="228"/>
                  </a:lnTo>
                  <a:lnTo>
                    <a:pt x="573" y="242"/>
                  </a:lnTo>
                  <a:lnTo>
                    <a:pt x="576" y="244"/>
                  </a:lnTo>
                  <a:lnTo>
                    <a:pt x="580" y="244"/>
                  </a:lnTo>
                  <a:lnTo>
                    <a:pt x="583" y="246"/>
                  </a:lnTo>
                  <a:lnTo>
                    <a:pt x="589" y="246"/>
                  </a:lnTo>
                  <a:lnTo>
                    <a:pt x="589" y="204"/>
                  </a:lnTo>
                  <a:lnTo>
                    <a:pt x="615" y="204"/>
                  </a:lnTo>
                  <a:lnTo>
                    <a:pt x="620" y="216"/>
                  </a:lnTo>
                  <a:lnTo>
                    <a:pt x="627" y="228"/>
                  </a:lnTo>
                  <a:lnTo>
                    <a:pt x="634" y="239"/>
                  </a:lnTo>
                  <a:lnTo>
                    <a:pt x="646" y="242"/>
                  </a:lnTo>
                  <a:lnTo>
                    <a:pt x="646" y="247"/>
                  </a:lnTo>
                  <a:lnTo>
                    <a:pt x="648" y="258"/>
                  </a:lnTo>
                  <a:lnTo>
                    <a:pt x="650" y="270"/>
                  </a:lnTo>
                  <a:lnTo>
                    <a:pt x="650" y="277"/>
                  </a:lnTo>
                  <a:lnTo>
                    <a:pt x="653" y="275"/>
                  </a:lnTo>
                  <a:lnTo>
                    <a:pt x="655" y="275"/>
                  </a:lnTo>
                  <a:lnTo>
                    <a:pt x="655" y="275"/>
                  </a:lnTo>
                  <a:lnTo>
                    <a:pt x="657" y="274"/>
                  </a:lnTo>
                  <a:lnTo>
                    <a:pt x="658" y="272"/>
                  </a:lnTo>
                  <a:lnTo>
                    <a:pt x="660" y="268"/>
                  </a:lnTo>
                  <a:lnTo>
                    <a:pt x="662" y="263"/>
                  </a:lnTo>
                  <a:lnTo>
                    <a:pt x="664" y="258"/>
                  </a:lnTo>
                  <a:lnTo>
                    <a:pt x="665" y="254"/>
                  </a:lnTo>
                  <a:lnTo>
                    <a:pt x="669" y="251"/>
                  </a:lnTo>
                  <a:lnTo>
                    <a:pt x="672" y="249"/>
                  </a:lnTo>
                  <a:lnTo>
                    <a:pt x="678" y="247"/>
                  </a:lnTo>
                  <a:lnTo>
                    <a:pt x="681" y="244"/>
                  </a:lnTo>
                  <a:lnTo>
                    <a:pt x="685" y="242"/>
                  </a:lnTo>
                  <a:lnTo>
                    <a:pt x="681" y="242"/>
                  </a:lnTo>
                  <a:lnTo>
                    <a:pt x="681" y="239"/>
                  </a:lnTo>
                  <a:lnTo>
                    <a:pt x="672" y="242"/>
                  </a:lnTo>
                  <a:lnTo>
                    <a:pt x="667" y="246"/>
                  </a:lnTo>
                  <a:lnTo>
                    <a:pt x="660" y="251"/>
                  </a:lnTo>
                  <a:lnTo>
                    <a:pt x="650" y="254"/>
                  </a:lnTo>
                  <a:lnTo>
                    <a:pt x="648" y="239"/>
                  </a:lnTo>
                  <a:lnTo>
                    <a:pt x="646" y="228"/>
                  </a:lnTo>
                  <a:lnTo>
                    <a:pt x="643" y="219"/>
                  </a:lnTo>
                  <a:lnTo>
                    <a:pt x="639" y="207"/>
                  </a:lnTo>
                  <a:lnTo>
                    <a:pt x="643" y="206"/>
                  </a:lnTo>
                  <a:lnTo>
                    <a:pt x="644" y="206"/>
                  </a:lnTo>
                  <a:lnTo>
                    <a:pt x="648" y="204"/>
                  </a:lnTo>
                  <a:lnTo>
                    <a:pt x="653" y="204"/>
                  </a:lnTo>
                  <a:lnTo>
                    <a:pt x="658" y="207"/>
                  </a:lnTo>
                  <a:lnTo>
                    <a:pt x="662" y="209"/>
                  </a:lnTo>
                  <a:lnTo>
                    <a:pt x="667" y="211"/>
                  </a:lnTo>
                  <a:lnTo>
                    <a:pt x="672" y="213"/>
                  </a:lnTo>
                  <a:lnTo>
                    <a:pt x="678" y="214"/>
                  </a:lnTo>
                  <a:lnTo>
                    <a:pt x="685" y="226"/>
                  </a:lnTo>
                  <a:lnTo>
                    <a:pt x="692" y="240"/>
                  </a:lnTo>
                  <a:lnTo>
                    <a:pt x="697" y="253"/>
                  </a:lnTo>
                  <a:lnTo>
                    <a:pt x="704" y="261"/>
                  </a:lnTo>
                  <a:lnTo>
                    <a:pt x="707" y="263"/>
                  </a:lnTo>
                  <a:lnTo>
                    <a:pt x="713" y="263"/>
                  </a:lnTo>
                  <a:lnTo>
                    <a:pt x="718" y="263"/>
                  </a:lnTo>
                  <a:lnTo>
                    <a:pt x="723" y="263"/>
                  </a:lnTo>
                  <a:lnTo>
                    <a:pt x="726" y="263"/>
                  </a:lnTo>
                  <a:lnTo>
                    <a:pt x="730" y="265"/>
                  </a:lnTo>
                  <a:lnTo>
                    <a:pt x="747" y="277"/>
                  </a:lnTo>
                  <a:lnTo>
                    <a:pt x="761" y="293"/>
                  </a:lnTo>
                  <a:lnTo>
                    <a:pt x="777" y="307"/>
                  </a:lnTo>
                  <a:lnTo>
                    <a:pt x="777" y="319"/>
                  </a:lnTo>
                  <a:lnTo>
                    <a:pt x="791" y="324"/>
                  </a:lnTo>
                  <a:lnTo>
                    <a:pt x="803" y="331"/>
                  </a:lnTo>
                  <a:lnTo>
                    <a:pt x="810" y="342"/>
                  </a:lnTo>
                  <a:lnTo>
                    <a:pt x="819" y="354"/>
                  </a:lnTo>
                  <a:lnTo>
                    <a:pt x="826" y="366"/>
                  </a:lnTo>
                  <a:lnTo>
                    <a:pt x="835" y="377"/>
                  </a:lnTo>
                  <a:lnTo>
                    <a:pt x="829" y="384"/>
                  </a:lnTo>
                  <a:lnTo>
                    <a:pt x="826" y="387"/>
                  </a:lnTo>
                  <a:lnTo>
                    <a:pt x="824" y="392"/>
                  </a:lnTo>
                  <a:lnTo>
                    <a:pt x="822" y="396"/>
                  </a:lnTo>
                  <a:lnTo>
                    <a:pt x="829" y="408"/>
                  </a:lnTo>
                  <a:lnTo>
                    <a:pt x="840" y="417"/>
                  </a:lnTo>
                  <a:lnTo>
                    <a:pt x="854" y="422"/>
                  </a:lnTo>
                  <a:lnTo>
                    <a:pt x="854" y="427"/>
                  </a:lnTo>
                  <a:lnTo>
                    <a:pt x="854" y="429"/>
                  </a:lnTo>
                  <a:lnTo>
                    <a:pt x="856" y="431"/>
                  </a:lnTo>
                  <a:lnTo>
                    <a:pt x="856" y="432"/>
                  </a:lnTo>
                  <a:lnTo>
                    <a:pt x="857" y="434"/>
                  </a:lnTo>
                  <a:lnTo>
                    <a:pt x="861" y="436"/>
                  </a:lnTo>
                  <a:lnTo>
                    <a:pt x="864" y="439"/>
                  </a:lnTo>
                  <a:lnTo>
                    <a:pt x="870" y="441"/>
                  </a:lnTo>
                  <a:lnTo>
                    <a:pt x="873" y="443"/>
                  </a:lnTo>
                  <a:lnTo>
                    <a:pt x="877" y="446"/>
                  </a:lnTo>
                  <a:lnTo>
                    <a:pt x="878" y="448"/>
                  </a:lnTo>
                  <a:lnTo>
                    <a:pt x="880" y="452"/>
                  </a:lnTo>
                  <a:lnTo>
                    <a:pt x="878" y="453"/>
                  </a:lnTo>
                  <a:lnTo>
                    <a:pt x="878" y="455"/>
                  </a:lnTo>
                  <a:lnTo>
                    <a:pt x="878" y="455"/>
                  </a:lnTo>
                  <a:lnTo>
                    <a:pt x="878" y="457"/>
                  </a:lnTo>
                  <a:lnTo>
                    <a:pt x="880" y="459"/>
                  </a:lnTo>
                  <a:lnTo>
                    <a:pt x="884" y="460"/>
                  </a:lnTo>
                  <a:lnTo>
                    <a:pt x="889" y="462"/>
                  </a:lnTo>
                  <a:lnTo>
                    <a:pt x="892" y="464"/>
                  </a:lnTo>
                  <a:lnTo>
                    <a:pt x="898" y="464"/>
                  </a:lnTo>
                  <a:lnTo>
                    <a:pt x="903" y="464"/>
                  </a:lnTo>
                  <a:lnTo>
                    <a:pt x="896" y="511"/>
                  </a:lnTo>
                  <a:lnTo>
                    <a:pt x="891" y="513"/>
                  </a:lnTo>
                  <a:lnTo>
                    <a:pt x="885" y="513"/>
                  </a:lnTo>
                  <a:lnTo>
                    <a:pt x="880" y="514"/>
                  </a:lnTo>
                  <a:lnTo>
                    <a:pt x="873" y="514"/>
                  </a:lnTo>
                  <a:lnTo>
                    <a:pt x="866" y="506"/>
                  </a:lnTo>
                  <a:lnTo>
                    <a:pt x="857" y="497"/>
                  </a:lnTo>
                  <a:lnTo>
                    <a:pt x="850" y="488"/>
                  </a:lnTo>
                  <a:lnTo>
                    <a:pt x="845" y="476"/>
                  </a:lnTo>
                  <a:lnTo>
                    <a:pt x="838" y="476"/>
                  </a:lnTo>
                  <a:lnTo>
                    <a:pt x="833" y="478"/>
                  </a:lnTo>
                  <a:lnTo>
                    <a:pt x="828" y="478"/>
                  </a:lnTo>
                  <a:lnTo>
                    <a:pt x="822" y="480"/>
                  </a:lnTo>
                  <a:lnTo>
                    <a:pt x="831" y="507"/>
                  </a:lnTo>
                  <a:lnTo>
                    <a:pt x="838" y="537"/>
                  </a:lnTo>
                  <a:lnTo>
                    <a:pt x="850" y="537"/>
                  </a:lnTo>
                  <a:lnTo>
                    <a:pt x="857" y="551"/>
                  </a:lnTo>
                  <a:lnTo>
                    <a:pt x="863" y="565"/>
                  </a:lnTo>
                  <a:lnTo>
                    <a:pt x="864" y="584"/>
                  </a:lnTo>
                  <a:lnTo>
                    <a:pt x="863" y="586"/>
                  </a:lnTo>
                  <a:lnTo>
                    <a:pt x="861" y="588"/>
                  </a:lnTo>
                  <a:lnTo>
                    <a:pt x="861" y="590"/>
                  </a:lnTo>
                  <a:lnTo>
                    <a:pt x="859" y="591"/>
                  </a:lnTo>
                  <a:lnTo>
                    <a:pt x="857" y="593"/>
                  </a:lnTo>
                  <a:lnTo>
                    <a:pt x="854" y="595"/>
                  </a:lnTo>
                  <a:lnTo>
                    <a:pt x="847" y="591"/>
                  </a:lnTo>
                  <a:lnTo>
                    <a:pt x="838" y="586"/>
                  </a:lnTo>
                  <a:lnTo>
                    <a:pt x="829" y="581"/>
                  </a:lnTo>
                  <a:lnTo>
                    <a:pt x="822" y="577"/>
                  </a:lnTo>
                  <a:lnTo>
                    <a:pt x="819" y="576"/>
                  </a:lnTo>
                  <a:lnTo>
                    <a:pt x="816" y="576"/>
                  </a:lnTo>
                  <a:lnTo>
                    <a:pt x="826" y="590"/>
                  </a:lnTo>
                  <a:lnTo>
                    <a:pt x="835" y="602"/>
                  </a:lnTo>
                  <a:lnTo>
                    <a:pt x="842" y="617"/>
                  </a:lnTo>
                  <a:lnTo>
                    <a:pt x="838" y="617"/>
                  </a:lnTo>
                  <a:lnTo>
                    <a:pt x="826" y="612"/>
                  </a:lnTo>
                  <a:lnTo>
                    <a:pt x="810" y="609"/>
                  </a:lnTo>
                  <a:lnTo>
                    <a:pt x="793" y="605"/>
                  </a:lnTo>
                  <a:lnTo>
                    <a:pt x="781" y="598"/>
                  </a:lnTo>
                  <a:lnTo>
                    <a:pt x="770" y="588"/>
                  </a:lnTo>
                  <a:lnTo>
                    <a:pt x="763" y="572"/>
                  </a:lnTo>
                  <a:lnTo>
                    <a:pt x="756" y="558"/>
                  </a:lnTo>
                  <a:lnTo>
                    <a:pt x="746" y="544"/>
                  </a:lnTo>
                  <a:lnTo>
                    <a:pt x="735" y="534"/>
                  </a:lnTo>
                  <a:lnTo>
                    <a:pt x="720" y="542"/>
                  </a:lnTo>
                  <a:lnTo>
                    <a:pt x="702" y="548"/>
                  </a:lnTo>
                  <a:lnTo>
                    <a:pt x="681" y="549"/>
                  </a:lnTo>
                  <a:lnTo>
                    <a:pt x="679" y="544"/>
                  </a:lnTo>
                  <a:lnTo>
                    <a:pt x="678" y="539"/>
                  </a:lnTo>
                  <a:lnTo>
                    <a:pt x="678" y="534"/>
                  </a:lnTo>
                  <a:lnTo>
                    <a:pt x="678" y="527"/>
                  </a:lnTo>
                  <a:lnTo>
                    <a:pt x="693" y="521"/>
                  </a:lnTo>
                  <a:lnTo>
                    <a:pt x="713" y="516"/>
                  </a:lnTo>
                  <a:lnTo>
                    <a:pt x="730" y="511"/>
                  </a:lnTo>
                  <a:lnTo>
                    <a:pt x="735" y="501"/>
                  </a:lnTo>
                  <a:lnTo>
                    <a:pt x="740" y="487"/>
                  </a:lnTo>
                  <a:lnTo>
                    <a:pt x="746" y="471"/>
                  </a:lnTo>
                  <a:lnTo>
                    <a:pt x="749" y="455"/>
                  </a:lnTo>
                  <a:lnTo>
                    <a:pt x="751" y="443"/>
                  </a:lnTo>
                  <a:lnTo>
                    <a:pt x="749" y="434"/>
                  </a:lnTo>
                  <a:lnTo>
                    <a:pt x="742" y="422"/>
                  </a:lnTo>
                  <a:lnTo>
                    <a:pt x="733" y="415"/>
                  </a:lnTo>
                  <a:lnTo>
                    <a:pt x="723" y="408"/>
                  </a:lnTo>
                  <a:lnTo>
                    <a:pt x="716" y="399"/>
                  </a:lnTo>
                  <a:lnTo>
                    <a:pt x="707" y="357"/>
                  </a:lnTo>
                  <a:lnTo>
                    <a:pt x="693" y="354"/>
                  </a:lnTo>
                  <a:lnTo>
                    <a:pt x="683" y="347"/>
                  </a:lnTo>
                  <a:lnTo>
                    <a:pt x="674" y="340"/>
                  </a:lnTo>
                  <a:lnTo>
                    <a:pt x="665" y="338"/>
                  </a:lnTo>
                  <a:lnTo>
                    <a:pt x="657" y="342"/>
                  </a:lnTo>
                  <a:lnTo>
                    <a:pt x="651" y="347"/>
                  </a:lnTo>
                  <a:lnTo>
                    <a:pt x="646" y="352"/>
                  </a:lnTo>
                  <a:lnTo>
                    <a:pt x="639" y="357"/>
                  </a:lnTo>
                  <a:lnTo>
                    <a:pt x="627" y="361"/>
                  </a:lnTo>
                  <a:lnTo>
                    <a:pt x="615" y="354"/>
                  </a:lnTo>
                  <a:lnTo>
                    <a:pt x="599" y="349"/>
                  </a:lnTo>
                  <a:lnTo>
                    <a:pt x="582" y="345"/>
                  </a:lnTo>
                  <a:lnTo>
                    <a:pt x="566" y="340"/>
                  </a:lnTo>
                  <a:lnTo>
                    <a:pt x="552" y="335"/>
                  </a:lnTo>
                  <a:lnTo>
                    <a:pt x="541" y="326"/>
                  </a:lnTo>
                  <a:lnTo>
                    <a:pt x="534" y="312"/>
                  </a:lnTo>
                  <a:lnTo>
                    <a:pt x="536" y="310"/>
                  </a:lnTo>
                  <a:lnTo>
                    <a:pt x="536" y="309"/>
                  </a:lnTo>
                  <a:lnTo>
                    <a:pt x="538" y="309"/>
                  </a:lnTo>
                  <a:lnTo>
                    <a:pt x="538" y="307"/>
                  </a:lnTo>
                  <a:lnTo>
                    <a:pt x="538" y="303"/>
                  </a:lnTo>
                  <a:lnTo>
                    <a:pt x="531" y="302"/>
                  </a:lnTo>
                  <a:lnTo>
                    <a:pt x="524" y="300"/>
                  </a:lnTo>
                  <a:lnTo>
                    <a:pt x="519" y="296"/>
                  </a:lnTo>
                  <a:lnTo>
                    <a:pt x="515" y="291"/>
                  </a:lnTo>
                  <a:lnTo>
                    <a:pt x="512" y="284"/>
                  </a:lnTo>
                  <a:lnTo>
                    <a:pt x="521" y="267"/>
                  </a:lnTo>
                  <a:lnTo>
                    <a:pt x="528" y="244"/>
                  </a:lnTo>
                  <a:lnTo>
                    <a:pt x="531" y="219"/>
                  </a:lnTo>
                  <a:lnTo>
                    <a:pt x="534" y="195"/>
                  </a:lnTo>
                  <a:lnTo>
                    <a:pt x="562" y="192"/>
                  </a:lnTo>
                  <a:close/>
                  <a:moveTo>
                    <a:pt x="400" y="188"/>
                  </a:moveTo>
                  <a:lnTo>
                    <a:pt x="416" y="188"/>
                  </a:lnTo>
                  <a:lnTo>
                    <a:pt x="425" y="223"/>
                  </a:lnTo>
                  <a:lnTo>
                    <a:pt x="432" y="261"/>
                  </a:lnTo>
                  <a:lnTo>
                    <a:pt x="428" y="261"/>
                  </a:lnTo>
                  <a:lnTo>
                    <a:pt x="423" y="268"/>
                  </a:lnTo>
                  <a:lnTo>
                    <a:pt x="412" y="265"/>
                  </a:lnTo>
                  <a:lnTo>
                    <a:pt x="409" y="268"/>
                  </a:lnTo>
                  <a:lnTo>
                    <a:pt x="409" y="272"/>
                  </a:lnTo>
                  <a:lnTo>
                    <a:pt x="409" y="275"/>
                  </a:lnTo>
                  <a:lnTo>
                    <a:pt x="409" y="277"/>
                  </a:lnTo>
                  <a:lnTo>
                    <a:pt x="407" y="279"/>
                  </a:lnTo>
                  <a:lnTo>
                    <a:pt x="405" y="282"/>
                  </a:lnTo>
                  <a:lnTo>
                    <a:pt x="400" y="284"/>
                  </a:lnTo>
                  <a:lnTo>
                    <a:pt x="395" y="281"/>
                  </a:lnTo>
                  <a:lnTo>
                    <a:pt x="388" y="275"/>
                  </a:lnTo>
                  <a:lnTo>
                    <a:pt x="381" y="272"/>
                  </a:lnTo>
                  <a:lnTo>
                    <a:pt x="381" y="261"/>
                  </a:lnTo>
                  <a:lnTo>
                    <a:pt x="358" y="258"/>
                  </a:lnTo>
                  <a:lnTo>
                    <a:pt x="362" y="226"/>
                  </a:lnTo>
                  <a:lnTo>
                    <a:pt x="369" y="223"/>
                  </a:lnTo>
                  <a:lnTo>
                    <a:pt x="376" y="218"/>
                  </a:lnTo>
                  <a:lnTo>
                    <a:pt x="381" y="211"/>
                  </a:lnTo>
                  <a:lnTo>
                    <a:pt x="376" y="209"/>
                  </a:lnTo>
                  <a:lnTo>
                    <a:pt x="372" y="207"/>
                  </a:lnTo>
                  <a:lnTo>
                    <a:pt x="369" y="206"/>
                  </a:lnTo>
                  <a:lnTo>
                    <a:pt x="365" y="202"/>
                  </a:lnTo>
                  <a:lnTo>
                    <a:pt x="363" y="199"/>
                  </a:lnTo>
                  <a:lnTo>
                    <a:pt x="362" y="192"/>
                  </a:lnTo>
                  <a:lnTo>
                    <a:pt x="381" y="190"/>
                  </a:lnTo>
                  <a:lnTo>
                    <a:pt x="400" y="188"/>
                  </a:lnTo>
                  <a:close/>
                  <a:moveTo>
                    <a:pt x="3661" y="172"/>
                  </a:moveTo>
                  <a:lnTo>
                    <a:pt x="3673" y="178"/>
                  </a:lnTo>
                  <a:lnTo>
                    <a:pt x="3673" y="185"/>
                  </a:lnTo>
                  <a:lnTo>
                    <a:pt x="3657" y="185"/>
                  </a:lnTo>
                  <a:lnTo>
                    <a:pt x="3661" y="172"/>
                  </a:lnTo>
                  <a:close/>
                  <a:moveTo>
                    <a:pt x="438" y="172"/>
                  </a:moveTo>
                  <a:lnTo>
                    <a:pt x="451" y="174"/>
                  </a:lnTo>
                  <a:lnTo>
                    <a:pt x="465" y="176"/>
                  </a:lnTo>
                  <a:lnTo>
                    <a:pt x="477" y="178"/>
                  </a:lnTo>
                  <a:lnTo>
                    <a:pt x="486" y="181"/>
                  </a:lnTo>
                  <a:lnTo>
                    <a:pt x="487" y="185"/>
                  </a:lnTo>
                  <a:lnTo>
                    <a:pt x="487" y="190"/>
                  </a:lnTo>
                  <a:lnTo>
                    <a:pt x="489" y="197"/>
                  </a:lnTo>
                  <a:lnTo>
                    <a:pt x="489" y="204"/>
                  </a:lnTo>
                  <a:lnTo>
                    <a:pt x="487" y="207"/>
                  </a:lnTo>
                  <a:lnTo>
                    <a:pt x="486" y="211"/>
                  </a:lnTo>
                  <a:lnTo>
                    <a:pt x="484" y="216"/>
                  </a:lnTo>
                  <a:lnTo>
                    <a:pt x="480" y="219"/>
                  </a:lnTo>
                  <a:lnTo>
                    <a:pt x="477" y="221"/>
                  </a:lnTo>
                  <a:lnTo>
                    <a:pt x="473" y="223"/>
                  </a:lnTo>
                  <a:lnTo>
                    <a:pt x="472" y="225"/>
                  </a:lnTo>
                  <a:lnTo>
                    <a:pt x="468" y="226"/>
                  </a:lnTo>
                  <a:lnTo>
                    <a:pt x="466" y="230"/>
                  </a:lnTo>
                  <a:lnTo>
                    <a:pt x="468" y="239"/>
                  </a:lnTo>
                  <a:lnTo>
                    <a:pt x="466" y="249"/>
                  </a:lnTo>
                  <a:lnTo>
                    <a:pt x="465" y="256"/>
                  </a:lnTo>
                  <a:lnTo>
                    <a:pt x="461" y="261"/>
                  </a:lnTo>
                  <a:lnTo>
                    <a:pt x="458" y="263"/>
                  </a:lnTo>
                  <a:lnTo>
                    <a:pt x="454" y="265"/>
                  </a:lnTo>
                  <a:lnTo>
                    <a:pt x="449" y="265"/>
                  </a:lnTo>
                  <a:lnTo>
                    <a:pt x="442" y="265"/>
                  </a:lnTo>
                  <a:lnTo>
                    <a:pt x="438" y="254"/>
                  </a:lnTo>
                  <a:lnTo>
                    <a:pt x="442" y="244"/>
                  </a:lnTo>
                  <a:lnTo>
                    <a:pt x="442" y="232"/>
                  </a:lnTo>
                  <a:lnTo>
                    <a:pt x="438" y="218"/>
                  </a:lnTo>
                  <a:lnTo>
                    <a:pt x="437" y="202"/>
                  </a:lnTo>
                  <a:lnTo>
                    <a:pt x="435" y="188"/>
                  </a:lnTo>
                  <a:lnTo>
                    <a:pt x="438" y="172"/>
                  </a:lnTo>
                  <a:close/>
                  <a:moveTo>
                    <a:pt x="60" y="171"/>
                  </a:moveTo>
                  <a:lnTo>
                    <a:pt x="74" y="172"/>
                  </a:lnTo>
                  <a:lnTo>
                    <a:pt x="74" y="185"/>
                  </a:lnTo>
                  <a:lnTo>
                    <a:pt x="91" y="185"/>
                  </a:lnTo>
                  <a:lnTo>
                    <a:pt x="105" y="185"/>
                  </a:lnTo>
                  <a:lnTo>
                    <a:pt x="121" y="185"/>
                  </a:lnTo>
                  <a:lnTo>
                    <a:pt x="124" y="192"/>
                  </a:lnTo>
                  <a:lnTo>
                    <a:pt x="128" y="200"/>
                  </a:lnTo>
                  <a:lnTo>
                    <a:pt x="131" y="209"/>
                  </a:lnTo>
                  <a:lnTo>
                    <a:pt x="135" y="216"/>
                  </a:lnTo>
                  <a:lnTo>
                    <a:pt x="135" y="219"/>
                  </a:lnTo>
                  <a:lnTo>
                    <a:pt x="124" y="232"/>
                  </a:lnTo>
                  <a:lnTo>
                    <a:pt x="110" y="237"/>
                  </a:lnTo>
                  <a:lnTo>
                    <a:pt x="96" y="242"/>
                  </a:lnTo>
                  <a:lnTo>
                    <a:pt x="88" y="258"/>
                  </a:lnTo>
                  <a:lnTo>
                    <a:pt x="81" y="272"/>
                  </a:lnTo>
                  <a:lnTo>
                    <a:pt x="79" y="288"/>
                  </a:lnTo>
                  <a:lnTo>
                    <a:pt x="82" y="303"/>
                  </a:lnTo>
                  <a:lnTo>
                    <a:pt x="67" y="305"/>
                  </a:lnTo>
                  <a:lnTo>
                    <a:pt x="53" y="310"/>
                  </a:lnTo>
                  <a:lnTo>
                    <a:pt x="35" y="315"/>
                  </a:lnTo>
                  <a:lnTo>
                    <a:pt x="34" y="312"/>
                  </a:lnTo>
                  <a:lnTo>
                    <a:pt x="32" y="309"/>
                  </a:lnTo>
                  <a:lnTo>
                    <a:pt x="30" y="307"/>
                  </a:lnTo>
                  <a:lnTo>
                    <a:pt x="30" y="303"/>
                  </a:lnTo>
                  <a:lnTo>
                    <a:pt x="28" y="300"/>
                  </a:lnTo>
                  <a:lnTo>
                    <a:pt x="30" y="298"/>
                  </a:lnTo>
                  <a:lnTo>
                    <a:pt x="30" y="296"/>
                  </a:lnTo>
                  <a:lnTo>
                    <a:pt x="30" y="295"/>
                  </a:lnTo>
                  <a:lnTo>
                    <a:pt x="32" y="291"/>
                  </a:lnTo>
                  <a:lnTo>
                    <a:pt x="32" y="288"/>
                  </a:lnTo>
                  <a:lnTo>
                    <a:pt x="20" y="288"/>
                  </a:lnTo>
                  <a:lnTo>
                    <a:pt x="20" y="282"/>
                  </a:lnTo>
                  <a:lnTo>
                    <a:pt x="20" y="281"/>
                  </a:lnTo>
                  <a:lnTo>
                    <a:pt x="18" y="279"/>
                  </a:lnTo>
                  <a:lnTo>
                    <a:pt x="18" y="277"/>
                  </a:lnTo>
                  <a:lnTo>
                    <a:pt x="16" y="275"/>
                  </a:lnTo>
                  <a:lnTo>
                    <a:pt x="13" y="272"/>
                  </a:lnTo>
                  <a:lnTo>
                    <a:pt x="11" y="272"/>
                  </a:lnTo>
                  <a:lnTo>
                    <a:pt x="9" y="272"/>
                  </a:lnTo>
                  <a:lnTo>
                    <a:pt x="9" y="272"/>
                  </a:lnTo>
                  <a:lnTo>
                    <a:pt x="7" y="272"/>
                  </a:lnTo>
                  <a:lnTo>
                    <a:pt x="6" y="272"/>
                  </a:lnTo>
                  <a:lnTo>
                    <a:pt x="0" y="272"/>
                  </a:lnTo>
                  <a:lnTo>
                    <a:pt x="0" y="261"/>
                  </a:lnTo>
                  <a:lnTo>
                    <a:pt x="13" y="247"/>
                  </a:lnTo>
                  <a:lnTo>
                    <a:pt x="21" y="228"/>
                  </a:lnTo>
                  <a:lnTo>
                    <a:pt x="28" y="207"/>
                  </a:lnTo>
                  <a:lnTo>
                    <a:pt x="23" y="204"/>
                  </a:lnTo>
                  <a:lnTo>
                    <a:pt x="21" y="199"/>
                  </a:lnTo>
                  <a:lnTo>
                    <a:pt x="20" y="195"/>
                  </a:lnTo>
                  <a:lnTo>
                    <a:pt x="18" y="188"/>
                  </a:lnTo>
                  <a:lnTo>
                    <a:pt x="16" y="181"/>
                  </a:lnTo>
                  <a:lnTo>
                    <a:pt x="30" y="178"/>
                  </a:lnTo>
                  <a:lnTo>
                    <a:pt x="41" y="176"/>
                  </a:lnTo>
                  <a:lnTo>
                    <a:pt x="49" y="172"/>
                  </a:lnTo>
                  <a:lnTo>
                    <a:pt x="60" y="171"/>
                  </a:lnTo>
                  <a:close/>
                  <a:moveTo>
                    <a:pt x="1556" y="130"/>
                  </a:moveTo>
                  <a:lnTo>
                    <a:pt x="1571" y="130"/>
                  </a:lnTo>
                  <a:lnTo>
                    <a:pt x="1571" y="134"/>
                  </a:lnTo>
                  <a:lnTo>
                    <a:pt x="1568" y="134"/>
                  </a:lnTo>
                  <a:lnTo>
                    <a:pt x="1564" y="136"/>
                  </a:lnTo>
                  <a:lnTo>
                    <a:pt x="1563" y="136"/>
                  </a:lnTo>
                  <a:lnTo>
                    <a:pt x="1563" y="136"/>
                  </a:lnTo>
                  <a:lnTo>
                    <a:pt x="1561" y="136"/>
                  </a:lnTo>
                  <a:lnTo>
                    <a:pt x="1561" y="136"/>
                  </a:lnTo>
                  <a:lnTo>
                    <a:pt x="1559" y="134"/>
                  </a:lnTo>
                  <a:lnTo>
                    <a:pt x="1556" y="130"/>
                  </a:lnTo>
                  <a:close/>
                  <a:moveTo>
                    <a:pt x="454" y="130"/>
                  </a:moveTo>
                  <a:lnTo>
                    <a:pt x="458" y="153"/>
                  </a:lnTo>
                  <a:lnTo>
                    <a:pt x="452" y="157"/>
                  </a:lnTo>
                  <a:lnTo>
                    <a:pt x="449" y="158"/>
                  </a:lnTo>
                  <a:lnTo>
                    <a:pt x="445" y="160"/>
                  </a:lnTo>
                  <a:lnTo>
                    <a:pt x="440" y="164"/>
                  </a:lnTo>
                  <a:lnTo>
                    <a:pt x="435" y="165"/>
                  </a:lnTo>
                  <a:lnTo>
                    <a:pt x="433" y="164"/>
                  </a:lnTo>
                  <a:lnTo>
                    <a:pt x="432" y="164"/>
                  </a:lnTo>
                  <a:lnTo>
                    <a:pt x="430" y="162"/>
                  </a:lnTo>
                  <a:lnTo>
                    <a:pt x="428" y="162"/>
                  </a:lnTo>
                  <a:lnTo>
                    <a:pt x="423" y="162"/>
                  </a:lnTo>
                  <a:lnTo>
                    <a:pt x="423" y="158"/>
                  </a:lnTo>
                  <a:lnTo>
                    <a:pt x="423" y="157"/>
                  </a:lnTo>
                  <a:lnTo>
                    <a:pt x="421" y="157"/>
                  </a:lnTo>
                  <a:lnTo>
                    <a:pt x="421" y="155"/>
                  </a:lnTo>
                  <a:lnTo>
                    <a:pt x="419" y="153"/>
                  </a:lnTo>
                  <a:lnTo>
                    <a:pt x="419" y="146"/>
                  </a:lnTo>
                  <a:lnTo>
                    <a:pt x="428" y="141"/>
                  </a:lnTo>
                  <a:lnTo>
                    <a:pt x="435" y="136"/>
                  </a:lnTo>
                  <a:lnTo>
                    <a:pt x="442" y="132"/>
                  </a:lnTo>
                  <a:lnTo>
                    <a:pt x="454" y="130"/>
                  </a:lnTo>
                  <a:close/>
                  <a:moveTo>
                    <a:pt x="109" y="127"/>
                  </a:moveTo>
                  <a:lnTo>
                    <a:pt x="112" y="127"/>
                  </a:lnTo>
                  <a:lnTo>
                    <a:pt x="116" y="129"/>
                  </a:lnTo>
                  <a:lnTo>
                    <a:pt x="117" y="129"/>
                  </a:lnTo>
                  <a:lnTo>
                    <a:pt x="117" y="129"/>
                  </a:lnTo>
                  <a:lnTo>
                    <a:pt x="117" y="129"/>
                  </a:lnTo>
                  <a:lnTo>
                    <a:pt x="119" y="130"/>
                  </a:lnTo>
                  <a:lnTo>
                    <a:pt x="121" y="134"/>
                  </a:lnTo>
                  <a:lnTo>
                    <a:pt x="109" y="134"/>
                  </a:lnTo>
                  <a:lnTo>
                    <a:pt x="109" y="127"/>
                  </a:lnTo>
                  <a:close/>
                  <a:moveTo>
                    <a:pt x="3744" y="115"/>
                  </a:moveTo>
                  <a:lnTo>
                    <a:pt x="3760" y="117"/>
                  </a:lnTo>
                  <a:lnTo>
                    <a:pt x="3776" y="120"/>
                  </a:lnTo>
                  <a:lnTo>
                    <a:pt x="3790" y="125"/>
                  </a:lnTo>
                  <a:lnTo>
                    <a:pt x="3800" y="134"/>
                  </a:lnTo>
                  <a:lnTo>
                    <a:pt x="3807" y="146"/>
                  </a:lnTo>
                  <a:lnTo>
                    <a:pt x="3811" y="162"/>
                  </a:lnTo>
                  <a:lnTo>
                    <a:pt x="3788" y="158"/>
                  </a:lnTo>
                  <a:lnTo>
                    <a:pt x="3767" y="151"/>
                  </a:lnTo>
                  <a:lnTo>
                    <a:pt x="3751" y="141"/>
                  </a:lnTo>
                  <a:lnTo>
                    <a:pt x="3741" y="127"/>
                  </a:lnTo>
                  <a:lnTo>
                    <a:pt x="3743" y="125"/>
                  </a:lnTo>
                  <a:lnTo>
                    <a:pt x="3743" y="123"/>
                  </a:lnTo>
                  <a:lnTo>
                    <a:pt x="3744" y="122"/>
                  </a:lnTo>
                  <a:lnTo>
                    <a:pt x="3744" y="118"/>
                  </a:lnTo>
                  <a:lnTo>
                    <a:pt x="3744" y="115"/>
                  </a:lnTo>
                  <a:close/>
                  <a:moveTo>
                    <a:pt x="384" y="104"/>
                  </a:moveTo>
                  <a:lnTo>
                    <a:pt x="390" y="104"/>
                  </a:lnTo>
                  <a:lnTo>
                    <a:pt x="391" y="104"/>
                  </a:lnTo>
                  <a:lnTo>
                    <a:pt x="393" y="106"/>
                  </a:lnTo>
                  <a:lnTo>
                    <a:pt x="395" y="106"/>
                  </a:lnTo>
                  <a:lnTo>
                    <a:pt x="397" y="108"/>
                  </a:lnTo>
                  <a:lnTo>
                    <a:pt x="398" y="111"/>
                  </a:lnTo>
                  <a:lnTo>
                    <a:pt x="400" y="113"/>
                  </a:lnTo>
                  <a:lnTo>
                    <a:pt x="400" y="118"/>
                  </a:lnTo>
                  <a:lnTo>
                    <a:pt x="400" y="123"/>
                  </a:lnTo>
                  <a:lnTo>
                    <a:pt x="397" y="134"/>
                  </a:lnTo>
                  <a:lnTo>
                    <a:pt x="395" y="150"/>
                  </a:lnTo>
                  <a:lnTo>
                    <a:pt x="393" y="162"/>
                  </a:lnTo>
                  <a:lnTo>
                    <a:pt x="388" y="164"/>
                  </a:lnTo>
                  <a:lnTo>
                    <a:pt x="384" y="165"/>
                  </a:lnTo>
                  <a:lnTo>
                    <a:pt x="381" y="169"/>
                  </a:lnTo>
                  <a:lnTo>
                    <a:pt x="377" y="169"/>
                  </a:lnTo>
                  <a:lnTo>
                    <a:pt x="377" y="167"/>
                  </a:lnTo>
                  <a:lnTo>
                    <a:pt x="376" y="167"/>
                  </a:lnTo>
                  <a:lnTo>
                    <a:pt x="376" y="167"/>
                  </a:lnTo>
                  <a:lnTo>
                    <a:pt x="374" y="165"/>
                  </a:lnTo>
                  <a:lnTo>
                    <a:pt x="370" y="162"/>
                  </a:lnTo>
                  <a:lnTo>
                    <a:pt x="369" y="158"/>
                  </a:lnTo>
                  <a:lnTo>
                    <a:pt x="369" y="153"/>
                  </a:lnTo>
                  <a:lnTo>
                    <a:pt x="369" y="150"/>
                  </a:lnTo>
                  <a:lnTo>
                    <a:pt x="365" y="146"/>
                  </a:lnTo>
                  <a:lnTo>
                    <a:pt x="358" y="141"/>
                  </a:lnTo>
                  <a:lnTo>
                    <a:pt x="349" y="139"/>
                  </a:lnTo>
                  <a:lnTo>
                    <a:pt x="341" y="141"/>
                  </a:lnTo>
                  <a:lnTo>
                    <a:pt x="332" y="139"/>
                  </a:lnTo>
                  <a:lnTo>
                    <a:pt x="323" y="134"/>
                  </a:lnTo>
                  <a:lnTo>
                    <a:pt x="316" y="123"/>
                  </a:lnTo>
                  <a:lnTo>
                    <a:pt x="320" y="123"/>
                  </a:lnTo>
                  <a:lnTo>
                    <a:pt x="322" y="120"/>
                  </a:lnTo>
                  <a:lnTo>
                    <a:pt x="323" y="118"/>
                  </a:lnTo>
                  <a:lnTo>
                    <a:pt x="323" y="117"/>
                  </a:lnTo>
                  <a:lnTo>
                    <a:pt x="325" y="117"/>
                  </a:lnTo>
                  <a:lnTo>
                    <a:pt x="327" y="117"/>
                  </a:lnTo>
                  <a:lnTo>
                    <a:pt x="330" y="117"/>
                  </a:lnTo>
                  <a:lnTo>
                    <a:pt x="336" y="115"/>
                  </a:lnTo>
                  <a:lnTo>
                    <a:pt x="346" y="118"/>
                  </a:lnTo>
                  <a:lnTo>
                    <a:pt x="358" y="117"/>
                  </a:lnTo>
                  <a:lnTo>
                    <a:pt x="372" y="115"/>
                  </a:lnTo>
                  <a:lnTo>
                    <a:pt x="384" y="115"/>
                  </a:lnTo>
                  <a:lnTo>
                    <a:pt x="384" y="104"/>
                  </a:lnTo>
                  <a:close/>
                  <a:moveTo>
                    <a:pt x="255" y="101"/>
                  </a:moveTo>
                  <a:lnTo>
                    <a:pt x="257" y="104"/>
                  </a:lnTo>
                  <a:lnTo>
                    <a:pt x="259" y="106"/>
                  </a:lnTo>
                  <a:lnTo>
                    <a:pt x="260" y="110"/>
                  </a:lnTo>
                  <a:lnTo>
                    <a:pt x="260" y="113"/>
                  </a:lnTo>
                  <a:lnTo>
                    <a:pt x="262" y="117"/>
                  </a:lnTo>
                  <a:lnTo>
                    <a:pt x="262" y="123"/>
                  </a:lnTo>
                  <a:lnTo>
                    <a:pt x="259" y="123"/>
                  </a:lnTo>
                  <a:lnTo>
                    <a:pt x="259" y="127"/>
                  </a:lnTo>
                  <a:lnTo>
                    <a:pt x="262" y="127"/>
                  </a:lnTo>
                  <a:lnTo>
                    <a:pt x="267" y="129"/>
                  </a:lnTo>
                  <a:lnTo>
                    <a:pt x="273" y="130"/>
                  </a:lnTo>
                  <a:lnTo>
                    <a:pt x="278" y="130"/>
                  </a:lnTo>
                  <a:lnTo>
                    <a:pt x="285" y="130"/>
                  </a:lnTo>
                  <a:lnTo>
                    <a:pt x="288" y="127"/>
                  </a:lnTo>
                  <a:lnTo>
                    <a:pt x="290" y="125"/>
                  </a:lnTo>
                  <a:lnTo>
                    <a:pt x="290" y="125"/>
                  </a:lnTo>
                  <a:lnTo>
                    <a:pt x="292" y="125"/>
                  </a:lnTo>
                  <a:lnTo>
                    <a:pt x="294" y="125"/>
                  </a:lnTo>
                  <a:lnTo>
                    <a:pt x="297" y="127"/>
                  </a:lnTo>
                  <a:lnTo>
                    <a:pt x="299" y="129"/>
                  </a:lnTo>
                  <a:lnTo>
                    <a:pt x="299" y="130"/>
                  </a:lnTo>
                  <a:lnTo>
                    <a:pt x="299" y="132"/>
                  </a:lnTo>
                  <a:lnTo>
                    <a:pt x="301" y="134"/>
                  </a:lnTo>
                  <a:lnTo>
                    <a:pt x="301" y="137"/>
                  </a:lnTo>
                  <a:lnTo>
                    <a:pt x="299" y="141"/>
                  </a:lnTo>
                  <a:lnTo>
                    <a:pt x="299" y="143"/>
                  </a:lnTo>
                  <a:lnTo>
                    <a:pt x="299" y="143"/>
                  </a:lnTo>
                  <a:lnTo>
                    <a:pt x="299" y="144"/>
                  </a:lnTo>
                  <a:lnTo>
                    <a:pt x="299" y="146"/>
                  </a:lnTo>
                  <a:lnTo>
                    <a:pt x="297" y="150"/>
                  </a:lnTo>
                  <a:lnTo>
                    <a:pt x="287" y="155"/>
                  </a:lnTo>
                  <a:lnTo>
                    <a:pt x="274" y="155"/>
                  </a:lnTo>
                  <a:lnTo>
                    <a:pt x="260" y="155"/>
                  </a:lnTo>
                  <a:lnTo>
                    <a:pt x="246" y="158"/>
                  </a:lnTo>
                  <a:lnTo>
                    <a:pt x="236" y="165"/>
                  </a:lnTo>
                  <a:lnTo>
                    <a:pt x="224" y="174"/>
                  </a:lnTo>
                  <a:lnTo>
                    <a:pt x="213" y="183"/>
                  </a:lnTo>
                  <a:lnTo>
                    <a:pt x="198" y="188"/>
                  </a:lnTo>
                  <a:lnTo>
                    <a:pt x="196" y="185"/>
                  </a:lnTo>
                  <a:lnTo>
                    <a:pt x="194" y="181"/>
                  </a:lnTo>
                  <a:lnTo>
                    <a:pt x="194" y="178"/>
                  </a:lnTo>
                  <a:lnTo>
                    <a:pt x="192" y="172"/>
                  </a:lnTo>
                  <a:lnTo>
                    <a:pt x="198" y="169"/>
                  </a:lnTo>
                  <a:lnTo>
                    <a:pt x="203" y="165"/>
                  </a:lnTo>
                  <a:lnTo>
                    <a:pt x="206" y="160"/>
                  </a:lnTo>
                  <a:lnTo>
                    <a:pt x="210" y="155"/>
                  </a:lnTo>
                  <a:lnTo>
                    <a:pt x="212" y="150"/>
                  </a:lnTo>
                  <a:lnTo>
                    <a:pt x="192" y="150"/>
                  </a:lnTo>
                  <a:lnTo>
                    <a:pt x="180" y="155"/>
                  </a:lnTo>
                  <a:lnTo>
                    <a:pt x="166" y="157"/>
                  </a:lnTo>
                  <a:lnTo>
                    <a:pt x="150" y="155"/>
                  </a:lnTo>
                  <a:lnTo>
                    <a:pt x="140" y="150"/>
                  </a:lnTo>
                  <a:lnTo>
                    <a:pt x="135" y="150"/>
                  </a:lnTo>
                  <a:lnTo>
                    <a:pt x="135" y="146"/>
                  </a:lnTo>
                  <a:lnTo>
                    <a:pt x="140" y="144"/>
                  </a:lnTo>
                  <a:lnTo>
                    <a:pt x="144" y="143"/>
                  </a:lnTo>
                  <a:lnTo>
                    <a:pt x="145" y="141"/>
                  </a:lnTo>
                  <a:lnTo>
                    <a:pt x="149" y="139"/>
                  </a:lnTo>
                  <a:lnTo>
                    <a:pt x="150" y="134"/>
                  </a:lnTo>
                  <a:lnTo>
                    <a:pt x="147" y="134"/>
                  </a:lnTo>
                  <a:lnTo>
                    <a:pt x="147" y="130"/>
                  </a:lnTo>
                  <a:lnTo>
                    <a:pt x="152" y="130"/>
                  </a:lnTo>
                  <a:lnTo>
                    <a:pt x="156" y="129"/>
                  </a:lnTo>
                  <a:lnTo>
                    <a:pt x="159" y="129"/>
                  </a:lnTo>
                  <a:lnTo>
                    <a:pt x="163" y="127"/>
                  </a:lnTo>
                  <a:lnTo>
                    <a:pt x="161" y="125"/>
                  </a:lnTo>
                  <a:lnTo>
                    <a:pt x="159" y="123"/>
                  </a:lnTo>
                  <a:lnTo>
                    <a:pt x="157" y="122"/>
                  </a:lnTo>
                  <a:lnTo>
                    <a:pt x="157" y="120"/>
                  </a:lnTo>
                  <a:lnTo>
                    <a:pt x="156" y="118"/>
                  </a:lnTo>
                  <a:lnTo>
                    <a:pt x="154" y="115"/>
                  </a:lnTo>
                  <a:lnTo>
                    <a:pt x="157" y="115"/>
                  </a:lnTo>
                  <a:lnTo>
                    <a:pt x="159" y="113"/>
                  </a:lnTo>
                  <a:lnTo>
                    <a:pt x="159" y="113"/>
                  </a:lnTo>
                  <a:lnTo>
                    <a:pt x="161" y="113"/>
                  </a:lnTo>
                  <a:lnTo>
                    <a:pt x="163" y="111"/>
                  </a:lnTo>
                  <a:lnTo>
                    <a:pt x="182" y="117"/>
                  </a:lnTo>
                  <a:lnTo>
                    <a:pt x="198" y="123"/>
                  </a:lnTo>
                  <a:lnTo>
                    <a:pt x="212" y="130"/>
                  </a:lnTo>
                  <a:lnTo>
                    <a:pt x="227" y="136"/>
                  </a:lnTo>
                  <a:lnTo>
                    <a:pt x="246" y="137"/>
                  </a:lnTo>
                  <a:lnTo>
                    <a:pt x="243" y="129"/>
                  </a:lnTo>
                  <a:lnTo>
                    <a:pt x="240" y="122"/>
                  </a:lnTo>
                  <a:lnTo>
                    <a:pt x="238" y="117"/>
                  </a:lnTo>
                  <a:lnTo>
                    <a:pt x="236" y="104"/>
                  </a:lnTo>
                  <a:lnTo>
                    <a:pt x="240" y="103"/>
                  </a:lnTo>
                  <a:lnTo>
                    <a:pt x="243" y="101"/>
                  </a:lnTo>
                  <a:lnTo>
                    <a:pt x="248" y="101"/>
                  </a:lnTo>
                  <a:lnTo>
                    <a:pt x="255" y="101"/>
                  </a:lnTo>
                  <a:close/>
                  <a:moveTo>
                    <a:pt x="742" y="80"/>
                  </a:moveTo>
                  <a:lnTo>
                    <a:pt x="754" y="85"/>
                  </a:lnTo>
                  <a:lnTo>
                    <a:pt x="754" y="89"/>
                  </a:lnTo>
                  <a:lnTo>
                    <a:pt x="749" y="89"/>
                  </a:lnTo>
                  <a:lnTo>
                    <a:pt x="746" y="89"/>
                  </a:lnTo>
                  <a:lnTo>
                    <a:pt x="744" y="89"/>
                  </a:lnTo>
                  <a:lnTo>
                    <a:pt x="742" y="87"/>
                  </a:lnTo>
                  <a:lnTo>
                    <a:pt x="742" y="87"/>
                  </a:lnTo>
                  <a:lnTo>
                    <a:pt x="742" y="85"/>
                  </a:lnTo>
                  <a:lnTo>
                    <a:pt x="742" y="80"/>
                  </a:lnTo>
                  <a:close/>
                  <a:moveTo>
                    <a:pt x="140" y="80"/>
                  </a:moveTo>
                  <a:lnTo>
                    <a:pt x="140" y="87"/>
                  </a:lnTo>
                  <a:lnTo>
                    <a:pt x="140" y="92"/>
                  </a:lnTo>
                  <a:lnTo>
                    <a:pt x="142" y="97"/>
                  </a:lnTo>
                  <a:lnTo>
                    <a:pt x="140" y="101"/>
                  </a:lnTo>
                  <a:lnTo>
                    <a:pt x="140" y="104"/>
                  </a:lnTo>
                  <a:lnTo>
                    <a:pt x="135" y="108"/>
                  </a:lnTo>
                  <a:lnTo>
                    <a:pt x="130" y="111"/>
                  </a:lnTo>
                  <a:lnTo>
                    <a:pt x="124" y="115"/>
                  </a:lnTo>
                  <a:lnTo>
                    <a:pt x="121" y="120"/>
                  </a:lnTo>
                  <a:lnTo>
                    <a:pt x="114" y="117"/>
                  </a:lnTo>
                  <a:lnTo>
                    <a:pt x="110" y="115"/>
                  </a:lnTo>
                  <a:lnTo>
                    <a:pt x="107" y="113"/>
                  </a:lnTo>
                  <a:lnTo>
                    <a:pt x="105" y="111"/>
                  </a:lnTo>
                  <a:lnTo>
                    <a:pt x="102" y="108"/>
                  </a:lnTo>
                  <a:lnTo>
                    <a:pt x="100" y="125"/>
                  </a:lnTo>
                  <a:lnTo>
                    <a:pt x="95" y="134"/>
                  </a:lnTo>
                  <a:lnTo>
                    <a:pt x="82" y="137"/>
                  </a:lnTo>
                  <a:lnTo>
                    <a:pt x="72" y="137"/>
                  </a:lnTo>
                  <a:lnTo>
                    <a:pt x="61" y="137"/>
                  </a:lnTo>
                  <a:lnTo>
                    <a:pt x="48" y="137"/>
                  </a:lnTo>
                  <a:lnTo>
                    <a:pt x="48" y="123"/>
                  </a:lnTo>
                  <a:lnTo>
                    <a:pt x="67" y="110"/>
                  </a:lnTo>
                  <a:lnTo>
                    <a:pt x="88" y="97"/>
                  </a:lnTo>
                  <a:lnTo>
                    <a:pt x="112" y="87"/>
                  </a:lnTo>
                  <a:lnTo>
                    <a:pt x="140" y="80"/>
                  </a:lnTo>
                  <a:close/>
                  <a:moveTo>
                    <a:pt x="3671" y="80"/>
                  </a:moveTo>
                  <a:lnTo>
                    <a:pt x="3680" y="80"/>
                  </a:lnTo>
                  <a:lnTo>
                    <a:pt x="3683" y="89"/>
                  </a:lnTo>
                  <a:lnTo>
                    <a:pt x="3683" y="99"/>
                  </a:lnTo>
                  <a:lnTo>
                    <a:pt x="3683" y="111"/>
                  </a:lnTo>
                  <a:lnTo>
                    <a:pt x="3699" y="106"/>
                  </a:lnTo>
                  <a:lnTo>
                    <a:pt x="3711" y="99"/>
                  </a:lnTo>
                  <a:lnTo>
                    <a:pt x="3725" y="92"/>
                  </a:lnTo>
                  <a:lnTo>
                    <a:pt x="3725" y="146"/>
                  </a:lnTo>
                  <a:lnTo>
                    <a:pt x="3725" y="148"/>
                  </a:lnTo>
                  <a:lnTo>
                    <a:pt x="3723" y="148"/>
                  </a:lnTo>
                  <a:lnTo>
                    <a:pt x="3723" y="148"/>
                  </a:lnTo>
                  <a:lnTo>
                    <a:pt x="3723" y="148"/>
                  </a:lnTo>
                  <a:lnTo>
                    <a:pt x="3723" y="148"/>
                  </a:lnTo>
                  <a:lnTo>
                    <a:pt x="3722" y="150"/>
                  </a:lnTo>
                  <a:lnTo>
                    <a:pt x="3709" y="150"/>
                  </a:lnTo>
                  <a:lnTo>
                    <a:pt x="3692" y="151"/>
                  </a:lnTo>
                  <a:lnTo>
                    <a:pt x="3675" y="153"/>
                  </a:lnTo>
                  <a:lnTo>
                    <a:pt x="3661" y="155"/>
                  </a:lnTo>
                  <a:lnTo>
                    <a:pt x="3650" y="157"/>
                  </a:lnTo>
                  <a:lnTo>
                    <a:pt x="3645" y="158"/>
                  </a:lnTo>
                  <a:lnTo>
                    <a:pt x="3633" y="148"/>
                  </a:lnTo>
                  <a:lnTo>
                    <a:pt x="3624" y="134"/>
                  </a:lnTo>
                  <a:lnTo>
                    <a:pt x="3619" y="115"/>
                  </a:lnTo>
                  <a:lnTo>
                    <a:pt x="3620" y="110"/>
                  </a:lnTo>
                  <a:lnTo>
                    <a:pt x="3622" y="106"/>
                  </a:lnTo>
                  <a:lnTo>
                    <a:pt x="3624" y="103"/>
                  </a:lnTo>
                  <a:lnTo>
                    <a:pt x="3626" y="99"/>
                  </a:lnTo>
                  <a:lnTo>
                    <a:pt x="3627" y="96"/>
                  </a:lnTo>
                  <a:lnTo>
                    <a:pt x="3634" y="92"/>
                  </a:lnTo>
                  <a:lnTo>
                    <a:pt x="3643" y="87"/>
                  </a:lnTo>
                  <a:lnTo>
                    <a:pt x="3657" y="82"/>
                  </a:lnTo>
                  <a:lnTo>
                    <a:pt x="3671" y="80"/>
                  </a:lnTo>
                  <a:close/>
                  <a:moveTo>
                    <a:pt x="458" y="73"/>
                  </a:moveTo>
                  <a:lnTo>
                    <a:pt x="461" y="83"/>
                  </a:lnTo>
                  <a:lnTo>
                    <a:pt x="468" y="87"/>
                  </a:lnTo>
                  <a:lnTo>
                    <a:pt x="479" y="87"/>
                  </a:lnTo>
                  <a:lnTo>
                    <a:pt x="496" y="85"/>
                  </a:lnTo>
                  <a:lnTo>
                    <a:pt x="496" y="89"/>
                  </a:lnTo>
                  <a:lnTo>
                    <a:pt x="498" y="94"/>
                  </a:lnTo>
                  <a:lnTo>
                    <a:pt x="500" y="99"/>
                  </a:lnTo>
                  <a:lnTo>
                    <a:pt x="500" y="103"/>
                  </a:lnTo>
                  <a:lnTo>
                    <a:pt x="500" y="108"/>
                  </a:lnTo>
                  <a:lnTo>
                    <a:pt x="500" y="111"/>
                  </a:lnTo>
                  <a:lnTo>
                    <a:pt x="519" y="122"/>
                  </a:lnTo>
                  <a:lnTo>
                    <a:pt x="541" y="127"/>
                  </a:lnTo>
                  <a:lnTo>
                    <a:pt x="566" y="127"/>
                  </a:lnTo>
                  <a:lnTo>
                    <a:pt x="590" y="127"/>
                  </a:lnTo>
                  <a:lnTo>
                    <a:pt x="617" y="125"/>
                  </a:lnTo>
                  <a:lnTo>
                    <a:pt x="639" y="127"/>
                  </a:lnTo>
                  <a:lnTo>
                    <a:pt x="639" y="132"/>
                  </a:lnTo>
                  <a:lnTo>
                    <a:pt x="641" y="137"/>
                  </a:lnTo>
                  <a:lnTo>
                    <a:pt x="643" y="141"/>
                  </a:lnTo>
                  <a:lnTo>
                    <a:pt x="643" y="143"/>
                  </a:lnTo>
                  <a:lnTo>
                    <a:pt x="643" y="146"/>
                  </a:lnTo>
                  <a:lnTo>
                    <a:pt x="643" y="150"/>
                  </a:lnTo>
                  <a:lnTo>
                    <a:pt x="639" y="162"/>
                  </a:lnTo>
                  <a:lnTo>
                    <a:pt x="629" y="162"/>
                  </a:lnTo>
                  <a:lnTo>
                    <a:pt x="617" y="160"/>
                  </a:lnTo>
                  <a:lnTo>
                    <a:pt x="608" y="158"/>
                  </a:lnTo>
                  <a:lnTo>
                    <a:pt x="604" y="158"/>
                  </a:lnTo>
                  <a:lnTo>
                    <a:pt x="601" y="160"/>
                  </a:lnTo>
                  <a:lnTo>
                    <a:pt x="599" y="164"/>
                  </a:lnTo>
                  <a:lnTo>
                    <a:pt x="597" y="165"/>
                  </a:lnTo>
                  <a:lnTo>
                    <a:pt x="594" y="165"/>
                  </a:lnTo>
                  <a:lnTo>
                    <a:pt x="592" y="167"/>
                  </a:lnTo>
                  <a:lnTo>
                    <a:pt x="587" y="169"/>
                  </a:lnTo>
                  <a:lnTo>
                    <a:pt x="582" y="169"/>
                  </a:lnTo>
                  <a:lnTo>
                    <a:pt x="576" y="171"/>
                  </a:lnTo>
                  <a:lnTo>
                    <a:pt x="573" y="172"/>
                  </a:lnTo>
                  <a:lnTo>
                    <a:pt x="568" y="172"/>
                  </a:lnTo>
                  <a:lnTo>
                    <a:pt x="562" y="172"/>
                  </a:lnTo>
                  <a:lnTo>
                    <a:pt x="559" y="167"/>
                  </a:lnTo>
                  <a:lnTo>
                    <a:pt x="557" y="162"/>
                  </a:lnTo>
                  <a:lnTo>
                    <a:pt x="554" y="158"/>
                  </a:lnTo>
                  <a:lnTo>
                    <a:pt x="554" y="162"/>
                  </a:lnTo>
                  <a:lnTo>
                    <a:pt x="550" y="165"/>
                  </a:lnTo>
                  <a:lnTo>
                    <a:pt x="548" y="169"/>
                  </a:lnTo>
                  <a:lnTo>
                    <a:pt x="547" y="172"/>
                  </a:lnTo>
                  <a:lnTo>
                    <a:pt x="538" y="172"/>
                  </a:lnTo>
                  <a:lnTo>
                    <a:pt x="534" y="167"/>
                  </a:lnTo>
                  <a:lnTo>
                    <a:pt x="531" y="160"/>
                  </a:lnTo>
                  <a:lnTo>
                    <a:pt x="528" y="153"/>
                  </a:lnTo>
                  <a:lnTo>
                    <a:pt x="526" y="158"/>
                  </a:lnTo>
                  <a:lnTo>
                    <a:pt x="524" y="162"/>
                  </a:lnTo>
                  <a:lnTo>
                    <a:pt x="522" y="164"/>
                  </a:lnTo>
                  <a:lnTo>
                    <a:pt x="522" y="164"/>
                  </a:lnTo>
                  <a:lnTo>
                    <a:pt x="519" y="164"/>
                  </a:lnTo>
                  <a:lnTo>
                    <a:pt x="515" y="162"/>
                  </a:lnTo>
                  <a:lnTo>
                    <a:pt x="512" y="160"/>
                  </a:lnTo>
                  <a:lnTo>
                    <a:pt x="510" y="158"/>
                  </a:lnTo>
                  <a:lnTo>
                    <a:pt x="510" y="157"/>
                  </a:lnTo>
                  <a:lnTo>
                    <a:pt x="510" y="155"/>
                  </a:lnTo>
                  <a:lnTo>
                    <a:pt x="510" y="153"/>
                  </a:lnTo>
                  <a:lnTo>
                    <a:pt x="510" y="151"/>
                  </a:lnTo>
                  <a:lnTo>
                    <a:pt x="508" y="150"/>
                  </a:lnTo>
                  <a:lnTo>
                    <a:pt x="507" y="150"/>
                  </a:lnTo>
                  <a:lnTo>
                    <a:pt x="505" y="151"/>
                  </a:lnTo>
                  <a:lnTo>
                    <a:pt x="501" y="151"/>
                  </a:lnTo>
                  <a:lnTo>
                    <a:pt x="496" y="153"/>
                  </a:lnTo>
                  <a:lnTo>
                    <a:pt x="493" y="153"/>
                  </a:lnTo>
                  <a:lnTo>
                    <a:pt x="487" y="155"/>
                  </a:lnTo>
                  <a:lnTo>
                    <a:pt x="486" y="153"/>
                  </a:lnTo>
                  <a:lnTo>
                    <a:pt x="484" y="153"/>
                  </a:lnTo>
                  <a:lnTo>
                    <a:pt x="480" y="151"/>
                  </a:lnTo>
                  <a:lnTo>
                    <a:pt x="479" y="150"/>
                  </a:lnTo>
                  <a:lnTo>
                    <a:pt x="475" y="148"/>
                  </a:lnTo>
                  <a:lnTo>
                    <a:pt x="473" y="146"/>
                  </a:lnTo>
                  <a:lnTo>
                    <a:pt x="475" y="136"/>
                  </a:lnTo>
                  <a:lnTo>
                    <a:pt x="473" y="129"/>
                  </a:lnTo>
                  <a:lnTo>
                    <a:pt x="470" y="123"/>
                  </a:lnTo>
                  <a:lnTo>
                    <a:pt x="466" y="115"/>
                  </a:lnTo>
                  <a:lnTo>
                    <a:pt x="466" y="104"/>
                  </a:lnTo>
                  <a:lnTo>
                    <a:pt x="449" y="103"/>
                  </a:lnTo>
                  <a:lnTo>
                    <a:pt x="433" y="97"/>
                  </a:lnTo>
                  <a:lnTo>
                    <a:pt x="419" y="92"/>
                  </a:lnTo>
                  <a:lnTo>
                    <a:pt x="418" y="90"/>
                  </a:lnTo>
                  <a:lnTo>
                    <a:pt x="418" y="89"/>
                  </a:lnTo>
                  <a:lnTo>
                    <a:pt x="418" y="87"/>
                  </a:lnTo>
                  <a:lnTo>
                    <a:pt x="416" y="85"/>
                  </a:lnTo>
                  <a:lnTo>
                    <a:pt x="416" y="80"/>
                  </a:lnTo>
                  <a:lnTo>
                    <a:pt x="423" y="78"/>
                  </a:lnTo>
                  <a:lnTo>
                    <a:pt x="432" y="78"/>
                  </a:lnTo>
                  <a:lnTo>
                    <a:pt x="442" y="76"/>
                  </a:lnTo>
                  <a:lnTo>
                    <a:pt x="445" y="75"/>
                  </a:lnTo>
                  <a:lnTo>
                    <a:pt x="449" y="75"/>
                  </a:lnTo>
                  <a:lnTo>
                    <a:pt x="452" y="73"/>
                  </a:lnTo>
                  <a:lnTo>
                    <a:pt x="458" y="73"/>
                  </a:lnTo>
                  <a:close/>
                  <a:moveTo>
                    <a:pt x="377" y="73"/>
                  </a:moveTo>
                  <a:lnTo>
                    <a:pt x="409" y="73"/>
                  </a:lnTo>
                  <a:lnTo>
                    <a:pt x="409" y="76"/>
                  </a:lnTo>
                  <a:lnTo>
                    <a:pt x="411" y="80"/>
                  </a:lnTo>
                  <a:lnTo>
                    <a:pt x="411" y="83"/>
                  </a:lnTo>
                  <a:lnTo>
                    <a:pt x="412" y="89"/>
                  </a:lnTo>
                  <a:lnTo>
                    <a:pt x="404" y="89"/>
                  </a:lnTo>
                  <a:lnTo>
                    <a:pt x="400" y="89"/>
                  </a:lnTo>
                  <a:lnTo>
                    <a:pt x="397" y="89"/>
                  </a:lnTo>
                  <a:lnTo>
                    <a:pt x="390" y="87"/>
                  </a:lnTo>
                  <a:lnTo>
                    <a:pt x="384" y="87"/>
                  </a:lnTo>
                  <a:lnTo>
                    <a:pt x="377" y="85"/>
                  </a:lnTo>
                  <a:lnTo>
                    <a:pt x="377" y="73"/>
                  </a:lnTo>
                  <a:close/>
                  <a:moveTo>
                    <a:pt x="301" y="69"/>
                  </a:moveTo>
                  <a:lnTo>
                    <a:pt x="308" y="73"/>
                  </a:lnTo>
                  <a:lnTo>
                    <a:pt x="315" y="76"/>
                  </a:lnTo>
                  <a:lnTo>
                    <a:pt x="318" y="82"/>
                  </a:lnTo>
                  <a:lnTo>
                    <a:pt x="322" y="89"/>
                  </a:lnTo>
                  <a:lnTo>
                    <a:pt x="323" y="96"/>
                  </a:lnTo>
                  <a:lnTo>
                    <a:pt x="313" y="96"/>
                  </a:lnTo>
                  <a:lnTo>
                    <a:pt x="313" y="92"/>
                  </a:lnTo>
                  <a:lnTo>
                    <a:pt x="308" y="89"/>
                  </a:lnTo>
                  <a:lnTo>
                    <a:pt x="306" y="85"/>
                  </a:lnTo>
                  <a:lnTo>
                    <a:pt x="304" y="82"/>
                  </a:lnTo>
                  <a:lnTo>
                    <a:pt x="302" y="76"/>
                  </a:lnTo>
                  <a:lnTo>
                    <a:pt x="301" y="69"/>
                  </a:lnTo>
                  <a:close/>
                  <a:moveTo>
                    <a:pt x="489" y="61"/>
                  </a:moveTo>
                  <a:lnTo>
                    <a:pt x="505" y="61"/>
                  </a:lnTo>
                  <a:lnTo>
                    <a:pt x="505" y="69"/>
                  </a:lnTo>
                  <a:lnTo>
                    <a:pt x="489" y="69"/>
                  </a:lnTo>
                  <a:lnTo>
                    <a:pt x="489" y="61"/>
                  </a:lnTo>
                  <a:close/>
                  <a:moveTo>
                    <a:pt x="192" y="61"/>
                  </a:moveTo>
                  <a:lnTo>
                    <a:pt x="201" y="62"/>
                  </a:lnTo>
                  <a:lnTo>
                    <a:pt x="208" y="62"/>
                  </a:lnTo>
                  <a:lnTo>
                    <a:pt x="215" y="64"/>
                  </a:lnTo>
                  <a:lnTo>
                    <a:pt x="220" y="66"/>
                  </a:lnTo>
                  <a:lnTo>
                    <a:pt x="217" y="71"/>
                  </a:lnTo>
                  <a:lnTo>
                    <a:pt x="213" y="76"/>
                  </a:lnTo>
                  <a:lnTo>
                    <a:pt x="210" y="80"/>
                  </a:lnTo>
                  <a:lnTo>
                    <a:pt x="205" y="85"/>
                  </a:lnTo>
                  <a:lnTo>
                    <a:pt x="199" y="89"/>
                  </a:lnTo>
                  <a:lnTo>
                    <a:pt x="194" y="90"/>
                  </a:lnTo>
                  <a:lnTo>
                    <a:pt x="191" y="90"/>
                  </a:lnTo>
                  <a:lnTo>
                    <a:pt x="185" y="89"/>
                  </a:lnTo>
                  <a:lnTo>
                    <a:pt x="182" y="85"/>
                  </a:lnTo>
                  <a:lnTo>
                    <a:pt x="180" y="82"/>
                  </a:lnTo>
                  <a:lnTo>
                    <a:pt x="178" y="78"/>
                  </a:lnTo>
                  <a:lnTo>
                    <a:pt x="178" y="73"/>
                  </a:lnTo>
                  <a:lnTo>
                    <a:pt x="185" y="68"/>
                  </a:lnTo>
                  <a:lnTo>
                    <a:pt x="192" y="61"/>
                  </a:lnTo>
                  <a:close/>
                  <a:moveTo>
                    <a:pt x="435" y="54"/>
                  </a:moveTo>
                  <a:lnTo>
                    <a:pt x="440" y="54"/>
                  </a:lnTo>
                  <a:lnTo>
                    <a:pt x="444" y="54"/>
                  </a:lnTo>
                  <a:lnTo>
                    <a:pt x="447" y="54"/>
                  </a:lnTo>
                  <a:lnTo>
                    <a:pt x="449" y="54"/>
                  </a:lnTo>
                  <a:lnTo>
                    <a:pt x="452" y="54"/>
                  </a:lnTo>
                  <a:lnTo>
                    <a:pt x="456" y="54"/>
                  </a:lnTo>
                  <a:lnTo>
                    <a:pt x="461" y="54"/>
                  </a:lnTo>
                  <a:lnTo>
                    <a:pt x="461" y="61"/>
                  </a:lnTo>
                  <a:lnTo>
                    <a:pt x="438" y="66"/>
                  </a:lnTo>
                  <a:lnTo>
                    <a:pt x="435" y="54"/>
                  </a:lnTo>
                  <a:close/>
                  <a:moveTo>
                    <a:pt x="220" y="43"/>
                  </a:moveTo>
                  <a:lnTo>
                    <a:pt x="227" y="45"/>
                  </a:lnTo>
                  <a:lnTo>
                    <a:pt x="234" y="47"/>
                  </a:lnTo>
                  <a:lnTo>
                    <a:pt x="240" y="50"/>
                  </a:lnTo>
                  <a:lnTo>
                    <a:pt x="236" y="50"/>
                  </a:lnTo>
                  <a:lnTo>
                    <a:pt x="227" y="54"/>
                  </a:lnTo>
                  <a:lnTo>
                    <a:pt x="217" y="54"/>
                  </a:lnTo>
                  <a:lnTo>
                    <a:pt x="205" y="54"/>
                  </a:lnTo>
                  <a:lnTo>
                    <a:pt x="205" y="50"/>
                  </a:lnTo>
                  <a:lnTo>
                    <a:pt x="208" y="50"/>
                  </a:lnTo>
                  <a:lnTo>
                    <a:pt x="212" y="47"/>
                  </a:lnTo>
                  <a:lnTo>
                    <a:pt x="217" y="45"/>
                  </a:lnTo>
                  <a:lnTo>
                    <a:pt x="220" y="43"/>
                  </a:lnTo>
                  <a:close/>
                  <a:moveTo>
                    <a:pt x="2671" y="41"/>
                  </a:moveTo>
                  <a:lnTo>
                    <a:pt x="2688" y="43"/>
                  </a:lnTo>
                  <a:lnTo>
                    <a:pt x="2692" y="47"/>
                  </a:lnTo>
                  <a:lnTo>
                    <a:pt x="2694" y="50"/>
                  </a:lnTo>
                  <a:lnTo>
                    <a:pt x="2697" y="54"/>
                  </a:lnTo>
                  <a:lnTo>
                    <a:pt x="2695" y="57"/>
                  </a:lnTo>
                  <a:lnTo>
                    <a:pt x="2695" y="59"/>
                  </a:lnTo>
                  <a:lnTo>
                    <a:pt x="2695" y="59"/>
                  </a:lnTo>
                  <a:lnTo>
                    <a:pt x="2694" y="61"/>
                  </a:lnTo>
                  <a:lnTo>
                    <a:pt x="2694" y="61"/>
                  </a:lnTo>
                  <a:lnTo>
                    <a:pt x="2683" y="75"/>
                  </a:lnTo>
                  <a:lnTo>
                    <a:pt x="2669" y="85"/>
                  </a:lnTo>
                  <a:lnTo>
                    <a:pt x="2653" y="94"/>
                  </a:lnTo>
                  <a:lnTo>
                    <a:pt x="2634" y="101"/>
                  </a:lnTo>
                  <a:lnTo>
                    <a:pt x="2617" y="108"/>
                  </a:lnTo>
                  <a:lnTo>
                    <a:pt x="2601" y="115"/>
                  </a:lnTo>
                  <a:lnTo>
                    <a:pt x="2584" y="129"/>
                  </a:lnTo>
                  <a:lnTo>
                    <a:pt x="2564" y="150"/>
                  </a:lnTo>
                  <a:lnTo>
                    <a:pt x="2544" y="174"/>
                  </a:lnTo>
                  <a:lnTo>
                    <a:pt x="2524" y="202"/>
                  </a:lnTo>
                  <a:lnTo>
                    <a:pt x="2509" y="230"/>
                  </a:lnTo>
                  <a:lnTo>
                    <a:pt x="2498" y="258"/>
                  </a:lnTo>
                  <a:lnTo>
                    <a:pt x="2493" y="284"/>
                  </a:lnTo>
                  <a:lnTo>
                    <a:pt x="2495" y="293"/>
                  </a:lnTo>
                  <a:lnTo>
                    <a:pt x="2502" y="303"/>
                  </a:lnTo>
                  <a:lnTo>
                    <a:pt x="2510" y="314"/>
                  </a:lnTo>
                  <a:lnTo>
                    <a:pt x="2521" y="322"/>
                  </a:lnTo>
                  <a:lnTo>
                    <a:pt x="2521" y="326"/>
                  </a:lnTo>
                  <a:lnTo>
                    <a:pt x="2516" y="326"/>
                  </a:lnTo>
                  <a:lnTo>
                    <a:pt x="2512" y="335"/>
                  </a:lnTo>
                  <a:lnTo>
                    <a:pt x="2498" y="329"/>
                  </a:lnTo>
                  <a:lnTo>
                    <a:pt x="2482" y="326"/>
                  </a:lnTo>
                  <a:lnTo>
                    <a:pt x="2477" y="312"/>
                  </a:lnTo>
                  <a:lnTo>
                    <a:pt x="2468" y="300"/>
                  </a:lnTo>
                  <a:lnTo>
                    <a:pt x="2460" y="291"/>
                  </a:lnTo>
                  <a:lnTo>
                    <a:pt x="2451" y="282"/>
                  </a:lnTo>
                  <a:lnTo>
                    <a:pt x="2444" y="268"/>
                  </a:lnTo>
                  <a:lnTo>
                    <a:pt x="2454" y="261"/>
                  </a:lnTo>
                  <a:lnTo>
                    <a:pt x="2460" y="258"/>
                  </a:lnTo>
                  <a:lnTo>
                    <a:pt x="2460" y="253"/>
                  </a:lnTo>
                  <a:lnTo>
                    <a:pt x="2458" y="249"/>
                  </a:lnTo>
                  <a:lnTo>
                    <a:pt x="2456" y="242"/>
                  </a:lnTo>
                  <a:lnTo>
                    <a:pt x="2458" y="235"/>
                  </a:lnTo>
                  <a:lnTo>
                    <a:pt x="2463" y="226"/>
                  </a:lnTo>
                  <a:lnTo>
                    <a:pt x="2470" y="221"/>
                  </a:lnTo>
                  <a:lnTo>
                    <a:pt x="2477" y="214"/>
                  </a:lnTo>
                  <a:lnTo>
                    <a:pt x="2482" y="204"/>
                  </a:lnTo>
                  <a:lnTo>
                    <a:pt x="2479" y="202"/>
                  </a:lnTo>
                  <a:lnTo>
                    <a:pt x="2475" y="200"/>
                  </a:lnTo>
                  <a:lnTo>
                    <a:pt x="2475" y="199"/>
                  </a:lnTo>
                  <a:lnTo>
                    <a:pt x="2474" y="199"/>
                  </a:lnTo>
                  <a:lnTo>
                    <a:pt x="2474" y="197"/>
                  </a:lnTo>
                  <a:lnTo>
                    <a:pt x="2474" y="195"/>
                  </a:lnTo>
                  <a:lnTo>
                    <a:pt x="2482" y="186"/>
                  </a:lnTo>
                  <a:lnTo>
                    <a:pt x="2491" y="178"/>
                  </a:lnTo>
                  <a:lnTo>
                    <a:pt x="2496" y="165"/>
                  </a:lnTo>
                  <a:lnTo>
                    <a:pt x="2498" y="162"/>
                  </a:lnTo>
                  <a:lnTo>
                    <a:pt x="2496" y="157"/>
                  </a:lnTo>
                  <a:lnTo>
                    <a:pt x="2496" y="153"/>
                  </a:lnTo>
                  <a:lnTo>
                    <a:pt x="2495" y="151"/>
                  </a:lnTo>
                  <a:lnTo>
                    <a:pt x="2495" y="146"/>
                  </a:lnTo>
                  <a:lnTo>
                    <a:pt x="2495" y="143"/>
                  </a:lnTo>
                  <a:lnTo>
                    <a:pt x="2496" y="137"/>
                  </a:lnTo>
                  <a:lnTo>
                    <a:pt x="2510" y="122"/>
                  </a:lnTo>
                  <a:lnTo>
                    <a:pt x="2528" y="106"/>
                  </a:lnTo>
                  <a:lnTo>
                    <a:pt x="2550" y="90"/>
                  </a:lnTo>
                  <a:lnTo>
                    <a:pt x="2573" y="78"/>
                  </a:lnTo>
                  <a:lnTo>
                    <a:pt x="2592" y="69"/>
                  </a:lnTo>
                  <a:lnTo>
                    <a:pt x="2624" y="69"/>
                  </a:lnTo>
                  <a:lnTo>
                    <a:pt x="2634" y="64"/>
                  </a:lnTo>
                  <a:lnTo>
                    <a:pt x="2641" y="59"/>
                  </a:lnTo>
                  <a:lnTo>
                    <a:pt x="2646" y="52"/>
                  </a:lnTo>
                  <a:lnTo>
                    <a:pt x="2652" y="48"/>
                  </a:lnTo>
                  <a:lnTo>
                    <a:pt x="2659" y="45"/>
                  </a:lnTo>
                  <a:lnTo>
                    <a:pt x="2671" y="41"/>
                  </a:lnTo>
                  <a:close/>
                  <a:moveTo>
                    <a:pt x="400" y="15"/>
                  </a:moveTo>
                  <a:lnTo>
                    <a:pt x="416" y="15"/>
                  </a:lnTo>
                  <a:lnTo>
                    <a:pt x="421" y="22"/>
                  </a:lnTo>
                  <a:lnTo>
                    <a:pt x="428" y="29"/>
                  </a:lnTo>
                  <a:lnTo>
                    <a:pt x="435" y="34"/>
                  </a:lnTo>
                  <a:lnTo>
                    <a:pt x="432" y="38"/>
                  </a:lnTo>
                  <a:lnTo>
                    <a:pt x="430" y="40"/>
                  </a:lnTo>
                  <a:lnTo>
                    <a:pt x="428" y="41"/>
                  </a:lnTo>
                  <a:lnTo>
                    <a:pt x="426" y="45"/>
                  </a:lnTo>
                  <a:lnTo>
                    <a:pt x="425" y="48"/>
                  </a:lnTo>
                  <a:lnTo>
                    <a:pt x="423" y="54"/>
                  </a:lnTo>
                  <a:lnTo>
                    <a:pt x="418" y="54"/>
                  </a:lnTo>
                  <a:lnTo>
                    <a:pt x="411" y="54"/>
                  </a:lnTo>
                  <a:lnTo>
                    <a:pt x="407" y="52"/>
                  </a:lnTo>
                  <a:lnTo>
                    <a:pt x="402" y="52"/>
                  </a:lnTo>
                  <a:lnTo>
                    <a:pt x="397" y="50"/>
                  </a:lnTo>
                  <a:lnTo>
                    <a:pt x="397" y="43"/>
                  </a:lnTo>
                  <a:lnTo>
                    <a:pt x="398" y="38"/>
                  </a:lnTo>
                  <a:lnTo>
                    <a:pt x="400" y="31"/>
                  </a:lnTo>
                  <a:lnTo>
                    <a:pt x="400" y="24"/>
                  </a:lnTo>
                  <a:lnTo>
                    <a:pt x="400" y="15"/>
                  </a:lnTo>
                  <a:close/>
                  <a:moveTo>
                    <a:pt x="3165" y="0"/>
                  </a:moveTo>
                  <a:lnTo>
                    <a:pt x="3184" y="0"/>
                  </a:lnTo>
                  <a:lnTo>
                    <a:pt x="3188" y="5"/>
                  </a:lnTo>
                  <a:lnTo>
                    <a:pt x="3189" y="7"/>
                  </a:lnTo>
                  <a:lnTo>
                    <a:pt x="3191" y="10"/>
                  </a:lnTo>
                  <a:lnTo>
                    <a:pt x="3195" y="14"/>
                  </a:lnTo>
                  <a:lnTo>
                    <a:pt x="3196" y="19"/>
                  </a:lnTo>
                  <a:lnTo>
                    <a:pt x="3191" y="21"/>
                  </a:lnTo>
                  <a:lnTo>
                    <a:pt x="3189" y="22"/>
                  </a:lnTo>
                  <a:lnTo>
                    <a:pt x="3186" y="24"/>
                  </a:lnTo>
                  <a:lnTo>
                    <a:pt x="3184" y="27"/>
                  </a:lnTo>
                  <a:lnTo>
                    <a:pt x="3182" y="29"/>
                  </a:lnTo>
                  <a:lnTo>
                    <a:pt x="3181" y="34"/>
                  </a:lnTo>
                  <a:lnTo>
                    <a:pt x="3195" y="38"/>
                  </a:lnTo>
                  <a:lnTo>
                    <a:pt x="3202" y="41"/>
                  </a:lnTo>
                  <a:lnTo>
                    <a:pt x="3209" y="48"/>
                  </a:lnTo>
                  <a:lnTo>
                    <a:pt x="3216" y="57"/>
                  </a:lnTo>
                  <a:lnTo>
                    <a:pt x="3228" y="52"/>
                  </a:lnTo>
                  <a:lnTo>
                    <a:pt x="3240" y="50"/>
                  </a:lnTo>
                  <a:lnTo>
                    <a:pt x="3254" y="48"/>
                  </a:lnTo>
                  <a:lnTo>
                    <a:pt x="3270" y="43"/>
                  </a:lnTo>
                  <a:lnTo>
                    <a:pt x="3271" y="41"/>
                  </a:lnTo>
                  <a:lnTo>
                    <a:pt x="3271" y="41"/>
                  </a:lnTo>
                  <a:lnTo>
                    <a:pt x="3273" y="43"/>
                  </a:lnTo>
                  <a:lnTo>
                    <a:pt x="3273" y="45"/>
                  </a:lnTo>
                  <a:lnTo>
                    <a:pt x="3273" y="47"/>
                  </a:lnTo>
                  <a:lnTo>
                    <a:pt x="3287" y="54"/>
                  </a:lnTo>
                  <a:lnTo>
                    <a:pt x="3298" y="62"/>
                  </a:lnTo>
                  <a:lnTo>
                    <a:pt x="3306" y="73"/>
                  </a:lnTo>
                  <a:lnTo>
                    <a:pt x="3315" y="85"/>
                  </a:lnTo>
                  <a:lnTo>
                    <a:pt x="3315" y="108"/>
                  </a:lnTo>
                  <a:lnTo>
                    <a:pt x="3303" y="117"/>
                  </a:lnTo>
                  <a:lnTo>
                    <a:pt x="3298" y="125"/>
                  </a:lnTo>
                  <a:lnTo>
                    <a:pt x="3294" y="134"/>
                  </a:lnTo>
                  <a:lnTo>
                    <a:pt x="3289" y="143"/>
                  </a:lnTo>
                  <a:lnTo>
                    <a:pt x="3275" y="151"/>
                  </a:lnTo>
                  <a:lnTo>
                    <a:pt x="3259" y="160"/>
                  </a:lnTo>
                  <a:lnTo>
                    <a:pt x="3243" y="171"/>
                  </a:lnTo>
                  <a:lnTo>
                    <a:pt x="3231" y="185"/>
                  </a:lnTo>
                  <a:lnTo>
                    <a:pt x="3235" y="185"/>
                  </a:lnTo>
                  <a:lnTo>
                    <a:pt x="3247" y="178"/>
                  </a:lnTo>
                  <a:lnTo>
                    <a:pt x="3261" y="176"/>
                  </a:lnTo>
                  <a:lnTo>
                    <a:pt x="3277" y="178"/>
                  </a:lnTo>
                  <a:lnTo>
                    <a:pt x="3277" y="181"/>
                  </a:lnTo>
                  <a:lnTo>
                    <a:pt x="3275" y="185"/>
                  </a:lnTo>
                  <a:lnTo>
                    <a:pt x="3275" y="186"/>
                  </a:lnTo>
                  <a:lnTo>
                    <a:pt x="3275" y="188"/>
                  </a:lnTo>
                  <a:lnTo>
                    <a:pt x="3275" y="188"/>
                  </a:lnTo>
                  <a:lnTo>
                    <a:pt x="3275" y="190"/>
                  </a:lnTo>
                  <a:lnTo>
                    <a:pt x="3277" y="190"/>
                  </a:lnTo>
                  <a:lnTo>
                    <a:pt x="3280" y="192"/>
                  </a:lnTo>
                  <a:lnTo>
                    <a:pt x="3285" y="186"/>
                  </a:lnTo>
                  <a:lnTo>
                    <a:pt x="3292" y="181"/>
                  </a:lnTo>
                  <a:lnTo>
                    <a:pt x="3299" y="176"/>
                  </a:lnTo>
                  <a:lnTo>
                    <a:pt x="3308" y="172"/>
                  </a:lnTo>
                  <a:lnTo>
                    <a:pt x="3308" y="178"/>
                  </a:lnTo>
                  <a:lnTo>
                    <a:pt x="3305" y="183"/>
                  </a:lnTo>
                  <a:lnTo>
                    <a:pt x="3303" y="188"/>
                  </a:lnTo>
                  <a:lnTo>
                    <a:pt x="3301" y="195"/>
                  </a:lnTo>
                  <a:lnTo>
                    <a:pt x="3299" y="204"/>
                  </a:lnTo>
                  <a:lnTo>
                    <a:pt x="3301" y="206"/>
                  </a:lnTo>
                  <a:lnTo>
                    <a:pt x="3301" y="206"/>
                  </a:lnTo>
                  <a:lnTo>
                    <a:pt x="3301" y="206"/>
                  </a:lnTo>
                  <a:lnTo>
                    <a:pt x="3301" y="206"/>
                  </a:lnTo>
                  <a:lnTo>
                    <a:pt x="3303" y="206"/>
                  </a:lnTo>
                  <a:lnTo>
                    <a:pt x="3303" y="207"/>
                  </a:lnTo>
                  <a:lnTo>
                    <a:pt x="3312" y="207"/>
                  </a:lnTo>
                  <a:lnTo>
                    <a:pt x="3312" y="195"/>
                  </a:lnTo>
                  <a:lnTo>
                    <a:pt x="3329" y="193"/>
                  </a:lnTo>
                  <a:lnTo>
                    <a:pt x="3345" y="193"/>
                  </a:lnTo>
                  <a:lnTo>
                    <a:pt x="3357" y="195"/>
                  </a:lnTo>
                  <a:lnTo>
                    <a:pt x="3369" y="204"/>
                  </a:lnTo>
                  <a:lnTo>
                    <a:pt x="3369" y="206"/>
                  </a:lnTo>
                  <a:lnTo>
                    <a:pt x="3369" y="211"/>
                  </a:lnTo>
                  <a:lnTo>
                    <a:pt x="3371" y="216"/>
                  </a:lnTo>
                  <a:lnTo>
                    <a:pt x="3371" y="221"/>
                  </a:lnTo>
                  <a:lnTo>
                    <a:pt x="3373" y="226"/>
                  </a:lnTo>
                  <a:lnTo>
                    <a:pt x="3423" y="230"/>
                  </a:lnTo>
                  <a:lnTo>
                    <a:pt x="3427" y="219"/>
                  </a:lnTo>
                  <a:lnTo>
                    <a:pt x="3427" y="216"/>
                  </a:lnTo>
                  <a:lnTo>
                    <a:pt x="3427" y="214"/>
                  </a:lnTo>
                  <a:lnTo>
                    <a:pt x="3427" y="211"/>
                  </a:lnTo>
                  <a:lnTo>
                    <a:pt x="3427" y="206"/>
                  </a:lnTo>
                  <a:lnTo>
                    <a:pt x="3427" y="200"/>
                  </a:lnTo>
                  <a:lnTo>
                    <a:pt x="3430" y="199"/>
                  </a:lnTo>
                  <a:lnTo>
                    <a:pt x="3430" y="199"/>
                  </a:lnTo>
                  <a:lnTo>
                    <a:pt x="3432" y="199"/>
                  </a:lnTo>
                  <a:lnTo>
                    <a:pt x="3432" y="197"/>
                  </a:lnTo>
                  <a:lnTo>
                    <a:pt x="3434" y="195"/>
                  </a:lnTo>
                  <a:lnTo>
                    <a:pt x="3444" y="200"/>
                  </a:lnTo>
                  <a:lnTo>
                    <a:pt x="3455" y="206"/>
                  </a:lnTo>
                  <a:lnTo>
                    <a:pt x="3465" y="211"/>
                  </a:lnTo>
                  <a:lnTo>
                    <a:pt x="3476" y="202"/>
                  </a:lnTo>
                  <a:lnTo>
                    <a:pt x="3488" y="197"/>
                  </a:lnTo>
                  <a:lnTo>
                    <a:pt x="3507" y="195"/>
                  </a:lnTo>
                  <a:lnTo>
                    <a:pt x="3507" y="200"/>
                  </a:lnTo>
                  <a:lnTo>
                    <a:pt x="3510" y="200"/>
                  </a:lnTo>
                  <a:lnTo>
                    <a:pt x="3519" y="235"/>
                  </a:lnTo>
                  <a:lnTo>
                    <a:pt x="3507" y="247"/>
                  </a:lnTo>
                  <a:lnTo>
                    <a:pt x="3500" y="265"/>
                  </a:lnTo>
                  <a:lnTo>
                    <a:pt x="3502" y="268"/>
                  </a:lnTo>
                  <a:lnTo>
                    <a:pt x="3504" y="272"/>
                  </a:lnTo>
                  <a:lnTo>
                    <a:pt x="3504" y="275"/>
                  </a:lnTo>
                  <a:lnTo>
                    <a:pt x="3505" y="279"/>
                  </a:lnTo>
                  <a:lnTo>
                    <a:pt x="3507" y="284"/>
                  </a:lnTo>
                  <a:lnTo>
                    <a:pt x="3516" y="293"/>
                  </a:lnTo>
                  <a:lnTo>
                    <a:pt x="3528" y="300"/>
                  </a:lnTo>
                  <a:lnTo>
                    <a:pt x="3538" y="307"/>
                  </a:lnTo>
                  <a:lnTo>
                    <a:pt x="3538" y="307"/>
                  </a:lnTo>
                  <a:lnTo>
                    <a:pt x="3540" y="305"/>
                  </a:lnTo>
                  <a:lnTo>
                    <a:pt x="3540" y="305"/>
                  </a:lnTo>
                  <a:lnTo>
                    <a:pt x="3540" y="305"/>
                  </a:lnTo>
                  <a:lnTo>
                    <a:pt x="3540" y="305"/>
                  </a:lnTo>
                  <a:lnTo>
                    <a:pt x="3542" y="303"/>
                  </a:lnTo>
                  <a:lnTo>
                    <a:pt x="3547" y="295"/>
                  </a:lnTo>
                  <a:lnTo>
                    <a:pt x="3551" y="284"/>
                  </a:lnTo>
                  <a:lnTo>
                    <a:pt x="3554" y="274"/>
                  </a:lnTo>
                  <a:lnTo>
                    <a:pt x="3561" y="265"/>
                  </a:lnTo>
                  <a:lnTo>
                    <a:pt x="3561" y="274"/>
                  </a:lnTo>
                  <a:lnTo>
                    <a:pt x="3563" y="281"/>
                  </a:lnTo>
                  <a:lnTo>
                    <a:pt x="3566" y="286"/>
                  </a:lnTo>
                  <a:lnTo>
                    <a:pt x="3572" y="289"/>
                  </a:lnTo>
                  <a:lnTo>
                    <a:pt x="3579" y="291"/>
                  </a:lnTo>
                  <a:lnTo>
                    <a:pt x="3587" y="293"/>
                  </a:lnTo>
                  <a:lnTo>
                    <a:pt x="3600" y="272"/>
                  </a:lnTo>
                  <a:lnTo>
                    <a:pt x="3605" y="277"/>
                  </a:lnTo>
                  <a:lnTo>
                    <a:pt x="3610" y="281"/>
                  </a:lnTo>
                  <a:lnTo>
                    <a:pt x="3613" y="286"/>
                  </a:lnTo>
                  <a:lnTo>
                    <a:pt x="3619" y="289"/>
                  </a:lnTo>
                  <a:lnTo>
                    <a:pt x="3626" y="293"/>
                  </a:lnTo>
                  <a:lnTo>
                    <a:pt x="3629" y="289"/>
                  </a:lnTo>
                  <a:lnTo>
                    <a:pt x="3633" y="286"/>
                  </a:lnTo>
                  <a:lnTo>
                    <a:pt x="3636" y="286"/>
                  </a:lnTo>
                  <a:lnTo>
                    <a:pt x="3638" y="286"/>
                  </a:lnTo>
                  <a:lnTo>
                    <a:pt x="3643" y="286"/>
                  </a:lnTo>
                  <a:lnTo>
                    <a:pt x="3647" y="288"/>
                  </a:lnTo>
                  <a:lnTo>
                    <a:pt x="3654" y="288"/>
                  </a:lnTo>
                  <a:lnTo>
                    <a:pt x="3652" y="270"/>
                  </a:lnTo>
                  <a:lnTo>
                    <a:pt x="3648" y="258"/>
                  </a:lnTo>
                  <a:lnTo>
                    <a:pt x="3645" y="242"/>
                  </a:lnTo>
                  <a:lnTo>
                    <a:pt x="3657" y="239"/>
                  </a:lnTo>
                  <a:lnTo>
                    <a:pt x="3668" y="235"/>
                  </a:lnTo>
                  <a:lnTo>
                    <a:pt x="3685" y="235"/>
                  </a:lnTo>
                  <a:lnTo>
                    <a:pt x="3704" y="237"/>
                  </a:lnTo>
                  <a:lnTo>
                    <a:pt x="3723" y="242"/>
                  </a:lnTo>
                  <a:lnTo>
                    <a:pt x="3741" y="247"/>
                  </a:lnTo>
                  <a:lnTo>
                    <a:pt x="3757" y="253"/>
                  </a:lnTo>
                  <a:lnTo>
                    <a:pt x="3764" y="258"/>
                  </a:lnTo>
                  <a:lnTo>
                    <a:pt x="3767" y="261"/>
                  </a:lnTo>
                  <a:lnTo>
                    <a:pt x="3769" y="267"/>
                  </a:lnTo>
                  <a:lnTo>
                    <a:pt x="3769" y="270"/>
                  </a:lnTo>
                  <a:lnTo>
                    <a:pt x="3771" y="272"/>
                  </a:lnTo>
                  <a:lnTo>
                    <a:pt x="3771" y="275"/>
                  </a:lnTo>
                  <a:lnTo>
                    <a:pt x="3774" y="277"/>
                  </a:lnTo>
                  <a:lnTo>
                    <a:pt x="3778" y="279"/>
                  </a:lnTo>
                  <a:lnTo>
                    <a:pt x="3783" y="281"/>
                  </a:lnTo>
                  <a:lnTo>
                    <a:pt x="3793" y="277"/>
                  </a:lnTo>
                  <a:lnTo>
                    <a:pt x="3805" y="277"/>
                  </a:lnTo>
                  <a:lnTo>
                    <a:pt x="3818" y="277"/>
                  </a:lnTo>
                  <a:lnTo>
                    <a:pt x="3823" y="288"/>
                  </a:lnTo>
                  <a:lnTo>
                    <a:pt x="3830" y="298"/>
                  </a:lnTo>
                  <a:lnTo>
                    <a:pt x="3840" y="307"/>
                  </a:lnTo>
                  <a:lnTo>
                    <a:pt x="3853" y="312"/>
                  </a:lnTo>
                  <a:lnTo>
                    <a:pt x="3865" y="307"/>
                  </a:lnTo>
                  <a:lnTo>
                    <a:pt x="3882" y="307"/>
                  </a:lnTo>
                  <a:lnTo>
                    <a:pt x="3898" y="309"/>
                  </a:lnTo>
                  <a:lnTo>
                    <a:pt x="3914" y="312"/>
                  </a:lnTo>
                  <a:lnTo>
                    <a:pt x="3926" y="315"/>
                  </a:lnTo>
                  <a:lnTo>
                    <a:pt x="3931" y="331"/>
                  </a:lnTo>
                  <a:lnTo>
                    <a:pt x="3933" y="345"/>
                  </a:lnTo>
                  <a:lnTo>
                    <a:pt x="3936" y="357"/>
                  </a:lnTo>
                  <a:lnTo>
                    <a:pt x="3940" y="359"/>
                  </a:lnTo>
                  <a:lnTo>
                    <a:pt x="3942" y="363"/>
                  </a:lnTo>
                  <a:lnTo>
                    <a:pt x="3945" y="364"/>
                  </a:lnTo>
                  <a:lnTo>
                    <a:pt x="3978" y="361"/>
                  </a:lnTo>
                  <a:lnTo>
                    <a:pt x="4011" y="361"/>
                  </a:lnTo>
                  <a:lnTo>
                    <a:pt x="4045" y="361"/>
                  </a:lnTo>
                  <a:lnTo>
                    <a:pt x="4048" y="368"/>
                  </a:lnTo>
                  <a:lnTo>
                    <a:pt x="4053" y="373"/>
                  </a:lnTo>
                  <a:lnTo>
                    <a:pt x="4059" y="380"/>
                  </a:lnTo>
                  <a:lnTo>
                    <a:pt x="4064" y="384"/>
                  </a:lnTo>
                  <a:lnTo>
                    <a:pt x="4071" y="389"/>
                  </a:lnTo>
                  <a:lnTo>
                    <a:pt x="4071" y="384"/>
                  </a:lnTo>
                  <a:lnTo>
                    <a:pt x="4073" y="382"/>
                  </a:lnTo>
                  <a:lnTo>
                    <a:pt x="4074" y="378"/>
                  </a:lnTo>
                  <a:lnTo>
                    <a:pt x="4074" y="375"/>
                  </a:lnTo>
                  <a:lnTo>
                    <a:pt x="4076" y="370"/>
                  </a:lnTo>
                  <a:lnTo>
                    <a:pt x="4073" y="364"/>
                  </a:lnTo>
                  <a:lnTo>
                    <a:pt x="4071" y="361"/>
                  </a:lnTo>
                  <a:lnTo>
                    <a:pt x="4069" y="359"/>
                  </a:lnTo>
                  <a:lnTo>
                    <a:pt x="4069" y="356"/>
                  </a:lnTo>
                  <a:lnTo>
                    <a:pt x="4071" y="352"/>
                  </a:lnTo>
                  <a:lnTo>
                    <a:pt x="4071" y="347"/>
                  </a:lnTo>
                  <a:lnTo>
                    <a:pt x="4071" y="342"/>
                  </a:lnTo>
                  <a:lnTo>
                    <a:pt x="4088" y="345"/>
                  </a:lnTo>
                  <a:lnTo>
                    <a:pt x="4100" y="352"/>
                  </a:lnTo>
                  <a:lnTo>
                    <a:pt x="4114" y="357"/>
                  </a:lnTo>
                  <a:lnTo>
                    <a:pt x="4120" y="357"/>
                  </a:lnTo>
                  <a:lnTo>
                    <a:pt x="4125" y="357"/>
                  </a:lnTo>
                  <a:lnTo>
                    <a:pt x="4130" y="356"/>
                  </a:lnTo>
                  <a:lnTo>
                    <a:pt x="4134" y="352"/>
                  </a:lnTo>
                  <a:lnTo>
                    <a:pt x="4137" y="350"/>
                  </a:lnTo>
                  <a:lnTo>
                    <a:pt x="4141" y="349"/>
                  </a:lnTo>
                  <a:lnTo>
                    <a:pt x="4198" y="373"/>
                  </a:lnTo>
                  <a:lnTo>
                    <a:pt x="4230" y="406"/>
                  </a:lnTo>
                  <a:lnTo>
                    <a:pt x="4235" y="410"/>
                  </a:lnTo>
                  <a:lnTo>
                    <a:pt x="4240" y="410"/>
                  </a:lnTo>
                  <a:lnTo>
                    <a:pt x="4245" y="411"/>
                  </a:lnTo>
                  <a:lnTo>
                    <a:pt x="4251" y="411"/>
                  </a:lnTo>
                  <a:lnTo>
                    <a:pt x="4256" y="415"/>
                  </a:lnTo>
                  <a:lnTo>
                    <a:pt x="4266" y="424"/>
                  </a:lnTo>
                  <a:lnTo>
                    <a:pt x="4273" y="434"/>
                  </a:lnTo>
                  <a:lnTo>
                    <a:pt x="4280" y="443"/>
                  </a:lnTo>
                  <a:lnTo>
                    <a:pt x="4289" y="450"/>
                  </a:lnTo>
                  <a:lnTo>
                    <a:pt x="4306" y="453"/>
                  </a:lnTo>
                  <a:lnTo>
                    <a:pt x="4308" y="452"/>
                  </a:lnTo>
                  <a:lnTo>
                    <a:pt x="4310" y="452"/>
                  </a:lnTo>
                  <a:lnTo>
                    <a:pt x="4312" y="450"/>
                  </a:lnTo>
                  <a:lnTo>
                    <a:pt x="4313" y="450"/>
                  </a:lnTo>
                  <a:lnTo>
                    <a:pt x="4317" y="450"/>
                  </a:lnTo>
                  <a:lnTo>
                    <a:pt x="4327" y="462"/>
                  </a:lnTo>
                  <a:lnTo>
                    <a:pt x="4338" y="474"/>
                  </a:lnTo>
                  <a:lnTo>
                    <a:pt x="4347" y="487"/>
                  </a:lnTo>
                  <a:lnTo>
                    <a:pt x="4352" y="504"/>
                  </a:lnTo>
                  <a:lnTo>
                    <a:pt x="4317" y="504"/>
                  </a:lnTo>
                  <a:lnTo>
                    <a:pt x="4315" y="507"/>
                  </a:lnTo>
                  <a:lnTo>
                    <a:pt x="4312" y="511"/>
                  </a:lnTo>
                  <a:lnTo>
                    <a:pt x="4310" y="513"/>
                  </a:lnTo>
                  <a:lnTo>
                    <a:pt x="4308" y="518"/>
                  </a:lnTo>
                  <a:lnTo>
                    <a:pt x="4306" y="523"/>
                  </a:lnTo>
                  <a:lnTo>
                    <a:pt x="4310" y="525"/>
                  </a:lnTo>
                  <a:lnTo>
                    <a:pt x="4312" y="527"/>
                  </a:lnTo>
                  <a:lnTo>
                    <a:pt x="4313" y="528"/>
                  </a:lnTo>
                  <a:lnTo>
                    <a:pt x="4315" y="532"/>
                  </a:lnTo>
                  <a:lnTo>
                    <a:pt x="4315" y="534"/>
                  </a:lnTo>
                  <a:lnTo>
                    <a:pt x="4313" y="537"/>
                  </a:lnTo>
                  <a:lnTo>
                    <a:pt x="4310" y="542"/>
                  </a:lnTo>
                  <a:lnTo>
                    <a:pt x="4308" y="544"/>
                  </a:lnTo>
                  <a:lnTo>
                    <a:pt x="4305" y="546"/>
                  </a:lnTo>
                  <a:lnTo>
                    <a:pt x="4301" y="546"/>
                  </a:lnTo>
                  <a:lnTo>
                    <a:pt x="4298" y="546"/>
                  </a:lnTo>
                  <a:lnTo>
                    <a:pt x="4291" y="546"/>
                  </a:lnTo>
                  <a:lnTo>
                    <a:pt x="4284" y="535"/>
                  </a:lnTo>
                  <a:lnTo>
                    <a:pt x="4273" y="530"/>
                  </a:lnTo>
                  <a:lnTo>
                    <a:pt x="4259" y="527"/>
                  </a:lnTo>
                  <a:lnTo>
                    <a:pt x="4259" y="514"/>
                  </a:lnTo>
                  <a:lnTo>
                    <a:pt x="4256" y="513"/>
                  </a:lnTo>
                  <a:lnTo>
                    <a:pt x="4252" y="511"/>
                  </a:lnTo>
                  <a:lnTo>
                    <a:pt x="4251" y="509"/>
                  </a:lnTo>
                  <a:lnTo>
                    <a:pt x="4247" y="507"/>
                  </a:lnTo>
                  <a:lnTo>
                    <a:pt x="4240" y="507"/>
                  </a:lnTo>
                  <a:lnTo>
                    <a:pt x="4238" y="507"/>
                  </a:lnTo>
                  <a:lnTo>
                    <a:pt x="4237" y="509"/>
                  </a:lnTo>
                  <a:lnTo>
                    <a:pt x="4235" y="509"/>
                  </a:lnTo>
                  <a:lnTo>
                    <a:pt x="4233" y="509"/>
                  </a:lnTo>
                  <a:lnTo>
                    <a:pt x="4230" y="511"/>
                  </a:lnTo>
                  <a:lnTo>
                    <a:pt x="4226" y="504"/>
                  </a:lnTo>
                  <a:lnTo>
                    <a:pt x="4221" y="497"/>
                  </a:lnTo>
                  <a:lnTo>
                    <a:pt x="4217" y="492"/>
                  </a:lnTo>
                  <a:lnTo>
                    <a:pt x="4217" y="504"/>
                  </a:lnTo>
                  <a:lnTo>
                    <a:pt x="4214" y="518"/>
                  </a:lnTo>
                  <a:lnTo>
                    <a:pt x="4210" y="530"/>
                  </a:lnTo>
                  <a:lnTo>
                    <a:pt x="4202" y="537"/>
                  </a:lnTo>
                  <a:lnTo>
                    <a:pt x="4198" y="539"/>
                  </a:lnTo>
                  <a:lnTo>
                    <a:pt x="4195" y="539"/>
                  </a:lnTo>
                  <a:lnTo>
                    <a:pt x="4193" y="539"/>
                  </a:lnTo>
                  <a:lnTo>
                    <a:pt x="4191" y="539"/>
                  </a:lnTo>
                  <a:lnTo>
                    <a:pt x="4189" y="537"/>
                  </a:lnTo>
                  <a:lnTo>
                    <a:pt x="4188" y="537"/>
                  </a:lnTo>
                  <a:lnTo>
                    <a:pt x="4186" y="537"/>
                  </a:lnTo>
                  <a:lnTo>
                    <a:pt x="4184" y="539"/>
                  </a:lnTo>
                  <a:lnTo>
                    <a:pt x="4182" y="541"/>
                  </a:lnTo>
                  <a:lnTo>
                    <a:pt x="4179" y="546"/>
                  </a:lnTo>
                  <a:lnTo>
                    <a:pt x="4189" y="558"/>
                  </a:lnTo>
                  <a:lnTo>
                    <a:pt x="4200" y="579"/>
                  </a:lnTo>
                  <a:lnTo>
                    <a:pt x="4205" y="603"/>
                  </a:lnTo>
                  <a:lnTo>
                    <a:pt x="4202" y="603"/>
                  </a:lnTo>
                  <a:lnTo>
                    <a:pt x="4200" y="605"/>
                  </a:lnTo>
                  <a:lnTo>
                    <a:pt x="4196" y="605"/>
                  </a:lnTo>
                  <a:lnTo>
                    <a:pt x="4191" y="607"/>
                  </a:lnTo>
                  <a:lnTo>
                    <a:pt x="4184" y="602"/>
                  </a:lnTo>
                  <a:lnTo>
                    <a:pt x="4179" y="598"/>
                  </a:lnTo>
                  <a:lnTo>
                    <a:pt x="4172" y="597"/>
                  </a:lnTo>
                  <a:lnTo>
                    <a:pt x="4163" y="595"/>
                  </a:lnTo>
                  <a:lnTo>
                    <a:pt x="4158" y="609"/>
                  </a:lnTo>
                  <a:lnTo>
                    <a:pt x="4148" y="616"/>
                  </a:lnTo>
                  <a:lnTo>
                    <a:pt x="4135" y="621"/>
                  </a:lnTo>
                  <a:lnTo>
                    <a:pt x="4121" y="626"/>
                  </a:lnTo>
                  <a:lnTo>
                    <a:pt x="4120" y="640"/>
                  </a:lnTo>
                  <a:lnTo>
                    <a:pt x="4116" y="651"/>
                  </a:lnTo>
                  <a:lnTo>
                    <a:pt x="4109" y="661"/>
                  </a:lnTo>
                  <a:lnTo>
                    <a:pt x="4095" y="663"/>
                  </a:lnTo>
                  <a:lnTo>
                    <a:pt x="4085" y="666"/>
                  </a:lnTo>
                  <a:lnTo>
                    <a:pt x="4078" y="670"/>
                  </a:lnTo>
                  <a:lnTo>
                    <a:pt x="4071" y="672"/>
                  </a:lnTo>
                  <a:lnTo>
                    <a:pt x="4066" y="668"/>
                  </a:lnTo>
                  <a:lnTo>
                    <a:pt x="4060" y="663"/>
                  </a:lnTo>
                  <a:lnTo>
                    <a:pt x="4057" y="658"/>
                  </a:lnTo>
                  <a:lnTo>
                    <a:pt x="4050" y="659"/>
                  </a:lnTo>
                  <a:lnTo>
                    <a:pt x="4041" y="661"/>
                  </a:lnTo>
                  <a:lnTo>
                    <a:pt x="4034" y="665"/>
                  </a:lnTo>
                  <a:lnTo>
                    <a:pt x="4029" y="668"/>
                  </a:lnTo>
                  <a:lnTo>
                    <a:pt x="4029" y="675"/>
                  </a:lnTo>
                  <a:lnTo>
                    <a:pt x="4024" y="677"/>
                  </a:lnTo>
                  <a:lnTo>
                    <a:pt x="4015" y="677"/>
                  </a:lnTo>
                  <a:lnTo>
                    <a:pt x="4003" y="677"/>
                  </a:lnTo>
                  <a:lnTo>
                    <a:pt x="3992" y="679"/>
                  </a:lnTo>
                  <a:lnTo>
                    <a:pt x="3987" y="680"/>
                  </a:lnTo>
                  <a:lnTo>
                    <a:pt x="3978" y="701"/>
                  </a:lnTo>
                  <a:lnTo>
                    <a:pt x="3977" y="724"/>
                  </a:lnTo>
                  <a:lnTo>
                    <a:pt x="3977" y="750"/>
                  </a:lnTo>
                  <a:lnTo>
                    <a:pt x="3980" y="773"/>
                  </a:lnTo>
                  <a:lnTo>
                    <a:pt x="3975" y="773"/>
                  </a:lnTo>
                  <a:lnTo>
                    <a:pt x="3973" y="773"/>
                  </a:lnTo>
                  <a:lnTo>
                    <a:pt x="3971" y="773"/>
                  </a:lnTo>
                  <a:lnTo>
                    <a:pt x="3970" y="775"/>
                  </a:lnTo>
                  <a:lnTo>
                    <a:pt x="3968" y="776"/>
                  </a:lnTo>
                  <a:lnTo>
                    <a:pt x="3966" y="782"/>
                  </a:lnTo>
                  <a:lnTo>
                    <a:pt x="3964" y="787"/>
                  </a:lnTo>
                  <a:lnTo>
                    <a:pt x="3964" y="794"/>
                  </a:lnTo>
                  <a:lnTo>
                    <a:pt x="3964" y="802"/>
                  </a:lnTo>
                  <a:lnTo>
                    <a:pt x="3952" y="802"/>
                  </a:lnTo>
                  <a:lnTo>
                    <a:pt x="3945" y="813"/>
                  </a:lnTo>
                  <a:lnTo>
                    <a:pt x="3940" y="820"/>
                  </a:lnTo>
                  <a:lnTo>
                    <a:pt x="3938" y="827"/>
                  </a:lnTo>
                  <a:lnTo>
                    <a:pt x="3936" y="841"/>
                  </a:lnTo>
                  <a:lnTo>
                    <a:pt x="3933" y="841"/>
                  </a:lnTo>
                  <a:lnTo>
                    <a:pt x="3929" y="841"/>
                  </a:lnTo>
                  <a:lnTo>
                    <a:pt x="3928" y="841"/>
                  </a:lnTo>
                  <a:lnTo>
                    <a:pt x="3928" y="841"/>
                  </a:lnTo>
                  <a:lnTo>
                    <a:pt x="3926" y="841"/>
                  </a:lnTo>
                  <a:lnTo>
                    <a:pt x="3922" y="841"/>
                  </a:lnTo>
                  <a:lnTo>
                    <a:pt x="3915" y="855"/>
                  </a:lnTo>
                  <a:lnTo>
                    <a:pt x="3910" y="872"/>
                  </a:lnTo>
                  <a:lnTo>
                    <a:pt x="3898" y="872"/>
                  </a:lnTo>
                  <a:lnTo>
                    <a:pt x="3894" y="891"/>
                  </a:lnTo>
                  <a:lnTo>
                    <a:pt x="3888" y="891"/>
                  </a:lnTo>
                  <a:lnTo>
                    <a:pt x="3888" y="886"/>
                  </a:lnTo>
                  <a:lnTo>
                    <a:pt x="3874" y="867"/>
                  </a:lnTo>
                  <a:lnTo>
                    <a:pt x="3865" y="844"/>
                  </a:lnTo>
                  <a:lnTo>
                    <a:pt x="3863" y="818"/>
                  </a:lnTo>
                  <a:lnTo>
                    <a:pt x="3865" y="787"/>
                  </a:lnTo>
                  <a:lnTo>
                    <a:pt x="3870" y="783"/>
                  </a:lnTo>
                  <a:lnTo>
                    <a:pt x="3874" y="780"/>
                  </a:lnTo>
                  <a:lnTo>
                    <a:pt x="3879" y="776"/>
                  </a:lnTo>
                  <a:lnTo>
                    <a:pt x="3881" y="771"/>
                  </a:lnTo>
                  <a:lnTo>
                    <a:pt x="3884" y="764"/>
                  </a:lnTo>
                  <a:lnTo>
                    <a:pt x="3879" y="755"/>
                  </a:lnTo>
                  <a:lnTo>
                    <a:pt x="3877" y="743"/>
                  </a:lnTo>
                  <a:lnTo>
                    <a:pt x="3884" y="729"/>
                  </a:lnTo>
                  <a:lnTo>
                    <a:pt x="3891" y="724"/>
                  </a:lnTo>
                  <a:lnTo>
                    <a:pt x="3900" y="720"/>
                  </a:lnTo>
                  <a:lnTo>
                    <a:pt x="3910" y="717"/>
                  </a:lnTo>
                  <a:lnTo>
                    <a:pt x="3917" y="710"/>
                  </a:lnTo>
                  <a:lnTo>
                    <a:pt x="3931" y="689"/>
                  </a:lnTo>
                  <a:lnTo>
                    <a:pt x="3945" y="668"/>
                  </a:lnTo>
                  <a:lnTo>
                    <a:pt x="3956" y="659"/>
                  </a:lnTo>
                  <a:lnTo>
                    <a:pt x="3968" y="651"/>
                  </a:lnTo>
                  <a:lnTo>
                    <a:pt x="3980" y="642"/>
                  </a:lnTo>
                  <a:lnTo>
                    <a:pt x="3985" y="630"/>
                  </a:lnTo>
                  <a:lnTo>
                    <a:pt x="3989" y="616"/>
                  </a:lnTo>
                  <a:lnTo>
                    <a:pt x="3994" y="603"/>
                  </a:lnTo>
                  <a:lnTo>
                    <a:pt x="3994" y="602"/>
                  </a:lnTo>
                  <a:lnTo>
                    <a:pt x="3992" y="602"/>
                  </a:lnTo>
                  <a:lnTo>
                    <a:pt x="3992" y="602"/>
                  </a:lnTo>
                  <a:lnTo>
                    <a:pt x="3992" y="602"/>
                  </a:lnTo>
                  <a:lnTo>
                    <a:pt x="3992" y="600"/>
                  </a:lnTo>
                  <a:lnTo>
                    <a:pt x="3990" y="598"/>
                  </a:lnTo>
                  <a:lnTo>
                    <a:pt x="3987" y="600"/>
                  </a:lnTo>
                  <a:lnTo>
                    <a:pt x="3987" y="600"/>
                  </a:lnTo>
                  <a:lnTo>
                    <a:pt x="3985" y="602"/>
                  </a:lnTo>
                  <a:lnTo>
                    <a:pt x="3985" y="602"/>
                  </a:lnTo>
                  <a:lnTo>
                    <a:pt x="3984" y="603"/>
                  </a:lnTo>
                  <a:lnTo>
                    <a:pt x="3975" y="616"/>
                  </a:lnTo>
                  <a:lnTo>
                    <a:pt x="3966" y="630"/>
                  </a:lnTo>
                  <a:lnTo>
                    <a:pt x="3957" y="642"/>
                  </a:lnTo>
                  <a:lnTo>
                    <a:pt x="3945" y="651"/>
                  </a:lnTo>
                  <a:lnTo>
                    <a:pt x="3929" y="658"/>
                  </a:lnTo>
                  <a:lnTo>
                    <a:pt x="3928" y="652"/>
                  </a:lnTo>
                  <a:lnTo>
                    <a:pt x="3928" y="651"/>
                  </a:lnTo>
                  <a:lnTo>
                    <a:pt x="3926" y="647"/>
                  </a:lnTo>
                  <a:lnTo>
                    <a:pt x="3926" y="642"/>
                  </a:lnTo>
                  <a:lnTo>
                    <a:pt x="3928" y="640"/>
                  </a:lnTo>
                  <a:lnTo>
                    <a:pt x="3928" y="638"/>
                  </a:lnTo>
                  <a:lnTo>
                    <a:pt x="3928" y="637"/>
                  </a:lnTo>
                  <a:lnTo>
                    <a:pt x="3929" y="633"/>
                  </a:lnTo>
                  <a:lnTo>
                    <a:pt x="3929" y="630"/>
                  </a:lnTo>
                  <a:lnTo>
                    <a:pt x="3924" y="626"/>
                  </a:lnTo>
                  <a:lnTo>
                    <a:pt x="3919" y="624"/>
                  </a:lnTo>
                  <a:lnTo>
                    <a:pt x="3915" y="623"/>
                  </a:lnTo>
                  <a:lnTo>
                    <a:pt x="3910" y="621"/>
                  </a:lnTo>
                  <a:lnTo>
                    <a:pt x="3907" y="623"/>
                  </a:lnTo>
                  <a:lnTo>
                    <a:pt x="3898" y="628"/>
                  </a:lnTo>
                  <a:lnTo>
                    <a:pt x="3886" y="638"/>
                  </a:lnTo>
                  <a:lnTo>
                    <a:pt x="3875" y="651"/>
                  </a:lnTo>
                  <a:lnTo>
                    <a:pt x="3865" y="663"/>
                  </a:lnTo>
                  <a:lnTo>
                    <a:pt x="3860" y="672"/>
                  </a:lnTo>
                  <a:lnTo>
                    <a:pt x="3860" y="675"/>
                  </a:lnTo>
                  <a:lnTo>
                    <a:pt x="3860" y="679"/>
                  </a:lnTo>
                  <a:lnTo>
                    <a:pt x="3861" y="682"/>
                  </a:lnTo>
                  <a:lnTo>
                    <a:pt x="3863" y="687"/>
                  </a:lnTo>
                  <a:lnTo>
                    <a:pt x="3865" y="691"/>
                  </a:lnTo>
                  <a:lnTo>
                    <a:pt x="3865" y="694"/>
                  </a:lnTo>
                  <a:lnTo>
                    <a:pt x="3854" y="699"/>
                  </a:lnTo>
                  <a:lnTo>
                    <a:pt x="3842" y="701"/>
                  </a:lnTo>
                  <a:lnTo>
                    <a:pt x="3826" y="703"/>
                  </a:lnTo>
                  <a:lnTo>
                    <a:pt x="3811" y="703"/>
                  </a:lnTo>
                  <a:lnTo>
                    <a:pt x="3811" y="684"/>
                  </a:lnTo>
                  <a:lnTo>
                    <a:pt x="3795" y="687"/>
                  </a:lnTo>
                  <a:lnTo>
                    <a:pt x="3781" y="693"/>
                  </a:lnTo>
                  <a:lnTo>
                    <a:pt x="3769" y="691"/>
                  </a:lnTo>
                  <a:lnTo>
                    <a:pt x="3760" y="680"/>
                  </a:lnTo>
                  <a:lnTo>
                    <a:pt x="3725" y="675"/>
                  </a:lnTo>
                  <a:lnTo>
                    <a:pt x="3713" y="687"/>
                  </a:lnTo>
                  <a:lnTo>
                    <a:pt x="3699" y="696"/>
                  </a:lnTo>
                  <a:lnTo>
                    <a:pt x="3687" y="706"/>
                  </a:lnTo>
                  <a:lnTo>
                    <a:pt x="3680" y="719"/>
                  </a:lnTo>
                  <a:lnTo>
                    <a:pt x="3673" y="731"/>
                  </a:lnTo>
                  <a:lnTo>
                    <a:pt x="3666" y="743"/>
                  </a:lnTo>
                  <a:lnTo>
                    <a:pt x="3657" y="752"/>
                  </a:lnTo>
                  <a:lnTo>
                    <a:pt x="3629" y="761"/>
                  </a:lnTo>
                  <a:lnTo>
                    <a:pt x="3622" y="768"/>
                  </a:lnTo>
                  <a:lnTo>
                    <a:pt x="3617" y="776"/>
                  </a:lnTo>
                  <a:lnTo>
                    <a:pt x="3612" y="783"/>
                  </a:lnTo>
                  <a:lnTo>
                    <a:pt x="3600" y="792"/>
                  </a:lnTo>
                  <a:lnTo>
                    <a:pt x="3600" y="802"/>
                  </a:lnTo>
                  <a:lnTo>
                    <a:pt x="3615" y="802"/>
                  </a:lnTo>
                  <a:lnTo>
                    <a:pt x="3617" y="808"/>
                  </a:lnTo>
                  <a:lnTo>
                    <a:pt x="3619" y="811"/>
                  </a:lnTo>
                  <a:lnTo>
                    <a:pt x="3620" y="815"/>
                  </a:lnTo>
                  <a:lnTo>
                    <a:pt x="3624" y="818"/>
                  </a:lnTo>
                  <a:lnTo>
                    <a:pt x="3627" y="820"/>
                  </a:lnTo>
                  <a:lnTo>
                    <a:pt x="3634" y="822"/>
                  </a:lnTo>
                  <a:lnTo>
                    <a:pt x="3638" y="818"/>
                  </a:lnTo>
                  <a:lnTo>
                    <a:pt x="3641" y="816"/>
                  </a:lnTo>
                  <a:lnTo>
                    <a:pt x="3647" y="815"/>
                  </a:lnTo>
                  <a:lnTo>
                    <a:pt x="3652" y="815"/>
                  </a:lnTo>
                  <a:lnTo>
                    <a:pt x="3661" y="815"/>
                  </a:lnTo>
                  <a:lnTo>
                    <a:pt x="3668" y="823"/>
                  </a:lnTo>
                  <a:lnTo>
                    <a:pt x="3673" y="830"/>
                  </a:lnTo>
                  <a:lnTo>
                    <a:pt x="3676" y="839"/>
                  </a:lnTo>
                  <a:lnTo>
                    <a:pt x="3680" y="853"/>
                  </a:lnTo>
                  <a:lnTo>
                    <a:pt x="3682" y="862"/>
                  </a:lnTo>
                  <a:lnTo>
                    <a:pt x="3680" y="867"/>
                  </a:lnTo>
                  <a:lnTo>
                    <a:pt x="3675" y="872"/>
                  </a:lnTo>
                  <a:lnTo>
                    <a:pt x="3673" y="881"/>
                  </a:lnTo>
                  <a:lnTo>
                    <a:pt x="3673" y="891"/>
                  </a:lnTo>
                  <a:lnTo>
                    <a:pt x="3676" y="900"/>
                  </a:lnTo>
                  <a:lnTo>
                    <a:pt x="3680" y="909"/>
                  </a:lnTo>
                  <a:lnTo>
                    <a:pt x="3683" y="921"/>
                  </a:lnTo>
                  <a:lnTo>
                    <a:pt x="3673" y="932"/>
                  </a:lnTo>
                  <a:lnTo>
                    <a:pt x="3666" y="944"/>
                  </a:lnTo>
                  <a:lnTo>
                    <a:pt x="3661" y="956"/>
                  </a:lnTo>
                  <a:lnTo>
                    <a:pt x="3654" y="972"/>
                  </a:lnTo>
                  <a:lnTo>
                    <a:pt x="3650" y="975"/>
                  </a:lnTo>
                  <a:lnTo>
                    <a:pt x="3641" y="986"/>
                  </a:lnTo>
                  <a:lnTo>
                    <a:pt x="3631" y="998"/>
                  </a:lnTo>
                  <a:lnTo>
                    <a:pt x="3620" y="1012"/>
                  </a:lnTo>
                  <a:lnTo>
                    <a:pt x="3608" y="1024"/>
                  </a:lnTo>
                  <a:lnTo>
                    <a:pt x="3598" y="1036"/>
                  </a:lnTo>
                  <a:lnTo>
                    <a:pt x="3591" y="1045"/>
                  </a:lnTo>
                  <a:lnTo>
                    <a:pt x="3587" y="1049"/>
                  </a:lnTo>
                  <a:lnTo>
                    <a:pt x="3575" y="1052"/>
                  </a:lnTo>
                  <a:lnTo>
                    <a:pt x="3563" y="1050"/>
                  </a:lnTo>
                  <a:lnTo>
                    <a:pt x="3552" y="1050"/>
                  </a:lnTo>
                  <a:lnTo>
                    <a:pt x="3542" y="1052"/>
                  </a:lnTo>
                  <a:lnTo>
                    <a:pt x="3533" y="1061"/>
                  </a:lnTo>
                  <a:lnTo>
                    <a:pt x="3526" y="1071"/>
                  </a:lnTo>
                  <a:lnTo>
                    <a:pt x="3521" y="1082"/>
                  </a:lnTo>
                  <a:lnTo>
                    <a:pt x="3514" y="1092"/>
                  </a:lnTo>
                  <a:lnTo>
                    <a:pt x="3504" y="1099"/>
                  </a:lnTo>
                  <a:lnTo>
                    <a:pt x="3502" y="1099"/>
                  </a:lnTo>
                  <a:lnTo>
                    <a:pt x="3500" y="1101"/>
                  </a:lnTo>
                  <a:lnTo>
                    <a:pt x="3498" y="1101"/>
                  </a:lnTo>
                  <a:lnTo>
                    <a:pt x="3495" y="1101"/>
                  </a:lnTo>
                  <a:lnTo>
                    <a:pt x="3491" y="1103"/>
                  </a:lnTo>
                  <a:lnTo>
                    <a:pt x="3495" y="1113"/>
                  </a:lnTo>
                  <a:lnTo>
                    <a:pt x="3502" y="1124"/>
                  </a:lnTo>
                  <a:lnTo>
                    <a:pt x="3507" y="1136"/>
                  </a:lnTo>
                  <a:lnTo>
                    <a:pt x="3514" y="1148"/>
                  </a:lnTo>
                  <a:lnTo>
                    <a:pt x="3517" y="1159"/>
                  </a:lnTo>
                  <a:lnTo>
                    <a:pt x="3519" y="1171"/>
                  </a:lnTo>
                  <a:lnTo>
                    <a:pt x="3516" y="1179"/>
                  </a:lnTo>
                  <a:lnTo>
                    <a:pt x="3509" y="1186"/>
                  </a:lnTo>
                  <a:lnTo>
                    <a:pt x="3495" y="1192"/>
                  </a:lnTo>
                  <a:lnTo>
                    <a:pt x="3472" y="1195"/>
                  </a:lnTo>
                  <a:lnTo>
                    <a:pt x="3472" y="1186"/>
                  </a:lnTo>
                  <a:lnTo>
                    <a:pt x="3470" y="1178"/>
                  </a:lnTo>
                  <a:lnTo>
                    <a:pt x="3470" y="1166"/>
                  </a:lnTo>
                  <a:lnTo>
                    <a:pt x="3472" y="1152"/>
                  </a:lnTo>
                  <a:lnTo>
                    <a:pt x="3472" y="1141"/>
                  </a:lnTo>
                  <a:lnTo>
                    <a:pt x="3467" y="1141"/>
                  </a:lnTo>
                  <a:lnTo>
                    <a:pt x="3463" y="1141"/>
                  </a:lnTo>
                  <a:lnTo>
                    <a:pt x="3460" y="1141"/>
                  </a:lnTo>
                  <a:lnTo>
                    <a:pt x="3458" y="1141"/>
                  </a:lnTo>
                  <a:lnTo>
                    <a:pt x="3456" y="1139"/>
                  </a:lnTo>
                  <a:lnTo>
                    <a:pt x="3453" y="1138"/>
                  </a:lnTo>
                  <a:lnTo>
                    <a:pt x="3449" y="1132"/>
                  </a:lnTo>
                  <a:lnTo>
                    <a:pt x="3453" y="1127"/>
                  </a:lnTo>
                  <a:lnTo>
                    <a:pt x="3456" y="1122"/>
                  </a:lnTo>
                  <a:lnTo>
                    <a:pt x="3458" y="1117"/>
                  </a:lnTo>
                  <a:lnTo>
                    <a:pt x="3462" y="1110"/>
                  </a:lnTo>
                  <a:lnTo>
                    <a:pt x="3453" y="1110"/>
                  </a:lnTo>
                  <a:lnTo>
                    <a:pt x="3442" y="1108"/>
                  </a:lnTo>
                  <a:lnTo>
                    <a:pt x="3430" y="1111"/>
                  </a:lnTo>
                  <a:lnTo>
                    <a:pt x="3416" y="1117"/>
                  </a:lnTo>
                  <a:lnTo>
                    <a:pt x="3404" y="1122"/>
                  </a:lnTo>
                  <a:lnTo>
                    <a:pt x="3404" y="1118"/>
                  </a:lnTo>
                  <a:lnTo>
                    <a:pt x="3406" y="1113"/>
                  </a:lnTo>
                  <a:lnTo>
                    <a:pt x="3408" y="1110"/>
                  </a:lnTo>
                  <a:lnTo>
                    <a:pt x="3409" y="1104"/>
                  </a:lnTo>
                  <a:lnTo>
                    <a:pt x="3411" y="1101"/>
                  </a:lnTo>
                  <a:lnTo>
                    <a:pt x="3414" y="1094"/>
                  </a:lnTo>
                  <a:lnTo>
                    <a:pt x="3411" y="1094"/>
                  </a:lnTo>
                  <a:lnTo>
                    <a:pt x="3408" y="1092"/>
                  </a:lnTo>
                  <a:lnTo>
                    <a:pt x="3404" y="1092"/>
                  </a:lnTo>
                  <a:lnTo>
                    <a:pt x="3399" y="1090"/>
                  </a:lnTo>
                  <a:lnTo>
                    <a:pt x="3388" y="1101"/>
                  </a:lnTo>
                  <a:lnTo>
                    <a:pt x="3376" y="1110"/>
                  </a:lnTo>
                  <a:lnTo>
                    <a:pt x="3364" y="1120"/>
                  </a:lnTo>
                  <a:lnTo>
                    <a:pt x="3357" y="1132"/>
                  </a:lnTo>
                  <a:lnTo>
                    <a:pt x="3364" y="1136"/>
                  </a:lnTo>
                  <a:lnTo>
                    <a:pt x="3369" y="1139"/>
                  </a:lnTo>
                  <a:lnTo>
                    <a:pt x="3373" y="1143"/>
                  </a:lnTo>
                  <a:lnTo>
                    <a:pt x="3376" y="1146"/>
                  </a:lnTo>
                  <a:lnTo>
                    <a:pt x="3380" y="1152"/>
                  </a:lnTo>
                  <a:lnTo>
                    <a:pt x="3390" y="1146"/>
                  </a:lnTo>
                  <a:lnTo>
                    <a:pt x="3399" y="1143"/>
                  </a:lnTo>
                  <a:lnTo>
                    <a:pt x="3408" y="1143"/>
                  </a:lnTo>
                  <a:lnTo>
                    <a:pt x="3418" y="1148"/>
                  </a:lnTo>
                  <a:lnTo>
                    <a:pt x="3423" y="1148"/>
                  </a:lnTo>
                  <a:lnTo>
                    <a:pt x="3423" y="1160"/>
                  </a:lnTo>
                  <a:lnTo>
                    <a:pt x="3404" y="1160"/>
                  </a:lnTo>
                  <a:lnTo>
                    <a:pt x="3397" y="1169"/>
                  </a:lnTo>
                  <a:lnTo>
                    <a:pt x="3390" y="1176"/>
                  </a:lnTo>
                  <a:lnTo>
                    <a:pt x="3385" y="1183"/>
                  </a:lnTo>
                  <a:lnTo>
                    <a:pt x="3380" y="1195"/>
                  </a:lnTo>
                  <a:lnTo>
                    <a:pt x="3394" y="1204"/>
                  </a:lnTo>
                  <a:lnTo>
                    <a:pt x="3402" y="1218"/>
                  </a:lnTo>
                  <a:lnTo>
                    <a:pt x="3409" y="1237"/>
                  </a:lnTo>
                  <a:lnTo>
                    <a:pt x="3413" y="1256"/>
                  </a:lnTo>
                  <a:lnTo>
                    <a:pt x="3414" y="1277"/>
                  </a:lnTo>
                  <a:lnTo>
                    <a:pt x="3414" y="1295"/>
                  </a:lnTo>
                  <a:lnTo>
                    <a:pt x="3402" y="1303"/>
                  </a:lnTo>
                  <a:lnTo>
                    <a:pt x="3395" y="1317"/>
                  </a:lnTo>
                  <a:lnTo>
                    <a:pt x="3388" y="1330"/>
                  </a:lnTo>
                  <a:lnTo>
                    <a:pt x="3380" y="1344"/>
                  </a:lnTo>
                  <a:lnTo>
                    <a:pt x="3362" y="1363"/>
                  </a:lnTo>
                  <a:lnTo>
                    <a:pt x="3339" y="1377"/>
                  </a:lnTo>
                  <a:lnTo>
                    <a:pt x="3315" y="1387"/>
                  </a:lnTo>
                  <a:lnTo>
                    <a:pt x="3287" y="1396"/>
                  </a:lnTo>
                  <a:lnTo>
                    <a:pt x="3261" y="1401"/>
                  </a:lnTo>
                  <a:lnTo>
                    <a:pt x="3261" y="1408"/>
                  </a:lnTo>
                  <a:lnTo>
                    <a:pt x="3261" y="1412"/>
                  </a:lnTo>
                  <a:lnTo>
                    <a:pt x="3261" y="1415"/>
                  </a:lnTo>
                  <a:lnTo>
                    <a:pt x="3261" y="1417"/>
                  </a:lnTo>
                  <a:lnTo>
                    <a:pt x="3263" y="1419"/>
                  </a:lnTo>
                  <a:lnTo>
                    <a:pt x="3263" y="1424"/>
                  </a:lnTo>
                  <a:lnTo>
                    <a:pt x="3264" y="1429"/>
                  </a:lnTo>
                  <a:lnTo>
                    <a:pt x="3261" y="1433"/>
                  </a:lnTo>
                  <a:lnTo>
                    <a:pt x="3257" y="1436"/>
                  </a:lnTo>
                  <a:lnTo>
                    <a:pt x="3256" y="1438"/>
                  </a:lnTo>
                  <a:lnTo>
                    <a:pt x="3252" y="1441"/>
                  </a:lnTo>
                  <a:lnTo>
                    <a:pt x="3245" y="1445"/>
                  </a:lnTo>
                  <a:lnTo>
                    <a:pt x="3243" y="1445"/>
                  </a:lnTo>
                  <a:lnTo>
                    <a:pt x="3242" y="1447"/>
                  </a:lnTo>
                  <a:lnTo>
                    <a:pt x="3240" y="1447"/>
                  </a:lnTo>
                  <a:lnTo>
                    <a:pt x="3238" y="1447"/>
                  </a:lnTo>
                  <a:lnTo>
                    <a:pt x="3235" y="1448"/>
                  </a:lnTo>
                  <a:lnTo>
                    <a:pt x="3233" y="1443"/>
                  </a:lnTo>
                  <a:lnTo>
                    <a:pt x="3231" y="1438"/>
                  </a:lnTo>
                  <a:lnTo>
                    <a:pt x="3231" y="1433"/>
                  </a:lnTo>
                  <a:lnTo>
                    <a:pt x="3231" y="1424"/>
                  </a:lnTo>
                  <a:lnTo>
                    <a:pt x="3235" y="1422"/>
                  </a:lnTo>
                  <a:lnTo>
                    <a:pt x="3238" y="1422"/>
                  </a:lnTo>
                  <a:lnTo>
                    <a:pt x="3242" y="1420"/>
                  </a:lnTo>
                  <a:lnTo>
                    <a:pt x="3243" y="1417"/>
                  </a:lnTo>
                  <a:lnTo>
                    <a:pt x="3245" y="1413"/>
                  </a:lnTo>
                  <a:lnTo>
                    <a:pt x="3243" y="1410"/>
                  </a:lnTo>
                  <a:lnTo>
                    <a:pt x="3240" y="1405"/>
                  </a:lnTo>
                  <a:lnTo>
                    <a:pt x="3238" y="1401"/>
                  </a:lnTo>
                  <a:lnTo>
                    <a:pt x="3235" y="1399"/>
                  </a:lnTo>
                  <a:lnTo>
                    <a:pt x="3233" y="1399"/>
                  </a:lnTo>
                  <a:lnTo>
                    <a:pt x="3228" y="1398"/>
                  </a:lnTo>
                  <a:lnTo>
                    <a:pt x="3222" y="1398"/>
                  </a:lnTo>
                  <a:lnTo>
                    <a:pt x="3216" y="1406"/>
                  </a:lnTo>
                  <a:lnTo>
                    <a:pt x="3209" y="1412"/>
                  </a:lnTo>
                  <a:lnTo>
                    <a:pt x="3203" y="1417"/>
                  </a:lnTo>
                  <a:lnTo>
                    <a:pt x="3198" y="1426"/>
                  </a:lnTo>
                  <a:lnTo>
                    <a:pt x="3196" y="1440"/>
                  </a:lnTo>
                  <a:lnTo>
                    <a:pt x="3212" y="1455"/>
                  </a:lnTo>
                  <a:lnTo>
                    <a:pt x="3224" y="1471"/>
                  </a:lnTo>
                  <a:lnTo>
                    <a:pt x="3235" y="1488"/>
                  </a:lnTo>
                  <a:lnTo>
                    <a:pt x="3240" y="1511"/>
                  </a:lnTo>
                  <a:lnTo>
                    <a:pt x="3242" y="1539"/>
                  </a:lnTo>
                  <a:lnTo>
                    <a:pt x="3184" y="1586"/>
                  </a:lnTo>
                  <a:lnTo>
                    <a:pt x="3177" y="1586"/>
                  </a:lnTo>
                  <a:lnTo>
                    <a:pt x="3172" y="1567"/>
                  </a:lnTo>
                  <a:lnTo>
                    <a:pt x="3161" y="1553"/>
                  </a:lnTo>
                  <a:lnTo>
                    <a:pt x="3147" y="1541"/>
                  </a:lnTo>
                  <a:lnTo>
                    <a:pt x="3132" y="1529"/>
                  </a:lnTo>
                  <a:lnTo>
                    <a:pt x="3116" y="1516"/>
                  </a:lnTo>
                  <a:lnTo>
                    <a:pt x="3109" y="1544"/>
                  </a:lnTo>
                  <a:lnTo>
                    <a:pt x="3100" y="1567"/>
                  </a:lnTo>
                  <a:lnTo>
                    <a:pt x="3109" y="1572"/>
                  </a:lnTo>
                  <a:lnTo>
                    <a:pt x="3113" y="1579"/>
                  </a:lnTo>
                  <a:lnTo>
                    <a:pt x="3114" y="1588"/>
                  </a:lnTo>
                  <a:lnTo>
                    <a:pt x="3120" y="1598"/>
                  </a:lnTo>
                  <a:lnTo>
                    <a:pt x="3121" y="1600"/>
                  </a:lnTo>
                  <a:lnTo>
                    <a:pt x="3125" y="1600"/>
                  </a:lnTo>
                  <a:lnTo>
                    <a:pt x="3128" y="1600"/>
                  </a:lnTo>
                  <a:lnTo>
                    <a:pt x="3132" y="1600"/>
                  </a:lnTo>
                  <a:lnTo>
                    <a:pt x="3135" y="1602"/>
                  </a:lnTo>
                  <a:lnTo>
                    <a:pt x="3149" y="1616"/>
                  </a:lnTo>
                  <a:lnTo>
                    <a:pt x="3160" y="1637"/>
                  </a:lnTo>
                  <a:lnTo>
                    <a:pt x="3167" y="1661"/>
                  </a:lnTo>
                  <a:lnTo>
                    <a:pt x="3168" y="1686"/>
                  </a:lnTo>
                  <a:lnTo>
                    <a:pt x="3158" y="1686"/>
                  </a:lnTo>
                  <a:lnTo>
                    <a:pt x="3147" y="1677"/>
                  </a:lnTo>
                  <a:lnTo>
                    <a:pt x="3137" y="1672"/>
                  </a:lnTo>
                  <a:lnTo>
                    <a:pt x="3135" y="1670"/>
                  </a:lnTo>
                  <a:lnTo>
                    <a:pt x="3126" y="1663"/>
                  </a:lnTo>
                  <a:lnTo>
                    <a:pt x="3120" y="1649"/>
                  </a:lnTo>
                  <a:lnTo>
                    <a:pt x="3116" y="1633"/>
                  </a:lnTo>
                  <a:lnTo>
                    <a:pt x="3111" y="1619"/>
                  </a:lnTo>
                  <a:lnTo>
                    <a:pt x="3106" y="1605"/>
                  </a:lnTo>
                  <a:lnTo>
                    <a:pt x="3097" y="1593"/>
                  </a:lnTo>
                  <a:lnTo>
                    <a:pt x="3097" y="1590"/>
                  </a:lnTo>
                  <a:lnTo>
                    <a:pt x="3088" y="1593"/>
                  </a:lnTo>
                  <a:lnTo>
                    <a:pt x="3088" y="1590"/>
                  </a:lnTo>
                  <a:lnTo>
                    <a:pt x="3085" y="1576"/>
                  </a:lnTo>
                  <a:lnTo>
                    <a:pt x="3085" y="1558"/>
                  </a:lnTo>
                  <a:lnTo>
                    <a:pt x="3085" y="1539"/>
                  </a:lnTo>
                  <a:lnTo>
                    <a:pt x="3085" y="1518"/>
                  </a:lnTo>
                  <a:lnTo>
                    <a:pt x="3083" y="1499"/>
                  </a:lnTo>
                  <a:lnTo>
                    <a:pt x="3076" y="1483"/>
                  </a:lnTo>
                  <a:lnTo>
                    <a:pt x="3065" y="1471"/>
                  </a:lnTo>
                  <a:lnTo>
                    <a:pt x="3062" y="1474"/>
                  </a:lnTo>
                  <a:lnTo>
                    <a:pt x="3057" y="1478"/>
                  </a:lnTo>
                  <a:lnTo>
                    <a:pt x="3053" y="1480"/>
                  </a:lnTo>
                  <a:lnTo>
                    <a:pt x="3046" y="1481"/>
                  </a:lnTo>
                  <a:lnTo>
                    <a:pt x="3039" y="1481"/>
                  </a:lnTo>
                  <a:lnTo>
                    <a:pt x="3037" y="1481"/>
                  </a:lnTo>
                  <a:lnTo>
                    <a:pt x="3037" y="1480"/>
                  </a:lnTo>
                  <a:lnTo>
                    <a:pt x="3037" y="1480"/>
                  </a:lnTo>
                  <a:lnTo>
                    <a:pt x="3037" y="1480"/>
                  </a:lnTo>
                  <a:lnTo>
                    <a:pt x="3036" y="1480"/>
                  </a:lnTo>
                  <a:lnTo>
                    <a:pt x="3034" y="1478"/>
                  </a:lnTo>
                  <a:lnTo>
                    <a:pt x="3034" y="1457"/>
                  </a:lnTo>
                  <a:lnTo>
                    <a:pt x="3029" y="1440"/>
                  </a:lnTo>
                  <a:lnTo>
                    <a:pt x="3022" y="1426"/>
                  </a:lnTo>
                  <a:lnTo>
                    <a:pt x="3011" y="1413"/>
                  </a:lnTo>
                  <a:lnTo>
                    <a:pt x="3003" y="1399"/>
                  </a:lnTo>
                  <a:lnTo>
                    <a:pt x="2992" y="1382"/>
                  </a:lnTo>
                  <a:lnTo>
                    <a:pt x="2989" y="1385"/>
                  </a:lnTo>
                  <a:lnTo>
                    <a:pt x="2987" y="1387"/>
                  </a:lnTo>
                  <a:lnTo>
                    <a:pt x="2985" y="1391"/>
                  </a:lnTo>
                  <a:lnTo>
                    <a:pt x="2983" y="1392"/>
                  </a:lnTo>
                  <a:lnTo>
                    <a:pt x="2982" y="1394"/>
                  </a:lnTo>
                  <a:lnTo>
                    <a:pt x="2966" y="1396"/>
                  </a:lnTo>
                  <a:lnTo>
                    <a:pt x="2952" y="1394"/>
                  </a:lnTo>
                  <a:lnTo>
                    <a:pt x="2938" y="1394"/>
                  </a:lnTo>
                  <a:lnTo>
                    <a:pt x="2934" y="1408"/>
                  </a:lnTo>
                  <a:lnTo>
                    <a:pt x="2929" y="1415"/>
                  </a:lnTo>
                  <a:lnTo>
                    <a:pt x="2926" y="1417"/>
                  </a:lnTo>
                  <a:lnTo>
                    <a:pt x="2919" y="1417"/>
                  </a:lnTo>
                  <a:lnTo>
                    <a:pt x="2912" y="1419"/>
                  </a:lnTo>
                  <a:lnTo>
                    <a:pt x="2905" y="1424"/>
                  </a:lnTo>
                  <a:lnTo>
                    <a:pt x="2893" y="1455"/>
                  </a:lnTo>
                  <a:lnTo>
                    <a:pt x="2877" y="1455"/>
                  </a:lnTo>
                  <a:lnTo>
                    <a:pt x="2868" y="1462"/>
                  </a:lnTo>
                  <a:lnTo>
                    <a:pt x="2859" y="1471"/>
                  </a:lnTo>
                  <a:lnTo>
                    <a:pt x="2847" y="1478"/>
                  </a:lnTo>
                  <a:lnTo>
                    <a:pt x="2844" y="1513"/>
                  </a:lnTo>
                  <a:lnTo>
                    <a:pt x="2835" y="1543"/>
                  </a:lnTo>
                  <a:lnTo>
                    <a:pt x="2823" y="1567"/>
                  </a:lnTo>
                  <a:lnTo>
                    <a:pt x="2804" y="1590"/>
                  </a:lnTo>
                  <a:lnTo>
                    <a:pt x="2802" y="1590"/>
                  </a:lnTo>
                  <a:lnTo>
                    <a:pt x="2800" y="1588"/>
                  </a:lnTo>
                  <a:lnTo>
                    <a:pt x="2798" y="1588"/>
                  </a:lnTo>
                  <a:lnTo>
                    <a:pt x="2798" y="1588"/>
                  </a:lnTo>
                  <a:lnTo>
                    <a:pt x="2797" y="1586"/>
                  </a:lnTo>
                  <a:lnTo>
                    <a:pt x="2786" y="1574"/>
                  </a:lnTo>
                  <a:lnTo>
                    <a:pt x="2776" y="1555"/>
                  </a:lnTo>
                  <a:lnTo>
                    <a:pt x="2770" y="1539"/>
                  </a:lnTo>
                  <a:lnTo>
                    <a:pt x="2769" y="1536"/>
                  </a:lnTo>
                  <a:lnTo>
                    <a:pt x="2770" y="1532"/>
                  </a:lnTo>
                  <a:lnTo>
                    <a:pt x="2772" y="1529"/>
                  </a:lnTo>
                  <a:lnTo>
                    <a:pt x="2774" y="1527"/>
                  </a:lnTo>
                  <a:lnTo>
                    <a:pt x="2774" y="1525"/>
                  </a:lnTo>
                  <a:lnTo>
                    <a:pt x="2756" y="1499"/>
                  </a:lnTo>
                  <a:lnTo>
                    <a:pt x="2744" y="1471"/>
                  </a:lnTo>
                  <a:lnTo>
                    <a:pt x="2736" y="1441"/>
                  </a:lnTo>
                  <a:lnTo>
                    <a:pt x="2732" y="1405"/>
                  </a:lnTo>
                  <a:lnTo>
                    <a:pt x="2720" y="1406"/>
                  </a:lnTo>
                  <a:lnTo>
                    <a:pt x="2711" y="1406"/>
                  </a:lnTo>
                  <a:lnTo>
                    <a:pt x="2701" y="1405"/>
                  </a:lnTo>
                  <a:lnTo>
                    <a:pt x="2697" y="1401"/>
                  </a:lnTo>
                  <a:lnTo>
                    <a:pt x="2692" y="1398"/>
                  </a:lnTo>
                  <a:lnTo>
                    <a:pt x="2688" y="1394"/>
                  </a:lnTo>
                  <a:lnTo>
                    <a:pt x="2685" y="1391"/>
                  </a:lnTo>
                  <a:lnTo>
                    <a:pt x="2688" y="1378"/>
                  </a:lnTo>
                  <a:lnTo>
                    <a:pt x="2681" y="1368"/>
                  </a:lnTo>
                  <a:lnTo>
                    <a:pt x="2669" y="1359"/>
                  </a:lnTo>
                  <a:lnTo>
                    <a:pt x="2657" y="1351"/>
                  </a:lnTo>
                  <a:lnTo>
                    <a:pt x="2646" y="1340"/>
                  </a:lnTo>
                  <a:lnTo>
                    <a:pt x="2617" y="1344"/>
                  </a:lnTo>
                  <a:lnTo>
                    <a:pt x="2587" y="1344"/>
                  </a:lnTo>
                  <a:lnTo>
                    <a:pt x="2557" y="1342"/>
                  </a:lnTo>
                  <a:lnTo>
                    <a:pt x="2528" y="1340"/>
                  </a:lnTo>
                  <a:lnTo>
                    <a:pt x="2523" y="1330"/>
                  </a:lnTo>
                  <a:lnTo>
                    <a:pt x="2516" y="1317"/>
                  </a:lnTo>
                  <a:lnTo>
                    <a:pt x="2505" y="1321"/>
                  </a:lnTo>
                  <a:lnTo>
                    <a:pt x="2498" y="1323"/>
                  </a:lnTo>
                  <a:lnTo>
                    <a:pt x="2489" y="1324"/>
                  </a:lnTo>
                  <a:lnTo>
                    <a:pt x="2477" y="1324"/>
                  </a:lnTo>
                  <a:lnTo>
                    <a:pt x="2467" y="1317"/>
                  </a:lnTo>
                  <a:lnTo>
                    <a:pt x="2456" y="1312"/>
                  </a:lnTo>
                  <a:lnTo>
                    <a:pt x="2444" y="1305"/>
                  </a:lnTo>
                  <a:lnTo>
                    <a:pt x="2435" y="1298"/>
                  </a:lnTo>
                  <a:lnTo>
                    <a:pt x="2432" y="1288"/>
                  </a:lnTo>
                  <a:lnTo>
                    <a:pt x="2427" y="1279"/>
                  </a:lnTo>
                  <a:lnTo>
                    <a:pt x="2416" y="1270"/>
                  </a:lnTo>
                  <a:lnTo>
                    <a:pt x="2414" y="1270"/>
                  </a:lnTo>
                  <a:lnTo>
                    <a:pt x="2413" y="1270"/>
                  </a:lnTo>
                  <a:lnTo>
                    <a:pt x="2411" y="1270"/>
                  </a:lnTo>
                  <a:lnTo>
                    <a:pt x="2407" y="1270"/>
                  </a:lnTo>
                  <a:lnTo>
                    <a:pt x="2400" y="1270"/>
                  </a:lnTo>
                  <a:lnTo>
                    <a:pt x="2404" y="1284"/>
                  </a:lnTo>
                  <a:lnTo>
                    <a:pt x="2409" y="1300"/>
                  </a:lnTo>
                  <a:lnTo>
                    <a:pt x="2418" y="1316"/>
                  </a:lnTo>
                  <a:lnTo>
                    <a:pt x="2425" y="1330"/>
                  </a:lnTo>
                  <a:lnTo>
                    <a:pt x="2432" y="1340"/>
                  </a:lnTo>
                  <a:lnTo>
                    <a:pt x="2434" y="1335"/>
                  </a:lnTo>
                  <a:lnTo>
                    <a:pt x="2435" y="1333"/>
                  </a:lnTo>
                  <a:lnTo>
                    <a:pt x="2435" y="1331"/>
                  </a:lnTo>
                  <a:lnTo>
                    <a:pt x="2437" y="1331"/>
                  </a:lnTo>
                  <a:lnTo>
                    <a:pt x="2439" y="1331"/>
                  </a:lnTo>
                  <a:lnTo>
                    <a:pt x="2444" y="1333"/>
                  </a:lnTo>
                  <a:lnTo>
                    <a:pt x="2446" y="1338"/>
                  </a:lnTo>
                  <a:lnTo>
                    <a:pt x="2448" y="1344"/>
                  </a:lnTo>
                  <a:lnTo>
                    <a:pt x="2448" y="1349"/>
                  </a:lnTo>
                  <a:lnTo>
                    <a:pt x="2449" y="1354"/>
                  </a:lnTo>
                  <a:lnTo>
                    <a:pt x="2451" y="1359"/>
                  </a:lnTo>
                  <a:lnTo>
                    <a:pt x="2458" y="1358"/>
                  </a:lnTo>
                  <a:lnTo>
                    <a:pt x="2467" y="1356"/>
                  </a:lnTo>
                  <a:lnTo>
                    <a:pt x="2477" y="1356"/>
                  </a:lnTo>
                  <a:lnTo>
                    <a:pt x="2493" y="1338"/>
                  </a:lnTo>
                  <a:lnTo>
                    <a:pt x="2512" y="1324"/>
                  </a:lnTo>
                  <a:lnTo>
                    <a:pt x="2514" y="1342"/>
                  </a:lnTo>
                  <a:lnTo>
                    <a:pt x="2516" y="1356"/>
                  </a:lnTo>
                  <a:lnTo>
                    <a:pt x="2542" y="1370"/>
                  </a:lnTo>
                  <a:lnTo>
                    <a:pt x="2563" y="1387"/>
                  </a:lnTo>
                  <a:lnTo>
                    <a:pt x="2556" y="1396"/>
                  </a:lnTo>
                  <a:lnTo>
                    <a:pt x="2550" y="1405"/>
                  </a:lnTo>
                  <a:lnTo>
                    <a:pt x="2544" y="1412"/>
                  </a:lnTo>
                  <a:lnTo>
                    <a:pt x="2531" y="1417"/>
                  </a:lnTo>
                  <a:lnTo>
                    <a:pt x="2531" y="1436"/>
                  </a:lnTo>
                  <a:lnTo>
                    <a:pt x="2514" y="1447"/>
                  </a:lnTo>
                  <a:lnTo>
                    <a:pt x="2496" y="1459"/>
                  </a:lnTo>
                  <a:lnTo>
                    <a:pt x="2496" y="1467"/>
                  </a:lnTo>
                  <a:lnTo>
                    <a:pt x="2474" y="1467"/>
                  </a:lnTo>
                  <a:lnTo>
                    <a:pt x="2461" y="1474"/>
                  </a:lnTo>
                  <a:lnTo>
                    <a:pt x="2451" y="1485"/>
                  </a:lnTo>
                  <a:lnTo>
                    <a:pt x="2439" y="1494"/>
                  </a:lnTo>
                  <a:lnTo>
                    <a:pt x="2423" y="1501"/>
                  </a:lnTo>
                  <a:lnTo>
                    <a:pt x="2407" y="1504"/>
                  </a:lnTo>
                  <a:lnTo>
                    <a:pt x="2390" y="1509"/>
                  </a:lnTo>
                  <a:lnTo>
                    <a:pt x="2376" y="1515"/>
                  </a:lnTo>
                  <a:lnTo>
                    <a:pt x="2364" y="1522"/>
                  </a:lnTo>
                  <a:lnTo>
                    <a:pt x="2352" y="1525"/>
                  </a:lnTo>
                  <a:lnTo>
                    <a:pt x="2343" y="1525"/>
                  </a:lnTo>
                  <a:lnTo>
                    <a:pt x="2339" y="1523"/>
                  </a:lnTo>
                  <a:lnTo>
                    <a:pt x="2338" y="1523"/>
                  </a:lnTo>
                  <a:lnTo>
                    <a:pt x="2336" y="1522"/>
                  </a:lnTo>
                  <a:lnTo>
                    <a:pt x="2336" y="1522"/>
                  </a:lnTo>
                  <a:lnTo>
                    <a:pt x="2334" y="1520"/>
                  </a:lnTo>
                  <a:lnTo>
                    <a:pt x="2332" y="1516"/>
                  </a:lnTo>
                  <a:lnTo>
                    <a:pt x="2327" y="1506"/>
                  </a:lnTo>
                  <a:lnTo>
                    <a:pt x="2325" y="1495"/>
                  </a:lnTo>
                  <a:lnTo>
                    <a:pt x="2325" y="1485"/>
                  </a:lnTo>
                  <a:lnTo>
                    <a:pt x="2324" y="1474"/>
                  </a:lnTo>
                  <a:lnTo>
                    <a:pt x="2315" y="1457"/>
                  </a:lnTo>
                  <a:lnTo>
                    <a:pt x="2303" y="1441"/>
                  </a:lnTo>
                  <a:lnTo>
                    <a:pt x="2290" y="1427"/>
                  </a:lnTo>
                  <a:lnTo>
                    <a:pt x="2278" y="1413"/>
                  </a:lnTo>
                  <a:lnTo>
                    <a:pt x="2275" y="1403"/>
                  </a:lnTo>
                  <a:lnTo>
                    <a:pt x="2273" y="1391"/>
                  </a:lnTo>
                  <a:lnTo>
                    <a:pt x="2271" y="1378"/>
                  </a:lnTo>
                  <a:lnTo>
                    <a:pt x="2266" y="1368"/>
                  </a:lnTo>
                  <a:lnTo>
                    <a:pt x="2247" y="1356"/>
                  </a:lnTo>
                  <a:lnTo>
                    <a:pt x="2242" y="1344"/>
                  </a:lnTo>
                  <a:lnTo>
                    <a:pt x="2236" y="1331"/>
                  </a:lnTo>
                  <a:lnTo>
                    <a:pt x="2231" y="1319"/>
                  </a:lnTo>
                  <a:lnTo>
                    <a:pt x="2224" y="1309"/>
                  </a:lnTo>
                  <a:lnTo>
                    <a:pt x="2214" y="1302"/>
                  </a:lnTo>
                  <a:lnTo>
                    <a:pt x="2208" y="1300"/>
                  </a:lnTo>
                  <a:lnTo>
                    <a:pt x="2207" y="1296"/>
                  </a:lnTo>
                  <a:lnTo>
                    <a:pt x="2203" y="1295"/>
                  </a:lnTo>
                  <a:lnTo>
                    <a:pt x="2200" y="1293"/>
                  </a:lnTo>
                  <a:lnTo>
                    <a:pt x="2196" y="1291"/>
                  </a:lnTo>
                  <a:lnTo>
                    <a:pt x="2193" y="1288"/>
                  </a:lnTo>
                  <a:lnTo>
                    <a:pt x="2189" y="1282"/>
                  </a:lnTo>
                  <a:lnTo>
                    <a:pt x="2186" y="1275"/>
                  </a:lnTo>
                  <a:lnTo>
                    <a:pt x="2182" y="1275"/>
                  </a:lnTo>
                  <a:lnTo>
                    <a:pt x="2182" y="1282"/>
                  </a:lnTo>
                  <a:lnTo>
                    <a:pt x="2194" y="1298"/>
                  </a:lnTo>
                  <a:lnTo>
                    <a:pt x="2205" y="1316"/>
                  </a:lnTo>
                  <a:lnTo>
                    <a:pt x="2212" y="1337"/>
                  </a:lnTo>
                  <a:lnTo>
                    <a:pt x="2219" y="1356"/>
                  </a:lnTo>
                  <a:lnTo>
                    <a:pt x="2228" y="1375"/>
                  </a:lnTo>
                  <a:lnTo>
                    <a:pt x="2231" y="1378"/>
                  </a:lnTo>
                  <a:lnTo>
                    <a:pt x="2236" y="1382"/>
                  </a:lnTo>
                  <a:lnTo>
                    <a:pt x="2240" y="1385"/>
                  </a:lnTo>
                  <a:lnTo>
                    <a:pt x="2245" y="1389"/>
                  </a:lnTo>
                  <a:lnTo>
                    <a:pt x="2247" y="1394"/>
                  </a:lnTo>
                  <a:lnTo>
                    <a:pt x="2247" y="1429"/>
                  </a:lnTo>
                  <a:lnTo>
                    <a:pt x="2250" y="1433"/>
                  </a:lnTo>
                  <a:lnTo>
                    <a:pt x="2254" y="1438"/>
                  </a:lnTo>
                  <a:lnTo>
                    <a:pt x="2259" y="1441"/>
                  </a:lnTo>
                  <a:lnTo>
                    <a:pt x="2264" y="1445"/>
                  </a:lnTo>
                  <a:lnTo>
                    <a:pt x="2266" y="1448"/>
                  </a:lnTo>
                  <a:lnTo>
                    <a:pt x="2269" y="1459"/>
                  </a:lnTo>
                  <a:lnTo>
                    <a:pt x="2271" y="1467"/>
                  </a:lnTo>
                  <a:lnTo>
                    <a:pt x="2275" y="1478"/>
                  </a:lnTo>
                  <a:lnTo>
                    <a:pt x="2285" y="1490"/>
                  </a:lnTo>
                  <a:lnTo>
                    <a:pt x="2301" y="1501"/>
                  </a:lnTo>
                  <a:lnTo>
                    <a:pt x="2318" y="1511"/>
                  </a:lnTo>
                  <a:lnTo>
                    <a:pt x="2332" y="1522"/>
                  </a:lnTo>
                  <a:lnTo>
                    <a:pt x="2336" y="1527"/>
                  </a:lnTo>
                  <a:lnTo>
                    <a:pt x="2336" y="1534"/>
                  </a:lnTo>
                  <a:lnTo>
                    <a:pt x="2336" y="1539"/>
                  </a:lnTo>
                  <a:lnTo>
                    <a:pt x="2338" y="1544"/>
                  </a:lnTo>
                  <a:lnTo>
                    <a:pt x="2343" y="1550"/>
                  </a:lnTo>
                  <a:lnTo>
                    <a:pt x="2358" y="1551"/>
                  </a:lnTo>
                  <a:lnTo>
                    <a:pt x="2376" y="1543"/>
                  </a:lnTo>
                  <a:lnTo>
                    <a:pt x="2400" y="1537"/>
                  </a:lnTo>
                  <a:lnTo>
                    <a:pt x="2423" y="1532"/>
                  </a:lnTo>
                  <a:lnTo>
                    <a:pt x="2444" y="1529"/>
                  </a:lnTo>
                  <a:lnTo>
                    <a:pt x="2444" y="1532"/>
                  </a:lnTo>
                  <a:lnTo>
                    <a:pt x="2439" y="1541"/>
                  </a:lnTo>
                  <a:lnTo>
                    <a:pt x="2439" y="1551"/>
                  </a:lnTo>
                  <a:lnTo>
                    <a:pt x="2435" y="1563"/>
                  </a:lnTo>
                  <a:lnTo>
                    <a:pt x="2428" y="1581"/>
                  </a:lnTo>
                  <a:lnTo>
                    <a:pt x="2418" y="1602"/>
                  </a:lnTo>
                  <a:lnTo>
                    <a:pt x="2406" y="1623"/>
                  </a:lnTo>
                  <a:lnTo>
                    <a:pt x="2393" y="1640"/>
                  </a:lnTo>
                  <a:lnTo>
                    <a:pt x="2374" y="1659"/>
                  </a:lnTo>
                  <a:lnTo>
                    <a:pt x="2353" y="1677"/>
                  </a:lnTo>
                  <a:lnTo>
                    <a:pt x="2331" y="1694"/>
                  </a:lnTo>
                  <a:lnTo>
                    <a:pt x="2310" y="1714"/>
                  </a:lnTo>
                  <a:lnTo>
                    <a:pt x="2292" y="1735"/>
                  </a:lnTo>
                  <a:lnTo>
                    <a:pt x="2278" y="1759"/>
                  </a:lnTo>
                  <a:lnTo>
                    <a:pt x="2273" y="1782"/>
                  </a:lnTo>
                  <a:lnTo>
                    <a:pt x="2276" y="1803"/>
                  </a:lnTo>
                  <a:lnTo>
                    <a:pt x="2283" y="1824"/>
                  </a:lnTo>
                  <a:lnTo>
                    <a:pt x="2290" y="1843"/>
                  </a:lnTo>
                  <a:lnTo>
                    <a:pt x="2297" y="1864"/>
                  </a:lnTo>
                  <a:lnTo>
                    <a:pt x="2303" y="1885"/>
                  </a:lnTo>
                  <a:lnTo>
                    <a:pt x="2301" y="1906"/>
                  </a:lnTo>
                  <a:lnTo>
                    <a:pt x="2290" y="1928"/>
                  </a:lnTo>
                  <a:lnTo>
                    <a:pt x="2275" y="1939"/>
                  </a:lnTo>
                  <a:lnTo>
                    <a:pt x="2257" y="1947"/>
                  </a:lnTo>
                  <a:lnTo>
                    <a:pt x="2240" y="1956"/>
                  </a:lnTo>
                  <a:lnTo>
                    <a:pt x="2226" y="1968"/>
                  </a:lnTo>
                  <a:lnTo>
                    <a:pt x="2217" y="1986"/>
                  </a:lnTo>
                  <a:lnTo>
                    <a:pt x="2226" y="1996"/>
                  </a:lnTo>
                  <a:lnTo>
                    <a:pt x="2233" y="2012"/>
                  </a:lnTo>
                  <a:lnTo>
                    <a:pt x="2236" y="2031"/>
                  </a:lnTo>
                  <a:lnTo>
                    <a:pt x="2231" y="2035"/>
                  </a:lnTo>
                  <a:lnTo>
                    <a:pt x="2228" y="2038"/>
                  </a:lnTo>
                  <a:lnTo>
                    <a:pt x="2226" y="2040"/>
                  </a:lnTo>
                  <a:lnTo>
                    <a:pt x="2222" y="2043"/>
                  </a:lnTo>
                  <a:lnTo>
                    <a:pt x="2221" y="2047"/>
                  </a:lnTo>
                  <a:lnTo>
                    <a:pt x="2217" y="2050"/>
                  </a:lnTo>
                  <a:lnTo>
                    <a:pt x="2198" y="2054"/>
                  </a:lnTo>
                  <a:lnTo>
                    <a:pt x="2193" y="2066"/>
                  </a:lnTo>
                  <a:lnTo>
                    <a:pt x="2191" y="2080"/>
                  </a:lnTo>
                  <a:lnTo>
                    <a:pt x="2189" y="2094"/>
                  </a:lnTo>
                  <a:lnTo>
                    <a:pt x="2186" y="2108"/>
                  </a:lnTo>
                  <a:lnTo>
                    <a:pt x="2163" y="2127"/>
                  </a:lnTo>
                  <a:lnTo>
                    <a:pt x="2156" y="2143"/>
                  </a:lnTo>
                  <a:lnTo>
                    <a:pt x="2147" y="2159"/>
                  </a:lnTo>
                  <a:lnTo>
                    <a:pt x="2130" y="2174"/>
                  </a:lnTo>
                  <a:lnTo>
                    <a:pt x="2109" y="2187"/>
                  </a:lnTo>
                  <a:lnTo>
                    <a:pt x="2083" y="2194"/>
                  </a:lnTo>
                  <a:lnTo>
                    <a:pt x="2057" y="2201"/>
                  </a:lnTo>
                  <a:lnTo>
                    <a:pt x="2030" y="2206"/>
                  </a:lnTo>
                  <a:lnTo>
                    <a:pt x="2006" y="2211"/>
                  </a:lnTo>
                  <a:lnTo>
                    <a:pt x="2001" y="2208"/>
                  </a:lnTo>
                  <a:lnTo>
                    <a:pt x="1997" y="2204"/>
                  </a:lnTo>
                  <a:lnTo>
                    <a:pt x="1994" y="2202"/>
                  </a:lnTo>
                  <a:lnTo>
                    <a:pt x="1990" y="2197"/>
                  </a:lnTo>
                  <a:lnTo>
                    <a:pt x="1987" y="2194"/>
                  </a:lnTo>
                  <a:lnTo>
                    <a:pt x="1985" y="2185"/>
                  </a:lnTo>
                  <a:lnTo>
                    <a:pt x="1985" y="2174"/>
                  </a:lnTo>
                  <a:lnTo>
                    <a:pt x="1985" y="2162"/>
                  </a:lnTo>
                  <a:lnTo>
                    <a:pt x="1983" y="2150"/>
                  </a:lnTo>
                  <a:lnTo>
                    <a:pt x="1973" y="2133"/>
                  </a:lnTo>
                  <a:lnTo>
                    <a:pt x="1959" y="2117"/>
                  </a:lnTo>
                  <a:lnTo>
                    <a:pt x="1945" y="2099"/>
                  </a:lnTo>
                  <a:lnTo>
                    <a:pt x="1936" y="2082"/>
                  </a:lnTo>
                  <a:lnTo>
                    <a:pt x="1940" y="2070"/>
                  </a:lnTo>
                  <a:lnTo>
                    <a:pt x="1940" y="2068"/>
                  </a:lnTo>
                  <a:lnTo>
                    <a:pt x="1936" y="2064"/>
                  </a:lnTo>
                  <a:lnTo>
                    <a:pt x="1933" y="2063"/>
                  </a:lnTo>
                  <a:lnTo>
                    <a:pt x="1931" y="2059"/>
                  </a:lnTo>
                  <a:lnTo>
                    <a:pt x="1929" y="2059"/>
                  </a:lnTo>
                  <a:lnTo>
                    <a:pt x="1927" y="2054"/>
                  </a:lnTo>
                  <a:lnTo>
                    <a:pt x="1929" y="2049"/>
                  </a:lnTo>
                  <a:lnTo>
                    <a:pt x="1929" y="2045"/>
                  </a:lnTo>
                  <a:lnTo>
                    <a:pt x="1931" y="2042"/>
                  </a:lnTo>
                  <a:lnTo>
                    <a:pt x="1933" y="2038"/>
                  </a:lnTo>
                  <a:lnTo>
                    <a:pt x="1926" y="2035"/>
                  </a:lnTo>
                  <a:lnTo>
                    <a:pt x="1926" y="2031"/>
                  </a:lnTo>
                  <a:lnTo>
                    <a:pt x="1926" y="2028"/>
                  </a:lnTo>
                  <a:lnTo>
                    <a:pt x="1927" y="2023"/>
                  </a:lnTo>
                  <a:lnTo>
                    <a:pt x="1929" y="2019"/>
                  </a:lnTo>
                  <a:lnTo>
                    <a:pt x="1929" y="2014"/>
                  </a:lnTo>
                  <a:lnTo>
                    <a:pt x="1929" y="2009"/>
                  </a:lnTo>
                  <a:lnTo>
                    <a:pt x="1922" y="1995"/>
                  </a:lnTo>
                  <a:lnTo>
                    <a:pt x="1912" y="1979"/>
                  </a:lnTo>
                  <a:lnTo>
                    <a:pt x="1901" y="1965"/>
                  </a:lnTo>
                  <a:lnTo>
                    <a:pt x="1894" y="1951"/>
                  </a:lnTo>
                  <a:lnTo>
                    <a:pt x="1892" y="1934"/>
                  </a:lnTo>
                  <a:lnTo>
                    <a:pt x="1896" y="1914"/>
                  </a:lnTo>
                  <a:lnTo>
                    <a:pt x="1903" y="1897"/>
                  </a:lnTo>
                  <a:lnTo>
                    <a:pt x="1913" y="1878"/>
                  </a:lnTo>
                  <a:lnTo>
                    <a:pt x="1920" y="1862"/>
                  </a:lnTo>
                  <a:lnTo>
                    <a:pt x="1926" y="1848"/>
                  </a:lnTo>
                  <a:lnTo>
                    <a:pt x="1919" y="1834"/>
                  </a:lnTo>
                  <a:lnTo>
                    <a:pt x="1917" y="1822"/>
                  </a:lnTo>
                  <a:lnTo>
                    <a:pt x="1917" y="1810"/>
                  </a:lnTo>
                  <a:lnTo>
                    <a:pt x="1913" y="1794"/>
                  </a:lnTo>
                  <a:lnTo>
                    <a:pt x="1903" y="1773"/>
                  </a:lnTo>
                  <a:lnTo>
                    <a:pt x="1887" y="1752"/>
                  </a:lnTo>
                  <a:lnTo>
                    <a:pt x="1872" y="1733"/>
                  </a:lnTo>
                  <a:lnTo>
                    <a:pt x="1856" y="1717"/>
                  </a:lnTo>
                  <a:lnTo>
                    <a:pt x="1861" y="1696"/>
                  </a:lnTo>
                  <a:lnTo>
                    <a:pt x="1866" y="1677"/>
                  </a:lnTo>
                  <a:lnTo>
                    <a:pt x="1872" y="1656"/>
                  </a:lnTo>
                  <a:lnTo>
                    <a:pt x="1866" y="1653"/>
                  </a:lnTo>
                  <a:lnTo>
                    <a:pt x="1863" y="1651"/>
                  </a:lnTo>
                  <a:lnTo>
                    <a:pt x="1859" y="1647"/>
                  </a:lnTo>
                  <a:lnTo>
                    <a:pt x="1856" y="1646"/>
                  </a:lnTo>
                  <a:lnTo>
                    <a:pt x="1851" y="1646"/>
                  </a:lnTo>
                  <a:lnTo>
                    <a:pt x="1844" y="1644"/>
                  </a:lnTo>
                  <a:lnTo>
                    <a:pt x="1840" y="1647"/>
                  </a:lnTo>
                  <a:lnTo>
                    <a:pt x="1838" y="1649"/>
                  </a:lnTo>
                  <a:lnTo>
                    <a:pt x="1833" y="1651"/>
                  </a:lnTo>
                  <a:lnTo>
                    <a:pt x="1828" y="1651"/>
                  </a:lnTo>
                  <a:lnTo>
                    <a:pt x="1821" y="1651"/>
                  </a:lnTo>
                  <a:lnTo>
                    <a:pt x="1802" y="1621"/>
                  </a:lnTo>
                  <a:lnTo>
                    <a:pt x="1789" y="1619"/>
                  </a:lnTo>
                  <a:lnTo>
                    <a:pt x="1777" y="1618"/>
                  </a:lnTo>
                  <a:lnTo>
                    <a:pt x="1763" y="1616"/>
                  </a:lnTo>
                  <a:lnTo>
                    <a:pt x="1746" y="1623"/>
                  </a:lnTo>
                  <a:lnTo>
                    <a:pt x="1728" y="1630"/>
                  </a:lnTo>
                  <a:lnTo>
                    <a:pt x="1714" y="1635"/>
                  </a:lnTo>
                  <a:lnTo>
                    <a:pt x="1680" y="1628"/>
                  </a:lnTo>
                  <a:lnTo>
                    <a:pt x="1676" y="1640"/>
                  </a:lnTo>
                  <a:lnTo>
                    <a:pt x="1664" y="1640"/>
                  </a:lnTo>
                  <a:lnTo>
                    <a:pt x="1653" y="1637"/>
                  </a:lnTo>
                  <a:lnTo>
                    <a:pt x="1645" y="1635"/>
                  </a:lnTo>
                  <a:lnTo>
                    <a:pt x="1641" y="1637"/>
                  </a:lnTo>
                  <a:lnTo>
                    <a:pt x="1638" y="1640"/>
                  </a:lnTo>
                  <a:lnTo>
                    <a:pt x="1632" y="1642"/>
                  </a:lnTo>
                  <a:lnTo>
                    <a:pt x="1625" y="1644"/>
                  </a:lnTo>
                  <a:lnTo>
                    <a:pt x="1615" y="1632"/>
                  </a:lnTo>
                  <a:lnTo>
                    <a:pt x="1601" y="1625"/>
                  </a:lnTo>
                  <a:lnTo>
                    <a:pt x="1587" y="1618"/>
                  </a:lnTo>
                  <a:lnTo>
                    <a:pt x="1573" y="1611"/>
                  </a:lnTo>
                  <a:lnTo>
                    <a:pt x="1561" y="1602"/>
                  </a:lnTo>
                  <a:lnTo>
                    <a:pt x="1552" y="1579"/>
                  </a:lnTo>
                  <a:lnTo>
                    <a:pt x="1542" y="1567"/>
                  </a:lnTo>
                  <a:lnTo>
                    <a:pt x="1526" y="1555"/>
                  </a:lnTo>
                  <a:lnTo>
                    <a:pt x="1512" y="1543"/>
                  </a:lnTo>
                  <a:lnTo>
                    <a:pt x="1503" y="1532"/>
                  </a:lnTo>
                  <a:lnTo>
                    <a:pt x="1503" y="1509"/>
                  </a:lnTo>
                  <a:lnTo>
                    <a:pt x="1500" y="1499"/>
                  </a:lnTo>
                  <a:lnTo>
                    <a:pt x="1501" y="1483"/>
                  </a:lnTo>
                  <a:lnTo>
                    <a:pt x="1505" y="1469"/>
                  </a:lnTo>
                  <a:lnTo>
                    <a:pt x="1508" y="1457"/>
                  </a:lnTo>
                  <a:lnTo>
                    <a:pt x="1510" y="1448"/>
                  </a:lnTo>
                  <a:lnTo>
                    <a:pt x="1510" y="1434"/>
                  </a:lnTo>
                  <a:lnTo>
                    <a:pt x="1507" y="1426"/>
                  </a:lnTo>
                  <a:lnTo>
                    <a:pt x="1501" y="1417"/>
                  </a:lnTo>
                  <a:lnTo>
                    <a:pt x="1498" y="1410"/>
                  </a:lnTo>
                  <a:lnTo>
                    <a:pt x="1498" y="1399"/>
                  </a:lnTo>
                  <a:lnTo>
                    <a:pt x="1501" y="1385"/>
                  </a:lnTo>
                  <a:lnTo>
                    <a:pt x="1508" y="1370"/>
                  </a:lnTo>
                  <a:lnTo>
                    <a:pt x="1515" y="1352"/>
                  </a:lnTo>
                  <a:lnTo>
                    <a:pt x="1522" y="1337"/>
                  </a:lnTo>
                  <a:lnTo>
                    <a:pt x="1529" y="1324"/>
                  </a:lnTo>
                  <a:lnTo>
                    <a:pt x="1533" y="1317"/>
                  </a:lnTo>
                  <a:lnTo>
                    <a:pt x="1545" y="1307"/>
                  </a:lnTo>
                  <a:lnTo>
                    <a:pt x="1559" y="1298"/>
                  </a:lnTo>
                  <a:lnTo>
                    <a:pt x="1573" y="1291"/>
                  </a:lnTo>
                  <a:lnTo>
                    <a:pt x="1587" y="1282"/>
                  </a:lnTo>
                  <a:lnTo>
                    <a:pt x="1590" y="1274"/>
                  </a:lnTo>
                  <a:lnTo>
                    <a:pt x="1590" y="1263"/>
                  </a:lnTo>
                  <a:lnTo>
                    <a:pt x="1589" y="1251"/>
                  </a:lnTo>
                  <a:lnTo>
                    <a:pt x="1590" y="1241"/>
                  </a:lnTo>
                  <a:lnTo>
                    <a:pt x="1599" y="1227"/>
                  </a:lnTo>
                  <a:lnTo>
                    <a:pt x="1611" y="1216"/>
                  </a:lnTo>
                  <a:lnTo>
                    <a:pt x="1624" y="1206"/>
                  </a:lnTo>
                  <a:lnTo>
                    <a:pt x="1636" y="1195"/>
                  </a:lnTo>
                  <a:lnTo>
                    <a:pt x="1646" y="1183"/>
                  </a:lnTo>
                  <a:lnTo>
                    <a:pt x="1652" y="1167"/>
                  </a:lnTo>
                  <a:lnTo>
                    <a:pt x="1652" y="1166"/>
                  </a:lnTo>
                  <a:lnTo>
                    <a:pt x="1650" y="1166"/>
                  </a:lnTo>
                  <a:lnTo>
                    <a:pt x="1650" y="1164"/>
                  </a:lnTo>
                  <a:lnTo>
                    <a:pt x="1650" y="1162"/>
                  </a:lnTo>
                  <a:lnTo>
                    <a:pt x="1648" y="1160"/>
                  </a:lnTo>
                  <a:lnTo>
                    <a:pt x="1645" y="1159"/>
                  </a:lnTo>
                  <a:lnTo>
                    <a:pt x="1641" y="1157"/>
                  </a:lnTo>
                  <a:lnTo>
                    <a:pt x="1638" y="1157"/>
                  </a:lnTo>
                  <a:lnTo>
                    <a:pt x="1632" y="1155"/>
                  </a:lnTo>
                  <a:lnTo>
                    <a:pt x="1629" y="1159"/>
                  </a:lnTo>
                  <a:lnTo>
                    <a:pt x="1625" y="1159"/>
                  </a:lnTo>
                  <a:lnTo>
                    <a:pt x="1620" y="1160"/>
                  </a:lnTo>
                  <a:lnTo>
                    <a:pt x="1613" y="1160"/>
                  </a:lnTo>
                  <a:lnTo>
                    <a:pt x="1613" y="1155"/>
                  </a:lnTo>
                  <a:lnTo>
                    <a:pt x="1610" y="1155"/>
                  </a:lnTo>
                  <a:lnTo>
                    <a:pt x="1610" y="1141"/>
                  </a:lnTo>
                  <a:lnTo>
                    <a:pt x="1608" y="1122"/>
                  </a:lnTo>
                  <a:lnTo>
                    <a:pt x="1606" y="1099"/>
                  </a:lnTo>
                  <a:lnTo>
                    <a:pt x="1606" y="1077"/>
                  </a:lnTo>
                  <a:lnTo>
                    <a:pt x="1606" y="1057"/>
                  </a:lnTo>
                  <a:lnTo>
                    <a:pt x="1610" y="1045"/>
                  </a:lnTo>
                  <a:lnTo>
                    <a:pt x="1611" y="1040"/>
                  </a:lnTo>
                  <a:lnTo>
                    <a:pt x="1613" y="1036"/>
                  </a:lnTo>
                  <a:lnTo>
                    <a:pt x="1615" y="1035"/>
                  </a:lnTo>
                  <a:lnTo>
                    <a:pt x="1617" y="1035"/>
                  </a:lnTo>
                  <a:lnTo>
                    <a:pt x="1620" y="1035"/>
                  </a:lnTo>
                  <a:lnTo>
                    <a:pt x="1624" y="1033"/>
                  </a:lnTo>
                  <a:lnTo>
                    <a:pt x="1629" y="1033"/>
                  </a:lnTo>
                  <a:lnTo>
                    <a:pt x="1643" y="1038"/>
                  </a:lnTo>
                  <a:lnTo>
                    <a:pt x="1659" y="1042"/>
                  </a:lnTo>
                  <a:lnTo>
                    <a:pt x="1676" y="1042"/>
                  </a:lnTo>
                  <a:lnTo>
                    <a:pt x="1693" y="1038"/>
                  </a:lnTo>
                  <a:lnTo>
                    <a:pt x="1706" y="1033"/>
                  </a:lnTo>
                  <a:lnTo>
                    <a:pt x="1707" y="1031"/>
                  </a:lnTo>
                  <a:lnTo>
                    <a:pt x="1707" y="1029"/>
                  </a:lnTo>
                  <a:lnTo>
                    <a:pt x="1709" y="1029"/>
                  </a:lnTo>
                  <a:lnTo>
                    <a:pt x="1709" y="1028"/>
                  </a:lnTo>
                  <a:lnTo>
                    <a:pt x="1709" y="1026"/>
                  </a:lnTo>
                  <a:lnTo>
                    <a:pt x="1713" y="1012"/>
                  </a:lnTo>
                  <a:lnTo>
                    <a:pt x="1713" y="996"/>
                  </a:lnTo>
                  <a:lnTo>
                    <a:pt x="1711" y="981"/>
                  </a:lnTo>
                  <a:lnTo>
                    <a:pt x="1709" y="963"/>
                  </a:lnTo>
                  <a:lnTo>
                    <a:pt x="1697" y="960"/>
                  </a:lnTo>
                  <a:lnTo>
                    <a:pt x="1685" y="956"/>
                  </a:lnTo>
                  <a:lnTo>
                    <a:pt x="1673" y="949"/>
                  </a:lnTo>
                  <a:lnTo>
                    <a:pt x="1664" y="940"/>
                  </a:lnTo>
                  <a:lnTo>
                    <a:pt x="1667" y="939"/>
                  </a:lnTo>
                  <a:lnTo>
                    <a:pt x="1671" y="937"/>
                  </a:lnTo>
                  <a:lnTo>
                    <a:pt x="1673" y="935"/>
                  </a:lnTo>
                  <a:lnTo>
                    <a:pt x="1676" y="935"/>
                  </a:lnTo>
                  <a:lnTo>
                    <a:pt x="1680" y="933"/>
                  </a:lnTo>
                  <a:lnTo>
                    <a:pt x="1686" y="933"/>
                  </a:lnTo>
                  <a:lnTo>
                    <a:pt x="1690" y="932"/>
                  </a:lnTo>
                  <a:lnTo>
                    <a:pt x="1695" y="930"/>
                  </a:lnTo>
                  <a:lnTo>
                    <a:pt x="1700" y="930"/>
                  </a:lnTo>
                  <a:lnTo>
                    <a:pt x="1706" y="930"/>
                  </a:lnTo>
                  <a:lnTo>
                    <a:pt x="1706" y="911"/>
                  </a:lnTo>
                  <a:lnTo>
                    <a:pt x="1711" y="911"/>
                  </a:lnTo>
                  <a:lnTo>
                    <a:pt x="1716" y="912"/>
                  </a:lnTo>
                  <a:lnTo>
                    <a:pt x="1718" y="914"/>
                  </a:lnTo>
                  <a:lnTo>
                    <a:pt x="1721" y="914"/>
                  </a:lnTo>
                  <a:lnTo>
                    <a:pt x="1725" y="916"/>
                  </a:lnTo>
                  <a:lnTo>
                    <a:pt x="1728" y="918"/>
                  </a:lnTo>
                  <a:lnTo>
                    <a:pt x="1732" y="914"/>
                  </a:lnTo>
                  <a:lnTo>
                    <a:pt x="1737" y="912"/>
                  </a:lnTo>
                  <a:lnTo>
                    <a:pt x="1741" y="911"/>
                  </a:lnTo>
                  <a:lnTo>
                    <a:pt x="1746" y="909"/>
                  </a:lnTo>
                  <a:lnTo>
                    <a:pt x="1748" y="907"/>
                  </a:lnTo>
                  <a:lnTo>
                    <a:pt x="1749" y="904"/>
                  </a:lnTo>
                  <a:lnTo>
                    <a:pt x="1749" y="900"/>
                  </a:lnTo>
                  <a:lnTo>
                    <a:pt x="1749" y="897"/>
                  </a:lnTo>
                  <a:lnTo>
                    <a:pt x="1749" y="893"/>
                  </a:lnTo>
                  <a:lnTo>
                    <a:pt x="1751" y="890"/>
                  </a:lnTo>
                  <a:lnTo>
                    <a:pt x="1753" y="886"/>
                  </a:lnTo>
                  <a:lnTo>
                    <a:pt x="1786" y="876"/>
                  </a:lnTo>
                  <a:lnTo>
                    <a:pt x="1793" y="865"/>
                  </a:lnTo>
                  <a:lnTo>
                    <a:pt x="1795" y="855"/>
                  </a:lnTo>
                  <a:lnTo>
                    <a:pt x="1800" y="844"/>
                  </a:lnTo>
                  <a:lnTo>
                    <a:pt x="1810" y="837"/>
                  </a:lnTo>
                  <a:lnTo>
                    <a:pt x="1823" y="832"/>
                  </a:lnTo>
                  <a:lnTo>
                    <a:pt x="1838" y="827"/>
                  </a:lnTo>
                  <a:lnTo>
                    <a:pt x="1852" y="822"/>
                  </a:lnTo>
                  <a:lnTo>
                    <a:pt x="1854" y="820"/>
                  </a:lnTo>
                  <a:lnTo>
                    <a:pt x="1854" y="820"/>
                  </a:lnTo>
                  <a:lnTo>
                    <a:pt x="1854" y="818"/>
                  </a:lnTo>
                  <a:lnTo>
                    <a:pt x="1854" y="816"/>
                  </a:lnTo>
                  <a:lnTo>
                    <a:pt x="1856" y="815"/>
                  </a:lnTo>
                  <a:lnTo>
                    <a:pt x="1849" y="797"/>
                  </a:lnTo>
                  <a:lnTo>
                    <a:pt x="1845" y="776"/>
                  </a:lnTo>
                  <a:lnTo>
                    <a:pt x="1845" y="757"/>
                  </a:lnTo>
                  <a:lnTo>
                    <a:pt x="1844" y="741"/>
                  </a:lnTo>
                  <a:lnTo>
                    <a:pt x="1859" y="740"/>
                  </a:lnTo>
                  <a:lnTo>
                    <a:pt x="1870" y="736"/>
                  </a:lnTo>
                  <a:lnTo>
                    <a:pt x="1882" y="733"/>
                  </a:lnTo>
                  <a:lnTo>
                    <a:pt x="1882" y="741"/>
                  </a:lnTo>
                  <a:lnTo>
                    <a:pt x="1880" y="748"/>
                  </a:lnTo>
                  <a:lnTo>
                    <a:pt x="1878" y="761"/>
                  </a:lnTo>
                  <a:lnTo>
                    <a:pt x="1877" y="778"/>
                  </a:lnTo>
                  <a:lnTo>
                    <a:pt x="1875" y="794"/>
                  </a:lnTo>
                  <a:lnTo>
                    <a:pt x="1875" y="806"/>
                  </a:lnTo>
                  <a:lnTo>
                    <a:pt x="1880" y="809"/>
                  </a:lnTo>
                  <a:lnTo>
                    <a:pt x="1884" y="811"/>
                  </a:lnTo>
                  <a:lnTo>
                    <a:pt x="1885" y="813"/>
                  </a:lnTo>
                  <a:lnTo>
                    <a:pt x="1889" y="815"/>
                  </a:lnTo>
                  <a:lnTo>
                    <a:pt x="1894" y="818"/>
                  </a:lnTo>
                  <a:lnTo>
                    <a:pt x="1905" y="813"/>
                  </a:lnTo>
                  <a:lnTo>
                    <a:pt x="1912" y="813"/>
                  </a:lnTo>
                  <a:lnTo>
                    <a:pt x="1917" y="816"/>
                  </a:lnTo>
                  <a:lnTo>
                    <a:pt x="1924" y="822"/>
                  </a:lnTo>
                  <a:lnTo>
                    <a:pt x="1933" y="822"/>
                  </a:lnTo>
                  <a:lnTo>
                    <a:pt x="1943" y="818"/>
                  </a:lnTo>
                  <a:lnTo>
                    <a:pt x="1952" y="813"/>
                  </a:lnTo>
                  <a:lnTo>
                    <a:pt x="1957" y="808"/>
                  </a:lnTo>
                  <a:lnTo>
                    <a:pt x="1964" y="804"/>
                  </a:lnTo>
                  <a:lnTo>
                    <a:pt x="1973" y="801"/>
                  </a:lnTo>
                  <a:lnTo>
                    <a:pt x="1987" y="802"/>
                  </a:lnTo>
                  <a:lnTo>
                    <a:pt x="2006" y="806"/>
                  </a:lnTo>
                  <a:lnTo>
                    <a:pt x="2008" y="801"/>
                  </a:lnTo>
                  <a:lnTo>
                    <a:pt x="2009" y="799"/>
                  </a:lnTo>
                  <a:lnTo>
                    <a:pt x="2013" y="795"/>
                  </a:lnTo>
                  <a:lnTo>
                    <a:pt x="2016" y="794"/>
                  </a:lnTo>
                  <a:lnTo>
                    <a:pt x="2020" y="794"/>
                  </a:lnTo>
                  <a:lnTo>
                    <a:pt x="2025" y="792"/>
                  </a:lnTo>
                  <a:lnTo>
                    <a:pt x="2025" y="762"/>
                  </a:lnTo>
                  <a:lnTo>
                    <a:pt x="2029" y="738"/>
                  </a:lnTo>
                  <a:lnTo>
                    <a:pt x="2032" y="734"/>
                  </a:lnTo>
                  <a:lnTo>
                    <a:pt x="2036" y="733"/>
                  </a:lnTo>
                  <a:lnTo>
                    <a:pt x="2039" y="729"/>
                  </a:lnTo>
                  <a:lnTo>
                    <a:pt x="2043" y="727"/>
                  </a:lnTo>
                  <a:lnTo>
                    <a:pt x="2048" y="726"/>
                  </a:lnTo>
                  <a:lnTo>
                    <a:pt x="2048" y="729"/>
                  </a:lnTo>
                  <a:lnTo>
                    <a:pt x="2051" y="733"/>
                  </a:lnTo>
                  <a:lnTo>
                    <a:pt x="2053" y="736"/>
                  </a:lnTo>
                  <a:lnTo>
                    <a:pt x="2055" y="740"/>
                  </a:lnTo>
                  <a:lnTo>
                    <a:pt x="2057" y="741"/>
                  </a:lnTo>
                  <a:lnTo>
                    <a:pt x="2062" y="743"/>
                  </a:lnTo>
                  <a:lnTo>
                    <a:pt x="2067" y="745"/>
                  </a:lnTo>
                  <a:lnTo>
                    <a:pt x="2065" y="729"/>
                  </a:lnTo>
                  <a:lnTo>
                    <a:pt x="2064" y="719"/>
                  </a:lnTo>
                  <a:lnTo>
                    <a:pt x="2060" y="712"/>
                  </a:lnTo>
                  <a:lnTo>
                    <a:pt x="2058" y="703"/>
                  </a:lnTo>
                  <a:lnTo>
                    <a:pt x="2055" y="687"/>
                  </a:lnTo>
                  <a:lnTo>
                    <a:pt x="2064" y="686"/>
                  </a:lnTo>
                  <a:lnTo>
                    <a:pt x="2070" y="682"/>
                  </a:lnTo>
                  <a:lnTo>
                    <a:pt x="2076" y="679"/>
                  </a:lnTo>
                  <a:lnTo>
                    <a:pt x="2083" y="675"/>
                  </a:lnTo>
                  <a:lnTo>
                    <a:pt x="2095" y="675"/>
                  </a:lnTo>
                  <a:lnTo>
                    <a:pt x="2107" y="677"/>
                  </a:lnTo>
                  <a:lnTo>
                    <a:pt x="2116" y="679"/>
                  </a:lnTo>
                  <a:lnTo>
                    <a:pt x="2125" y="675"/>
                  </a:lnTo>
                  <a:lnTo>
                    <a:pt x="2132" y="665"/>
                  </a:lnTo>
                  <a:lnTo>
                    <a:pt x="2126" y="663"/>
                  </a:lnTo>
                  <a:lnTo>
                    <a:pt x="2121" y="661"/>
                  </a:lnTo>
                  <a:lnTo>
                    <a:pt x="2118" y="659"/>
                  </a:lnTo>
                  <a:lnTo>
                    <a:pt x="2112" y="658"/>
                  </a:lnTo>
                  <a:lnTo>
                    <a:pt x="2105" y="658"/>
                  </a:lnTo>
                  <a:lnTo>
                    <a:pt x="2088" y="666"/>
                  </a:lnTo>
                  <a:lnTo>
                    <a:pt x="2069" y="672"/>
                  </a:lnTo>
                  <a:lnTo>
                    <a:pt x="2048" y="675"/>
                  </a:lnTo>
                  <a:lnTo>
                    <a:pt x="2044" y="666"/>
                  </a:lnTo>
                  <a:lnTo>
                    <a:pt x="2039" y="659"/>
                  </a:lnTo>
                  <a:lnTo>
                    <a:pt x="2034" y="652"/>
                  </a:lnTo>
                  <a:lnTo>
                    <a:pt x="2030" y="644"/>
                  </a:lnTo>
                  <a:lnTo>
                    <a:pt x="2029" y="630"/>
                  </a:lnTo>
                  <a:lnTo>
                    <a:pt x="2030" y="619"/>
                  </a:lnTo>
                  <a:lnTo>
                    <a:pt x="2029" y="607"/>
                  </a:lnTo>
                  <a:lnTo>
                    <a:pt x="2027" y="593"/>
                  </a:lnTo>
                  <a:lnTo>
                    <a:pt x="2029" y="581"/>
                  </a:lnTo>
                  <a:lnTo>
                    <a:pt x="2037" y="563"/>
                  </a:lnTo>
                  <a:lnTo>
                    <a:pt x="2051" y="551"/>
                  </a:lnTo>
                  <a:lnTo>
                    <a:pt x="2065" y="537"/>
                  </a:lnTo>
                  <a:lnTo>
                    <a:pt x="2077" y="523"/>
                  </a:lnTo>
                  <a:lnTo>
                    <a:pt x="2086" y="507"/>
                  </a:lnTo>
                  <a:lnTo>
                    <a:pt x="2081" y="502"/>
                  </a:lnTo>
                  <a:lnTo>
                    <a:pt x="2076" y="497"/>
                  </a:lnTo>
                  <a:lnTo>
                    <a:pt x="2070" y="492"/>
                  </a:lnTo>
                  <a:lnTo>
                    <a:pt x="2057" y="494"/>
                  </a:lnTo>
                  <a:lnTo>
                    <a:pt x="2041" y="495"/>
                  </a:lnTo>
                  <a:lnTo>
                    <a:pt x="2036" y="520"/>
                  </a:lnTo>
                  <a:lnTo>
                    <a:pt x="2027" y="539"/>
                  </a:lnTo>
                  <a:lnTo>
                    <a:pt x="2015" y="555"/>
                  </a:lnTo>
                  <a:lnTo>
                    <a:pt x="2001" y="570"/>
                  </a:lnTo>
                  <a:lnTo>
                    <a:pt x="1988" y="588"/>
                  </a:lnTo>
                  <a:lnTo>
                    <a:pt x="1980" y="609"/>
                  </a:lnTo>
                  <a:lnTo>
                    <a:pt x="1974" y="633"/>
                  </a:lnTo>
                  <a:lnTo>
                    <a:pt x="1985" y="642"/>
                  </a:lnTo>
                  <a:lnTo>
                    <a:pt x="1995" y="652"/>
                  </a:lnTo>
                  <a:lnTo>
                    <a:pt x="2002" y="665"/>
                  </a:lnTo>
                  <a:lnTo>
                    <a:pt x="2006" y="680"/>
                  </a:lnTo>
                  <a:lnTo>
                    <a:pt x="2001" y="682"/>
                  </a:lnTo>
                  <a:lnTo>
                    <a:pt x="1999" y="684"/>
                  </a:lnTo>
                  <a:lnTo>
                    <a:pt x="1997" y="686"/>
                  </a:lnTo>
                  <a:lnTo>
                    <a:pt x="1997" y="686"/>
                  </a:lnTo>
                  <a:lnTo>
                    <a:pt x="1997" y="687"/>
                  </a:lnTo>
                  <a:lnTo>
                    <a:pt x="1995" y="689"/>
                  </a:lnTo>
                  <a:lnTo>
                    <a:pt x="1995" y="693"/>
                  </a:lnTo>
                  <a:lnTo>
                    <a:pt x="1994" y="694"/>
                  </a:lnTo>
                  <a:lnTo>
                    <a:pt x="1971" y="703"/>
                  </a:lnTo>
                  <a:lnTo>
                    <a:pt x="1968" y="724"/>
                  </a:lnTo>
                  <a:lnTo>
                    <a:pt x="1961" y="740"/>
                  </a:lnTo>
                  <a:lnTo>
                    <a:pt x="1954" y="752"/>
                  </a:lnTo>
                  <a:lnTo>
                    <a:pt x="1943" y="762"/>
                  </a:lnTo>
                  <a:lnTo>
                    <a:pt x="1934" y="773"/>
                  </a:lnTo>
                  <a:lnTo>
                    <a:pt x="1926" y="787"/>
                  </a:lnTo>
                  <a:lnTo>
                    <a:pt x="1920" y="787"/>
                  </a:lnTo>
                  <a:lnTo>
                    <a:pt x="1920" y="783"/>
                  </a:lnTo>
                  <a:lnTo>
                    <a:pt x="1906" y="764"/>
                  </a:lnTo>
                  <a:lnTo>
                    <a:pt x="1898" y="743"/>
                  </a:lnTo>
                  <a:lnTo>
                    <a:pt x="1892" y="720"/>
                  </a:lnTo>
                  <a:lnTo>
                    <a:pt x="1882" y="694"/>
                  </a:lnTo>
                  <a:lnTo>
                    <a:pt x="1868" y="701"/>
                  </a:lnTo>
                  <a:lnTo>
                    <a:pt x="1859" y="710"/>
                  </a:lnTo>
                  <a:lnTo>
                    <a:pt x="1849" y="717"/>
                  </a:lnTo>
                  <a:lnTo>
                    <a:pt x="1838" y="722"/>
                  </a:lnTo>
                  <a:lnTo>
                    <a:pt x="1821" y="726"/>
                  </a:lnTo>
                  <a:lnTo>
                    <a:pt x="1819" y="724"/>
                  </a:lnTo>
                  <a:lnTo>
                    <a:pt x="1817" y="724"/>
                  </a:lnTo>
                  <a:lnTo>
                    <a:pt x="1816" y="724"/>
                  </a:lnTo>
                  <a:lnTo>
                    <a:pt x="1814" y="722"/>
                  </a:lnTo>
                  <a:lnTo>
                    <a:pt x="1810" y="722"/>
                  </a:lnTo>
                  <a:lnTo>
                    <a:pt x="1809" y="701"/>
                  </a:lnTo>
                  <a:lnTo>
                    <a:pt x="1807" y="684"/>
                  </a:lnTo>
                  <a:lnTo>
                    <a:pt x="1803" y="670"/>
                  </a:lnTo>
                  <a:lnTo>
                    <a:pt x="1800" y="654"/>
                  </a:lnTo>
                  <a:lnTo>
                    <a:pt x="1798" y="633"/>
                  </a:lnTo>
                  <a:lnTo>
                    <a:pt x="1807" y="624"/>
                  </a:lnTo>
                  <a:lnTo>
                    <a:pt x="1810" y="616"/>
                  </a:lnTo>
                  <a:lnTo>
                    <a:pt x="1812" y="605"/>
                  </a:lnTo>
                  <a:lnTo>
                    <a:pt x="1817" y="591"/>
                  </a:lnTo>
                  <a:lnTo>
                    <a:pt x="1821" y="588"/>
                  </a:lnTo>
                  <a:lnTo>
                    <a:pt x="1826" y="583"/>
                  </a:lnTo>
                  <a:lnTo>
                    <a:pt x="1831" y="577"/>
                  </a:lnTo>
                  <a:lnTo>
                    <a:pt x="1837" y="572"/>
                  </a:lnTo>
                  <a:lnTo>
                    <a:pt x="1840" y="574"/>
                  </a:lnTo>
                  <a:lnTo>
                    <a:pt x="1842" y="576"/>
                  </a:lnTo>
                  <a:lnTo>
                    <a:pt x="1844" y="577"/>
                  </a:lnTo>
                  <a:lnTo>
                    <a:pt x="1845" y="579"/>
                  </a:lnTo>
                  <a:lnTo>
                    <a:pt x="1845" y="579"/>
                  </a:lnTo>
                  <a:lnTo>
                    <a:pt x="1849" y="576"/>
                  </a:lnTo>
                  <a:lnTo>
                    <a:pt x="1851" y="572"/>
                  </a:lnTo>
                  <a:lnTo>
                    <a:pt x="1852" y="569"/>
                  </a:lnTo>
                  <a:lnTo>
                    <a:pt x="1854" y="563"/>
                  </a:lnTo>
                  <a:lnTo>
                    <a:pt x="1856" y="560"/>
                  </a:lnTo>
                  <a:lnTo>
                    <a:pt x="1868" y="553"/>
                  </a:lnTo>
                  <a:lnTo>
                    <a:pt x="1878" y="549"/>
                  </a:lnTo>
                  <a:lnTo>
                    <a:pt x="1887" y="541"/>
                  </a:lnTo>
                  <a:lnTo>
                    <a:pt x="1884" y="539"/>
                  </a:lnTo>
                  <a:lnTo>
                    <a:pt x="1882" y="539"/>
                  </a:lnTo>
                  <a:lnTo>
                    <a:pt x="1880" y="539"/>
                  </a:lnTo>
                  <a:lnTo>
                    <a:pt x="1880" y="537"/>
                  </a:lnTo>
                  <a:lnTo>
                    <a:pt x="1880" y="537"/>
                  </a:lnTo>
                  <a:lnTo>
                    <a:pt x="1880" y="534"/>
                  </a:lnTo>
                  <a:lnTo>
                    <a:pt x="1878" y="530"/>
                  </a:lnTo>
                  <a:lnTo>
                    <a:pt x="1891" y="514"/>
                  </a:lnTo>
                  <a:lnTo>
                    <a:pt x="1903" y="495"/>
                  </a:lnTo>
                  <a:lnTo>
                    <a:pt x="1913" y="473"/>
                  </a:lnTo>
                  <a:lnTo>
                    <a:pt x="1924" y="450"/>
                  </a:lnTo>
                  <a:lnTo>
                    <a:pt x="1934" y="427"/>
                  </a:lnTo>
                  <a:lnTo>
                    <a:pt x="1947" y="406"/>
                  </a:lnTo>
                  <a:lnTo>
                    <a:pt x="1959" y="392"/>
                  </a:lnTo>
                  <a:lnTo>
                    <a:pt x="1974" y="384"/>
                  </a:lnTo>
                  <a:lnTo>
                    <a:pt x="1974" y="370"/>
                  </a:lnTo>
                  <a:lnTo>
                    <a:pt x="1990" y="370"/>
                  </a:lnTo>
                  <a:lnTo>
                    <a:pt x="1999" y="354"/>
                  </a:lnTo>
                  <a:lnTo>
                    <a:pt x="2013" y="343"/>
                  </a:lnTo>
                  <a:lnTo>
                    <a:pt x="2032" y="338"/>
                  </a:lnTo>
                  <a:lnTo>
                    <a:pt x="2034" y="340"/>
                  </a:lnTo>
                  <a:lnTo>
                    <a:pt x="2036" y="340"/>
                  </a:lnTo>
                  <a:lnTo>
                    <a:pt x="2036" y="340"/>
                  </a:lnTo>
                  <a:lnTo>
                    <a:pt x="2037" y="340"/>
                  </a:lnTo>
                  <a:lnTo>
                    <a:pt x="2041" y="342"/>
                  </a:lnTo>
                  <a:lnTo>
                    <a:pt x="2041" y="329"/>
                  </a:lnTo>
                  <a:lnTo>
                    <a:pt x="2046" y="329"/>
                  </a:lnTo>
                  <a:lnTo>
                    <a:pt x="2050" y="329"/>
                  </a:lnTo>
                  <a:lnTo>
                    <a:pt x="2053" y="329"/>
                  </a:lnTo>
                  <a:lnTo>
                    <a:pt x="2055" y="329"/>
                  </a:lnTo>
                  <a:lnTo>
                    <a:pt x="2057" y="331"/>
                  </a:lnTo>
                  <a:lnTo>
                    <a:pt x="2058" y="331"/>
                  </a:lnTo>
                  <a:lnTo>
                    <a:pt x="2064" y="335"/>
                  </a:lnTo>
                  <a:lnTo>
                    <a:pt x="2070" y="321"/>
                  </a:lnTo>
                  <a:lnTo>
                    <a:pt x="2081" y="312"/>
                  </a:lnTo>
                  <a:lnTo>
                    <a:pt x="2093" y="309"/>
                  </a:lnTo>
                  <a:lnTo>
                    <a:pt x="2109" y="305"/>
                  </a:lnTo>
                  <a:lnTo>
                    <a:pt x="2125" y="303"/>
                  </a:lnTo>
                  <a:lnTo>
                    <a:pt x="2132" y="310"/>
                  </a:lnTo>
                  <a:lnTo>
                    <a:pt x="2140" y="314"/>
                  </a:lnTo>
                  <a:lnTo>
                    <a:pt x="2147" y="315"/>
                  </a:lnTo>
                  <a:lnTo>
                    <a:pt x="2154" y="317"/>
                  </a:lnTo>
                  <a:lnTo>
                    <a:pt x="2160" y="324"/>
                  </a:lnTo>
                  <a:lnTo>
                    <a:pt x="2163" y="338"/>
                  </a:lnTo>
                  <a:lnTo>
                    <a:pt x="2161" y="340"/>
                  </a:lnTo>
                  <a:lnTo>
                    <a:pt x="2160" y="342"/>
                  </a:lnTo>
                  <a:lnTo>
                    <a:pt x="2158" y="342"/>
                  </a:lnTo>
                  <a:lnTo>
                    <a:pt x="2158" y="343"/>
                  </a:lnTo>
                  <a:lnTo>
                    <a:pt x="2156" y="345"/>
                  </a:lnTo>
                  <a:lnTo>
                    <a:pt x="2156" y="349"/>
                  </a:lnTo>
                  <a:lnTo>
                    <a:pt x="2158" y="352"/>
                  </a:lnTo>
                  <a:lnTo>
                    <a:pt x="2160" y="352"/>
                  </a:lnTo>
                  <a:lnTo>
                    <a:pt x="2161" y="354"/>
                  </a:lnTo>
                  <a:lnTo>
                    <a:pt x="2163" y="357"/>
                  </a:lnTo>
                  <a:lnTo>
                    <a:pt x="2175" y="352"/>
                  </a:lnTo>
                  <a:lnTo>
                    <a:pt x="2182" y="350"/>
                  </a:lnTo>
                  <a:lnTo>
                    <a:pt x="2187" y="350"/>
                  </a:lnTo>
                  <a:lnTo>
                    <a:pt x="2189" y="354"/>
                  </a:lnTo>
                  <a:lnTo>
                    <a:pt x="2191" y="359"/>
                  </a:lnTo>
                  <a:lnTo>
                    <a:pt x="2196" y="364"/>
                  </a:lnTo>
                  <a:lnTo>
                    <a:pt x="2201" y="370"/>
                  </a:lnTo>
                  <a:lnTo>
                    <a:pt x="2233" y="373"/>
                  </a:lnTo>
                  <a:lnTo>
                    <a:pt x="2245" y="380"/>
                  </a:lnTo>
                  <a:lnTo>
                    <a:pt x="2259" y="391"/>
                  </a:lnTo>
                  <a:lnTo>
                    <a:pt x="2273" y="405"/>
                  </a:lnTo>
                  <a:lnTo>
                    <a:pt x="2285" y="420"/>
                  </a:lnTo>
                  <a:lnTo>
                    <a:pt x="2296" y="436"/>
                  </a:lnTo>
                  <a:lnTo>
                    <a:pt x="2299" y="452"/>
                  </a:lnTo>
                  <a:lnTo>
                    <a:pt x="2297" y="467"/>
                  </a:lnTo>
                  <a:lnTo>
                    <a:pt x="2285" y="480"/>
                  </a:lnTo>
                  <a:lnTo>
                    <a:pt x="2269" y="488"/>
                  </a:lnTo>
                  <a:lnTo>
                    <a:pt x="2252" y="488"/>
                  </a:lnTo>
                  <a:lnTo>
                    <a:pt x="2236" y="481"/>
                  </a:lnTo>
                  <a:lnTo>
                    <a:pt x="2222" y="474"/>
                  </a:lnTo>
                  <a:lnTo>
                    <a:pt x="2208" y="469"/>
                  </a:lnTo>
                  <a:lnTo>
                    <a:pt x="2210" y="481"/>
                  </a:lnTo>
                  <a:lnTo>
                    <a:pt x="2212" y="497"/>
                  </a:lnTo>
                  <a:lnTo>
                    <a:pt x="2214" y="514"/>
                  </a:lnTo>
                  <a:lnTo>
                    <a:pt x="2217" y="528"/>
                  </a:lnTo>
                  <a:lnTo>
                    <a:pt x="2221" y="537"/>
                  </a:lnTo>
                  <a:lnTo>
                    <a:pt x="2224" y="542"/>
                  </a:lnTo>
                  <a:lnTo>
                    <a:pt x="2229" y="544"/>
                  </a:lnTo>
                  <a:lnTo>
                    <a:pt x="2233" y="548"/>
                  </a:lnTo>
                  <a:lnTo>
                    <a:pt x="2240" y="549"/>
                  </a:lnTo>
                  <a:lnTo>
                    <a:pt x="2238" y="537"/>
                  </a:lnTo>
                  <a:lnTo>
                    <a:pt x="2236" y="528"/>
                  </a:lnTo>
                  <a:lnTo>
                    <a:pt x="2236" y="518"/>
                  </a:lnTo>
                  <a:lnTo>
                    <a:pt x="2240" y="518"/>
                  </a:lnTo>
                  <a:lnTo>
                    <a:pt x="2240" y="514"/>
                  </a:lnTo>
                  <a:lnTo>
                    <a:pt x="2252" y="521"/>
                  </a:lnTo>
                  <a:lnTo>
                    <a:pt x="2264" y="528"/>
                  </a:lnTo>
                  <a:lnTo>
                    <a:pt x="2278" y="534"/>
                  </a:lnTo>
                  <a:lnTo>
                    <a:pt x="2280" y="530"/>
                  </a:lnTo>
                  <a:lnTo>
                    <a:pt x="2282" y="527"/>
                  </a:lnTo>
                  <a:lnTo>
                    <a:pt x="2283" y="525"/>
                  </a:lnTo>
                  <a:lnTo>
                    <a:pt x="2285" y="520"/>
                  </a:lnTo>
                  <a:lnTo>
                    <a:pt x="2285" y="514"/>
                  </a:lnTo>
                  <a:lnTo>
                    <a:pt x="2283" y="513"/>
                  </a:lnTo>
                  <a:lnTo>
                    <a:pt x="2282" y="511"/>
                  </a:lnTo>
                  <a:lnTo>
                    <a:pt x="2280" y="509"/>
                  </a:lnTo>
                  <a:lnTo>
                    <a:pt x="2280" y="507"/>
                  </a:lnTo>
                  <a:lnTo>
                    <a:pt x="2280" y="504"/>
                  </a:lnTo>
                  <a:lnTo>
                    <a:pt x="2278" y="499"/>
                  </a:lnTo>
                  <a:lnTo>
                    <a:pt x="2294" y="492"/>
                  </a:lnTo>
                  <a:lnTo>
                    <a:pt x="2304" y="481"/>
                  </a:lnTo>
                  <a:lnTo>
                    <a:pt x="2313" y="469"/>
                  </a:lnTo>
                  <a:lnTo>
                    <a:pt x="2318" y="471"/>
                  </a:lnTo>
                  <a:lnTo>
                    <a:pt x="2325" y="473"/>
                  </a:lnTo>
                  <a:lnTo>
                    <a:pt x="2332" y="474"/>
                  </a:lnTo>
                  <a:lnTo>
                    <a:pt x="2339" y="476"/>
                  </a:lnTo>
                  <a:lnTo>
                    <a:pt x="2336" y="438"/>
                  </a:lnTo>
                  <a:lnTo>
                    <a:pt x="2329" y="396"/>
                  </a:lnTo>
                  <a:lnTo>
                    <a:pt x="2358" y="396"/>
                  </a:lnTo>
                  <a:lnTo>
                    <a:pt x="2365" y="403"/>
                  </a:lnTo>
                  <a:lnTo>
                    <a:pt x="2372" y="413"/>
                  </a:lnTo>
                  <a:lnTo>
                    <a:pt x="2378" y="422"/>
                  </a:lnTo>
                  <a:lnTo>
                    <a:pt x="2378" y="431"/>
                  </a:lnTo>
                  <a:lnTo>
                    <a:pt x="2374" y="432"/>
                  </a:lnTo>
                  <a:lnTo>
                    <a:pt x="2372" y="432"/>
                  </a:lnTo>
                  <a:lnTo>
                    <a:pt x="2369" y="434"/>
                  </a:lnTo>
                  <a:lnTo>
                    <a:pt x="2362" y="434"/>
                  </a:lnTo>
                  <a:lnTo>
                    <a:pt x="2362" y="453"/>
                  </a:lnTo>
                  <a:lnTo>
                    <a:pt x="2367" y="455"/>
                  </a:lnTo>
                  <a:lnTo>
                    <a:pt x="2369" y="457"/>
                  </a:lnTo>
                  <a:lnTo>
                    <a:pt x="2372" y="459"/>
                  </a:lnTo>
                  <a:lnTo>
                    <a:pt x="2376" y="460"/>
                  </a:lnTo>
                  <a:lnTo>
                    <a:pt x="2381" y="460"/>
                  </a:lnTo>
                  <a:lnTo>
                    <a:pt x="2383" y="460"/>
                  </a:lnTo>
                  <a:lnTo>
                    <a:pt x="2385" y="459"/>
                  </a:lnTo>
                  <a:lnTo>
                    <a:pt x="2385" y="459"/>
                  </a:lnTo>
                  <a:lnTo>
                    <a:pt x="2386" y="459"/>
                  </a:lnTo>
                  <a:lnTo>
                    <a:pt x="2390" y="457"/>
                  </a:lnTo>
                  <a:lnTo>
                    <a:pt x="2392" y="452"/>
                  </a:lnTo>
                  <a:lnTo>
                    <a:pt x="2392" y="448"/>
                  </a:lnTo>
                  <a:lnTo>
                    <a:pt x="2392" y="443"/>
                  </a:lnTo>
                  <a:lnTo>
                    <a:pt x="2392" y="439"/>
                  </a:lnTo>
                  <a:lnTo>
                    <a:pt x="2390" y="434"/>
                  </a:lnTo>
                  <a:lnTo>
                    <a:pt x="2402" y="418"/>
                  </a:lnTo>
                  <a:lnTo>
                    <a:pt x="2416" y="405"/>
                  </a:lnTo>
                  <a:lnTo>
                    <a:pt x="2428" y="389"/>
                  </a:lnTo>
                  <a:lnTo>
                    <a:pt x="2434" y="387"/>
                  </a:lnTo>
                  <a:lnTo>
                    <a:pt x="2439" y="387"/>
                  </a:lnTo>
                  <a:lnTo>
                    <a:pt x="2441" y="385"/>
                  </a:lnTo>
                  <a:lnTo>
                    <a:pt x="2444" y="387"/>
                  </a:lnTo>
                  <a:lnTo>
                    <a:pt x="2448" y="389"/>
                  </a:lnTo>
                  <a:lnTo>
                    <a:pt x="2449" y="392"/>
                  </a:lnTo>
                  <a:lnTo>
                    <a:pt x="2451" y="396"/>
                  </a:lnTo>
                  <a:lnTo>
                    <a:pt x="2453" y="398"/>
                  </a:lnTo>
                  <a:lnTo>
                    <a:pt x="2454" y="401"/>
                  </a:lnTo>
                  <a:lnTo>
                    <a:pt x="2458" y="403"/>
                  </a:lnTo>
                  <a:lnTo>
                    <a:pt x="2458" y="399"/>
                  </a:lnTo>
                  <a:lnTo>
                    <a:pt x="2461" y="396"/>
                  </a:lnTo>
                  <a:lnTo>
                    <a:pt x="2463" y="392"/>
                  </a:lnTo>
                  <a:lnTo>
                    <a:pt x="2465" y="389"/>
                  </a:lnTo>
                  <a:lnTo>
                    <a:pt x="2465" y="384"/>
                  </a:lnTo>
                  <a:lnTo>
                    <a:pt x="2467" y="377"/>
                  </a:lnTo>
                  <a:lnTo>
                    <a:pt x="2482" y="377"/>
                  </a:lnTo>
                  <a:lnTo>
                    <a:pt x="2496" y="380"/>
                  </a:lnTo>
                  <a:lnTo>
                    <a:pt x="2509" y="384"/>
                  </a:lnTo>
                  <a:lnTo>
                    <a:pt x="2500" y="391"/>
                  </a:lnTo>
                  <a:lnTo>
                    <a:pt x="2491" y="396"/>
                  </a:lnTo>
                  <a:lnTo>
                    <a:pt x="2484" y="401"/>
                  </a:lnTo>
                  <a:lnTo>
                    <a:pt x="2477" y="411"/>
                  </a:lnTo>
                  <a:lnTo>
                    <a:pt x="2486" y="411"/>
                  </a:lnTo>
                  <a:lnTo>
                    <a:pt x="2491" y="406"/>
                  </a:lnTo>
                  <a:lnTo>
                    <a:pt x="2503" y="401"/>
                  </a:lnTo>
                  <a:lnTo>
                    <a:pt x="2516" y="396"/>
                  </a:lnTo>
                  <a:lnTo>
                    <a:pt x="2526" y="392"/>
                  </a:lnTo>
                  <a:lnTo>
                    <a:pt x="2537" y="389"/>
                  </a:lnTo>
                  <a:lnTo>
                    <a:pt x="2540" y="389"/>
                  </a:lnTo>
                  <a:lnTo>
                    <a:pt x="2542" y="391"/>
                  </a:lnTo>
                  <a:lnTo>
                    <a:pt x="2545" y="394"/>
                  </a:lnTo>
                  <a:lnTo>
                    <a:pt x="2547" y="396"/>
                  </a:lnTo>
                  <a:lnTo>
                    <a:pt x="2549" y="398"/>
                  </a:lnTo>
                  <a:lnTo>
                    <a:pt x="2552" y="398"/>
                  </a:lnTo>
                  <a:lnTo>
                    <a:pt x="2559" y="399"/>
                  </a:lnTo>
                  <a:lnTo>
                    <a:pt x="2561" y="396"/>
                  </a:lnTo>
                  <a:lnTo>
                    <a:pt x="2563" y="392"/>
                  </a:lnTo>
                  <a:lnTo>
                    <a:pt x="2564" y="391"/>
                  </a:lnTo>
                  <a:lnTo>
                    <a:pt x="2564" y="387"/>
                  </a:lnTo>
                  <a:lnTo>
                    <a:pt x="2566" y="382"/>
                  </a:lnTo>
                  <a:lnTo>
                    <a:pt x="2566" y="377"/>
                  </a:lnTo>
                  <a:lnTo>
                    <a:pt x="2563" y="373"/>
                  </a:lnTo>
                  <a:lnTo>
                    <a:pt x="2561" y="370"/>
                  </a:lnTo>
                  <a:lnTo>
                    <a:pt x="2559" y="366"/>
                  </a:lnTo>
                  <a:lnTo>
                    <a:pt x="2559" y="361"/>
                  </a:lnTo>
                  <a:lnTo>
                    <a:pt x="2559" y="354"/>
                  </a:lnTo>
                  <a:lnTo>
                    <a:pt x="2564" y="350"/>
                  </a:lnTo>
                  <a:lnTo>
                    <a:pt x="2568" y="347"/>
                  </a:lnTo>
                  <a:lnTo>
                    <a:pt x="2571" y="345"/>
                  </a:lnTo>
                  <a:lnTo>
                    <a:pt x="2578" y="342"/>
                  </a:lnTo>
                  <a:lnTo>
                    <a:pt x="2582" y="343"/>
                  </a:lnTo>
                  <a:lnTo>
                    <a:pt x="2587" y="345"/>
                  </a:lnTo>
                  <a:lnTo>
                    <a:pt x="2594" y="345"/>
                  </a:lnTo>
                  <a:lnTo>
                    <a:pt x="2601" y="345"/>
                  </a:lnTo>
                  <a:lnTo>
                    <a:pt x="2610" y="356"/>
                  </a:lnTo>
                  <a:lnTo>
                    <a:pt x="2622" y="368"/>
                  </a:lnTo>
                  <a:lnTo>
                    <a:pt x="2640" y="380"/>
                  </a:lnTo>
                  <a:lnTo>
                    <a:pt x="2655" y="392"/>
                  </a:lnTo>
                  <a:lnTo>
                    <a:pt x="2669" y="399"/>
                  </a:lnTo>
                  <a:lnTo>
                    <a:pt x="2678" y="403"/>
                  </a:lnTo>
                  <a:lnTo>
                    <a:pt x="2680" y="401"/>
                  </a:lnTo>
                  <a:lnTo>
                    <a:pt x="2680" y="401"/>
                  </a:lnTo>
                  <a:lnTo>
                    <a:pt x="2680" y="399"/>
                  </a:lnTo>
                  <a:lnTo>
                    <a:pt x="2680" y="399"/>
                  </a:lnTo>
                  <a:lnTo>
                    <a:pt x="2681" y="396"/>
                  </a:lnTo>
                  <a:lnTo>
                    <a:pt x="2676" y="391"/>
                  </a:lnTo>
                  <a:lnTo>
                    <a:pt x="2673" y="387"/>
                  </a:lnTo>
                  <a:lnTo>
                    <a:pt x="2671" y="382"/>
                  </a:lnTo>
                  <a:lnTo>
                    <a:pt x="2667" y="377"/>
                  </a:lnTo>
                  <a:lnTo>
                    <a:pt x="2666" y="370"/>
                  </a:lnTo>
                  <a:lnTo>
                    <a:pt x="2650" y="370"/>
                  </a:lnTo>
                  <a:lnTo>
                    <a:pt x="2652" y="349"/>
                  </a:lnTo>
                  <a:lnTo>
                    <a:pt x="2648" y="333"/>
                  </a:lnTo>
                  <a:lnTo>
                    <a:pt x="2646" y="319"/>
                  </a:lnTo>
                  <a:lnTo>
                    <a:pt x="2643" y="300"/>
                  </a:lnTo>
                  <a:lnTo>
                    <a:pt x="2653" y="293"/>
                  </a:lnTo>
                  <a:lnTo>
                    <a:pt x="2660" y="284"/>
                  </a:lnTo>
                  <a:lnTo>
                    <a:pt x="2664" y="274"/>
                  </a:lnTo>
                  <a:lnTo>
                    <a:pt x="2667" y="261"/>
                  </a:lnTo>
                  <a:lnTo>
                    <a:pt x="2671" y="251"/>
                  </a:lnTo>
                  <a:lnTo>
                    <a:pt x="2676" y="240"/>
                  </a:lnTo>
                  <a:lnTo>
                    <a:pt x="2683" y="232"/>
                  </a:lnTo>
                  <a:lnTo>
                    <a:pt x="2692" y="226"/>
                  </a:lnTo>
                  <a:lnTo>
                    <a:pt x="2708" y="225"/>
                  </a:lnTo>
                  <a:lnTo>
                    <a:pt x="2727" y="226"/>
                  </a:lnTo>
                  <a:lnTo>
                    <a:pt x="2732" y="235"/>
                  </a:lnTo>
                  <a:lnTo>
                    <a:pt x="2739" y="242"/>
                  </a:lnTo>
                  <a:lnTo>
                    <a:pt x="2737" y="256"/>
                  </a:lnTo>
                  <a:lnTo>
                    <a:pt x="2734" y="270"/>
                  </a:lnTo>
                  <a:lnTo>
                    <a:pt x="2730" y="282"/>
                  </a:lnTo>
                  <a:lnTo>
                    <a:pt x="2729" y="293"/>
                  </a:lnTo>
                  <a:lnTo>
                    <a:pt x="2727" y="300"/>
                  </a:lnTo>
                  <a:lnTo>
                    <a:pt x="2730" y="309"/>
                  </a:lnTo>
                  <a:lnTo>
                    <a:pt x="2736" y="321"/>
                  </a:lnTo>
                  <a:lnTo>
                    <a:pt x="2739" y="335"/>
                  </a:lnTo>
                  <a:lnTo>
                    <a:pt x="2742" y="345"/>
                  </a:lnTo>
                  <a:lnTo>
                    <a:pt x="2742" y="357"/>
                  </a:lnTo>
                  <a:lnTo>
                    <a:pt x="2739" y="368"/>
                  </a:lnTo>
                  <a:lnTo>
                    <a:pt x="2736" y="377"/>
                  </a:lnTo>
                  <a:lnTo>
                    <a:pt x="2736" y="384"/>
                  </a:lnTo>
                  <a:lnTo>
                    <a:pt x="2737" y="389"/>
                  </a:lnTo>
                  <a:lnTo>
                    <a:pt x="2739" y="392"/>
                  </a:lnTo>
                  <a:lnTo>
                    <a:pt x="2742" y="396"/>
                  </a:lnTo>
                  <a:lnTo>
                    <a:pt x="2746" y="399"/>
                  </a:lnTo>
                  <a:lnTo>
                    <a:pt x="2748" y="405"/>
                  </a:lnTo>
                  <a:lnTo>
                    <a:pt x="2751" y="411"/>
                  </a:lnTo>
                  <a:lnTo>
                    <a:pt x="2746" y="422"/>
                  </a:lnTo>
                  <a:lnTo>
                    <a:pt x="2742" y="434"/>
                  </a:lnTo>
                  <a:lnTo>
                    <a:pt x="2742" y="450"/>
                  </a:lnTo>
                  <a:lnTo>
                    <a:pt x="2737" y="453"/>
                  </a:lnTo>
                  <a:lnTo>
                    <a:pt x="2734" y="457"/>
                  </a:lnTo>
                  <a:lnTo>
                    <a:pt x="2729" y="459"/>
                  </a:lnTo>
                  <a:lnTo>
                    <a:pt x="2723" y="462"/>
                  </a:lnTo>
                  <a:lnTo>
                    <a:pt x="2716" y="464"/>
                  </a:lnTo>
                  <a:lnTo>
                    <a:pt x="2716" y="469"/>
                  </a:lnTo>
                  <a:lnTo>
                    <a:pt x="2736" y="469"/>
                  </a:lnTo>
                  <a:lnTo>
                    <a:pt x="2737" y="467"/>
                  </a:lnTo>
                  <a:lnTo>
                    <a:pt x="2737" y="467"/>
                  </a:lnTo>
                  <a:lnTo>
                    <a:pt x="2739" y="466"/>
                  </a:lnTo>
                  <a:lnTo>
                    <a:pt x="2739" y="466"/>
                  </a:lnTo>
                  <a:lnTo>
                    <a:pt x="2742" y="464"/>
                  </a:lnTo>
                  <a:lnTo>
                    <a:pt x="2749" y="452"/>
                  </a:lnTo>
                  <a:lnTo>
                    <a:pt x="2756" y="438"/>
                  </a:lnTo>
                  <a:lnTo>
                    <a:pt x="2762" y="427"/>
                  </a:lnTo>
                  <a:lnTo>
                    <a:pt x="2765" y="410"/>
                  </a:lnTo>
                  <a:lnTo>
                    <a:pt x="2762" y="394"/>
                  </a:lnTo>
                  <a:lnTo>
                    <a:pt x="2760" y="378"/>
                  </a:lnTo>
                  <a:lnTo>
                    <a:pt x="2758" y="364"/>
                  </a:lnTo>
                  <a:lnTo>
                    <a:pt x="2777" y="364"/>
                  </a:lnTo>
                  <a:lnTo>
                    <a:pt x="2795" y="364"/>
                  </a:lnTo>
                  <a:lnTo>
                    <a:pt x="2812" y="370"/>
                  </a:lnTo>
                  <a:lnTo>
                    <a:pt x="2812" y="364"/>
                  </a:lnTo>
                  <a:lnTo>
                    <a:pt x="2795" y="357"/>
                  </a:lnTo>
                  <a:lnTo>
                    <a:pt x="2774" y="349"/>
                  </a:lnTo>
                  <a:lnTo>
                    <a:pt x="2755" y="342"/>
                  </a:lnTo>
                  <a:lnTo>
                    <a:pt x="2751" y="324"/>
                  </a:lnTo>
                  <a:lnTo>
                    <a:pt x="2746" y="312"/>
                  </a:lnTo>
                  <a:lnTo>
                    <a:pt x="2741" y="302"/>
                  </a:lnTo>
                  <a:lnTo>
                    <a:pt x="2736" y="288"/>
                  </a:lnTo>
                  <a:lnTo>
                    <a:pt x="2758" y="268"/>
                  </a:lnTo>
                  <a:lnTo>
                    <a:pt x="2758" y="235"/>
                  </a:lnTo>
                  <a:lnTo>
                    <a:pt x="2762" y="235"/>
                  </a:lnTo>
                  <a:lnTo>
                    <a:pt x="2765" y="235"/>
                  </a:lnTo>
                  <a:lnTo>
                    <a:pt x="2767" y="235"/>
                  </a:lnTo>
                  <a:lnTo>
                    <a:pt x="2767" y="237"/>
                  </a:lnTo>
                  <a:lnTo>
                    <a:pt x="2770" y="239"/>
                  </a:lnTo>
                  <a:lnTo>
                    <a:pt x="2774" y="249"/>
                  </a:lnTo>
                  <a:lnTo>
                    <a:pt x="2777" y="260"/>
                  </a:lnTo>
                  <a:lnTo>
                    <a:pt x="2784" y="268"/>
                  </a:lnTo>
                  <a:lnTo>
                    <a:pt x="2797" y="261"/>
                  </a:lnTo>
                  <a:lnTo>
                    <a:pt x="2812" y="258"/>
                  </a:lnTo>
                  <a:lnTo>
                    <a:pt x="2832" y="258"/>
                  </a:lnTo>
                  <a:lnTo>
                    <a:pt x="2842" y="272"/>
                  </a:lnTo>
                  <a:lnTo>
                    <a:pt x="2858" y="286"/>
                  </a:lnTo>
                  <a:lnTo>
                    <a:pt x="2873" y="296"/>
                  </a:lnTo>
                  <a:lnTo>
                    <a:pt x="2873" y="288"/>
                  </a:lnTo>
                  <a:lnTo>
                    <a:pt x="2861" y="275"/>
                  </a:lnTo>
                  <a:lnTo>
                    <a:pt x="2852" y="260"/>
                  </a:lnTo>
                  <a:lnTo>
                    <a:pt x="2847" y="240"/>
                  </a:lnTo>
                  <a:lnTo>
                    <a:pt x="2842" y="221"/>
                  </a:lnTo>
                  <a:lnTo>
                    <a:pt x="2838" y="200"/>
                  </a:lnTo>
                  <a:lnTo>
                    <a:pt x="2861" y="193"/>
                  </a:lnTo>
                  <a:lnTo>
                    <a:pt x="2886" y="188"/>
                  </a:lnTo>
                  <a:lnTo>
                    <a:pt x="2893" y="204"/>
                  </a:lnTo>
                  <a:lnTo>
                    <a:pt x="2896" y="204"/>
                  </a:lnTo>
                  <a:lnTo>
                    <a:pt x="2900" y="188"/>
                  </a:lnTo>
                  <a:lnTo>
                    <a:pt x="2903" y="171"/>
                  </a:lnTo>
                  <a:lnTo>
                    <a:pt x="2908" y="153"/>
                  </a:lnTo>
                  <a:lnTo>
                    <a:pt x="2924" y="144"/>
                  </a:lnTo>
                  <a:lnTo>
                    <a:pt x="2936" y="134"/>
                  </a:lnTo>
                  <a:lnTo>
                    <a:pt x="2950" y="123"/>
                  </a:lnTo>
                  <a:lnTo>
                    <a:pt x="2964" y="117"/>
                  </a:lnTo>
                  <a:lnTo>
                    <a:pt x="2980" y="111"/>
                  </a:lnTo>
                  <a:lnTo>
                    <a:pt x="3001" y="111"/>
                  </a:lnTo>
                  <a:lnTo>
                    <a:pt x="3003" y="104"/>
                  </a:lnTo>
                  <a:lnTo>
                    <a:pt x="3006" y="99"/>
                  </a:lnTo>
                  <a:lnTo>
                    <a:pt x="3008" y="94"/>
                  </a:lnTo>
                  <a:lnTo>
                    <a:pt x="3011" y="89"/>
                  </a:lnTo>
                  <a:lnTo>
                    <a:pt x="3022" y="89"/>
                  </a:lnTo>
                  <a:lnTo>
                    <a:pt x="3036" y="89"/>
                  </a:lnTo>
                  <a:lnTo>
                    <a:pt x="3050" y="89"/>
                  </a:lnTo>
                  <a:lnTo>
                    <a:pt x="3060" y="89"/>
                  </a:lnTo>
                  <a:lnTo>
                    <a:pt x="3065" y="89"/>
                  </a:lnTo>
                  <a:lnTo>
                    <a:pt x="3072" y="83"/>
                  </a:lnTo>
                  <a:lnTo>
                    <a:pt x="3079" y="78"/>
                  </a:lnTo>
                  <a:lnTo>
                    <a:pt x="3086" y="71"/>
                  </a:lnTo>
                  <a:lnTo>
                    <a:pt x="3092" y="66"/>
                  </a:lnTo>
                  <a:lnTo>
                    <a:pt x="3097" y="68"/>
                  </a:lnTo>
                  <a:lnTo>
                    <a:pt x="3100" y="68"/>
                  </a:lnTo>
                  <a:lnTo>
                    <a:pt x="3106" y="69"/>
                  </a:lnTo>
                  <a:lnTo>
                    <a:pt x="3111" y="69"/>
                  </a:lnTo>
                  <a:lnTo>
                    <a:pt x="3111" y="50"/>
                  </a:lnTo>
                  <a:lnTo>
                    <a:pt x="3126" y="43"/>
                  </a:lnTo>
                  <a:lnTo>
                    <a:pt x="3139" y="36"/>
                  </a:lnTo>
                  <a:lnTo>
                    <a:pt x="3151" y="27"/>
                  </a:lnTo>
                  <a:lnTo>
                    <a:pt x="3161" y="17"/>
                  </a:lnTo>
                  <a:lnTo>
                    <a:pt x="3165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400"/>
            </a:p>
          </p:txBody>
        </p:sp>
        <p:sp>
          <p:nvSpPr>
            <p:cNvPr id="304" name="Freeform 11">
              <a:extLst>
                <a:ext uri="{FF2B5EF4-FFF2-40B4-BE49-F238E27FC236}">
                  <a16:creationId xmlns:a16="http://schemas.microsoft.com/office/drawing/2014/main" id="{406C1E01-CD6E-46B3-A695-AC87B975743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097088" y="1382713"/>
              <a:ext cx="4552950" cy="1549400"/>
            </a:xfrm>
            <a:custGeom>
              <a:avLst/>
              <a:gdLst>
                <a:gd name="T0" fmla="*/ 0 w 2868"/>
                <a:gd name="T1" fmla="*/ 276 h 976"/>
                <a:gd name="T2" fmla="*/ 1210 w 2868"/>
                <a:gd name="T3" fmla="*/ 237 h 976"/>
                <a:gd name="T4" fmla="*/ 1742 w 2868"/>
                <a:gd name="T5" fmla="*/ 276 h 976"/>
                <a:gd name="T6" fmla="*/ 2863 w 2868"/>
                <a:gd name="T7" fmla="*/ 190 h 976"/>
                <a:gd name="T8" fmla="*/ 2804 w 2868"/>
                <a:gd name="T9" fmla="*/ 223 h 976"/>
                <a:gd name="T10" fmla="*/ 194 w 2868"/>
                <a:gd name="T11" fmla="*/ 279 h 976"/>
                <a:gd name="T12" fmla="*/ 98 w 2868"/>
                <a:gd name="T13" fmla="*/ 202 h 976"/>
                <a:gd name="T14" fmla="*/ 138 w 2868"/>
                <a:gd name="T15" fmla="*/ 150 h 976"/>
                <a:gd name="T16" fmla="*/ 1685 w 2868"/>
                <a:gd name="T17" fmla="*/ 166 h 976"/>
                <a:gd name="T18" fmla="*/ 1631 w 2868"/>
                <a:gd name="T19" fmla="*/ 295 h 976"/>
                <a:gd name="T20" fmla="*/ 1620 w 2868"/>
                <a:gd name="T21" fmla="*/ 218 h 976"/>
                <a:gd name="T22" fmla="*/ 1569 w 2868"/>
                <a:gd name="T23" fmla="*/ 159 h 976"/>
                <a:gd name="T24" fmla="*/ 1632 w 2868"/>
                <a:gd name="T25" fmla="*/ 157 h 976"/>
                <a:gd name="T26" fmla="*/ 2615 w 2868"/>
                <a:gd name="T27" fmla="*/ 120 h 976"/>
                <a:gd name="T28" fmla="*/ 2090 w 2868"/>
                <a:gd name="T29" fmla="*/ 120 h 976"/>
                <a:gd name="T30" fmla="*/ 2739 w 2868"/>
                <a:gd name="T31" fmla="*/ 87 h 976"/>
                <a:gd name="T32" fmla="*/ 2765 w 2868"/>
                <a:gd name="T33" fmla="*/ 195 h 976"/>
                <a:gd name="T34" fmla="*/ 2704 w 2868"/>
                <a:gd name="T35" fmla="*/ 92 h 976"/>
                <a:gd name="T36" fmla="*/ 2158 w 2868"/>
                <a:gd name="T37" fmla="*/ 99 h 976"/>
                <a:gd name="T38" fmla="*/ 1786 w 2868"/>
                <a:gd name="T39" fmla="*/ 89 h 976"/>
                <a:gd name="T40" fmla="*/ 1681 w 2868"/>
                <a:gd name="T41" fmla="*/ 89 h 976"/>
                <a:gd name="T42" fmla="*/ 2186 w 2868"/>
                <a:gd name="T43" fmla="*/ 45 h 976"/>
                <a:gd name="T44" fmla="*/ 596 w 2868"/>
                <a:gd name="T45" fmla="*/ 92 h 976"/>
                <a:gd name="T46" fmla="*/ 384 w 2868"/>
                <a:gd name="T47" fmla="*/ 253 h 976"/>
                <a:gd name="T48" fmla="*/ 330 w 2868"/>
                <a:gd name="T49" fmla="*/ 316 h 976"/>
                <a:gd name="T50" fmla="*/ 321 w 2868"/>
                <a:gd name="T51" fmla="*/ 361 h 976"/>
                <a:gd name="T52" fmla="*/ 205 w 2868"/>
                <a:gd name="T53" fmla="*/ 335 h 976"/>
                <a:gd name="T54" fmla="*/ 253 w 2868"/>
                <a:gd name="T55" fmla="*/ 248 h 976"/>
                <a:gd name="T56" fmla="*/ 304 w 2868"/>
                <a:gd name="T57" fmla="*/ 197 h 976"/>
                <a:gd name="T58" fmla="*/ 311 w 2868"/>
                <a:gd name="T59" fmla="*/ 188 h 976"/>
                <a:gd name="T60" fmla="*/ 192 w 2868"/>
                <a:gd name="T61" fmla="*/ 168 h 976"/>
                <a:gd name="T62" fmla="*/ 161 w 2868"/>
                <a:gd name="T63" fmla="*/ 131 h 976"/>
                <a:gd name="T64" fmla="*/ 253 w 2868"/>
                <a:gd name="T65" fmla="*/ 92 h 976"/>
                <a:gd name="T66" fmla="*/ 323 w 2868"/>
                <a:gd name="T67" fmla="*/ 77 h 976"/>
                <a:gd name="T68" fmla="*/ 2107 w 2868"/>
                <a:gd name="T69" fmla="*/ 80 h 976"/>
                <a:gd name="T70" fmla="*/ 2090 w 2868"/>
                <a:gd name="T71" fmla="*/ 59 h 976"/>
                <a:gd name="T72" fmla="*/ 2147 w 2868"/>
                <a:gd name="T73" fmla="*/ 30 h 976"/>
                <a:gd name="T74" fmla="*/ 1048 w 2868"/>
                <a:gd name="T75" fmla="*/ 73 h 976"/>
                <a:gd name="T76" fmla="*/ 1076 w 2868"/>
                <a:gd name="T77" fmla="*/ 131 h 976"/>
                <a:gd name="T78" fmla="*/ 1294 w 2868"/>
                <a:gd name="T79" fmla="*/ 147 h 976"/>
                <a:gd name="T80" fmla="*/ 1196 w 2868"/>
                <a:gd name="T81" fmla="*/ 243 h 976"/>
                <a:gd name="T82" fmla="*/ 1224 w 2868"/>
                <a:gd name="T83" fmla="*/ 353 h 976"/>
                <a:gd name="T84" fmla="*/ 1198 w 2868"/>
                <a:gd name="T85" fmla="*/ 415 h 976"/>
                <a:gd name="T86" fmla="*/ 1192 w 2868"/>
                <a:gd name="T87" fmla="*/ 490 h 976"/>
                <a:gd name="T88" fmla="*/ 1140 w 2868"/>
                <a:gd name="T89" fmla="*/ 538 h 976"/>
                <a:gd name="T90" fmla="*/ 1091 w 2868"/>
                <a:gd name="T91" fmla="*/ 602 h 976"/>
                <a:gd name="T92" fmla="*/ 1048 w 2868"/>
                <a:gd name="T93" fmla="*/ 696 h 976"/>
                <a:gd name="T94" fmla="*/ 911 w 2868"/>
                <a:gd name="T95" fmla="*/ 784 h 976"/>
                <a:gd name="T96" fmla="*/ 861 w 2868"/>
                <a:gd name="T97" fmla="*/ 932 h 976"/>
                <a:gd name="T98" fmla="*/ 740 w 2868"/>
                <a:gd name="T99" fmla="*/ 862 h 976"/>
                <a:gd name="T100" fmla="*/ 714 w 2868"/>
                <a:gd name="T101" fmla="*/ 806 h 976"/>
                <a:gd name="T102" fmla="*/ 718 w 2868"/>
                <a:gd name="T103" fmla="*/ 641 h 976"/>
                <a:gd name="T104" fmla="*/ 672 w 2868"/>
                <a:gd name="T105" fmla="*/ 576 h 976"/>
                <a:gd name="T106" fmla="*/ 466 w 2868"/>
                <a:gd name="T107" fmla="*/ 374 h 976"/>
                <a:gd name="T108" fmla="*/ 447 w 2868"/>
                <a:gd name="T109" fmla="*/ 290 h 976"/>
                <a:gd name="T110" fmla="*/ 592 w 2868"/>
                <a:gd name="T111" fmla="*/ 140 h 976"/>
                <a:gd name="T112" fmla="*/ 711 w 2868"/>
                <a:gd name="T113" fmla="*/ 112 h 976"/>
                <a:gd name="T114" fmla="*/ 833 w 2868"/>
                <a:gd name="T115" fmla="*/ 80 h 976"/>
                <a:gd name="T116" fmla="*/ 896 w 2868"/>
                <a:gd name="T117" fmla="*/ 44 h 976"/>
                <a:gd name="T118" fmla="*/ 2706 w 2868"/>
                <a:gd name="T119" fmla="*/ 31 h 976"/>
                <a:gd name="T120" fmla="*/ 2641 w 2868"/>
                <a:gd name="T121" fmla="*/ 80 h 9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868" h="976">
                  <a:moveTo>
                    <a:pt x="7" y="243"/>
                  </a:moveTo>
                  <a:lnTo>
                    <a:pt x="25" y="248"/>
                  </a:lnTo>
                  <a:lnTo>
                    <a:pt x="37" y="257"/>
                  </a:lnTo>
                  <a:lnTo>
                    <a:pt x="47" y="265"/>
                  </a:lnTo>
                  <a:lnTo>
                    <a:pt x="58" y="276"/>
                  </a:lnTo>
                  <a:lnTo>
                    <a:pt x="68" y="284"/>
                  </a:lnTo>
                  <a:lnTo>
                    <a:pt x="68" y="281"/>
                  </a:lnTo>
                  <a:lnTo>
                    <a:pt x="74" y="281"/>
                  </a:lnTo>
                  <a:lnTo>
                    <a:pt x="74" y="284"/>
                  </a:lnTo>
                  <a:lnTo>
                    <a:pt x="75" y="288"/>
                  </a:lnTo>
                  <a:lnTo>
                    <a:pt x="79" y="293"/>
                  </a:lnTo>
                  <a:lnTo>
                    <a:pt x="81" y="300"/>
                  </a:lnTo>
                  <a:lnTo>
                    <a:pt x="74" y="300"/>
                  </a:lnTo>
                  <a:lnTo>
                    <a:pt x="70" y="300"/>
                  </a:lnTo>
                  <a:lnTo>
                    <a:pt x="70" y="302"/>
                  </a:lnTo>
                  <a:lnTo>
                    <a:pt x="68" y="302"/>
                  </a:lnTo>
                  <a:lnTo>
                    <a:pt x="65" y="302"/>
                  </a:lnTo>
                  <a:lnTo>
                    <a:pt x="61" y="304"/>
                  </a:lnTo>
                  <a:lnTo>
                    <a:pt x="47" y="293"/>
                  </a:lnTo>
                  <a:lnTo>
                    <a:pt x="33" y="288"/>
                  </a:lnTo>
                  <a:lnTo>
                    <a:pt x="16" y="284"/>
                  </a:lnTo>
                  <a:lnTo>
                    <a:pt x="0" y="276"/>
                  </a:lnTo>
                  <a:lnTo>
                    <a:pt x="6" y="271"/>
                  </a:lnTo>
                  <a:lnTo>
                    <a:pt x="7" y="265"/>
                  </a:lnTo>
                  <a:lnTo>
                    <a:pt x="6" y="260"/>
                  </a:lnTo>
                  <a:lnTo>
                    <a:pt x="6" y="253"/>
                  </a:lnTo>
                  <a:lnTo>
                    <a:pt x="7" y="243"/>
                  </a:lnTo>
                  <a:close/>
                  <a:moveTo>
                    <a:pt x="1222" y="236"/>
                  </a:moveTo>
                  <a:lnTo>
                    <a:pt x="1226" y="236"/>
                  </a:lnTo>
                  <a:lnTo>
                    <a:pt x="1229" y="237"/>
                  </a:lnTo>
                  <a:lnTo>
                    <a:pt x="1231" y="239"/>
                  </a:lnTo>
                  <a:lnTo>
                    <a:pt x="1233" y="241"/>
                  </a:lnTo>
                  <a:lnTo>
                    <a:pt x="1234" y="243"/>
                  </a:lnTo>
                  <a:lnTo>
                    <a:pt x="1234" y="244"/>
                  </a:lnTo>
                  <a:lnTo>
                    <a:pt x="1234" y="246"/>
                  </a:lnTo>
                  <a:lnTo>
                    <a:pt x="1236" y="250"/>
                  </a:lnTo>
                  <a:lnTo>
                    <a:pt x="1229" y="250"/>
                  </a:lnTo>
                  <a:lnTo>
                    <a:pt x="1226" y="251"/>
                  </a:lnTo>
                  <a:lnTo>
                    <a:pt x="1222" y="251"/>
                  </a:lnTo>
                  <a:lnTo>
                    <a:pt x="1219" y="253"/>
                  </a:lnTo>
                  <a:lnTo>
                    <a:pt x="1213" y="253"/>
                  </a:lnTo>
                  <a:lnTo>
                    <a:pt x="1213" y="250"/>
                  </a:lnTo>
                  <a:lnTo>
                    <a:pt x="1210" y="250"/>
                  </a:lnTo>
                  <a:lnTo>
                    <a:pt x="1210" y="237"/>
                  </a:lnTo>
                  <a:lnTo>
                    <a:pt x="1215" y="237"/>
                  </a:lnTo>
                  <a:lnTo>
                    <a:pt x="1220" y="236"/>
                  </a:lnTo>
                  <a:lnTo>
                    <a:pt x="1222" y="236"/>
                  </a:lnTo>
                  <a:close/>
                  <a:moveTo>
                    <a:pt x="61" y="227"/>
                  </a:moveTo>
                  <a:lnTo>
                    <a:pt x="77" y="227"/>
                  </a:lnTo>
                  <a:lnTo>
                    <a:pt x="77" y="230"/>
                  </a:lnTo>
                  <a:lnTo>
                    <a:pt x="74" y="230"/>
                  </a:lnTo>
                  <a:lnTo>
                    <a:pt x="70" y="230"/>
                  </a:lnTo>
                  <a:lnTo>
                    <a:pt x="68" y="232"/>
                  </a:lnTo>
                  <a:lnTo>
                    <a:pt x="67" y="232"/>
                  </a:lnTo>
                  <a:lnTo>
                    <a:pt x="67" y="232"/>
                  </a:lnTo>
                  <a:lnTo>
                    <a:pt x="65" y="232"/>
                  </a:lnTo>
                  <a:lnTo>
                    <a:pt x="63" y="230"/>
                  </a:lnTo>
                  <a:lnTo>
                    <a:pt x="61" y="227"/>
                  </a:lnTo>
                  <a:close/>
                  <a:moveTo>
                    <a:pt x="1716" y="202"/>
                  </a:moveTo>
                  <a:lnTo>
                    <a:pt x="1728" y="202"/>
                  </a:lnTo>
                  <a:lnTo>
                    <a:pt x="1732" y="216"/>
                  </a:lnTo>
                  <a:lnTo>
                    <a:pt x="1735" y="225"/>
                  </a:lnTo>
                  <a:lnTo>
                    <a:pt x="1742" y="229"/>
                  </a:lnTo>
                  <a:lnTo>
                    <a:pt x="1754" y="234"/>
                  </a:lnTo>
                  <a:lnTo>
                    <a:pt x="1749" y="255"/>
                  </a:lnTo>
                  <a:lnTo>
                    <a:pt x="1742" y="276"/>
                  </a:lnTo>
                  <a:lnTo>
                    <a:pt x="1732" y="291"/>
                  </a:lnTo>
                  <a:lnTo>
                    <a:pt x="1732" y="272"/>
                  </a:lnTo>
                  <a:lnTo>
                    <a:pt x="1709" y="272"/>
                  </a:lnTo>
                  <a:lnTo>
                    <a:pt x="1711" y="250"/>
                  </a:lnTo>
                  <a:lnTo>
                    <a:pt x="1713" y="229"/>
                  </a:lnTo>
                  <a:lnTo>
                    <a:pt x="1716" y="202"/>
                  </a:lnTo>
                  <a:close/>
                  <a:moveTo>
                    <a:pt x="2819" y="157"/>
                  </a:moveTo>
                  <a:lnTo>
                    <a:pt x="2823" y="157"/>
                  </a:lnTo>
                  <a:lnTo>
                    <a:pt x="2823" y="161"/>
                  </a:lnTo>
                  <a:lnTo>
                    <a:pt x="2824" y="166"/>
                  </a:lnTo>
                  <a:lnTo>
                    <a:pt x="2826" y="168"/>
                  </a:lnTo>
                  <a:lnTo>
                    <a:pt x="2828" y="171"/>
                  </a:lnTo>
                  <a:lnTo>
                    <a:pt x="2830" y="173"/>
                  </a:lnTo>
                  <a:lnTo>
                    <a:pt x="2833" y="176"/>
                  </a:lnTo>
                  <a:lnTo>
                    <a:pt x="2837" y="173"/>
                  </a:lnTo>
                  <a:lnTo>
                    <a:pt x="2838" y="169"/>
                  </a:lnTo>
                  <a:lnTo>
                    <a:pt x="2840" y="168"/>
                  </a:lnTo>
                  <a:lnTo>
                    <a:pt x="2844" y="168"/>
                  </a:lnTo>
                  <a:lnTo>
                    <a:pt x="2849" y="166"/>
                  </a:lnTo>
                  <a:lnTo>
                    <a:pt x="2852" y="176"/>
                  </a:lnTo>
                  <a:lnTo>
                    <a:pt x="2858" y="183"/>
                  </a:lnTo>
                  <a:lnTo>
                    <a:pt x="2863" y="190"/>
                  </a:lnTo>
                  <a:lnTo>
                    <a:pt x="2866" y="199"/>
                  </a:lnTo>
                  <a:lnTo>
                    <a:pt x="2868" y="211"/>
                  </a:lnTo>
                  <a:lnTo>
                    <a:pt x="2868" y="213"/>
                  </a:lnTo>
                  <a:lnTo>
                    <a:pt x="2866" y="215"/>
                  </a:lnTo>
                  <a:lnTo>
                    <a:pt x="2866" y="216"/>
                  </a:lnTo>
                  <a:lnTo>
                    <a:pt x="2866" y="218"/>
                  </a:lnTo>
                  <a:lnTo>
                    <a:pt x="2866" y="220"/>
                  </a:lnTo>
                  <a:lnTo>
                    <a:pt x="2865" y="223"/>
                  </a:lnTo>
                  <a:lnTo>
                    <a:pt x="2854" y="230"/>
                  </a:lnTo>
                  <a:lnTo>
                    <a:pt x="2838" y="237"/>
                  </a:lnTo>
                  <a:lnTo>
                    <a:pt x="2819" y="241"/>
                  </a:lnTo>
                  <a:lnTo>
                    <a:pt x="2800" y="244"/>
                  </a:lnTo>
                  <a:lnTo>
                    <a:pt x="2784" y="246"/>
                  </a:lnTo>
                  <a:lnTo>
                    <a:pt x="2786" y="237"/>
                  </a:lnTo>
                  <a:lnTo>
                    <a:pt x="2788" y="234"/>
                  </a:lnTo>
                  <a:lnTo>
                    <a:pt x="2790" y="230"/>
                  </a:lnTo>
                  <a:lnTo>
                    <a:pt x="2791" y="229"/>
                  </a:lnTo>
                  <a:lnTo>
                    <a:pt x="2793" y="229"/>
                  </a:lnTo>
                  <a:lnTo>
                    <a:pt x="2797" y="227"/>
                  </a:lnTo>
                  <a:lnTo>
                    <a:pt x="2798" y="227"/>
                  </a:lnTo>
                  <a:lnTo>
                    <a:pt x="2800" y="225"/>
                  </a:lnTo>
                  <a:lnTo>
                    <a:pt x="2804" y="223"/>
                  </a:lnTo>
                  <a:lnTo>
                    <a:pt x="2809" y="209"/>
                  </a:lnTo>
                  <a:lnTo>
                    <a:pt x="2809" y="195"/>
                  </a:lnTo>
                  <a:lnTo>
                    <a:pt x="2807" y="182"/>
                  </a:lnTo>
                  <a:lnTo>
                    <a:pt x="2810" y="171"/>
                  </a:lnTo>
                  <a:lnTo>
                    <a:pt x="2819" y="161"/>
                  </a:lnTo>
                  <a:lnTo>
                    <a:pt x="2819" y="157"/>
                  </a:lnTo>
                  <a:close/>
                  <a:moveTo>
                    <a:pt x="142" y="150"/>
                  </a:moveTo>
                  <a:lnTo>
                    <a:pt x="161" y="171"/>
                  </a:lnTo>
                  <a:lnTo>
                    <a:pt x="185" y="187"/>
                  </a:lnTo>
                  <a:lnTo>
                    <a:pt x="215" y="199"/>
                  </a:lnTo>
                  <a:lnTo>
                    <a:pt x="217" y="216"/>
                  </a:lnTo>
                  <a:lnTo>
                    <a:pt x="222" y="229"/>
                  </a:lnTo>
                  <a:lnTo>
                    <a:pt x="227" y="236"/>
                  </a:lnTo>
                  <a:lnTo>
                    <a:pt x="234" y="243"/>
                  </a:lnTo>
                  <a:lnTo>
                    <a:pt x="241" y="253"/>
                  </a:lnTo>
                  <a:lnTo>
                    <a:pt x="229" y="255"/>
                  </a:lnTo>
                  <a:lnTo>
                    <a:pt x="217" y="257"/>
                  </a:lnTo>
                  <a:lnTo>
                    <a:pt x="206" y="262"/>
                  </a:lnTo>
                  <a:lnTo>
                    <a:pt x="199" y="269"/>
                  </a:lnTo>
                  <a:lnTo>
                    <a:pt x="198" y="272"/>
                  </a:lnTo>
                  <a:lnTo>
                    <a:pt x="196" y="276"/>
                  </a:lnTo>
                  <a:lnTo>
                    <a:pt x="194" y="279"/>
                  </a:lnTo>
                  <a:lnTo>
                    <a:pt x="192" y="281"/>
                  </a:lnTo>
                  <a:lnTo>
                    <a:pt x="189" y="284"/>
                  </a:lnTo>
                  <a:lnTo>
                    <a:pt x="178" y="286"/>
                  </a:lnTo>
                  <a:lnTo>
                    <a:pt x="163" y="288"/>
                  </a:lnTo>
                  <a:lnTo>
                    <a:pt x="145" y="286"/>
                  </a:lnTo>
                  <a:lnTo>
                    <a:pt x="131" y="284"/>
                  </a:lnTo>
                  <a:lnTo>
                    <a:pt x="128" y="274"/>
                  </a:lnTo>
                  <a:lnTo>
                    <a:pt x="126" y="267"/>
                  </a:lnTo>
                  <a:lnTo>
                    <a:pt x="124" y="262"/>
                  </a:lnTo>
                  <a:lnTo>
                    <a:pt x="119" y="253"/>
                  </a:lnTo>
                  <a:lnTo>
                    <a:pt x="142" y="246"/>
                  </a:lnTo>
                  <a:lnTo>
                    <a:pt x="142" y="243"/>
                  </a:lnTo>
                  <a:lnTo>
                    <a:pt x="124" y="241"/>
                  </a:lnTo>
                  <a:lnTo>
                    <a:pt x="112" y="237"/>
                  </a:lnTo>
                  <a:lnTo>
                    <a:pt x="103" y="230"/>
                  </a:lnTo>
                  <a:lnTo>
                    <a:pt x="102" y="225"/>
                  </a:lnTo>
                  <a:lnTo>
                    <a:pt x="98" y="220"/>
                  </a:lnTo>
                  <a:lnTo>
                    <a:pt x="96" y="215"/>
                  </a:lnTo>
                  <a:lnTo>
                    <a:pt x="96" y="209"/>
                  </a:lnTo>
                  <a:lnTo>
                    <a:pt x="96" y="206"/>
                  </a:lnTo>
                  <a:lnTo>
                    <a:pt x="96" y="202"/>
                  </a:lnTo>
                  <a:lnTo>
                    <a:pt x="98" y="202"/>
                  </a:lnTo>
                  <a:lnTo>
                    <a:pt x="100" y="201"/>
                  </a:lnTo>
                  <a:lnTo>
                    <a:pt x="102" y="201"/>
                  </a:lnTo>
                  <a:lnTo>
                    <a:pt x="103" y="201"/>
                  </a:lnTo>
                  <a:lnTo>
                    <a:pt x="107" y="199"/>
                  </a:lnTo>
                  <a:lnTo>
                    <a:pt x="109" y="194"/>
                  </a:lnTo>
                  <a:lnTo>
                    <a:pt x="109" y="188"/>
                  </a:lnTo>
                  <a:lnTo>
                    <a:pt x="109" y="185"/>
                  </a:lnTo>
                  <a:lnTo>
                    <a:pt x="110" y="183"/>
                  </a:lnTo>
                  <a:lnTo>
                    <a:pt x="112" y="180"/>
                  </a:lnTo>
                  <a:lnTo>
                    <a:pt x="114" y="180"/>
                  </a:lnTo>
                  <a:lnTo>
                    <a:pt x="116" y="178"/>
                  </a:lnTo>
                  <a:lnTo>
                    <a:pt x="117" y="178"/>
                  </a:lnTo>
                  <a:lnTo>
                    <a:pt x="119" y="178"/>
                  </a:lnTo>
                  <a:lnTo>
                    <a:pt x="122" y="176"/>
                  </a:lnTo>
                  <a:lnTo>
                    <a:pt x="124" y="169"/>
                  </a:lnTo>
                  <a:lnTo>
                    <a:pt x="126" y="164"/>
                  </a:lnTo>
                  <a:lnTo>
                    <a:pt x="128" y="159"/>
                  </a:lnTo>
                  <a:lnTo>
                    <a:pt x="131" y="154"/>
                  </a:lnTo>
                  <a:lnTo>
                    <a:pt x="133" y="152"/>
                  </a:lnTo>
                  <a:lnTo>
                    <a:pt x="135" y="152"/>
                  </a:lnTo>
                  <a:lnTo>
                    <a:pt x="136" y="150"/>
                  </a:lnTo>
                  <a:lnTo>
                    <a:pt x="138" y="150"/>
                  </a:lnTo>
                  <a:lnTo>
                    <a:pt x="142" y="150"/>
                  </a:lnTo>
                  <a:close/>
                  <a:moveTo>
                    <a:pt x="1172" y="131"/>
                  </a:moveTo>
                  <a:lnTo>
                    <a:pt x="1177" y="133"/>
                  </a:lnTo>
                  <a:lnTo>
                    <a:pt x="1182" y="134"/>
                  </a:lnTo>
                  <a:lnTo>
                    <a:pt x="1185" y="136"/>
                  </a:lnTo>
                  <a:lnTo>
                    <a:pt x="1191" y="138"/>
                  </a:lnTo>
                  <a:lnTo>
                    <a:pt x="1191" y="143"/>
                  </a:lnTo>
                  <a:lnTo>
                    <a:pt x="1192" y="147"/>
                  </a:lnTo>
                  <a:lnTo>
                    <a:pt x="1192" y="150"/>
                  </a:lnTo>
                  <a:lnTo>
                    <a:pt x="1194" y="154"/>
                  </a:lnTo>
                  <a:lnTo>
                    <a:pt x="1182" y="154"/>
                  </a:lnTo>
                  <a:lnTo>
                    <a:pt x="1180" y="150"/>
                  </a:lnTo>
                  <a:lnTo>
                    <a:pt x="1178" y="147"/>
                  </a:lnTo>
                  <a:lnTo>
                    <a:pt x="1175" y="143"/>
                  </a:lnTo>
                  <a:lnTo>
                    <a:pt x="1173" y="141"/>
                  </a:lnTo>
                  <a:lnTo>
                    <a:pt x="1173" y="136"/>
                  </a:lnTo>
                  <a:lnTo>
                    <a:pt x="1172" y="131"/>
                  </a:lnTo>
                  <a:close/>
                  <a:moveTo>
                    <a:pt x="1658" y="108"/>
                  </a:moveTo>
                  <a:lnTo>
                    <a:pt x="1664" y="117"/>
                  </a:lnTo>
                  <a:lnTo>
                    <a:pt x="1669" y="134"/>
                  </a:lnTo>
                  <a:lnTo>
                    <a:pt x="1676" y="150"/>
                  </a:lnTo>
                  <a:lnTo>
                    <a:pt x="1685" y="166"/>
                  </a:lnTo>
                  <a:lnTo>
                    <a:pt x="1690" y="173"/>
                  </a:lnTo>
                  <a:lnTo>
                    <a:pt x="1693" y="169"/>
                  </a:lnTo>
                  <a:lnTo>
                    <a:pt x="1695" y="168"/>
                  </a:lnTo>
                  <a:lnTo>
                    <a:pt x="1699" y="168"/>
                  </a:lnTo>
                  <a:lnTo>
                    <a:pt x="1702" y="166"/>
                  </a:lnTo>
                  <a:lnTo>
                    <a:pt x="1709" y="166"/>
                  </a:lnTo>
                  <a:lnTo>
                    <a:pt x="1709" y="169"/>
                  </a:lnTo>
                  <a:lnTo>
                    <a:pt x="1713" y="169"/>
                  </a:lnTo>
                  <a:lnTo>
                    <a:pt x="1713" y="180"/>
                  </a:lnTo>
                  <a:lnTo>
                    <a:pt x="1686" y="183"/>
                  </a:lnTo>
                  <a:lnTo>
                    <a:pt x="1683" y="211"/>
                  </a:lnTo>
                  <a:lnTo>
                    <a:pt x="1674" y="234"/>
                  </a:lnTo>
                  <a:lnTo>
                    <a:pt x="1667" y="257"/>
                  </a:lnTo>
                  <a:lnTo>
                    <a:pt x="1664" y="276"/>
                  </a:lnTo>
                  <a:lnTo>
                    <a:pt x="1662" y="295"/>
                  </a:lnTo>
                  <a:lnTo>
                    <a:pt x="1662" y="311"/>
                  </a:lnTo>
                  <a:lnTo>
                    <a:pt x="1658" y="326"/>
                  </a:lnTo>
                  <a:lnTo>
                    <a:pt x="1655" y="326"/>
                  </a:lnTo>
                  <a:lnTo>
                    <a:pt x="1655" y="323"/>
                  </a:lnTo>
                  <a:lnTo>
                    <a:pt x="1650" y="316"/>
                  </a:lnTo>
                  <a:lnTo>
                    <a:pt x="1641" y="307"/>
                  </a:lnTo>
                  <a:lnTo>
                    <a:pt x="1631" y="295"/>
                  </a:lnTo>
                  <a:lnTo>
                    <a:pt x="1622" y="283"/>
                  </a:lnTo>
                  <a:lnTo>
                    <a:pt x="1615" y="271"/>
                  </a:lnTo>
                  <a:lnTo>
                    <a:pt x="1611" y="260"/>
                  </a:lnTo>
                  <a:lnTo>
                    <a:pt x="1613" y="253"/>
                  </a:lnTo>
                  <a:lnTo>
                    <a:pt x="1617" y="251"/>
                  </a:lnTo>
                  <a:lnTo>
                    <a:pt x="1620" y="251"/>
                  </a:lnTo>
                  <a:lnTo>
                    <a:pt x="1622" y="251"/>
                  </a:lnTo>
                  <a:lnTo>
                    <a:pt x="1624" y="251"/>
                  </a:lnTo>
                  <a:lnTo>
                    <a:pt x="1625" y="251"/>
                  </a:lnTo>
                  <a:lnTo>
                    <a:pt x="1627" y="251"/>
                  </a:lnTo>
                  <a:lnTo>
                    <a:pt x="1629" y="250"/>
                  </a:lnTo>
                  <a:lnTo>
                    <a:pt x="1632" y="246"/>
                  </a:lnTo>
                  <a:lnTo>
                    <a:pt x="1629" y="246"/>
                  </a:lnTo>
                  <a:lnTo>
                    <a:pt x="1629" y="243"/>
                  </a:lnTo>
                  <a:lnTo>
                    <a:pt x="1613" y="241"/>
                  </a:lnTo>
                  <a:lnTo>
                    <a:pt x="1604" y="236"/>
                  </a:lnTo>
                  <a:lnTo>
                    <a:pt x="1597" y="227"/>
                  </a:lnTo>
                  <a:lnTo>
                    <a:pt x="1604" y="225"/>
                  </a:lnTo>
                  <a:lnTo>
                    <a:pt x="1610" y="223"/>
                  </a:lnTo>
                  <a:lnTo>
                    <a:pt x="1613" y="222"/>
                  </a:lnTo>
                  <a:lnTo>
                    <a:pt x="1617" y="220"/>
                  </a:lnTo>
                  <a:lnTo>
                    <a:pt x="1620" y="218"/>
                  </a:lnTo>
                  <a:lnTo>
                    <a:pt x="1624" y="215"/>
                  </a:lnTo>
                  <a:lnTo>
                    <a:pt x="1624" y="211"/>
                  </a:lnTo>
                  <a:lnTo>
                    <a:pt x="1610" y="211"/>
                  </a:lnTo>
                  <a:lnTo>
                    <a:pt x="1606" y="213"/>
                  </a:lnTo>
                  <a:lnTo>
                    <a:pt x="1603" y="213"/>
                  </a:lnTo>
                  <a:lnTo>
                    <a:pt x="1599" y="215"/>
                  </a:lnTo>
                  <a:lnTo>
                    <a:pt x="1594" y="215"/>
                  </a:lnTo>
                  <a:lnTo>
                    <a:pt x="1585" y="199"/>
                  </a:lnTo>
                  <a:lnTo>
                    <a:pt x="1575" y="183"/>
                  </a:lnTo>
                  <a:lnTo>
                    <a:pt x="1576" y="178"/>
                  </a:lnTo>
                  <a:lnTo>
                    <a:pt x="1576" y="175"/>
                  </a:lnTo>
                  <a:lnTo>
                    <a:pt x="1578" y="173"/>
                  </a:lnTo>
                  <a:lnTo>
                    <a:pt x="1580" y="169"/>
                  </a:lnTo>
                  <a:lnTo>
                    <a:pt x="1580" y="166"/>
                  </a:lnTo>
                  <a:lnTo>
                    <a:pt x="1582" y="161"/>
                  </a:lnTo>
                  <a:lnTo>
                    <a:pt x="1578" y="161"/>
                  </a:lnTo>
                  <a:lnTo>
                    <a:pt x="1578" y="157"/>
                  </a:lnTo>
                  <a:lnTo>
                    <a:pt x="1575" y="159"/>
                  </a:lnTo>
                  <a:lnTo>
                    <a:pt x="1573" y="159"/>
                  </a:lnTo>
                  <a:lnTo>
                    <a:pt x="1571" y="159"/>
                  </a:lnTo>
                  <a:lnTo>
                    <a:pt x="1571" y="159"/>
                  </a:lnTo>
                  <a:lnTo>
                    <a:pt x="1569" y="159"/>
                  </a:lnTo>
                  <a:lnTo>
                    <a:pt x="1569" y="157"/>
                  </a:lnTo>
                  <a:lnTo>
                    <a:pt x="1566" y="154"/>
                  </a:lnTo>
                  <a:lnTo>
                    <a:pt x="1564" y="150"/>
                  </a:lnTo>
                  <a:lnTo>
                    <a:pt x="1562" y="147"/>
                  </a:lnTo>
                  <a:lnTo>
                    <a:pt x="1561" y="145"/>
                  </a:lnTo>
                  <a:lnTo>
                    <a:pt x="1561" y="140"/>
                  </a:lnTo>
                  <a:lnTo>
                    <a:pt x="1559" y="134"/>
                  </a:lnTo>
                  <a:lnTo>
                    <a:pt x="1578" y="122"/>
                  </a:lnTo>
                  <a:lnTo>
                    <a:pt x="1597" y="112"/>
                  </a:lnTo>
                  <a:lnTo>
                    <a:pt x="1599" y="117"/>
                  </a:lnTo>
                  <a:lnTo>
                    <a:pt x="1601" y="122"/>
                  </a:lnTo>
                  <a:lnTo>
                    <a:pt x="1603" y="124"/>
                  </a:lnTo>
                  <a:lnTo>
                    <a:pt x="1606" y="126"/>
                  </a:lnTo>
                  <a:lnTo>
                    <a:pt x="1608" y="126"/>
                  </a:lnTo>
                  <a:lnTo>
                    <a:pt x="1610" y="127"/>
                  </a:lnTo>
                  <a:lnTo>
                    <a:pt x="1613" y="129"/>
                  </a:lnTo>
                  <a:lnTo>
                    <a:pt x="1617" y="131"/>
                  </a:lnTo>
                  <a:lnTo>
                    <a:pt x="1620" y="141"/>
                  </a:lnTo>
                  <a:lnTo>
                    <a:pt x="1622" y="154"/>
                  </a:lnTo>
                  <a:lnTo>
                    <a:pt x="1624" y="166"/>
                  </a:lnTo>
                  <a:lnTo>
                    <a:pt x="1632" y="166"/>
                  </a:lnTo>
                  <a:lnTo>
                    <a:pt x="1632" y="157"/>
                  </a:lnTo>
                  <a:lnTo>
                    <a:pt x="1629" y="147"/>
                  </a:lnTo>
                  <a:lnTo>
                    <a:pt x="1629" y="134"/>
                  </a:lnTo>
                  <a:lnTo>
                    <a:pt x="1632" y="122"/>
                  </a:lnTo>
                  <a:lnTo>
                    <a:pt x="1636" y="112"/>
                  </a:lnTo>
                  <a:lnTo>
                    <a:pt x="1658" y="108"/>
                  </a:lnTo>
                  <a:close/>
                  <a:moveTo>
                    <a:pt x="2641" y="99"/>
                  </a:moveTo>
                  <a:lnTo>
                    <a:pt x="2646" y="103"/>
                  </a:lnTo>
                  <a:lnTo>
                    <a:pt x="2650" y="106"/>
                  </a:lnTo>
                  <a:lnTo>
                    <a:pt x="2655" y="106"/>
                  </a:lnTo>
                  <a:lnTo>
                    <a:pt x="2660" y="106"/>
                  </a:lnTo>
                  <a:lnTo>
                    <a:pt x="2669" y="108"/>
                  </a:lnTo>
                  <a:lnTo>
                    <a:pt x="2667" y="112"/>
                  </a:lnTo>
                  <a:lnTo>
                    <a:pt x="2667" y="113"/>
                  </a:lnTo>
                  <a:lnTo>
                    <a:pt x="2667" y="115"/>
                  </a:lnTo>
                  <a:lnTo>
                    <a:pt x="2666" y="117"/>
                  </a:lnTo>
                  <a:lnTo>
                    <a:pt x="2666" y="119"/>
                  </a:lnTo>
                  <a:lnTo>
                    <a:pt x="2653" y="126"/>
                  </a:lnTo>
                  <a:lnTo>
                    <a:pt x="2636" y="129"/>
                  </a:lnTo>
                  <a:lnTo>
                    <a:pt x="2618" y="131"/>
                  </a:lnTo>
                  <a:lnTo>
                    <a:pt x="2617" y="127"/>
                  </a:lnTo>
                  <a:lnTo>
                    <a:pt x="2617" y="124"/>
                  </a:lnTo>
                  <a:lnTo>
                    <a:pt x="2615" y="120"/>
                  </a:lnTo>
                  <a:lnTo>
                    <a:pt x="2615" y="115"/>
                  </a:lnTo>
                  <a:lnTo>
                    <a:pt x="2620" y="112"/>
                  </a:lnTo>
                  <a:lnTo>
                    <a:pt x="2624" y="108"/>
                  </a:lnTo>
                  <a:lnTo>
                    <a:pt x="2627" y="106"/>
                  </a:lnTo>
                  <a:lnTo>
                    <a:pt x="2631" y="103"/>
                  </a:lnTo>
                  <a:lnTo>
                    <a:pt x="2634" y="101"/>
                  </a:lnTo>
                  <a:lnTo>
                    <a:pt x="2641" y="99"/>
                  </a:lnTo>
                  <a:close/>
                  <a:moveTo>
                    <a:pt x="2104" y="99"/>
                  </a:moveTo>
                  <a:lnTo>
                    <a:pt x="2118" y="101"/>
                  </a:lnTo>
                  <a:lnTo>
                    <a:pt x="2128" y="106"/>
                  </a:lnTo>
                  <a:lnTo>
                    <a:pt x="2138" y="112"/>
                  </a:lnTo>
                  <a:lnTo>
                    <a:pt x="2135" y="115"/>
                  </a:lnTo>
                  <a:lnTo>
                    <a:pt x="2133" y="120"/>
                  </a:lnTo>
                  <a:lnTo>
                    <a:pt x="2130" y="122"/>
                  </a:lnTo>
                  <a:lnTo>
                    <a:pt x="2125" y="124"/>
                  </a:lnTo>
                  <a:lnTo>
                    <a:pt x="2119" y="126"/>
                  </a:lnTo>
                  <a:lnTo>
                    <a:pt x="2112" y="126"/>
                  </a:lnTo>
                  <a:lnTo>
                    <a:pt x="2107" y="129"/>
                  </a:lnTo>
                  <a:lnTo>
                    <a:pt x="2102" y="129"/>
                  </a:lnTo>
                  <a:lnTo>
                    <a:pt x="2097" y="131"/>
                  </a:lnTo>
                  <a:lnTo>
                    <a:pt x="2090" y="131"/>
                  </a:lnTo>
                  <a:lnTo>
                    <a:pt x="2090" y="120"/>
                  </a:lnTo>
                  <a:lnTo>
                    <a:pt x="2091" y="113"/>
                  </a:lnTo>
                  <a:lnTo>
                    <a:pt x="2098" y="108"/>
                  </a:lnTo>
                  <a:lnTo>
                    <a:pt x="2104" y="99"/>
                  </a:lnTo>
                  <a:close/>
                  <a:moveTo>
                    <a:pt x="765" y="99"/>
                  </a:moveTo>
                  <a:lnTo>
                    <a:pt x="779" y="99"/>
                  </a:lnTo>
                  <a:lnTo>
                    <a:pt x="782" y="108"/>
                  </a:lnTo>
                  <a:lnTo>
                    <a:pt x="786" y="113"/>
                  </a:lnTo>
                  <a:lnTo>
                    <a:pt x="789" y="120"/>
                  </a:lnTo>
                  <a:lnTo>
                    <a:pt x="791" y="131"/>
                  </a:lnTo>
                  <a:lnTo>
                    <a:pt x="788" y="131"/>
                  </a:lnTo>
                  <a:lnTo>
                    <a:pt x="777" y="124"/>
                  </a:lnTo>
                  <a:lnTo>
                    <a:pt x="770" y="117"/>
                  </a:lnTo>
                  <a:lnTo>
                    <a:pt x="765" y="110"/>
                  </a:lnTo>
                  <a:lnTo>
                    <a:pt x="765" y="99"/>
                  </a:lnTo>
                  <a:close/>
                  <a:moveTo>
                    <a:pt x="2734" y="77"/>
                  </a:moveTo>
                  <a:lnTo>
                    <a:pt x="2737" y="77"/>
                  </a:lnTo>
                  <a:lnTo>
                    <a:pt x="2741" y="79"/>
                  </a:lnTo>
                  <a:lnTo>
                    <a:pt x="2742" y="79"/>
                  </a:lnTo>
                  <a:lnTo>
                    <a:pt x="2744" y="79"/>
                  </a:lnTo>
                  <a:lnTo>
                    <a:pt x="2746" y="80"/>
                  </a:lnTo>
                  <a:lnTo>
                    <a:pt x="2742" y="84"/>
                  </a:lnTo>
                  <a:lnTo>
                    <a:pt x="2739" y="87"/>
                  </a:lnTo>
                  <a:lnTo>
                    <a:pt x="2737" y="92"/>
                  </a:lnTo>
                  <a:lnTo>
                    <a:pt x="2735" y="96"/>
                  </a:lnTo>
                  <a:lnTo>
                    <a:pt x="2734" y="103"/>
                  </a:lnTo>
                  <a:lnTo>
                    <a:pt x="2737" y="103"/>
                  </a:lnTo>
                  <a:lnTo>
                    <a:pt x="2741" y="98"/>
                  </a:lnTo>
                  <a:lnTo>
                    <a:pt x="2744" y="94"/>
                  </a:lnTo>
                  <a:lnTo>
                    <a:pt x="2748" y="91"/>
                  </a:lnTo>
                  <a:lnTo>
                    <a:pt x="2753" y="89"/>
                  </a:lnTo>
                  <a:lnTo>
                    <a:pt x="2763" y="99"/>
                  </a:lnTo>
                  <a:lnTo>
                    <a:pt x="2776" y="108"/>
                  </a:lnTo>
                  <a:lnTo>
                    <a:pt x="2784" y="115"/>
                  </a:lnTo>
                  <a:lnTo>
                    <a:pt x="2784" y="138"/>
                  </a:lnTo>
                  <a:lnTo>
                    <a:pt x="2790" y="143"/>
                  </a:lnTo>
                  <a:lnTo>
                    <a:pt x="2795" y="147"/>
                  </a:lnTo>
                  <a:lnTo>
                    <a:pt x="2800" y="148"/>
                  </a:lnTo>
                  <a:lnTo>
                    <a:pt x="2804" y="155"/>
                  </a:lnTo>
                  <a:lnTo>
                    <a:pt x="2807" y="169"/>
                  </a:lnTo>
                  <a:lnTo>
                    <a:pt x="2800" y="178"/>
                  </a:lnTo>
                  <a:lnTo>
                    <a:pt x="2797" y="187"/>
                  </a:lnTo>
                  <a:lnTo>
                    <a:pt x="2790" y="192"/>
                  </a:lnTo>
                  <a:lnTo>
                    <a:pt x="2781" y="194"/>
                  </a:lnTo>
                  <a:lnTo>
                    <a:pt x="2765" y="195"/>
                  </a:lnTo>
                  <a:lnTo>
                    <a:pt x="2753" y="185"/>
                  </a:lnTo>
                  <a:lnTo>
                    <a:pt x="2735" y="176"/>
                  </a:lnTo>
                  <a:lnTo>
                    <a:pt x="2716" y="171"/>
                  </a:lnTo>
                  <a:lnTo>
                    <a:pt x="2697" y="164"/>
                  </a:lnTo>
                  <a:lnTo>
                    <a:pt x="2680" y="157"/>
                  </a:lnTo>
                  <a:lnTo>
                    <a:pt x="2669" y="147"/>
                  </a:lnTo>
                  <a:lnTo>
                    <a:pt x="2676" y="143"/>
                  </a:lnTo>
                  <a:lnTo>
                    <a:pt x="2681" y="140"/>
                  </a:lnTo>
                  <a:lnTo>
                    <a:pt x="2685" y="136"/>
                  </a:lnTo>
                  <a:lnTo>
                    <a:pt x="2687" y="131"/>
                  </a:lnTo>
                  <a:lnTo>
                    <a:pt x="2688" y="122"/>
                  </a:lnTo>
                  <a:lnTo>
                    <a:pt x="2687" y="119"/>
                  </a:lnTo>
                  <a:lnTo>
                    <a:pt x="2685" y="113"/>
                  </a:lnTo>
                  <a:lnTo>
                    <a:pt x="2685" y="106"/>
                  </a:lnTo>
                  <a:lnTo>
                    <a:pt x="2685" y="99"/>
                  </a:lnTo>
                  <a:lnTo>
                    <a:pt x="2685" y="98"/>
                  </a:lnTo>
                  <a:lnTo>
                    <a:pt x="2687" y="98"/>
                  </a:lnTo>
                  <a:lnTo>
                    <a:pt x="2687" y="98"/>
                  </a:lnTo>
                  <a:lnTo>
                    <a:pt x="2687" y="98"/>
                  </a:lnTo>
                  <a:lnTo>
                    <a:pt x="2687" y="98"/>
                  </a:lnTo>
                  <a:lnTo>
                    <a:pt x="2688" y="96"/>
                  </a:lnTo>
                  <a:lnTo>
                    <a:pt x="2704" y="92"/>
                  </a:lnTo>
                  <a:lnTo>
                    <a:pt x="2721" y="84"/>
                  </a:lnTo>
                  <a:lnTo>
                    <a:pt x="2734" y="77"/>
                  </a:lnTo>
                  <a:close/>
                  <a:moveTo>
                    <a:pt x="2512" y="73"/>
                  </a:moveTo>
                  <a:lnTo>
                    <a:pt x="2522" y="73"/>
                  </a:lnTo>
                  <a:lnTo>
                    <a:pt x="2536" y="87"/>
                  </a:lnTo>
                  <a:lnTo>
                    <a:pt x="2554" y="99"/>
                  </a:lnTo>
                  <a:lnTo>
                    <a:pt x="2554" y="103"/>
                  </a:lnTo>
                  <a:lnTo>
                    <a:pt x="2550" y="103"/>
                  </a:lnTo>
                  <a:lnTo>
                    <a:pt x="2550" y="108"/>
                  </a:lnTo>
                  <a:lnTo>
                    <a:pt x="2533" y="99"/>
                  </a:lnTo>
                  <a:lnTo>
                    <a:pt x="2521" y="87"/>
                  </a:lnTo>
                  <a:lnTo>
                    <a:pt x="2512" y="73"/>
                  </a:lnTo>
                  <a:close/>
                  <a:moveTo>
                    <a:pt x="2161" y="68"/>
                  </a:moveTo>
                  <a:lnTo>
                    <a:pt x="2175" y="72"/>
                  </a:lnTo>
                  <a:lnTo>
                    <a:pt x="2186" y="75"/>
                  </a:lnTo>
                  <a:lnTo>
                    <a:pt x="2196" y="80"/>
                  </a:lnTo>
                  <a:lnTo>
                    <a:pt x="2196" y="89"/>
                  </a:lnTo>
                  <a:lnTo>
                    <a:pt x="2187" y="91"/>
                  </a:lnTo>
                  <a:lnTo>
                    <a:pt x="2179" y="94"/>
                  </a:lnTo>
                  <a:lnTo>
                    <a:pt x="2166" y="96"/>
                  </a:lnTo>
                  <a:lnTo>
                    <a:pt x="2161" y="98"/>
                  </a:lnTo>
                  <a:lnTo>
                    <a:pt x="2158" y="99"/>
                  </a:lnTo>
                  <a:lnTo>
                    <a:pt x="2152" y="99"/>
                  </a:lnTo>
                  <a:lnTo>
                    <a:pt x="2147" y="99"/>
                  </a:lnTo>
                  <a:lnTo>
                    <a:pt x="2147" y="89"/>
                  </a:lnTo>
                  <a:lnTo>
                    <a:pt x="2151" y="84"/>
                  </a:lnTo>
                  <a:lnTo>
                    <a:pt x="2156" y="77"/>
                  </a:lnTo>
                  <a:lnTo>
                    <a:pt x="2161" y="68"/>
                  </a:lnTo>
                  <a:close/>
                  <a:moveTo>
                    <a:pt x="1735" y="58"/>
                  </a:moveTo>
                  <a:lnTo>
                    <a:pt x="1735" y="77"/>
                  </a:lnTo>
                  <a:lnTo>
                    <a:pt x="1742" y="77"/>
                  </a:lnTo>
                  <a:lnTo>
                    <a:pt x="1746" y="75"/>
                  </a:lnTo>
                  <a:lnTo>
                    <a:pt x="1749" y="75"/>
                  </a:lnTo>
                  <a:lnTo>
                    <a:pt x="1753" y="75"/>
                  </a:lnTo>
                  <a:lnTo>
                    <a:pt x="1754" y="75"/>
                  </a:lnTo>
                  <a:lnTo>
                    <a:pt x="1758" y="77"/>
                  </a:lnTo>
                  <a:lnTo>
                    <a:pt x="1763" y="80"/>
                  </a:lnTo>
                  <a:lnTo>
                    <a:pt x="1763" y="89"/>
                  </a:lnTo>
                  <a:lnTo>
                    <a:pt x="1767" y="91"/>
                  </a:lnTo>
                  <a:lnTo>
                    <a:pt x="1772" y="91"/>
                  </a:lnTo>
                  <a:lnTo>
                    <a:pt x="1775" y="89"/>
                  </a:lnTo>
                  <a:lnTo>
                    <a:pt x="1781" y="89"/>
                  </a:lnTo>
                  <a:lnTo>
                    <a:pt x="1782" y="87"/>
                  </a:lnTo>
                  <a:lnTo>
                    <a:pt x="1786" y="89"/>
                  </a:lnTo>
                  <a:lnTo>
                    <a:pt x="1789" y="92"/>
                  </a:lnTo>
                  <a:lnTo>
                    <a:pt x="1793" y="98"/>
                  </a:lnTo>
                  <a:lnTo>
                    <a:pt x="1796" y="103"/>
                  </a:lnTo>
                  <a:lnTo>
                    <a:pt x="1791" y="115"/>
                  </a:lnTo>
                  <a:lnTo>
                    <a:pt x="1786" y="127"/>
                  </a:lnTo>
                  <a:lnTo>
                    <a:pt x="1782" y="141"/>
                  </a:lnTo>
                  <a:lnTo>
                    <a:pt x="1770" y="141"/>
                  </a:lnTo>
                  <a:lnTo>
                    <a:pt x="1761" y="145"/>
                  </a:lnTo>
                  <a:lnTo>
                    <a:pt x="1753" y="150"/>
                  </a:lnTo>
                  <a:lnTo>
                    <a:pt x="1739" y="154"/>
                  </a:lnTo>
                  <a:lnTo>
                    <a:pt x="1730" y="147"/>
                  </a:lnTo>
                  <a:lnTo>
                    <a:pt x="1718" y="143"/>
                  </a:lnTo>
                  <a:lnTo>
                    <a:pt x="1706" y="138"/>
                  </a:lnTo>
                  <a:lnTo>
                    <a:pt x="1704" y="134"/>
                  </a:lnTo>
                  <a:lnTo>
                    <a:pt x="1704" y="131"/>
                  </a:lnTo>
                  <a:lnTo>
                    <a:pt x="1702" y="127"/>
                  </a:lnTo>
                  <a:lnTo>
                    <a:pt x="1700" y="122"/>
                  </a:lnTo>
                  <a:lnTo>
                    <a:pt x="1695" y="117"/>
                  </a:lnTo>
                  <a:lnTo>
                    <a:pt x="1690" y="112"/>
                  </a:lnTo>
                  <a:lnTo>
                    <a:pt x="1686" y="108"/>
                  </a:lnTo>
                  <a:lnTo>
                    <a:pt x="1683" y="101"/>
                  </a:lnTo>
                  <a:lnTo>
                    <a:pt x="1681" y="89"/>
                  </a:lnTo>
                  <a:lnTo>
                    <a:pt x="1688" y="80"/>
                  </a:lnTo>
                  <a:lnTo>
                    <a:pt x="1693" y="73"/>
                  </a:lnTo>
                  <a:lnTo>
                    <a:pt x="1700" y="73"/>
                  </a:lnTo>
                  <a:lnTo>
                    <a:pt x="1706" y="75"/>
                  </a:lnTo>
                  <a:lnTo>
                    <a:pt x="1713" y="77"/>
                  </a:lnTo>
                  <a:lnTo>
                    <a:pt x="1720" y="77"/>
                  </a:lnTo>
                  <a:lnTo>
                    <a:pt x="1720" y="65"/>
                  </a:lnTo>
                  <a:lnTo>
                    <a:pt x="1723" y="63"/>
                  </a:lnTo>
                  <a:lnTo>
                    <a:pt x="1727" y="61"/>
                  </a:lnTo>
                  <a:lnTo>
                    <a:pt x="1728" y="61"/>
                  </a:lnTo>
                  <a:lnTo>
                    <a:pt x="1732" y="59"/>
                  </a:lnTo>
                  <a:lnTo>
                    <a:pt x="1735" y="58"/>
                  </a:lnTo>
                  <a:close/>
                  <a:moveTo>
                    <a:pt x="2186" y="45"/>
                  </a:moveTo>
                  <a:lnTo>
                    <a:pt x="2200" y="45"/>
                  </a:lnTo>
                  <a:lnTo>
                    <a:pt x="2208" y="54"/>
                  </a:lnTo>
                  <a:lnTo>
                    <a:pt x="2217" y="59"/>
                  </a:lnTo>
                  <a:lnTo>
                    <a:pt x="2224" y="66"/>
                  </a:lnTo>
                  <a:lnTo>
                    <a:pt x="2231" y="77"/>
                  </a:lnTo>
                  <a:lnTo>
                    <a:pt x="2215" y="77"/>
                  </a:lnTo>
                  <a:lnTo>
                    <a:pt x="2205" y="66"/>
                  </a:lnTo>
                  <a:lnTo>
                    <a:pt x="2194" y="58"/>
                  </a:lnTo>
                  <a:lnTo>
                    <a:pt x="2186" y="45"/>
                  </a:lnTo>
                  <a:close/>
                  <a:moveTo>
                    <a:pt x="421" y="45"/>
                  </a:moveTo>
                  <a:lnTo>
                    <a:pt x="433" y="45"/>
                  </a:lnTo>
                  <a:lnTo>
                    <a:pt x="438" y="49"/>
                  </a:lnTo>
                  <a:lnTo>
                    <a:pt x="442" y="52"/>
                  </a:lnTo>
                  <a:lnTo>
                    <a:pt x="444" y="56"/>
                  </a:lnTo>
                  <a:lnTo>
                    <a:pt x="447" y="61"/>
                  </a:lnTo>
                  <a:lnTo>
                    <a:pt x="449" y="65"/>
                  </a:lnTo>
                  <a:lnTo>
                    <a:pt x="458" y="56"/>
                  </a:lnTo>
                  <a:lnTo>
                    <a:pt x="468" y="52"/>
                  </a:lnTo>
                  <a:lnTo>
                    <a:pt x="484" y="54"/>
                  </a:lnTo>
                  <a:lnTo>
                    <a:pt x="484" y="68"/>
                  </a:lnTo>
                  <a:lnTo>
                    <a:pt x="506" y="70"/>
                  </a:lnTo>
                  <a:lnTo>
                    <a:pt x="526" y="73"/>
                  </a:lnTo>
                  <a:lnTo>
                    <a:pt x="543" y="77"/>
                  </a:lnTo>
                  <a:lnTo>
                    <a:pt x="562" y="79"/>
                  </a:lnTo>
                  <a:lnTo>
                    <a:pt x="583" y="77"/>
                  </a:lnTo>
                  <a:lnTo>
                    <a:pt x="583" y="89"/>
                  </a:lnTo>
                  <a:lnTo>
                    <a:pt x="587" y="89"/>
                  </a:lnTo>
                  <a:lnTo>
                    <a:pt x="590" y="89"/>
                  </a:lnTo>
                  <a:lnTo>
                    <a:pt x="592" y="89"/>
                  </a:lnTo>
                  <a:lnTo>
                    <a:pt x="594" y="91"/>
                  </a:lnTo>
                  <a:lnTo>
                    <a:pt x="596" y="92"/>
                  </a:lnTo>
                  <a:lnTo>
                    <a:pt x="592" y="92"/>
                  </a:lnTo>
                  <a:lnTo>
                    <a:pt x="576" y="103"/>
                  </a:lnTo>
                  <a:lnTo>
                    <a:pt x="557" y="115"/>
                  </a:lnTo>
                  <a:lnTo>
                    <a:pt x="534" y="126"/>
                  </a:lnTo>
                  <a:lnTo>
                    <a:pt x="513" y="138"/>
                  </a:lnTo>
                  <a:lnTo>
                    <a:pt x="498" y="148"/>
                  </a:lnTo>
                  <a:lnTo>
                    <a:pt x="487" y="157"/>
                  </a:lnTo>
                  <a:lnTo>
                    <a:pt x="503" y="157"/>
                  </a:lnTo>
                  <a:lnTo>
                    <a:pt x="508" y="154"/>
                  </a:lnTo>
                  <a:lnTo>
                    <a:pt x="513" y="152"/>
                  </a:lnTo>
                  <a:lnTo>
                    <a:pt x="519" y="150"/>
                  </a:lnTo>
                  <a:lnTo>
                    <a:pt x="526" y="150"/>
                  </a:lnTo>
                  <a:lnTo>
                    <a:pt x="526" y="154"/>
                  </a:lnTo>
                  <a:lnTo>
                    <a:pt x="505" y="169"/>
                  </a:lnTo>
                  <a:lnTo>
                    <a:pt x="487" y="185"/>
                  </a:lnTo>
                  <a:lnTo>
                    <a:pt x="472" y="201"/>
                  </a:lnTo>
                  <a:lnTo>
                    <a:pt x="454" y="215"/>
                  </a:lnTo>
                  <a:lnTo>
                    <a:pt x="435" y="227"/>
                  </a:lnTo>
                  <a:lnTo>
                    <a:pt x="410" y="234"/>
                  </a:lnTo>
                  <a:lnTo>
                    <a:pt x="410" y="246"/>
                  </a:lnTo>
                  <a:lnTo>
                    <a:pt x="398" y="248"/>
                  </a:lnTo>
                  <a:lnTo>
                    <a:pt x="384" y="253"/>
                  </a:lnTo>
                  <a:lnTo>
                    <a:pt x="376" y="260"/>
                  </a:lnTo>
                  <a:lnTo>
                    <a:pt x="381" y="264"/>
                  </a:lnTo>
                  <a:lnTo>
                    <a:pt x="384" y="267"/>
                  </a:lnTo>
                  <a:lnTo>
                    <a:pt x="386" y="269"/>
                  </a:lnTo>
                  <a:lnTo>
                    <a:pt x="386" y="272"/>
                  </a:lnTo>
                  <a:lnTo>
                    <a:pt x="386" y="276"/>
                  </a:lnTo>
                  <a:lnTo>
                    <a:pt x="384" y="281"/>
                  </a:lnTo>
                  <a:lnTo>
                    <a:pt x="384" y="288"/>
                  </a:lnTo>
                  <a:lnTo>
                    <a:pt x="346" y="291"/>
                  </a:lnTo>
                  <a:lnTo>
                    <a:pt x="346" y="295"/>
                  </a:lnTo>
                  <a:lnTo>
                    <a:pt x="351" y="297"/>
                  </a:lnTo>
                  <a:lnTo>
                    <a:pt x="353" y="297"/>
                  </a:lnTo>
                  <a:lnTo>
                    <a:pt x="356" y="297"/>
                  </a:lnTo>
                  <a:lnTo>
                    <a:pt x="356" y="297"/>
                  </a:lnTo>
                  <a:lnTo>
                    <a:pt x="358" y="298"/>
                  </a:lnTo>
                  <a:lnTo>
                    <a:pt x="358" y="300"/>
                  </a:lnTo>
                  <a:lnTo>
                    <a:pt x="362" y="304"/>
                  </a:lnTo>
                  <a:lnTo>
                    <a:pt x="356" y="304"/>
                  </a:lnTo>
                  <a:lnTo>
                    <a:pt x="348" y="307"/>
                  </a:lnTo>
                  <a:lnTo>
                    <a:pt x="337" y="311"/>
                  </a:lnTo>
                  <a:lnTo>
                    <a:pt x="327" y="314"/>
                  </a:lnTo>
                  <a:lnTo>
                    <a:pt x="330" y="316"/>
                  </a:lnTo>
                  <a:lnTo>
                    <a:pt x="332" y="316"/>
                  </a:lnTo>
                  <a:lnTo>
                    <a:pt x="334" y="316"/>
                  </a:lnTo>
                  <a:lnTo>
                    <a:pt x="335" y="318"/>
                  </a:lnTo>
                  <a:lnTo>
                    <a:pt x="337" y="318"/>
                  </a:lnTo>
                  <a:lnTo>
                    <a:pt x="335" y="321"/>
                  </a:lnTo>
                  <a:lnTo>
                    <a:pt x="334" y="325"/>
                  </a:lnTo>
                  <a:lnTo>
                    <a:pt x="332" y="326"/>
                  </a:lnTo>
                  <a:lnTo>
                    <a:pt x="334" y="328"/>
                  </a:lnTo>
                  <a:lnTo>
                    <a:pt x="334" y="330"/>
                  </a:lnTo>
                  <a:lnTo>
                    <a:pt x="335" y="333"/>
                  </a:lnTo>
                  <a:lnTo>
                    <a:pt x="337" y="337"/>
                  </a:lnTo>
                  <a:lnTo>
                    <a:pt x="330" y="339"/>
                  </a:lnTo>
                  <a:lnTo>
                    <a:pt x="325" y="339"/>
                  </a:lnTo>
                  <a:lnTo>
                    <a:pt x="320" y="339"/>
                  </a:lnTo>
                  <a:lnTo>
                    <a:pt x="314" y="342"/>
                  </a:lnTo>
                  <a:lnTo>
                    <a:pt x="332" y="342"/>
                  </a:lnTo>
                  <a:lnTo>
                    <a:pt x="346" y="346"/>
                  </a:lnTo>
                  <a:lnTo>
                    <a:pt x="346" y="353"/>
                  </a:lnTo>
                  <a:lnTo>
                    <a:pt x="323" y="353"/>
                  </a:lnTo>
                  <a:lnTo>
                    <a:pt x="321" y="358"/>
                  </a:lnTo>
                  <a:lnTo>
                    <a:pt x="321" y="360"/>
                  </a:lnTo>
                  <a:lnTo>
                    <a:pt x="321" y="361"/>
                  </a:lnTo>
                  <a:lnTo>
                    <a:pt x="320" y="363"/>
                  </a:lnTo>
                  <a:lnTo>
                    <a:pt x="318" y="365"/>
                  </a:lnTo>
                  <a:lnTo>
                    <a:pt x="309" y="368"/>
                  </a:lnTo>
                  <a:lnTo>
                    <a:pt x="297" y="368"/>
                  </a:lnTo>
                  <a:lnTo>
                    <a:pt x="285" y="368"/>
                  </a:lnTo>
                  <a:lnTo>
                    <a:pt x="273" y="361"/>
                  </a:lnTo>
                  <a:lnTo>
                    <a:pt x="257" y="361"/>
                  </a:lnTo>
                  <a:lnTo>
                    <a:pt x="241" y="363"/>
                  </a:lnTo>
                  <a:lnTo>
                    <a:pt x="224" y="365"/>
                  </a:lnTo>
                  <a:lnTo>
                    <a:pt x="208" y="363"/>
                  </a:lnTo>
                  <a:lnTo>
                    <a:pt x="192" y="358"/>
                  </a:lnTo>
                  <a:lnTo>
                    <a:pt x="191" y="356"/>
                  </a:lnTo>
                  <a:lnTo>
                    <a:pt x="191" y="354"/>
                  </a:lnTo>
                  <a:lnTo>
                    <a:pt x="189" y="354"/>
                  </a:lnTo>
                  <a:lnTo>
                    <a:pt x="189" y="353"/>
                  </a:lnTo>
                  <a:lnTo>
                    <a:pt x="189" y="349"/>
                  </a:lnTo>
                  <a:lnTo>
                    <a:pt x="192" y="349"/>
                  </a:lnTo>
                  <a:lnTo>
                    <a:pt x="194" y="346"/>
                  </a:lnTo>
                  <a:lnTo>
                    <a:pt x="198" y="342"/>
                  </a:lnTo>
                  <a:lnTo>
                    <a:pt x="199" y="340"/>
                  </a:lnTo>
                  <a:lnTo>
                    <a:pt x="203" y="339"/>
                  </a:lnTo>
                  <a:lnTo>
                    <a:pt x="205" y="335"/>
                  </a:lnTo>
                  <a:lnTo>
                    <a:pt x="208" y="330"/>
                  </a:lnTo>
                  <a:lnTo>
                    <a:pt x="201" y="328"/>
                  </a:lnTo>
                  <a:lnTo>
                    <a:pt x="196" y="325"/>
                  </a:lnTo>
                  <a:lnTo>
                    <a:pt x="192" y="319"/>
                  </a:lnTo>
                  <a:lnTo>
                    <a:pt x="191" y="314"/>
                  </a:lnTo>
                  <a:lnTo>
                    <a:pt x="189" y="307"/>
                  </a:lnTo>
                  <a:lnTo>
                    <a:pt x="196" y="307"/>
                  </a:lnTo>
                  <a:lnTo>
                    <a:pt x="208" y="304"/>
                  </a:lnTo>
                  <a:lnTo>
                    <a:pt x="222" y="307"/>
                  </a:lnTo>
                  <a:lnTo>
                    <a:pt x="234" y="312"/>
                  </a:lnTo>
                  <a:lnTo>
                    <a:pt x="246" y="318"/>
                  </a:lnTo>
                  <a:lnTo>
                    <a:pt x="246" y="311"/>
                  </a:lnTo>
                  <a:lnTo>
                    <a:pt x="234" y="305"/>
                  </a:lnTo>
                  <a:lnTo>
                    <a:pt x="224" y="300"/>
                  </a:lnTo>
                  <a:lnTo>
                    <a:pt x="215" y="291"/>
                  </a:lnTo>
                  <a:lnTo>
                    <a:pt x="218" y="291"/>
                  </a:lnTo>
                  <a:lnTo>
                    <a:pt x="227" y="278"/>
                  </a:lnTo>
                  <a:lnTo>
                    <a:pt x="238" y="269"/>
                  </a:lnTo>
                  <a:lnTo>
                    <a:pt x="252" y="262"/>
                  </a:lnTo>
                  <a:lnTo>
                    <a:pt x="269" y="257"/>
                  </a:lnTo>
                  <a:lnTo>
                    <a:pt x="269" y="253"/>
                  </a:lnTo>
                  <a:lnTo>
                    <a:pt x="253" y="248"/>
                  </a:lnTo>
                  <a:lnTo>
                    <a:pt x="241" y="239"/>
                  </a:lnTo>
                  <a:lnTo>
                    <a:pt x="231" y="227"/>
                  </a:lnTo>
                  <a:lnTo>
                    <a:pt x="222" y="215"/>
                  </a:lnTo>
                  <a:lnTo>
                    <a:pt x="227" y="213"/>
                  </a:lnTo>
                  <a:lnTo>
                    <a:pt x="231" y="213"/>
                  </a:lnTo>
                  <a:lnTo>
                    <a:pt x="236" y="211"/>
                  </a:lnTo>
                  <a:lnTo>
                    <a:pt x="241" y="211"/>
                  </a:lnTo>
                  <a:lnTo>
                    <a:pt x="248" y="216"/>
                  </a:lnTo>
                  <a:lnTo>
                    <a:pt x="253" y="222"/>
                  </a:lnTo>
                  <a:lnTo>
                    <a:pt x="260" y="227"/>
                  </a:lnTo>
                  <a:lnTo>
                    <a:pt x="260" y="223"/>
                  </a:lnTo>
                  <a:lnTo>
                    <a:pt x="259" y="220"/>
                  </a:lnTo>
                  <a:lnTo>
                    <a:pt x="257" y="220"/>
                  </a:lnTo>
                  <a:lnTo>
                    <a:pt x="257" y="218"/>
                  </a:lnTo>
                  <a:lnTo>
                    <a:pt x="255" y="216"/>
                  </a:lnTo>
                  <a:lnTo>
                    <a:pt x="255" y="215"/>
                  </a:lnTo>
                  <a:lnTo>
                    <a:pt x="253" y="211"/>
                  </a:lnTo>
                  <a:lnTo>
                    <a:pt x="257" y="211"/>
                  </a:lnTo>
                  <a:lnTo>
                    <a:pt x="257" y="208"/>
                  </a:lnTo>
                  <a:lnTo>
                    <a:pt x="273" y="202"/>
                  </a:lnTo>
                  <a:lnTo>
                    <a:pt x="288" y="199"/>
                  </a:lnTo>
                  <a:lnTo>
                    <a:pt x="304" y="197"/>
                  </a:lnTo>
                  <a:lnTo>
                    <a:pt x="323" y="199"/>
                  </a:lnTo>
                  <a:lnTo>
                    <a:pt x="314" y="188"/>
                  </a:lnTo>
                  <a:lnTo>
                    <a:pt x="325" y="185"/>
                  </a:lnTo>
                  <a:lnTo>
                    <a:pt x="337" y="180"/>
                  </a:lnTo>
                  <a:lnTo>
                    <a:pt x="349" y="175"/>
                  </a:lnTo>
                  <a:lnTo>
                    <a:pt x="356" y="169"/>
                  </a:lnTo>
                  <a:lnTo>
                    <a:pt x="362" y="169"/>
                  </a:lnTo>
                  <a:lnTo>
                    <a:pt x="362" y="166"/>
                  </a:lnTo>
                  <a:lnTo>
                    <a:pt x="353" y="166"/>
                  </a:lnTo>
                  <a:lnTo>
                    <a:pt x="349" y="168"/>
                  </a:lnTo>
                  <a:lnTo>
                    <a:pt x="346" y="169"/>
                  </a:lnTo>
                  <a:lnTo>
                    <a:pt x="344" y="169"/>
                  </a:lnTo>
                  <a:lnTo>
                    <a:pt x="342" y="169"/>
                  </a:lnTo>
                  <a:lnTo>
                    <a:pt x="341" y="169"/>
                  </a:lnTo>
                  <a:lnTo>
                    <a:pt x="339" y="168"/>
                  </a:lnTo>
                  <a:lnTo>
                    <a:pt x="337" y="166"/>
                  </a:lnTo>
                  <a:lnTo>
                    <a:pt x="334" y="166"/>
                  </a:lnTo>
                  <a:lnTo>
                    <a:pt x="330" y="169"/>
                  </a:lnTo>
                  <a:lnTo>
                    <a:pt x="325" y="175"/>
                  </a:lnTo>
                  <a:lnTo>
                    <a:pt x="320" y="180"/>
                  </a:lnTo>
                  <a:lnTo>
                    <a:pt x="316" y="185"/>
                  </a:lnTo>
                  <a:lnTo>
                    <a:pt x="311" y="188"/>
                  </a:lnTo>
                  <a:lnTo>
                    <a:pt x="292" y="194"/>
                  </a:lnTo>
                  <a:lnTo>
                    <a:pt x="274" y="194"/>
                  </a:lnTo>
                  <a:lnTo>
                    <a:pt x="257" y="190"/>
                  </a:lnTo>
                  <a:lnTo>
                    <a:pt x="241" y="183"/>
                  </a:lnTo>
                  <a:lnTo>
                    <a:pt x="239" y="183"/>
                  </a:lnTo>
                  <a:lnTo>
                    <a:pt x="236" y="185"/>
                  </a:lnTo>
                  <a:lnTo>
                    <a:pt x="231" y="187"/>
                  </a:lnTo>
                  <a:lnTo>
                    <a:pt x="227" y="188"/>
                  </a:lnTo>
                  <a:lnTo>
                    <a:pt x="224" y="190"/>
                  </a:lnTo>
                  <a:lnTo>
                    <a:pt x="218" y="192"/>
                  </a:lnTo>
                  <a:lnTo>
                    <a:pt x="215" y="183"/>
                  </a:lnTo>
                  <a:lnTo>
                    <a:pt x="218" y="182"/>
                  </a:lnTo>
                  <a:lnTo>
                    <a:pt x="218" y="182"/>
                  </a:lnTo>
                  <a:lnTo>
                    <a:pt x="220" y="180"/>
                  </a:lnTo>
                  <a:lnTo>
                    <a:pt x="222" y="176"/>
                  </a:lnTo>
                  <a:lnTo>
                    <a:pt x="212" y="176"/>
                  </a:lnTo>
                  <a:lnTo>
                    <a:pt x="208" y="178"/>
                  </a:lnTo>
                  <a:lnTo>
                    <a:pt x="203" y="180"/>
                  </a:lnTo>
                  <a:lnTo>
                    <a:pt x="198" y="180"/>
                  </a:lnTo>
                  <a:lnTo>
                    <a:pt x="192" y="180"/>
                  </a:lnTo>
                  <a:lnTo>
                    <a:pt x="189" y="169"/>
                  </a:lnTo>
                  <a:lnTo>
                    <a:pt x="192" y="168"/>
                  </a:lnTo>
                  <a:lnTo>
                    <a:pt x="194" y="168"/>
                  </a:lnTo>
                  <a:lnTo>
                    <a:pt x="196" y="168"/>
                  </a:lnTo>
                  <a:lnTo>
                    <a:pt x="198" y="166"/>
                  </a:lnTo>
                  <a:lnTo>
                    <a:pt x="199" y="166"/>
                  </a:lnTo>
                  <a:lnTo>
                    <a:pt x="177" y="169"/>
                  </a:lnTo>
                  <a:lnTo>
                    <a:pt x="175" y="164"/>
                  </a:lnTo>
                  <a:lnTo>
                    <a:pt x="171" y="161"/>
                  </a:lnTo>
                  <a:lnTo>
                    <a:pt x="170" y="159"/>
                  </a:lnTo>
                  <a:lnTo>
                    <a:pt x="168" y="155"/>
                  </a:lnTo>
                  <a:lnTo>
                    <a:pt x="164" y="150"/>
                  </a:lnTo>
                  <a:lnTo>
                    <a:pt x="170" y="148"/>
                  </a:lnTo>
                  <a:lnTo>
                    <a:pt x="173" y="148"/>
                  </a:lnTo>
                  <a:lnTo>
                    <a:pt x="175" y="148"/>
                  </a:lnTo>
                  <a:lnTo>
                    <a:pt x="177" y="148"/>
                  </a:lnTo>
                  <a:lnTo>
                    <a:pt x="177" y="147"/>
                  </a:lnTo>
                  <a:lnTo>
                    <a:pt x="178" y="145"/>
                  </a:lnTo>
                  <a:lnTo>
                    <a:pt x="180" y="141"/>
                  </a:lnTo>
                  <a:lnTo>
                    <a:pt x="173" y="140"/>
                  </a:lnTo>
                  <a:lnTo>
                    <a:pt x="166" y="138"/>
                  </a:lnTo>
                  <a:lnTo>
                    <a:pt x="163" y="134"/>
                  </a:lnTo>
                  <a:lnTo>
                    <a:pt x="157" y="131"/>
                  </a:lnTo>
                  <a:lnTo>
                    <a:pt x="161" y="131"/>
                  </a:lnTo>
                  <a:lnTo>
                    <a:pt x="161" y="126"/>
                  </a:lnTo>
                  <a:lnTo>
                    <a:pt x="178" y="129"/>
                  </a:lnTo>
                  <a:lnTo>
                    <a:pt x="187" y="127"/>
                  </a:lnTo>
                  <a:lnTo>
                    <a:pt x="194" y="124"/>
                  </a:lnTo>
                  <a:lnTo>
                    <a:pt x="198" y="119"/>
                  </a:lnTo>
                  <a:lnTo>
                    <a:pt x="203" y="112"/>
                  </a:lnTo>
                  <a:lnTo>
                    <a:pt x="212" y="108"/>
                  </a:lnTo>
                  <a:lnTo>
                    <a:pt x="222" y="105"/>
                  </a:lnTo>
                  <a:lnTo>
                    <a:pt x="229" y="108"/>
                  </a:lnTo>
                  <a:lnTo>
                    <a:pt x="238" y="112"/>
                  </a:lnTo>
                  <a:lnTo>
                    <a:pt x="245" y="113"/>
                  </a:lnTo>
                  <a:lnTo>
                    <a:pt x="253" y="112"/>
                  </a:lnTo>
                  <a:lnTo>
                    <a:pt x="250" y="110"/>
                  </a:lnTo>
                  <a:lnTo>
                    <a:pt x="246" y="108"/>
                  </a:lnTo>
                  <a:lnTo>
                    <a:pt x="245" y="108"/>
                  </a:lnTo>
                  <a:lnTo>
                    <a:pt x="245" y="106"/>
                  </a:lnTo>
                  <a:lnTo>
                    <a:pt x="243" y="105"/>
                  </a:lnTo>
                  <a:lnTo>
                    <a:pt x="243" y="101"/>
                  </a:lnTo>
                  <a:lnTo>
                    <a:pt x="241" y="96"/>
                  </a:lnTo>
                  <a:lnTo>
                    <a:pt x="246" y="94"/>
                  </a:lnTo>
                  <a:lnTo>
                    <a:pt x="250" y="92"/>
                  </a:lnTo>
                  <a:lnTo>
                    <a:pt x="253" y="92"/>
                  </a:lnTo>
                  <a:lnTo>
                    <a:pt x="255" y="91"/>
                  </a:lnTo>
                  <a:lnTo>
                    <a:pt x="259" y="89"/>
                  </a:lnTo>
                  <a:lnTo>
                    <a:pt x="266" y="89"/>
                  </a:lnTo>
                  <a:lnTo>
                    <a:pt x="269" y="91"/>
                  </a:lnTo>
                  <a:lnTo>
                    <a:pt x="273" y="94"/>
                  </a:lnTo>
                  <a:lnTo>
                    <a:pt x="276" y="96"/>
                  </a:lnTo>
                  <a:lnTo>
                    <a:pt x="276" y="92"/>
                  </a:lnTo>
                  <a:lnTo>
                    <a:pt x="274" y="91"/>
                  </a:lnTo>
                  <a:lnTo>
                    <a:pt x="274" y="89"/>
                  </a:lnTo>
                  <a:lnTo>
                    <a:pt x="274" y="89"/>
                  </a:lnTo>
                  <a:lnTo>
                    <a:pt x="274" y="87"/>
                  </a:lnTo>
                  <a:lnTo>
                    <a:pt x="273" y="84"/>
                  </a:lnTo>
                  <a:lnTo>
                    <a:pt x="278" y="82"/>
                  </a:lnTo>
                  <a:lnTo>
                    <a:pt x="281" y="80"/>
                  </a:lnTo>
                  <a:lnTo>
                    <a:pt x="287" y="77"/>
                  </a:lnTo>
                  <a:lnTo>
                    <a:pt x="290" y="73"/>
                  </a:lnTo>
                  <a:lnTo>
                    <a:pt x="292" y="73"/>
                  </a:lnTo>
                  <a:lnTo>
                    <a:pt x="299" y="73"/>
                  </a:lnTo>
                  <a:lnTo>
                    <a:pt x="304" y="75"/>
                  </a:lnTo>
                  <a:lnTo>
                    <a:pt x="308" y="79"/>
                  </a:lnTo>
                  <a:lnTo>
                    <a:pt x="314" y="79"/>
                  </a:lnTo>
                  <a:lnTo>
                    <a:pt x="323" y="77"/>
                  </a:lnTo>
                  <a:lnTo>
                    <a:pt x="327" y="65"/>
                  </a:lnTo>
                  <a:lnTo>
                    <a:pt x="332" y="63"/>
                  </a:lnTo>
                  <a:lnTo>
                    <a:pt x="337" y="63"/>
                  </a:lnTo>
                  <a:lnTo>
                    <a:pt x="342" y="63"/>
                  </a:lnTo>
                  <a:lnTo>
                    <a:pt x="346" y="65"/>
                  </a:lnTo>
                  <a:lnTo>
                    <a:pt x="349" y="65"/>
                  </a:lnTo>
                  <a:lnTo>
                    <a:pt x="356" y="54"/>
                  </a:lnTo>
                  <a:lnTo>
                    <a:pt x="367" y="52"/>
                  </a:lnTo>
                  <a:lnTo>
                    <a:pt x="374" y="56"/>
                  </a:lnTo>
                  <a:lnTo>
                    <a:pt x="381" y="59"/>
                  </a:lnTo>
                  <a:lnTo>
                    <a:pt x="388" y="61"/>
                  </a:lnTo>
                  <a:lnTo>
                    <a:pt x="397" y="58"/>
                  </a:lnTo>
                  <a:lnTo>
                    <a:pt x="409" y="51"/>
                  </a:lnTo>
                  <a:lnTo>
                    <a:pt x="421" y="45"/>
                  </a:lnTo>
                  <a:close/>
                  <a:moveTo>
                    <a:pt x="2104" y="42"/>
                  </a:moveTo>
                  <a:lnTo>
                    <a:pt x="2111" y="44"/>
                  </a:lnTo>
                  <a:lnTo>
                    <a:pt x="2118" y="47"/>
                  </a:lnTo>
                  <a:lnTo>
                    <a:pt x="2121" y="51"/>
                  </a:lnTo>
                  <a:lnTo>
                    <a:pt x="2126" y="54"/>
                  </a:lnTo>
                  <a:lnTo>
                    <a:pt x="2132" y="58"/>
                  </a:lnTo>
                  <a:lnTo>
                    <a:pt x="2128" y="68"/>
                  </a:lnTo>
                  <a:lnTo>
                    <a:pt x="2107" y="80"/>
                  </a:lnTo>
                  <a:lnTo>
                    <a:pt x="2091" y="94"/>
                  </a:lnTo>
                  <a:lnTo>
                    <a:pt x="2077" y="112"/>
                  </a:lnTo>
                  <a:lnTo>
                    <a:pt x="2074" y="112"/>
                  </a:lnTo>
                  <a:lnTo>
                    <a:pt x="2074" y="108"/>
                  </a:lnTo>
                  <a:lnTo>
                    <a:pt x="2069" y="105"/>
                  </a:lnTo>
                  <a:lnTo>
                    <a:pt x="2065" y="101"/>
                  </a:lnTo>
                  <a:lnTo>
                    <a:pt x="2063" y="98"/>
                  </a:lnTo>
                  <a:lnTo>
                    <a:pt x="2060" y="94"/>
                  </a:lnTo>
                  <a:lnTo>
                    <a:pt x="2058" y="89"/>
                  </a:lnTo>
                  <a:lnTo>
                    <a:pt x="2062" y="82"/>
                  </a:lnTo>
                  <a:lnTo>
                    <a:pt x="2063" y="77"/>
                  </a:lnTo>
                  <a:lnTo>
                    <a:pt x="2065" y="68"/>
                  </a:lnTo>
                  <a:lnTo>
                    <a:pt x="2039" y="68"/>
                  </a:lnTo>
                  <a:lnTo>
                    <a:pt x="2039" y="61"/>
                  </a:lnTo>
                  <a:lnTo>
                    <a:pt x="2053" y="56"/>
                  </a:lnTo>
                  <a:lnTo>
                    <a:pt x="2067" y="52"/>
                  </a:lnTo>
                  <a:lnTo>
                    <a:pt x="2084" y="49"/>
                  </a:lnTo>
                  <a:lnTo>
                    <a:pt x="2086" y="54"/>
                  </a:lnTo>
                  <a:lnTo>
                    <a:pt x="2088" y="56"/>
                  </a:lnTo>
                  <a:lnTo>
                    <a:pt x="2088" y="58"/>
                  </a:lnTo>
                  <a:lnTo>
                    <a:pt x="2090" y="58"/>
                  </a:lnTo>
                  <a:lnTo>
                    <a:pt x="2090" y="59"/>
                  </a:lnTo>
                  <a:lnTo>
                    <a:pt x="2093" y="61"/>
                  </a:lnTo>
                  <a:lnTo>
                    <a:pt x="2095" y="56"/>
                  </a:lnTo>
                  <a:lnTo>
                    <a:pt x="2097" y="52"/>
                  </a:lnTo>
                  <a:lnTo>
                    <a:pt x="2098" y="49"/>
                  </a:lnTo>
                  <a:lnTo>
                    <a:pt x="2102" y="45"/>
                  </a:lnTo>
                  <a:lnTo>
                    <a:pt x="2104" y="42"/>
                  </a:lnTo>
                  <a:close/>
                  <a:moveTo>
                    <a:pt x="2147" y="23"/>
                  </a:moveTo>
                  <a:lnTo>
                    <a:pt x="2151" y="24"/>
                  </a:lnTo>
                  <a:lnTo>
                    <a:pt x="2152" y="24"/>
                  </a:lnTo>
                  <a:lnTo>
                    <a:pt x="2154" y="26"/>
                  </a:lnTo>
                  <a:lnTo>
                    <a:pt x="2154" y="26"/>
                  </a:lnTo>
                  <a:lnTo>
                    <a:pt x="2156" y="28"/>
                  </a:lnTo>
                  <a:lnTo>
                    <a:pt x="2158" y="31"/>
                  </a:lnTo>
                  <a:lnTo>
                    <a:pt x="2161" y="37"/>
                  </a:lnTo>
                  <a:lnTo>
                    <a:pt x="2165" y="42"/>
                  </a:lnTo>
                  <a:lnTo>
                    <a:pt x="2166" y="49"/>
                  </a:lnTo>
                  <a:lnTo>
                    <a:pt x="2158" y="49"/>
                  </a:lnTo>
                  <a:lnTo>
                    <a:pt x="2158" y="45"/>
                  </a:lnTo>
                  <a:lnTo>
                    <a:pt x="2154" y="42"/>
                  </a:lnTo>
                  <a:lnTo>
                    <a:pt x="2151" y="38"/>
                  </a:lnTo>
                  <a:lnTo>
                    <a:pt x="2149" y="35"/>
                  </a:lnTo>
                  <a:lnTo>
                    <a:pt x="2147" y="30"/>
                  </a:lnTo>
                  <a:lnTo>
                    <a:pt x="2147" y="23"/>
                  </a:lnTo>
                  <a:close/>
                  <a:moveTo>
                    <a:pt x="943" y="19"/>
                  </a:moveTo>
                  <a:lnTo>
                    <a:pt x="967" y="19"/>
                  </a:lnTo>
                  <a:lnTo>
                    <a:pt x="992" y="23"/>
                  </a:lnTo>
                  <a:lnTo>
                    <a:pt x="1014" y="26"/>
                  </a:lnTo>
                  <a:lnTo>
                    <a:pt x="1034" y="31"/>
                  </a:lnTo>
                  <a:lnTo>
                    <a:pt x="1063" y="26"/>
                  </a:lnTo>
                  <a:lnTo>
                    <a:pt x="1067" y="30"/>
                  </a:lnTo>
                  <a:lnTo>
                    <a:pt x="1070" y="31"/>
                  </a:lnTo>
                  <a:lnTo>
                    <a:pt x="1074" y="37"/>
                  </a:lnTo>
                  <a:lnTo>
                    <a:pt x="1076" y="40"/>
                  </a:lnTo>
                  <a:lnTo>
                    <a:pt x="1079" y="42"/>
                  </a:lnTo>
                  <a:lnTo>
                    <a:pt x="1096" y="49"/>
                  </a:lnTo>
                  <a:lnTo>
                    <a:pt x="1116" y="54"/>
                  </a:lnTo>
                  <a:lnTo>
                    <a:pt x="1133" y="58"/>
                  </a:lnTo>
                  <a:lnTo>
                    <a:pt x="1133" y="65"/>
                  </a:lnTo>
                  <a:lnTo>
                    <a:pt x="1105" y="65"/>
                  </a:lnTo>
                  <a:lnTo>
                    <a:pt x="1093" y="59"/>
                  </a:lnTo>
                  <a:lnTo>
                    <a:pt x="1079" y="59"/>
                  </a:lnTo>
                  <a:lnTo>
                    <a:pt x="1063" y="61"/>
                  </a:lnTo>
                  <a:lnTo>
                    <a:pt x="1048" y="65"/>
                  </a:lnTo>
                  <a:lnTo>
                    <a:pt x="1048" y="73"/>
                  </a:lnTo>
                  <a:lnTo>
                    <a:pt x="1067" y="73"/>
                  </a:lnTo>
                  <a:lnTo>
                    <a:pt x="1081" y="70"/>
                  </a:lnTo>
                  <a:lnTo>
                    <a:pt x="1098" y="68"/>
                  </a:lnTo>
                  <a:lnTo>
                    <a:pt x="1119" y="68"/>
                  </a:lnTo>
                  <a:lnTo>
                    <a:pt x="1140" y="68"/>
                  </a:lnTo>
                  <a:lnTo>
                    <a:pt x="1156" y="68"/>
                  </a:lnTo>
                  <a:lnTo>
                    <a:pt x="1170" y="82"/>
                  </a:lnTo>
                  <a:lnTo>
                    <a:pt x="1187" y="92"/>
                  </a:lnTo>
                  <a:lnTo>
                    <a:pt x="1182" y="103"/>
                  </a:lnTo>
                  <a:lnTo>
                    <a:pt x="1172" y="110"/>
                  </a:lnTo>
                  <a:lnTo>
                    <a:pt x="1163" y="115"/>
                  </a:lnTo>
                  <a:lnTo>
                    <a:pt x="1151" y="119"/>
                  </a:lnTo>
                  <a:lnTo>
                    <a:pt x="1133" y="119"/>
                  </a:lnTo>
                  <a:lnTo>
                    <a:pt x="1117" y="124"/>
                  </a:lnTo>
                  <a:lnTo>
                    <a:pt x="1100" y="124"/>
                  </a:lnTo>
                  <a:lnTo>
                    <a:pt x="1081" y="122"/>
                  </a:lnTo>
                  <a:lnTo>
                    <a:pt x="1063" y="120"/>
                  </a:lnTo>
                  <a:lnTo>
                    <a:pt x="1046" y="120"/>
                  </a:lnTo>
                  <a:lnTo>
                    <a:pt x="1032" y="124"/>
                  </a:lnTo>
                  <a:lnTo>
                    <a:pt x="1021" y="134"/>
                  </a:lnTo>
                  <a:lnTo>
                    <a:pt x="1063" y="134"/>
                  </a:lnTo>
                  <a:lnTo>
                    <a:pt x="1076" y="131"/>
                  </a:lnTo>
                  <a:lnTo>
                    <a:pt x="1091" y="129"/>
                  </a:lnTo>
                  <a:lnTo>
                    <a:pt x="1109" y="131"/>
                  </a:lnTo>
                  <a:lnTo>
                    <a:pt x="1121" y="134"/>
                  </a:lnTo>
                  <a:lnTo>
                    <a:pt x="1124" y="147"/>
                  </a:lnTo>
                  <a:lnTo>
                    <a:pt x="1130" y="145"/>
                  </a:lnTo>
                  <a:lnTo>
                    <a:pt x="1138" y="140"/>
                  </a:lnTo>
                  <a:lnTo>
                    <a:pt x="1149" y="136"/>
                  </a:lnTo>
                  <a:lnTo>
                    <a:pt x="1159" y="134"/>
                  </a:lnTo>
                  <a:lnTo>
                    <a:pt x="1161" y="140"/>
                  </a:lnTo>
                  <a:lnTo>
                    <a:pt x="1163" y="143"/>
                  </a:lnTo>
                  <a:lnTo>
                    <a:pt x="1165" y="145"/>
                  </a:lnTo>
                  <a:lnTo>
                    <a:pt x="1168" y="147"/>
                  </a:lnTo>
                  <a:lnTo>
                    <a:pt x="1172" y="150"/>
                  </a:lnTo>
                  <a:lnTo>
                    <a:pt x="1156" y="180"/>
                  </a:lnTo>
                  <a:lnTo>
                    <a:pt x="1163" y="180"/>
                  </a:lnTo>
                  <a:lnTo>
                    <a:pt x="1175" y="173"/>
                  </a:lnTo>
                  <a:lnTo>
                    <a:pt x="1191" y="164"/>
                  </a:lnTo>
                  <a:lnTo>
                    <a:pt x="1210" y="157"/>
                  </a:lnTo>
                  <a:lnTo>
                    <a:pt x="1231" y="150"/>
                  </a:lnTo>
                  <a:lnTo>
                    <a:pt x="1254" y="145"/>
                  </a:lnTo>
                  <a:lnTo>
                    <a:pt x="1274" y="145"/>
                  </a:lnTo>
                  <a:lnTo>
                    <a:pt x="1294" y="147"/>
                  </a:lnTo>
                  <a:lnTo>
                    <a:pt x="1308" y="155"/>
                  </a:lnTo>
                  <a:lnTo>
                    <a:pt x="1316" y="169"/>
                  </a:lnTo>
                  <a:lnTo>
                    <a:pt x="1322" y="169"/>
                  </a:lnTo>
                  <a:lnTo>
                    <a:pt x="1322" y="171"/>
                  </a:lnTo>
                  <a:lnTo>
                    <a:pt x="1322" y="171"/>
                  </a:lnTo>
                  <a:lnTo>
                    <a:pt x="1320" y="173"/>
                  </a:lnTo>
                  <a:lnTo>
                    <a:pt x="1318" y="173"/>
                  </a:lnTo>
                  <a:lnTo>
                    <a:pt x="1318" y="173"/>
                  </a:lnTo>
                  <a:lnTo>
                    <a:pt x="1316" y="173"/>
                  </a:lnTo>
                  <a:lnTo>
                    <a:pt x="1313" y="176"/>
                  </a:lnTo>
                  <a:lnTo>
                    <a:pt x="1308" y="178"/>
                  </a:lnTo>
                  <a:lnTo>
                    <a:pt x="1302" y="180"/>
                  </a:lnTo>
                  <a:lnTo>
                    <a:pt x="1295" y="182"/>
                  </a:lnTo>
                  <a:lnTo>
                    <a:pt x="1290" y="183"/>
                  </a:lnTo>
                  <a:lnTo>
                    <a:pt x="1278" y="202"/>
                  </a:lnTo>
                  <a:lnTo>
                    <a:pt x="1255" y="216"/>
                  </a:lnTo>
                  <a:lnTo>
                    <a:pt x="1229" y="225"/>
                  </a:lnTo>
                  <a:lnTo>
                    <a:pt x="1198" y="230"/>
                  </a:lnTo>
                  <a:lnTo>
                    <a:pt x="1198" y="236"/>
                  </a:lnTo>
                  <a:lnTo>
                    <a:pt x="1198" y="239"/>
                  </a:lnTo>
                  <a:lnTo>
                    <a:pt x="1198" y="241"/>
                  </a:lnTo>
                  <a:lnTo>
                    <a:pt x="1196" y="243"/>
                  </a:lnTo>
                  <a:lnTo>
                    <a:pt x="1198" y="244"/>
                  </a:lnTo>
                  <a:lnTo>
                    <a:pt x="1198" y="246"/>
                  </a:lnTo>
                  <a:lnTo>
                    <a:pt x="1201" y="250"/>
                  </a:lnTo>
                  <a:lnTo>
                    <a:pt x="1206" y="253"/>
                  </a:lnTo>
                  <a:lnTo>
                    <a:pt x="1210" y="255"/>
                  </a:lnTo>
                  <a:lnTo>
                    <a:pt x="1213" y="258"/>
                  </a:lnTo>
                  <a:lnTo>
                    <a:pt x="1217" y="260"/>
                  </a:lnTo>
                  <a:lnTo>
                    <a:pt x="1220" y="265"/>
                  </a:lnTo>
                  <a:lnTo>
                    <a:pt x="1217" y="272"/>
                  </a:lnTo>
                  <a:lnTo>
                    <a:pt x="1213" y="288"/>
                  </a:lnTo>
                  <a:lnTo>
                    <a:pt x="1210" y="307"/>
                  </a:lnTo>
                  <a:lnTo>
                    <a:pt x="1206" y="326"/>
                  </a:lnTo>
                  <a:lnTo>
                    <a:pt x="1206" y="342"/>
                  </a:lnTo>
                  <a:lnTo>
                    <a:pt x="1210" y="340"/>
                  </a:lnTo>
                  <a:lnTo>
                    <a:pt x="1213" y="340"/>
                  </a:lnTo>
                  <a:lnTo>
                    <a:pt x="1215" y="340"/>
                  </a:lnTo>
                  <a:lnTo>
                    <a:pt x="1219" y="340"/>
                  </a:lnTo>
                  <a:lnTo>
                    <a:pt x="1220" y="340"/>
                  </a:lnTo>
                  <a:lnTo>
                    <a:pt x="1226" y="342"/>
                  </a:lnTo>
                  <a:lnTo>
                    <a:pt x="1224" y="347"/>
                  </a:lnTo>
                  <a:lnTo>
                    <a:pt x="1224" y="349"/>
                  </a:lnTo>
                  <a:lnTo>
                    <a:pt x="1224" y="353"/>
                  </a:lnTo>
                  <a:lnTo>
                    <a:pt x="1224" y="354"/>
                  </a:lnTo>
                  <a:lnTo>
                    <a:pt x="1224" y="358"/>
                  </a:lnTo>
                  <a:lnTo>
                    <a:pt x="1226" y="365"/>
                  </a:lnTo>
                  <a:lnTo>
                    <a:pt x="1220" y="365"/>
                  </a:lnTo>
                  <a:lnTo>
                    <a:pt x="1220" y="368"/>
                  </a:lnTo>
                  <a:lnTo>
                    <a:pt x="1217" y="367"/>
                  </a:lnTo>
                  <a:lnTo>
                    <a:pt x="1213" y="363"/>
                  </a:lnTo>
                  <a:lnTo>
                    <a:pt x="1212" y="361"/>
                  </a:lnTo>
                  <a:lnTo>
                    <a:pt x="1208" y="360"/>
                  </a:lnTo>
                  <a:lnTo>
                    <a:pt x="1205" y="358"/>
                  </a:lnTo>
                  <a:lnTo>
                    <a:pt x="1198" y="358"/>
                  </a:lnTo>
                  <a:lnTo>
                    <a:pt x="1194" y="360"/>
                  </a:lnTo>
                  <a:lnTo>
                    <a:pt x="1191" y="361"/>
                  </a:lnTo>
                  <a:lnTo>
                    <a:pt x="1187" y="363"/>
                  </a:lnTo>
                  <a:lnTo>
                    <a:pt x="1185" y="365"/>
                  </a:lnTo>
                  <a:lnTo>
                    <a:pt x="1182" y="367"/>
                  </a:lnTo>
                  <a:lnTo>
                    <a:pt x="1180" y="370"/>
                  </a:lnTo>
                  <a:lnTo>
                    <a:pt x="1178" y="377"/>
                  </a:lnTo>
                  <a:lnTo>
                    <a:pt x="1201" y="384"/>
                  </a:lnTo>
                  <a:lnTo>
                    <a:pt x="1206" y="415"/>
                  </a:lnTo>
                  <a:lnTo>
                    <a:pt x="1201" y="415"/>
                  </a:lnTo>
                  <a:lnTo>
                    <a:pt x="1198" y="415"/>
                  </a:lnTo>
                  <a:lnTo>
                    <a:pt x="1194" y="417"/>
                  </a:lnTo>
                  <a:lnTo>
                    <a:pt x="1191" y="419"/>
                  </a:lnTo>
                  <a:lnTo>
                    <a:pt x="1191" y="426"/>
                  </a:lnTo>
                  <a:lnTo>
                    <a:pt x="1199" y="431"/>
                  </a:lnTo>
                  <a:lnTo>
                    <a:pt x="1205" y="438"/>
                  </a:lnTo>
                  <a:lnTo>
                    <a:pt x="1208" y="447"/>
                  </a:lnTo>
                  <a:lnTo>
                    <a:pt x="1210" y="461"/>
                  </a:lnTo>
                  <a:lnTo>
                    <a:pt x="1201" y="461"/>
                  </a:lnTo>
                  <a:lnTo>
                    <a:pt x="1199" y="461"/>
                  </a:lnTo>
                  <a:lnTo>
                    <a:pt x="1194" y="459"/>
                  </a:lnTo>
                  <a:lnTo>
                    <a:pt x="1191" y="461"/>
                  </a:lnTo>
                  <a:lnTo>
                    <a:pt x="1185" y="461"/>
                  </a:lnTo>
                  <a:lnTo>
                    <a:pt x="1182" y="464"/>
                  </a:lnTo>
                  <a:lnTo>
                    <a:pt x="1178" y="468"/>
                  </a:lnTo>
                  <a:lnTo>
                    <a:pt x="1184" y="471"/>
                  </a:lnTo>
                  <a:lnTo>
                    <a:pt x="1187" y="473"/>
                  </a:lnTo>
                  <a:lnTo>
                    <a:pt x="1189" y="475"/>
                  </a:lnTo>
                  <a:lnTo>
                    <a:pt x="1191" y="476"/>
                  </a:lnTo>
                  <a:lnTo>
                    <a:pt x="1192" y="482"/>
                  </a:lnTo>
                  <a:lnTo>
                    <a:pt x="1194" y="487"/>
                  </a:lnTo>
                  <a:lnTo>
                    <a:pt x="1192" y="489"/>
                  </a:lnTo>
                  <a:lnTo>
                    <a:pt x="1192" y="490"/>
                  </a:lnTo>
                  <a:lnTo>
                    <a:pt x="1192" y="490"/>
                  </a:lnTo>
                  <a:lnTo>
                    <a:pt x="1191" y="492"/>
                  </a:lnTo>
                  <a:lnTo>
                    <a:pt x="1191" y="496"/>
                  </a:lnTo>
                  <a:lnTo>
                    <a:pt x="1177" y="496"/>
                  </a:lnTo>
                  <a:lnTo>
                    <a:pt x="1163" y="499"/>
                  </a:lnTo>
                  <a:lnTo>
                    <a:pt x="1152" y="503"/>
                  </a:lnTo>
                  <a:lnTo>
                    <a:pt x="1156" y="503"/>
                  </a:lnTo>
                  <a:lnTo>
                    <a:pt x="1161" y="506"/>
                  </a:lnTo>
                  <a:lnTo>
                    <a:pt x="1165" y="508"/>
                  </a:lnTo>
                  <a:lnTo>
                    <a:pt x="1168" y="508"/>
                  </a:lnTo>
                  <a:lnTo>
                    <a:pt x="1172" y="510"/>
                  </a:lnTo>
                  <a:lnTo>
                    <a:pt x="1175" y="513"/>
                  </a:lnTo>
                  <a:lnTo>
                    <a:pt x="1178" y="518"/>
                  </a:lnTo>
                  <a:lnTo>
                    <a:pt x="1172" y="527"/>
                  </a:lnTo>
                  <a:lnTo>
                    <a:pt x="1168" y="538"/>
                  </a:lnTo>
                  <a:lnTo>
                    <a:pt x="1163" y="550"/>
                  </a:lnTo>
                  <a:lnTo>
                    <a:pt x="1161" y="545"/>
                  </a:lnTo>
                  <a:lnTo>
                    <a:pt x="1158" y="541"/>
                  </a:lnTo>
                  <a:lnTo>
                    <a:pt x="1156" y="539"/>
                  </a:lnTo>
                  <a:lnTo>
                    <a:pt x="1152" y="539"/>
                  </a:lnTo>
                  <a:lnTo>
                    <a:pt x="1147" y="538"/>
                  </a:lnTo>
                  <a:lnTo>
                    <a:pt x="1140" y="538"/>
                  </a:lnTo>
                  <a:lnTo>
                    <a:pt x="1140" y="541"/>
                  </a:lnTo>
                  <a:lnTo>
                    <a:pt x="1144" y="541"/>
                  </a:lnTo>
                  <a:lnTo>
                    <a:pt x="1156" y="553"/>
                  </a:lnTo>
                  <a:lnTo>
                    <a:pt x="1166" y="567"/>
                  </a:lnTo>
                  <a:lnTo>
                    <a:pt x="1172" y="585"/>
                  </a:lnTo>
                  <a:lnTo>
                    <a:pt x="1175" y="606"/>
                  </a:lnTo>
                  <a:lnTo>
                    <a:pt x="1172" y="606"/>
                  </a:lnTo>
                  <a:lnTo>
                    <a:pt x="1172" y="611"/>
                  </a:lnTo>
                  <a:lnTo>
                    <a:pt x="1144" y="614"/>
                  </a:lnTo>
                  <a:lnTo>
                    <a:pt x="1144" y="595"/>
                  </a:lnTo>
                  <a:lnTo>
                    <a:pt x="1140" y="592"/>
                  </a:lnTo>
                  <a:lnTo>
                    <a:pt x="1137" y="590"/>
                  </a:lnTo>
                  <a:lnTo>
                    <a:pt x="1135" y="588"/>
                  </a:lnTo>
                  <a:lnTo>
                    <a:pt x="1130" y="585"/>
                  </a:lnTo>
                  <a:lnTo>
                    <a:pt x="1124" y="583"/>
                  </a:lnTo>
                  <a:lnTo>
                    <a:pt x="1116" y="588"/>
                  </a:lnTo>
                  <a:lnTo>
                    <a:pt x="1105" y="592"/>
                  </a:lnTo>
                  <a:lnTo>
                    <a:pt x="1093" y="593"/>
                  </a:lnTo>
                  <a:lnTo>
                    <a:pt x="1082" y="597"/>
                  </a:lnTo>
                  <a:lnTo>
                    <a:pt x="1076" y="602"/>
                  </a:lnTo>
                  <a:lnTo>
                    <a:pt x="1082" y="602"/>
                  </a:lnTo>
                  <a:lnTo>
                    <a:pt x="1091" y="602"/>
                  </a:lnTo>
                  <a:lnTo>
                    <a:pt x="1105" y="600"/>
                  </a:lnTo>
                  <a:lnTo>
                    <a:pt x="1121" y="599"/>
                  </a:lnTo>
                  <a:lnTo>
                    <a:pt x="1121" y="606"/>
                  </a:lnTo>
                  <a:lnTo>
                    <a:pt x="1086" y="618"/>
                  </a:lnTo>
                  <a:lnTo>
                    <a:pt x="1086" y="621"/>
                  </a:lnTo>
                  <a:lnTo>
                    <a:pt x="1095" y="621"/>
                  </a:lnTo>
                  <a:lnTo>
                    <a:pt x="1100" y="620"/>
                  </a:lnTo>
                  <a:lnTo>
                    <a:pt x="1107" y="618"/>
                  </a:lnTo>
                  <a:lnTo>
                    <a:pt x="1114" y="616"/>
                  </a:lnTo>
                  <a:lnTo>
                    <a:pt x="1121" y="614"/>
                  </a:lnTo>
                  <a:lnTo>
                    <a:pt x="1123" y="623"/>
                  </a:lnTo>
                  <a:lnTo>
                    <a:pt x="1130" y="627"/>
                  </a:lnTo>
                  <a:lnTo>
                    <a:pt x="1137" y="628"/>
                  </a:lnTo>
                  <a:lnTo>
                    <a:pt x="1149" y="627"/>
                  </a:lnTo>
                  <a:lnTo>
                    <a:pt x="1163" y="627"/>
                  </a:lnTo>
                  <a:lnTo>
                    <a:pt x="1163" y="630"/>
                  </a:lnTo>
                  <a:lnTo>
                    <a:pt x="1159" y="630"/>
                  </a:lnTo>
                  <a:lnTo>
                    <a:pt x="1140" y="648"/>
                  </a:lnTo>
                  <a:lnTo>
                    <a:pt x="1119" y="665"/>
                  </a:lnTo>
                  <a:lnTo>
                    <a:pt x="1098" y="679"/>
                  </a:lnTo>
                  <a:lnTo>
                    <a:pt x="1074" y="691"/>
                  </a:lnTo>
                  <a:lnTo>
                    <a:pt x="1048" y="696"/>
                  </a:lnTo>
                  <a:lnTo>
                    <a:pt x="1018" y="695"/>
                  </a:lnTo>
                  <a:lnTo>
                    <a:pt x="1018" y="700"/>
                  </a:lnTo>
                  <a:lnTo>
                    <a:pt x="1018" y="705"/>
                  </a:lnTo>
                  <a:lnTo>
                    <a:pt x="1016" y="709"/>
                  </a:lnTo>
                  <a:lnTo>
                    <a:pt x="1014" y="710"/>
                  </a:lnTo>
                  <a:lnTo>
                    <a:pt x="1013" y="710"/>
                  </a:lnTo>
                  <a:lnTo>
                    <a:pt x="1011" y="712"/>
                  </a:lnTo>
                  <a:lnTo>
                    <a:pt x="1007" y="714"/>
                  </a:lnTo>
                  <a:lnTo>
                    <a:pt x="1004" y="716"/>
                  </a:lnTo>
                  <a:lnTo>
                    <a:pt x="1002" y="717"/>
                  </a:lnTo>
                  <a:lnTo>
                    <a:pt x="999" y="721"/>
                  </a:lnTo>
                  <a:lnTo>
                    <a:pt x="995" y="731"/>
                  </a:lnTo>
                  <a:lnTo>
                    <a:pt x="993" y="744"/>
                  </a:lnTo>
                  <a:lnTo>
                    <a:pt x="990" y="752"/>
                  </a:lnTo>
                  <a:lnTo>
                    <a:pt x="981" y="761"/>
                  </a:lnTo>
                  <a:lnTo>
                    <a:pt x="966" y="771"/>
                  </a:lnTo>
                  <a:lnTo>
                    <a:pt x="946" y="780"/>
                  </a:lnTo>
                  <a:lnTo>
                    <a:pt x="929" y="787"/>
                  </a:lnTo>
                  <a:lnTo>
                    <a:pt x="913" y="791"/>
                  </a:lnTo>
                  <a:lnTo>
                    <a:pt x="913" y="787"/>
                  </a:lnTo>
                  <a:lnTo>
                    <a:pt x="913" y="784"/>
                  </a:lnTo>
                  <a:lnTo>
                    <a:pt x="911" y="784"/>
                  </a:lnTo>
                  <a:lnTo>
                    <a:pt x="911" y="782"/>
                  </a:lnTo>
                  <a:lnTo>
                    <a:pt x="910" y="780"/>
                  </a:lnTo>
                  <a:lnTo>
                    <a:pt x="908" y="794"/>
                  </a:lnTo>
                  <a:lnTo>
                    <a:pt x="903" y="806"/>
                  </a:lnTo>
                  <a:lnTo>
                    <a:pt x="899" y="817"/>
                  </a:lnTo>
                  <a:lnTo>
                    <a:pt x="894" y="827"/>
                  </a:lnTo>
                  <a:lnTo>
                    <a:pt x="890" y="841"/>
                  </a:lnTo>
                  <a:lnTo>
                    <a:pt x="894" y="843"/>
                  </a:lnTo>
                  <a:lnTo>
                    <a:pt x="894" y="845"/>
                  </a:lnTo>
                  <a:lnTo>
                    <a:pt x="896" y="845"/>
                  </a:lnTo>
                  <a:lnTo>
                    <a:pt x="896" y="845"/>
                  </a:lnTo>
                  <a:lnTo>
                    <a:pt x="896" y="847"/>
                  </a:lnTo>
                  <a:lnTo>
                    <a:pt x="894" y="848"/>
                  </a:lnTo>
                  <a:lnTo>
                    <a:pt x="890" y="852"/>
                  </a:lnTo>
                  <a:lnTo>
                    <a:pt x="887" y="854"/>
                  </a:lnTo>
                  <a:lnTo>
                    <a:pt x="884" y="857"/>
                  </a:lnTo>
                  <a:lnTo>
                    <a:pt x="880" y="859"/>
                  </a:lnTo>
                  <a:lnTo>
                    <a:pt x="878" y="862"/>
                  </a:lnTo>
                  <a:lnTo>
                    <a:pt x="875" y="867"/>
                  </a:lnTo>
                  <a:lnTo>
                    <a:pt x="868" y="887"/>
                  </a:lnTo>
                  <a:lnTo>
                    <a:pt x="863" y="908"/>
                  </a:lnTo>
                  <a:lnTo>
                    <a:pt x="861" y="932"/>
                  </a:lnTo>
                  <a:lnTo>
                    <a:pt x="857" y="955"/>
                  </a:lnTo>
                  <a:lnTo>
                    <a:pt x="852" y="976"/>
                  </a:lnTo>
                  <a:lnTo>
                    <a:pt x="849" y="974"/>
                  </a:lnTo>
                  <a:lnTo>
                    <a:pt x="849" y="974"/>
                  </a:lnTo>
                  <a:lnTo>
                    <a:pt x="847" y="974"/>
                  </a:lnTo>
                  <a:lnTo>
                    <a:pt x="847" y="972"/>
                  </a:lnTo>
                  <a:lnTo>
                    <a:pt x="845" y="972"/>
                  </a:lnTo>
                  <a:lnTo>
                    <a:pt x="840" y="969"/>
                  </a:lnTo>
                  <a:lnTo>
                    <a:pt x="831" y="962"/>
                  </a:lnTo>
                  <a:lnTo>
                    <a:pt x="817" y="953"/>
                  </a:lnTo>
                  <a:lnTo>
                    <a:pt x="801" y="944"/>
                  </a:lnTo>
                  <a:lnTo>
                    <a:pt x="786" y="934"/>
                  </a:lnTo>
                  <a:lnTo>
                    <a:pt x="774" y="925"/>
                  </a:lnTo>
                  <a:lnTo>
                    <a:pt x="763" y="920"/>
                  </a:lnTo>
                  <a:lnTo>
                    <a:pt x="760" y="918"/>
                  </a:lnTo>
                  <a:lnTo>
                    <a:pt x="756" y="880"/>
                  </a:lnTo>
                  <a:lnTo>
                    <a:pt x="754" y="876"/>
                  </a:lnTo>
                  <a:lnTo>
                    <a:pt x="749" y="873"/>
                  </a:lnTo>
                  <a:lnTo>
                    <a:pt x="746" y="871"/>
                  </a:lnTo>
                  <a:lnTo>
                    <a:pt x="740" y="867"/>
                  </a:lnTo>
                  <a:lnTo>
                    <a:pt x="737" y="864"/>
                  </a:lnTo>
                  <a:lnTo>
                    <a:pt x="740" y="862"/>
                  </a:lnTo>
                  <a:lnTo>
                    <a:pt x="740" y="860"/>
                  </a:lnTo>
                  <a:lnTo>
                    <a:pt x="742" y="859"/>
                  </a:lnTo>
                  <a:lnTo>
                    <a:pt x="742" y="859"/>
                  </a:lnTo>
                  <a:lnTo>
                    <a:pt x="744" y="855"/>
                  </a:lnTo>
                  <a:lnTo>
                    <a:pt x="746" y="852"/>
                  </a:lnTo>
                  <a:lnTo>
                    <a:pt x="737" y="852"/>
                  </a:lnTo>
                  <a:lnTo>
                    <a:pt x="732" y="852"/>
                  </a:lnTo>
                  <a:lnTo>
                    <a:pt x="728" y="852"/>
                  </a:lnTo>
                  <a:lnTo>
                    <a:pt x="726" y="850"/>
                  </a:lnTo>
                  <a:lnTo>
                    <a:pt x="725" y="847"/>
                  </a:lnTo>
                  <a:lnTo>
                    <a:pt x="721" y="841"/>
                  </a:lnTo>
                  <a:lnTo>
                    <a:pt x="719" y="838"/>
                  </a:lnTo>
                  <a:lnTo>
                    <a:pt x="719" y="834"/>
                  </a:lnTo>
                  <a:lnTo>
                    <a:pt x="719" y="833"/>
                  </a:lnTo>
                  <a:lnTo>
                    <a:pt x="719" y="829"/>
                  </a:lnTo>
                  <a:lnTo>
                    <a:pt x="721" y="826"/>
                  </a:lnTo>
                  <a:lnTo>
                    <a:pt x="721" y="822"/>
                  </a:lnTo>
                  <a:lnTo>
                    <a:pt x="711" y="822"/>
                  </a:lnTo>
                  <a:lnTo>
                    <a:pt x="711" y="817"/>
                  </a:lnTo>
                  <a:lnTo>
                    <a:pt x="712" y="812"/>
                  </a:lnTo>
                  <a:lnTo>
                    <a:pt x="714" y="810"/>
                  </a:lnTo>
                  <a:lnTo>
                    <a:pt x="714" y="806"/>
                  </a:lnTo>
                  <a:lnTo>
                    <a:pt x="716" y="803"/>
                  </a:lnTo>
                  <a:lnTo>
                    <a:pt x="718" y="798"/>
                  </a:lnTo>
                  <a:lnTo>
                    <a:pt x="712" y="798"/>
                  </a:lnTo>
                  <a:lnTo>
                    <a:pt x="707" y="798"/>
                  </a:lnTo>
                  <a:lnTo>
                    <a:pt x="704" y="796"/>
                  </a:lnTo>
                  <a:lnTo>
                    <a:pt x="698" y="794"/>
                  </a:lnTo>
                  <a:lnTo>
                    <a:pt x="697" y="768"/>
                  </a:lnTo>
                  <a:lnTo>
                    <a:pt x="695" y="744"/>
                  </a:lnTo>
                  <a:lnTo>
                    <a:pt x="695" y="721"/>
                  </a:lnTo>
                  <a:lnTo>
                    <a:pt x="702" y="698"/>
                  </a:lnTo>
                  <a:lnTo>
                    <a:pt x="709" y="688"/>
                  </a:lnTo>
                  <a:lnTo>
                    <a:pt x="718" y="681"/>
                  </a:lnTo>
                  <a:lnTo>
                    <a:pt x="725" y="675"/>
                  </a:lnTo>
                  <a:lnTo>
                    <a:pt x="730" y="667"/>
                  </a:lnTo>
                  <a:lnTo>
                    <a:pt x="735" y="656"/>
                  </a:lnTo>
                  <a:lnTo>
                    <a:pt x="737" y="637"/>
                  </a:lnTo>
                  <a:lnTo>
                    <a:pt x="733" y="637"/>
                  </a:lnTo>
                  <a:lnTo>
                    <a:pt x="730" y="641"/>
                  </a:lnTo>
                  <a:lnTo>
                    <a:pt x="726" y="642"/>
                  </a:lnTo>
                  <a:lnTo>
                    <a:pt x="725" y="642"/>
                  </a:lnTo>
                  <a:lnTo>
                    <a:pt x="721" y="642"/>
                  </a:lnTo>
                  <a:lnTo>
                    <a:pt x="718" y="641"/>
                  </a:lnTo>
                  <a:lnTo>
                    <a:pt x="704" y="637"/>
                  </a:lnTo>
                  <a:lnTo>
                    <a:pt x="693" y="630"/>
                  </a:lnTo>
                  <a:lnTo>
                    <a:pt x="686" y="620"/>
                  </a:lnTo>
                  <a:lnTo>
                    <a:pt x="683" y="602"/>
                  </a:lnTo>
                  <a:lnTo>
                    <a:pt x="688" y="602"/>
                  </a:lnTo>
                  <a:lnTo>
                    <a:pt x="688" y="599"/>
                  </a:lnTo>
                  <a:lnTo>
                    <a:pt x="697" y="604"/>
                  </a:lnTo>
                  <a:lnTo>
                    <a:pt x="707" y="611"/>
                  </a:lnTo>
                  <a:lnTo>
                    <a:pt x="716" y="614"/>
                  </a:lnTo>
                  <a:lnTo>
                    <a:pt x="726" y="614"/>
                  </a:lnTo>
                  <a:lnTo>
                    <a:pt x="726" y="613"/>
                  </a:lnTo>
                  <a:lnTo>
                    <a:pt x="728" y="611"/>
                  </a:lnTo>
                  <a:lnTo>
                    <a:pt x="728" y="611"/>
                  </a:lnTo>
                  <a:lnTo>
                    <a:pt x="728" y="609"/>
                  </a:lnTo>
                  <a:lnTo>
                    <a:pt x="730" y="606"/>
                  </a:lnTo>
                  <a:lnTo>
                    <a:pt x="711" y="592"/>
                  </a:lnTo>
                  <a:lnTo>
                    <a:pt x="695" y="572"/>
                  </a:lnTo>
                  <a:lnTo>
                    <a:pt x="690" y="574"/>
                  </a:lnTo>
                  <a:lnTo>
                    <a:pt x="686" y="576"/>
                  </a:lnTo>
                  <a:lnTo>
                    <a:pt x="681" y="578"/>
                  </a:lnTo>
                  <a:lnTo>
                    <a:pt x="676" y="579"/>
                  </a:lnTo>
                  <a:lnTo>
                    <a:pt x="672" y="576"/>
                  </a:lnTo>
                  <a:lnTo>
                    <a:pt x="671" y="574"/>
                  </a:lnTo>
                  <a:lnTo>
                    <a:pt x="669" y="571"/>
                  </a:lnTo>
                  <a:lnTo>
                    <a:pt x="667" y="569"/>
                  </a:lnTo>
                  <a:lnTo>
                    <a:pt x="664" y="564"/>
                  </a:lnTo>
                  <a:lnTo>
                    <a:pt x="674" y="553"/>
                  </a:lnTo>
                  <a:lnTo>
                    <a:pt x="676" y="538"/>
                  </a:lnTo>
                  <a:lnTo>
                    <a:pt x="674" y="518"/>
                  </a:lnTo>
                  <a:lnTo>
                    <a:pt x="669" y="497"/>
                  </a:lnTo>
                  <a:lnTo>
                    <a:pt x="660" y="475"/>
                  </a:lnTo>
                  <a:lnTo>
                    <a:pt x="650" y="454"/>
                  </a:lnTo>
                  <a:lnTo>
                    <a:pt x="637" y="435"/>
                  </a:lnTo>
                  <a:lnTo>
                    <a:pt x="627" y="417"/>
                  </a:lnTo>
                  <a:lnTo>
                    <a:pt x="618" y="403"/>
                  </a:lnTo>
                  <a:lnTo>
                    <a:pt x="597" y="389"/>
                  </a:lnTo>
                  <a:lnTo>
                    <a:pt x="573" y="384"/>
                  </a:lnTo>
                  <a:lnTo>
                    <a:pt x="548" y="384"/>
                  </a:lnTo>
                  <a:lnTo>
                    <a:pt x="520" y="384"/>
                  </a:lnTo>
                  <a:lnTo>
                    <a:pt x="493" y="386"/>
                  </a:lnTo>
                  <a:lnTo>
                    <a:pt x="465" y="384"/>
                  </a:lnTo>
                  <a:lnTo>
                    <a:pt x="465" y="379"/>
                  </a:lnTo>
                  <a:lnTo>
                    <a:pt x="465" y="375"/>
                  </a:lnTo>
                  <a:lnTo>
                    <a:pt x="466" y="374"/>
                  </a:lnTo>
                  <a:lnTo>
                    <a:pt x="466" y="372"/>
                  </a:lnTo>
                  <a:lnTo>
                    <a:pt x="466" y="370"/>
                  </a:lnTo>
                  <a:lnTo>
                    <a:pt x="465" y="368"/>
                  </a:lnTo>
                  <a:lnTo>
                    <a:pt x="454" y="363"/>
                  </a:lnTo>
                  <a:lnTo>
                    <a:pt x="444" y="360"/>
                  </a:lnTo>
                  <a:lnTo>
                    <a:pt x="433" y="353"/>
                  </a:lnTo>
                  <a:lnTo>
                    <a:pt x="442" y="353"/>
                  </a:lnTo>
                  <a:lnTo>
                    <a:pt x="452" y="349"/>
                  </a:lnTo>
                  <a:lnTo>
                    <a:pt x="466" y="346"/>
                  </a:lnTo>
                  <a:lnTo>
                    <a:pt x="482" y="344"/>
                  </a:lnTo>
                  <a:lnTo>
                    <a:pt x="494" y="340"/>
                  </a:lnTo>
                  <a:lnTo>
                    <a:pt x="503" y="333"/>
                  </a:lnTo>
                  <a:lnTo>
                    <a:pt x="461" y="333"/>
                  </a:lnTo>
                  <a:lnTo>
                    <a:pt x="451" y="330"/>
                  </a:lnTo>
                  <a:lnTo>
                    <a:pt x="442" y="330"/>
                  </a:lnTo>
                  <a:lnTo>
                    <a:pt x="431" y="328"/>
                  </a:lnTo>
                  <a:lnTo>
                    <a:pt x="423" y="326"/>
                  </a:lnTo>
                  <a:lnTo>
                    <a:pt x="414" y="323"/>
                  </a:lnTo>
                  <a:lnTo>
                    <a:pt x="409" y="314"/>
                  </a:lnTo>
                  <a:lnTo>
                    <a:pt x="407" y="300"/>
                  </a:lnTo>
                  <a:lnTo>
                    <a:pt x="428" y="297"/>
                  </a:lnTo>
                  <a:lnTo>
                    <a:pt x="447" y="290"/>
                  </a:lnTo>
                  <a:lnTo>
                    <a:pt x="463" y="283"/>
                  </a:lnTo>
                  <a:lnTo>
                    <a:pt x="480" y="276"/>
                  </a:lnTo>
                  <a:lnTo>
                    <a:pt x="515" y="276"/>
                  </a:lnTo>
                  <a:lnTo>
                    <a:pt x="529" y="230"/>
                  </a:lnTo>
                  <a:lnTo>
                    <a:pt x="496" y="230"/>
                  </a:lnTo>
                  <a:lnTo>
                    <a:pt x="487" y="218"/>
                  </a:lnTo>
                  <a:lnTo>
                    <a:pt x="498" y="211"/>
                  </a:lnTo>
                  <a:lnTo>
                    <a:pt x="506" y="204"/>
                  </a:lnTo>
                  <a:lnTo>
                    <a:pt x="517" y="199"/>
                  </a:lnTo>
                  <a:lnTo>
                    <a:pt x="529" y="195"/>
                  </a:lnTo>
                  <a:lnTo>
                    <a:pt x="529" y="183"/>
                  </a:lnTo>
                  <a:lnTo>
                    <a:pt x="543" y="176"/>
                  </a:lnTo>
                  <a:lnTo>
                    <a:pt x="550" y="168"/>
                  </a:lnTo>
                  <a:lnTo>
                    <a:pt x="557" y="157"/>
                  </a:lnTo>
                  <a:lnTo>
                    <a:pt x="568" y="150"/>
                  </a:lnTo>
                  <a:lnTo>
                    <a:pt x="580" y="145"/>
                  </a:lnTo>
                  <a:lnTo>
                    <a:pt x="590" y="145"/>
                  </a:lnTo>
                  <a:lnTo>
                    <a:pt x="599" y="148"/>
                  </a:lnTo>
                  <a:lnTo>
                    <a:pt x="611" y="147"/>
                  </a:lnTo>
                  <a:lnTo>
                    <a:pt x="602" y="143"/>
                  </a:lnTo>
                  <a:lnTo>
                    <a:pt x="597" y="141"/>
                  </a:lnTo>
                  <a:lnTo>
                    <a:pt x="592" y="140"/>
                  </a:lnTo>
                  <a:lnTo>
                    <a:pt x="587" y="134"/>
                  </a:lnTo>
                  <a:lnTo>
                    <a:pt x="604" y="131"/>
                  </a:lnTo>
                  <a:lnTo>
                    <a:pt x="620" y="126"/>
                  </a:lnTo>
                  <a:lnTo>
                    <a:pt x="634" y="122"/>
                  </a:lnTo>
                  <a:lnTo>
                    <a:pt x="650" y="119"/>
                  </a:lnTo>
                  <a:lnTo>
                    <a:pt x="651" y="126"/>
                  </a:lnTo>
                  <a:lnTo>
                    <a:pt x="653" y="129"/>
                  </a:lnTo>
                  <a:lnTo>
                    <a:pt x="655" y="134"/>
                  </a:lnTo>
                  <a:lnTo>
                    <a:pt x="657" y="138"/>
                  </a:lnTo>
                  <a:lnTo>
                    <a:pt x="662" y="140"/>
                  </a:lnTo>
                  <a:lnTo>
                    <a:pt x="669" y="141"/>
                  </a:lnTo>
                  <a:lnTo>
                    <a:pt x="669" y="136"/>
                  </a:lnTo>
                  <a:lnTo>
                    <a:pt x="672" y="131"/>
                  </a:lnTo>
                  <a:lnTo>
                    <a:pt x="674" y="124"/>
                  </a:lnTo>
                  <a:lnTo>
                    <a:pt x="676" y="119"/>
                  </a:lnTo>
                  <a:lnTo>
                    <a:pt x="679" y="124"/>
                  </a:lnTo>
                  <a:lnTo>
                    <a:pt x="685" y="129"/>
                  </a:lnTo>
                  <a:lnTo>
                    <a:pt x="688" y="133"/>
                  </a:lnTo>
                  <a:lnTo>
                    <a:pt x="695" y="136"/>
                  </a:lnTo>
                  <a:lnTo>
                    <a:pt x="702" y="138"/>
                  </a:lnTo>
                  <a:lnTo>
                    <a:pt x="698" y="115"/>
                  </a:lnTo>
                  <a:lnTo>
                    <a:pt x="711" y="112"/>
                  </a:lnTo>
                  <a:lnTo>
                    <a:pt x="721" y="108"/>
                  </a:lnTo>
                  <a:lnTo>
                    <a:pt x="737" y="112"/>
                  </a:lnTo>
                  <a:lnTo>
                    <a:pt x="754" y="119"/>
                  </a:lnTo>
                  <a:lnTo>
                    <a:pt x="772" y="129"/>
                  </a:lnTo>
                  <a:lnTo>
                    <a:pt x="791" y="138"/>
                  </a:lnTo>
                  <a:lnTo>
                    <a:pt x="807" y="145"/>
                  </a:lnTo>
                  <a:lnTo>
                    <a:pt x="822" y="150"/>
                  </a:lnTo>
                  <a:lnTo>
                    <a:pt x="822" y="147"/>
                  </a:lnTo>
                  <a:lnTo>
                    <a:pt x="812" y="138"/>
                  </a:lnTo>
                  <a:lnTo>
                    <a:pt x="805" y="131"/>
                  </a:lnTo>
                  <a:lnTo>
                    <a:pt x="801" y="122"/>
                  </a:lnTo>
                  <a:lnTo>
                    <a:pt x="807" y="112"/>
                  </a:lnTo>
                  <a:lnTo>
                    <a:pt x="803" y="108"/>
                  </a:lnTo>
                  <a:lnTo>
                    <a:pt x="798" y="103"/>
                  </a:lnTo>
                  <a:lnTo>
                    <a:pt x="793" y="99"/>
                  </a:lnTo>
                  <a:lnTo>
                    <a:pt x="788" y="96"/>
                  </a:lnTo>
                  <a:lnTo>
                    <a:pt x="784" y="92"/>
                  </a:lnTo>
                  <a:lnTo>
                    <a:pt x="788" y="84"/>
                  </a:lnTo>
                  <a:lnTo>
                    <a:pt x="798" y="87"/>
                  </a:lnTo>
                  <a:lnTo>
                    <a:pt x="812" y="89"/>
                  </a:lnTo>
                  <a:lnTo>
                    <a:pt x="824" y="87"/>
                  </a:lnTo>
                  <a:lnTo>
                    <a:pt x="833" y="80"/>
                  </a:lnTo>
                  <a:lnTo>
                    <a:pt x="791" y="80"/>
                  </a:lnTo>
                  <a:lnTo>
                    <a:pt x="791" y="77"/>
                  </a:lnTo>
                  <a:lnTo>
                    <a:pt x="788" y="77"/>
                  </a:lnTo>
                  <a:lnTo>
                    <a:pt x="788" y="73"/>
                  </a:lnTo>
                  <a:lnTo>
                    <a:pt x="793" y="70"/>
                  </a:lnTo>
                  <a:lnTo>
                    <a:pt x="798" y="66"/>
                  </a:lnTo>
                  <a:lnTo>
                    <a:pt x="803" y="63"/>
                  </a:lnTo>
                  <a:lnTo>
                    <a:pt x="808" y="59"/>
                  </a:lnTo>
                  <a:lnTo>
                    <a:pt x="814" y="58"/>
                  </a:lnTo>
                  <a:lnTo>
                    <a:pt x="836" y="61"/>
                  </a:lnTo>
                  <a:lnTo>
                    <a:pt x="842" y="45"/>
                  </a:lnTo>
                  <a:lnTo>
                    <a:pt x="868" y="49"/>
                  </a:lnTo>
                  <a:lnTo>
                    <a:pt x="870" y="49"/>
                  </a:lnTo>
                  <a:lnTo>
                    <a:pt x="871" y="45"/>
                  </a:lnTo>
                  <a:lnTo>
                    <a:pt x="873" y="44"/>
                  </a:lnTo>
                  <a:lnTo>
                    <a:pt x="875" y="40"/>
                  </a:lnTo>
                  <a:lnTo>
                    <a:pt x="880" y="38"/>
                  </a:lnTo>
                  <a:lnTo>
                    <a:pt x="884" y="44"/>
                  </a:lnTo>
                  <a:lnTo>
                    <a:pt x="889" y="49"/>
                  </a:lnTo>
                  <a:lnTo>
                    <a:pt x="894" y="54"/>
                  </a:lnTo>
                  <a:lnTo>
                    <a:pt x="894" y="45"/>
                  </a:lnTo>
                  <a:lnTo>
                    <a:pt x="896" y="44"/>
                  </a:lnTo>
                  <a:lnTo>
                    <a:pt x="896" y="42"/>
                  </a:lnTo>
                  <a:lnTo>
                    <a:pt x="896" y="40"/>
                  </a:lnTo>
                  <a:lnTo>
                    <a:pt x="896" y="38"/>
                  </a:lnTo>
                  <a:lnTo>
                    <a:pt x="897" y="35"/>
                  </a:lnTo>
                  <a:lnTo>
                    <a:pt x="899" y="33"/>
                  </a:lnTo>
                  <a:lnTo>
                    <a:pt x="903" y="31"/>
                  </a:lnTo>
                  <a:lnTo>
                    <a:pt x="920" y="23"/>
                  </a:lnTo>
                  <a:lnTo>
                    <a:pt x="943" y="19"/>
                  </a:lnTo>
                  <a:close/>
                  <a:moveTo>
                    <a:pt x="2205" y="16"/>
                  </a:moveTo>
                  <a:lnTo>
                    <a:pt x="2215" y="19"/>
                  </a:lnTo>
                  <a:lnTo>
                    <a:pt x="2215" y="26"/>
                  </a:lnTo>
                  <a:lnTo>
                    <a:pt x="2200" y="26"/>
                  </a:lnTo>
                  <a:lnTo>
                    <a:pt x="2205" y="16"/>
                  </a:lnTo>
                  <a:close/>
                  <a:moveTo>
                    <a:pt x="2676" y="0"/>
                  </a:moveTo>
                  <a:lnTo>
                    <a:pt x="2681" y="3"/>
                  </a:lnTo>
                  <a:lnTo>
                    <a:pt x="2685" y="7"/>
                  </a:lnTo>
                  <a:lnTo>
                    <a:pt x="2687" y="10"/>
                  </a:lnTo>
                  <a:lnTo>
                    <a:pt x="2688" y="16"/>
                  </a:lnTo>
                  <a:lnTo>
                    <a:pt x="2690" y="19"/>
                  </a:lnTo>
                  <a:lnTo>
                    <a:pt x="2692" y="24"/>
                  </a:lnTo>
                  <a:lnTo>
                    <a:pt x="2695" y="26"/>
                  </a:lnTo>
                  <a:lnTo>
                    <a:pt x="2706" y="31"/>
                  </a:lnTo>
                  <a:lnTo>
                    <a:pt x="2716" y="33"/>
                  </a:lnTo>
                  <a:lnTo>
                    <a:pt x="2723" y="33"/>
                  </a:lnTo>
                  <a:lnTo>
                    <a:pt x="2728" y="37"/>
                  </a:lnTo>
                  <a:lnTo>
                    <a:pt x="2732" y="44"/>
                  </a:lnTo>
                  <a:lnTo>
                    <a:pt x="2734" y="58"/>
                  </a:lnTo>
                  <a:lnTo>
                    <a:pt x="2732" y="59"/>
                  </a:lnTo>
                  <a:lnTo>
                    <a:pt x="2732" y="59"/>
                  </a:lnTo>
                  <a:lnTo>
                    <a:pt x="2732" y="61"/>
                  </a:lnTo>
                  <a:lnTo>
                    <a:pt x="2732" y="63"/>
                  </a:lnTo>
                  <a:lnTo>
                    <a:pt x="2730" y="65"/>
                  </a:lnTo>
                  <a:lnTo>
                    <a:pt x="2708" y="65"/>
                  </a:lnTo>
                  <a:lnTo>
                    <a:pt x="2685" y="65"/>
                  </a:lnTo>
                  <a:lnTo>
                    <a:pt x="2666" y="73"/>
                  </a:lnTo>
                  <a:lnTo>
                    <a:pt x="2662" y="75"/>
                  </a:lnTo>
                  <a:lnTo>
                    <a:pt x="2660" y="79"/>
                  </a:lnTo>
                  <a:lnTo>
                    <a:pt x="2659" y="80"/>
                  </a:lnTo>
                  <a:lnTo>
                    <a:pt x="2657" y="82"/>
                  </a:lnTo>
                  <a:lnTo>
                    <a:pt x="2655" y="84"/>
                  </a:lnTo>
                  <a:lnTo>
                    <a:pt x="2652" y="86"/>
                  </a:lnTo>
                  <a:lnTo>
                    <a:pt x="2646" y="89"/>
                  </a:lnTo>
                  <a:lnTo>
                    <a:pt x="2643" y="84"/>
                  </a:lnTo>
                  <a:lnTo>
                    <a:pt x="2641" y="80"/>
                  </a:lnTo>
                  <a:lnTo>
                    <a:pt x="2638" y="77"/>
                  </a:lnTo>
                  <a:lnTo>
                    <a:pt x="2650" y="47"/>
                  </a:lnTo>
                  <a:lnTo>
                    <a:pt x="2662" y="23"/>
                  </a:lnTo>
                  <a:lnTo>
                    <a:pt x="2676" y="0"/>
                  </a:lnTo>
                  <a:close/>
                  <a:moveTo>
                    <a:pt x="2554" y="0"/>
                  </a:moveTo>
                  <a:lnTo>
                    <a:pt x="2563" y="9"/>
                  </a:lnTo>
                  <a:lnTo>
                    <a:pt x="2568" y="19"/>
                  </a:lnTo>
                  <a:lnTo>
                    <a:pt x="2573" y="31"/>
                  </a:lnTo>
                  <a:lnTo>
                    <a:pt x="2564" y="31"/>
                  </a:lnTo>
                  <a:lnTo>
                    <a:pt x="2564" y="26"/>
                  </a:lnTo>
                  <a:lnTo>
                    <a:pt x="2561" y="23"/>
                  </a:lnTo>
                  <a:lnTo>
                    <a:pt x="2557" y="19"/>
                  </a:lnTo>
                  <a:lnTo>
                    <a:pt x="2556" y="14"/>
                  </a:lnTo>
                  <a:lnTo>
                    <a:pt x="2554" y="9"/>
                  </a:lnTo>
                  <a:lnTo>
                    <a:pt x="2554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400"/>
            </a:p>
          </p:txBody>
        </p:sp>
      </p:grpSp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0" y="164637"/>
            <a:ext cx="12192000" cy="1101796"/>
          </a:xfrm>
        </p:spPr>
        <p:txBody>
          <a:bodyPr/>
          <a:lstStyle/>
          <a:p>
            <a:r>
              <a:rPr lang="fa-IR" altLang="ko-KR" dirty="0"/>
              <a:t>عنوان اسلاید </a:t>
            </a:r>
            <a:endParaRPr lang="ko-KR" altLang="en-US" dirty="0"/>
          </a:p>
        </p:txBody>
      </p:sp>
      <p:sp>
        <p:nvSpPr>
          <p:cNvPr id="9" name="Freeform 8"/>
          <p:cNvSpPr/>
          <p:nvPr/>
        </p:nvSpPr>
        <p:spPr>
          <a:xfrm>
            <a:off x="767742" y="4720054"/>
            <a:ext cx="4105417" cy="309145"/>
          </a:xfrm>
          <a:custGeom>
            <a:avLst/>
            <a:gdLst>
              <a:gd name="connsiteX0" fmla="*/ 2735248 w 2735248"/>
              <a:gd name="connsiteY0" fmla="*/ 310101 h 310101"/>
              <a:gd name="connsiteX1" fmla="*/ 2472855 w 2735248"/>
              <a:gd name="connsiteY1" fmla="*/ 7951 h 310101"/>
              <a:gd name="connsiteX2" fmla="*/ 0 w 2735248"/>
              <a:gd name="connsiteY2" fmla="*/ 0 h 310101"/>
              <a:gd name="connsiteX0" fmla="*/ 3049802 w 3049802"/>
              <a:gd name="connsiteY0" fmla="*/ 0 h 334272"/>
              <a:gd name="connsiteX1" fmla="*/ 2472855 w 3049802"/>
              <a:gd name="connsiteY1" fmla="*/ 334272 h 334272"/>
              <a:gd name="connsiteX2" fmla="*/ 0 w 3049802"/>
              <a:gd name="connsiteY2" fmla="*/ 326321 h 334272"/>
              <a:gd name="connsiteX0" fmla="*/ 3079063 w 3079063"/>
              <a:gd name="connsiteY0" fmla="*/ 0 h 231859"/>
              <a:gd name="connsiteX1" fmla="*/ 2472855 w 3079063"/>
              <a:gd name="connsiteY1" fmla="*/ 231859 h 231859"/>
              <a:gd name="connsiteX2" fmla="*/ 0 w 3079063"/>
              <a:gd name="connsiteY2" fmla="*/ 223908 h 2318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079063" h="231859">
                <a:moveTo>
                  <a:pt x="3079063" y="0"/>
                </a:moveTo>
                <a:lnTo>
                  <a:pt x="2472855" y="231859"/>
                </a:lnTo>
                <a:lnTo>
                  <a:pt x="0" y="223908"/>
                </a:lnTo>
              </a:path>
            </a:pathLst>
          </a:custGeom>
          <a:ln w="25400">
            <a:solidFill>
              <a:schemeClr val="tx1">
                <a:lumMod val="75000"/>
                <a:lumOff val="25000"/>
              </a:schemeClr>
            </a:solidFill>
            <a:prstDash val="sysDot"/>
            <a:head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400"/>
          </a:p>
        </p:txBody>
      </p:sp>
      <p:sp>
        <p:nvSpPr>
          <p:cNvPr id="13" name="Freeform 12"/>
          <p:cNvSpPr/>
          <p:nvPr/>
        </p:nvSpPr>
        <p:spPr>
          <a:xfrm>
            <a:off x="912832" y="2241018"/>
            <a:ext cx="4339504" cy="686569"/>
          </a:xfrm>
          <a:custGeom>
            <a:avLst/>
            <a:gdLst>
              <a:gd name="connsiteX0" fmla="*/ 2735248 w 2735248"/>
              <a:gd name="connsiteY0" fmla="*/ 310101 h 310101"/>
              <a:gd name="connsiteX1" fmla="*/ 2472855 w 2735248"/>
              <a:gd name="connsiteY1" fmla="*/ 7951 h 310101"/>
              <a:gd name="connsiteX2" fmla="*/ 0 w 2735248"/>
              <a:gd name="connsiteY2" fmla="*/ 0 h 310101"/>
              <a:gd name="connsiteX0" fmla="*/ 3254628 w 3254628"/>
              <a:gd name="connsiteY0" fmla="*/ 514927 h 514927"/>
              <a:gd name="connsiteX1" fmla="*/ 2472855 w 3254628"/>
              <a:gd name="connsiteY1" fmla="*/ 7951 h 514927"/>
              <a:gd name="connsiteX2" fmla="*/ 0 w 3254628"/>
              <a:gd name="connsiteY2" fmla="*/ 0 h 5149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254628" h="514927">
                <a:moveTo>
                  <a:pt x="3254628" y="514927"/>
                </a:moveTo>
                <a:lnTo>
                  <a:pt x="2472855" y="7951"/>
                </a:lnTo>
                <a:lnTo>
                  <a:pt x="0" y="0"/>
                </a:lnTo>
              </a:path>
            </a:pathLst>
          </a:custGeom>
          <a:ln w="25400">
            <a:solidFill>
              <a:schemeClr val="tx1">
                <a:lumMod val="75000"/>
                <a:lumOff val="25000"/>
              </a:schemeClr>
            </a:solidFill>
            <a:prstDash val="sysDot"/>
            <a:headEnd type="oval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400"/>
          </a:p>
        </p:txBody>
      </p:sp>
      <p:sp>
        <p:nvSpPr>
          <p:cNvPr id="17" name="Freeform 16"/>
          <p:cNvSpPr/>
          <p:nvPr/>
        </p:nvSpPr>
        <p:spPr>
          <a:xfrm flipH="1">
            <a:off x="7288669" y="2140268"/>
            <a:ext cx="4154185" cy="1554640"/>
          </a:xfrm>
          <a:custGeom>
            <a:avLst/>
            <a:gdLst>
              <a:gd name="connsiteX0" fmla="*/ 2735248 w 2735248"/>
              <a:gd name="connsiteY0" fmla="*/ 310101 h 310101"/>
              <a:gd name="connsiteX1" fmla="*/ 2472855 w 2735248"/>
              <a:gd name="connsiteY1" fmla="*/ 7951 h 310101"/>
              <a:gd name="connsiteX2" fmla="*/ 0 w 2735248"/>
              <a:gd name="connsiteY2" fmla="*/ 0 h 310101"/>
              <a:gd name="connsiteX0" fmla="*/ 3218052 w 3218052"/>
              <a:gd name="connsiteY0" fmla="*/ 807535 h 807535"/>
              <a:gd name="connsiteX1" fmla="*/ 2472855 w 3218052"/>
              <a:gd name="connsiteY1" fmla="*/ 7951 h 807535"/>
              <a:gd name="connsiteX2" fmla="*/ 0 w 3218052"/>
              <a:gd name="connsiteY2" fmla="*/ 0 h 807535"/>
              <a:gd name="connsiteX0" fmla="*/ 3115639 w 3115639"/>
              <a:gd name="connsiteY0" fmla="*/ 1165980 h 1165980"/>
              <a:gd name="connsiteX1" fmla="*/ 2472855 w 3115639"/>
              <a:gd name="connsiteY1" fmla="*/ 7951 h 1165980"/>
              <a:gd name="connsiteX2" fmla="*/ 0 w 3115639"/>
              <a:gd name="connsiteY2" fmla="*/ 0 h 11659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115639" h="1165980">
                <a:moveTo>
                  <a:pt x="3115639" y="1165980"/>
                </a:moveTo>
                <a:lnTo>
                  <a:pt x="2472855" y="7951"/>
                </a:lnTo>
                <a:lnTo>
                  <a:pt x="0" y="0"/>
                </a:lnTo>
              </a:path>
            </a:pathLst>
          </a:custGeom>
          <a:ln w="25400">
            <a:solidFill>
              <a:schemeClr val="tx1">
                <a:lumMod val="75000"/>
                <a:lumOff val="25000"/>
              </a:schemeClr>
            </a:solidFill>
            <a:prstDash val="sysDot"/>
            <a:head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400"/>
          </a:p>
        </p:txBody>
      </p:sp>
      <p:sp>
        <p:nvSpPr>
          <p:cNvPr id="21" name="Freeform 20"/>
          <p:cNvSpPr/>
          <p:nvPr/>
        </p:nvSpPr>
        <p:spPr>
          <a:xfrm flipH="1">
            <a:off x="6380381" y="4562631"/>
            <a:ext cx="5149052" cy="403715"/>
          </a:xfrm>
          <a:custGeom>
            <a:avLst/>
            <a:gdLst>
              <a:gd name="connsiteX0" fmla="*/ 2735248 w 2735248"/>
              <a:gd name="connsiteY0" fmla="*/ 310101 h 310101"/>
              <a:gd name="connsiteX1" fmla="*/ 2472855 w 2735248"/>
              <a:gd name="connsiteY1" fmla="*/ 7951 h 310101"/>
              <a:gd name="connsiteX2" fmla="*/ 0 w 2735248"/>
              <a:gd name="connsiteY2" fmla="*/ 0 h 310101"/>
              <a:gd name="connsiteX0" fmla="*/ 4147082 w 4147082"/>
              <a:gd name="connsiteY0" fmla="*/ 302786 h 302786"/>
              <a:gd name="connsiteX1" fmla="*/ 2472855 w 4147082"/>
              <a:gd name="connsiteY1" fmla="*/ 7951 h 302786"/>
              <a:gd name="connsiteX2" fmla="*/ 0 w 4147082"/>
              <a:gd name="connsiteY2" fmla="*/ 0 h 302786"/>
              <a:gd name="connsiteX0" fmla="*/ 3861789 w 3861789"/>
              <a:gd name="connsiteY0" fmla="*/ 302786 h 302786"/>
              <a:gd name="connsiteX1" fmla="*/ 2472855 w 3861789"/>
              <a:gd name="connsiteY1" fmla="*/ 7951 h 302786"/>
              <a:gd name="connsiteX2" fmla="*/ 0 w 3861789"/>
              <a:gd name="connsiteY2" fmla="*/ 0 h 3027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861789" h="302786">
                <a:moveTo>
                  <a:pt x="3861789" y="302786"/>
                </a:moveTo>
                <a:lnTo>
                  <a:pt x="2472855" y="7951"/>
                </a:lnTo>
                <a:lnTo>
                  <a:pt x="0" y="0"/>
                </a:lnTo>
              </a:path>
            </a:pathLst>
          </a:custGeom>
          <a:ln w="25400">
            <a:solidFill>
              <a:schemeClr val="tx1">
                <a:lumMod val="75000"/>
                <a:lumOff val="25000"/>
              </a:schemeClr>
            </a:solidFill>
            <a:prstDash val="sysDot"/>
            <a:head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400"/>
          </a:p>
        </p:txBody>
      </p:sp>
      <p:grpSp>
        <p:nvGrpSpPr>
          <p:cNvPr id="31" name="Group 30"/>
          <p:cNvGrpSpPr/>
          <p:nvPr/>
        </p:nvGrpSpPr>
        <p:grpSpPr>
          <a:xfrm>
            <a:off x="7678496" y="1551941"/>
            <a:ext cx="3679369" cy="1871796"/>
            <a:chOff x="4887976" y="1354334"/>
            <a:chExt cx="2759527" cy="1403847"/>
          </a:xfrm>
        </p:grpSpPr>
        <p:sp>
          <p:nvSpPr>
            <p:cNvPr id="32" name="Content Placeholder 2"/>
            <p:cNvSpPr txBox="1">
              <a:spLocks/>
            </p:cNvSpPr>
            <p:nvPr/>
          </p:nvSpPr>
          <p:spPr>
            <a:xfrm>
              <a:off x="4911199" y="1830185"/>
              <a:ext cx="2736304" cy="927996"/>
            </a:xfrm>
            <a:prstGeom prst="rect">
              <a:avLst/>
            </a:prstGeom>
          </p:spPr>
          <p:txBody>
            <a:bodyPr vert="horz" lIns="121920" tIns="60960" rIns="121920" bIns="60960" rtlCol="0">
              <a:normAutofit fontScale="40000" lnSpcReduction="20000"/>
            </a:bodyPr>
            <a:lstStyle>
              <a:lvl1pPr marL="171450" indent="-171450" algn="l" defTabSz="685800" rtl="0" eaLnBrk="1" latinLnBrk="0" hangingPunct="1"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Char char="•"/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r" defTabSz="914377" rtl="1">
                <a:lnSpc>
                  <a:spcPct val="120000"/>
                </a:lnSpc>
                <a:spcBef>
                  <a:spcPts val="1000"/>
                </a:spcBef>
                <a:buNone/>
                <a:defRPr/>
              </a:pPr>
              <a:endParaRPr lang="fa-IR" sz="2133" dirty="0">
                <a:solidFill>
                  <a:srgbClr val="212529"/>
                </a:solidFill>
                <a:latin typeface="IRANSans" panose="020B0506030804020204" pitchFamily="34" charset="-78"/>
                <a:cs typeface="B Nazanin" panose="00000400000000000000" pitchFamily="2" charset="-78"/>
              </a:endParaRPr>
            </a:p>
            <a:p>
              <a:pPr marL="0" indent="0" algn="r" defTabSz="914377" rtl="1">
                <a:lnSpc>
                  <a:spcPct val="120000"/>
                </a:lnSpc>
                <a:spcBef>
                  <a:spcPts val="1000"/>
                </a:spcBef>
                <a:buNone/>
                <a:defRPr/>
              </a:pPr>
              <a:r>
                <a:rPr lang="fa-IR" sz="4200" dirty="0">
                  <a:solidFill>
                    <a:srgbClr val="212529"/>
                  </a:solidFill>
                  <a:latin typeface="IRANSans" panose="020B0506030804020204" pitchFamily="34" charset="-78"/>
                  <a:cs typeface="B Nazanin" panose="00000400000000000000" pitchFamily="2" charset="-78"/>
                </a:rPr>
                <a:t>قالب پاورپوينت شرکتی، قابل ويرايش می باشد و جهت استفاده در جلسات دفاع رساله، پايان نامه،پروپوزال ، سمينار و...</a:t>
              </a:r>
              <a:endParaRPr lang="fa-IR" sz="4200" dirty="0">
                <a:solidFill>
                  <a:sysClr val="windowText" lastClr="000000"/>
                </a:solidFill>
                <a:latin typeface="Calibri" panose="020F0502020204030204"/>
                <a:cs typeface="B Nazanin" panose="00000400000000000000" pitchFamily="2" charset="-78"/>
              </a:endParaRPr>
            </a:p>
          </p:txBody>
        </p:sp>
        <p:sp>
          <p:nvSpPr>
            <p:cNvPr id="33" name="Content Placeholder 2"/>
            <p:cNvSpPr txBox="1">
              <a:spLocks/>
            </p:cNvSpPr>
            <p:nvPr/>
          </p:nvSpPr>
          <p:spPr>
            <a:xfrm>
              <a:off x="4887976" y="1354334"/>
              <a:ext cx="2736304" cy="475851"/>
            </a:xfrm>
            <a:prstGeom prst="rect">
              <a:avLst/>
            </a:prstGeom>
          </p:spPr>
          <p:txBody>
            <a:bodyPr vert="horz" lIns="121920" tIns="60960" rIns="121920" bIns="60960" rtlCol="0">
              <a:normAutofit/>
            </a:bodyPr>
            <a:lstStyle>
              <a:lvl1pPr marL="171450" indent="-171450" algn="l" defTabSz="685800" rtl="0" eaLnBrk="1" latinLnBrk="0" hangingPunct="1"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Char char="•"/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r" defTabSz="914377" rtl="1">
                <a:lnSpc>
                  <a:spcPct val="120000"/>
                </a:lnSpc>
                <a:spcBef>
                  <a:spcPts val="1000"/>
                </a:spcBef>
                <a:buNone/>
                <a:defRPr/>
              </a:pPr>
              <a:r>
                <a:rPr lang="fa-IR" sz="2400" b="1" dirty="0">
                  <a:solidFill>
                    <a:srgbClr val="85D8DE"/>
                  </a:solidFill>
                  <a:latin typeface="IRANSans" panose="020B0506030804020204" pitchFamily="34" charset="-78"/>
                  <a:cs typeface="B Nazanin" panose="00000400000000000000" pitchFamily="2" charset="-78"/>
                </a:rPr>
                <a:t>عنوان </a:t>
              </a:r>
              <a:endParaRPr lang="fa-IR" sz="2400" b="1" dirty="0">
                <a:solidFill>
                  <a:srgbClr val="85D8DE"/>
                </a:solidFill>
                <a:latin typeface="Calibri" panose="020F0502020204030204"/>
                <a:cs typeface="B Nazanin" panose="00000400000000000000" pitchFamily="2" charset="-78"/>
              </a:endParaRPr>
            </a:p>
          </p:txBody>
        </p:sp>
      </p:grpSp>
      <p:grpSp>
        <p:nvGrpSpPr>
          <p:cNvPr id="34" name="Group 33"/>
          <p:cNvGrpSpPr/>
          <p:nvPr/>
        </p:nvGrpSpPr>
        <p:grpSpPr>
          <a:xfrm>
            <a:off x="7693977" y="3985563"/>
            <a:ext cx="3679369" cy="1871796"/>
            <a:chOff x="4887976" y="1354334"/>
            <a:chExt cx="2759527" cy="1403847"/>
          </a:xfrm>
        </p:grpSpPr>
        <p:sp>
          <p:nvSpPr>
            <p:cNvPr id="35" name="Content Placeholder 2"/>
            <p:cNvSpPr txBox="1">
              <a:spLocks/>
            </p:cNvSpPr>
            <p:nvPr/>
          </p:nvSpPr>
          <p:spPr>
            <a:xfrm>
              <a:off x="4911199" y="1830185"/>
              <a:ext cx="2736304" cy="927996"/>
            </a:xfrm>
            <a:prstGeom prst="rect">
              <a:avLst/>
            </a:prstGeom>
          </p:spPr>
          <p:txBody>
            <a:bodyPr vert="horz" lIns="121920" tIns="60960" rIns="121920" bIns="60960" rtlCol="0">
              <a:normAutofit fontScale="40000" lnSpcReduction="20000"/>
            </a:bodyPr>
            <a:lstStyle>
              <a:lvl1pPr marL="171450" indent="-171450" algn="l" defTabSz="685800" rtl="0" eaLnBrk="1" latinLnBrk="0" hangingPunct="1"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Char char="•"/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r" defTabSz="914377" rtl="1">
                <a:lnSpc>
                  <a:spcPct val="120000"/>
                </a:lnSpc>
                <a:spcBef>
                  <a:spcPts val="1000"/>
                </a:spcBef>
                <a:buNone/>
                <a:defRPr/>
              </a:pPr>
              <a:endParaRPr lang="fa-IR" sz="2133" dirty="0">
                <a:solidFill>
                  <a:srgbClr val="212529"/>
                </a:solidFill>
                <a:latin typeface="IRANSans" panose="020B0506030804020204" pitchFamily="34" charset="-78"/>
                <a:cs typeface="B Nazanin" panose="00000400000000000000" pitchFamily="2" charset="-78"/>
              </a:endParaRPr>
            </a:p>
            <a:p>
              <a:pPr marL="0" indent="0" algn="r" defTabSz="914377" rtl="1">
                <a:lnSpc>
                  <a:spcPct val="120000"/>
                </a:lnSpc>
                <a:spcBef>
                  <a:spcPts val="1000"/>
                </a:spcBef>
                <a:buNone/>
                <a:defRPr/>
              </a:pPr>
              <a:r>
                <a:rPr lang="fa-IR" sz="4500" dirty="0">
                  <a:solidFill>
                    <a:srgbClr val="212529"/>
                  </a:solidFill>
                  <a:latin typeface="IRANSans" panose="020B0506030804020204" pitchFamily="34" charset="-78"/>
                  <a:cs typeface="B Nazanin" panose="00000400000000000000" pitchFamily="2" charset="-78"/>
                </a:rPr>
                <a:t>قالب پاورپوينت شرکتی، قابل ويرايش می باشد و جهت استفاده در جلسات دفاع رساله، پايان نامه،پروپوزال ، سمينار و...</a:t>
              </a:r>
              <a:endParaRPr lang="fa-IR" sz="4500" dirty="0">
                <a:solidFill>
                  <a:sysClr val="windowText" lastClr="000000"/>
                </a:solidFill>
                <a:latin typeface="Calibri" panose="020F0502020204030204"/>
                <a:cs typeface="B Nazanin" panose="00000400000000000000" pitchFamily="2" charset="-78"/>
              </a:endParaRPr>
            </a:p>
          </p:txBody>
        </p:sp>
        <p:sp>
          <p:nvSpPr>
            <p:cNvPr id="36" name="Content Placeholder 2"/>
            <p:cNvSpPr txBox="1">
              <a:spLocks/>
            </p:cNvSpPr>
            <p:nvPr/>
          </p:nvSpPr>
          <p:spPr>
            <a:xfrm>
              <a:off x="4887976" y="1354334"/>
              <a:ext cx="2736304" cy="475851"/>
            </a:xfrm>
            <a:prstGeom prst="rect">
              <a:avLst/>
            </a:prstGeom>
          </p:spPr>
          <p:txBody>
            <a:bodyPr vert="horz" lIns="121920" tIns="60960" rIns="121920" bIns="60960" rtlCol="0">
              <a:normAutofit/>
            </a:bodyPr>
            <a:lstStyle>
              <a:lvl1pPr marL="171450" indent="-171450" algn="l" defTabSz="685800" rtl="0" eaLnBrk="1" latinLnBrk="0" hangingPunct="1"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Char char="•"/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r" defTabSz="914377" rtl="1">
                <a:lnSpc>
                  <a:spcPct val="120000"/>
                </a:lnSpc>
                <a:spcBef>
                  <a:spcPts val="1000"/>
                </a:spcBef>
                <a:buNone/>
                <a:defRPr/>
              </a:pPr>
              <a:r>
                <a:rPr lang="fa-IR" sz="2400" b="1" dirty="0">
                  <a:solidFill>
                    <a:srgbClr val="85D8DE"/>
                  </a:solidFill>
                  <a:latin typeface="IRANSans" panose="020B0506030804020204" pitchFamily="34" charset="-78"/>
                  <a:cs typeface="B Nazanin" panose="00000400000000000000" pitchFamily="2" charset="-78"/>
                </a:rPr>
                <a:t>عنوان </a:t>
              </a:r>
              <a:endParaRPr lang="fa-IR" sz="2400" b="1" dirty="0">
                <a:solidFill>
                  <a:srgbClr val="85D8DE"/>
                </a:solidFill>
                <a:latin typeface="Calibri" panose="020F0502020204030204"/>
                <a:cs typeface="B Nazanin" panose="00000400000000000000" pitchFamily="2" charset="-78"/>
              </a:endParaRPr>
            </a:p>
          </p:txBody>
        </p:sp>
      </p:grpSp>
      <p:grpSp>
        <p:nvGrpSpPr>
          <p:cNvPr id="37" name="Group 36"/>
          <p:cNvGrpSpPr/>
          <p:nvPr/>
        </p:nvGrpSpPr>
        <p:grpSpPr>
          <a:xfrm>
            <a:off x="352546" y="1569034"/>
            <a:ext cx="3679369" cy="1871796"/>
            <a:chOff x="4887976" y="1354334"/>
            <a:chExt cx="2759527" cy="1403847"/>
          </a:xfrm>
        </p:grpSpPr>
        <p:sp>
          <p:nvSpPr>
            <p:cNvPr id="38" name="Content Placeholder 2"/>
            <p:cNvSpPr txBox="1">
              <a:spLocks/>
            </p:cNvSpPr>
            <p:nvPr/>
          </p:nvSpPr>
          <p:spPr>
            <a:xfrm>
              <a:off x="4911199" y="1830185"/>
              <a:ext cx="2736304" cy="927996"/>
            </a:xfrm>
            <a:prstGeom prst="rect">
              <a:avLst/>
            </a:prstGeom>
          </p:spPr>
          <p:txBody>
            <a:bodyPr vert="horz" lIns="121920" tIns="60960" rIns="121920" bIns="60960" rtlCol="0">
              <a:normAutofit fontScale="40000" lnSpcReduction="20000"/>
            </a:bodyPr>
            <a:lstStyle>
              <a:lvl1pPr marL="171450" indent="-171450" algn="l" defTabSz="685800" rtl="0" eaLnBrk="1" latinLnBrk="0" hangingPunct="1"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Char char="•"/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r" defTabSz="914377" rtl="1">
                <a:lnSpc>
                  <a:spcPct val="120000"/>
                </a:lnSpc>
                <a:spcBef>
                  <a:spcPts val="1000"/>
                </a:spcBef>
                <a:buNone/>
                <a:defRPr/>
              </a:pPr>
              <a:endParaRPr lang="fa-IR" sz="2133" dirty="0">
                <a:solidFill>
                  <a:srgbClr val="212529"/>
                </a:solidFill>
                <a:latin typeface="IRANSans" panose="020B0506030804020204" pitchFamily="34" charset="-78"/>
                <a:cs typeface="B Nazanin" panose="00000400000000000000" pitchFamily="2" charset="-78"/>
              </a:endParaRPr>
            </a:p>
            <a:p>
              <a:pPr marL="0" indent="0" algn="r" defTabSz="914377" rtl="1">
                <a:lnSpc>
                  <a:spcPct val="120000"/>
                </a:lnSpc>
                <a:spcBef>
                  <a:spcPts val="1000"/>
                </a:spcBef>
                <a:buNone/>
                <a:defRPr/>
              </a:pPr>
              <a:r>
                <a:rPr lang="fa-IR" sz="4500" dirty="0">
                  <a:solidFill>
                    <a:srgbClr val="212529"/>
                  </a:solidFill>
                  <a:latin typeface="IRANSans" panose="020B0506030804020204" pitchFamily="34" charset="-78"/>
                  <a:cs typeface="B Nazanin" panose="00000400000000000000" pitchFamily="2" charset="-78"/>
                </a:rPr>
                <a:t>قالب پاورپوينت شرکتی، قابل ويرايش می باشد و جهت استفاده در جلسات دفاع رساله، پايان نامه،پروپوزال ، سمينار و...</a:t>
              </a:r>
              <a:endParaRPr lang="fa-IR" sz="4500" dirty="0">
                <a:solidFill>
                  <a:sysClr val="windowText" lastClr="000000"/>
                </a:solidFill>
                <a:latin typeface="Calibri" panose="020F0502020204030204"/>
                <a:cs typeface="B Nazanin" panose="00000400000000000000" pitchFamily="2" charset="-78"/>
              </a:endParaRPr>
            </a:p>
          </p:txBody>
        </p:sp>
        <p:sp>
          <p:nvSpPr>
            <p:cNvPr id="39" name="Content Placeholder 2"/>
            <p:cNvSpPr txBox="1">
              <a:spLocks/>
            </p:cNvSpPr>
            <p:nvPr/>
          </p:nvSpPr>
          <p:spPr>
            <a:xfrm>
              <a:off x="4887976" y="1354334"/>
              <a:ext cx="2736304" cy="475851"/>
            </a:xfrm>
            <a:prstGeom prst="rect">
              <a:avLst/>
            </a:prstGeom>
          </p:spPr>
          <p:txBody>
            <a:bodyPr vert="horz" lIns="121920" tIns="60960" rIns="121920" bIns="60960" rtlCol="0">
              <a:normAutofit/>
            </a:bodyPr>
            <a:lstStyle>
              <a:lvl1pPr marL="171450" indent="-171450" algn="l" defTabSz="685800" rtl="0" eaLnBrk="1" latinLnBrk="0" hangingPunct="1"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Char char="•"/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r" defTabSz="914377" rtl="1">
                <a:lnSpc>
                  <a:spcPct val="120000"/>
                </a:lnSpc>
                <a:spcBef>
                  <a:spcPts val="1000"/>
                </a:spcBef>
                <a:buNone/>
                <a:defRPr/>
              </a:pPr>
              <a:r>
                <a:rPr lang="fa-IR" sz="2400" b="1" dirty="0">
                  <a:solidFill>
                    <a:srgbClr val="85D8DE"/>
                  </a:solidFill>
                  <a:latin typeface="IRANSans" panose="020B0506030804020204" pitchFamily="34" charset="-78"/>
                  <a:cs typeface="B Nazanin" panose="00000400000000000000" pitchFamily="2" charset="-78"/>
                </a:rPr>
                <a:t>عنوان </a:t>
              </a:r>
              <a:endParaRPr lang="fa-IR" sz="2400" b="1" dirty="0">
                <a:solidFill>
                  <a:srgbClr val="85D8DE"/>
                </a:solidFill>
                <a:latin typeface="Calibri" panose="020F0502020204030204"/>
                <a:cs typeface="B Nazanin" panose="00000400000000000000" pitchFamily="2" charset="-78"/>
              </a:endParaRPr>
            </a:p>
          </p:txBody>
        </p:sp>
      </p:grpSp>
      <p:grpSp>
        <p:nvGrpSpPr>
          <p:cNvPr id="40" name="Group 39"/>
          <p:cNvGrpSpPr/>
          <p:nvPr/>
        </p:nvGrpSpPr>
        <p:grpSpPr>
          <a:xfrm>
            <a:off x="315750" y="4439505"/>
            <a:ext cx="3679369" cy="1871796"/>
            <a:chOff x="4887976" y="1354334"/>
            <a:chExt cx="2759527" cy="1403847"/>
          </a:xfrm>
        </p:grpSpPr>
        <p:sp>
          <p:nvSpPr>
            <p:cNvPr id="41" name="Content Placeholder 2"/>
            <p:cNvSpPr txBox="1">
              <a:spLocks/>
            </p:cNvSpPr>
            <p:nvPr/>
          </p:nvSpPr>
          <p:spPr>
            <a:xfrm>
              <a:off x="4911199" y="1830185"/>
              <a:ext cx="2736304" cy="927996"/>
            </a:xfrm>
            <a:prstGeom prst="rect">
              <a:avLst/>
            </a:prstGeom>
          </p:spPr>
          <p:txBody>
            <a:bodyPr vert="horz" lIns="121920" tIns="60960" rIns="121920" bIns="60960" rtlCol="0">
              <a:normAutofit fontScale="47500" lnSpcReduction="20000"/>
            </a:bodyPr>
            <a:lstStyle>
              <a:lvl1pPr marL="171450" indent="-171450" algn="l" defTabSz="685800" rtl="0" eaLnBrk="1" latinLnBrk="0" hangingPunct="1"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Char char="•"/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r" defTabSz="914377" rtl="1">
                <a:lnSpc>
                  <a:spcPct val="120000"/>
                </a:lnSpc>
                <a:spcBef>
                  <a:spcPts val="1000"/>
                </a:spcBef>
                <a:buNone/>
                <a:defRPr/>
              </a:pPr>
              <a:endParaRPr lang="fa-IR" sz="2133" dirty="0">
                <a:solidFill>
                  <a:srgbClr val="212529"/>
                </a:solidFill>
                <a:latin typeface="IRANSans" panose="020B0506030804020204" pitchFamily="34" charset="-78"/>
                <a:cs typeface="B Nazanin" panose="00000400000000000000" pitchFamily="2" charset="-78"/>
              </a:endParaRPr>
            </a:p>
            <a:p>
              <a:pPr marL="0" indent="0" algn="r" defTabSz="914377" rtl="1">
                <a:lnSpc>
                  <a:spcPct val="120000"/>
                </a:lnSpc>
                <a:spcBef>
                  <a:spcPts val="1000"/>
                </a:spcBef>
                <a:buNone/>
                <a:defRPr/>
              </a:pPr>
              <a:r>
                <a:rPr lang="fa-IR" sz="3800" dirty="0">
                  <a:solidFill>
                    <a:srgbClr val="212529"/>
                  </a:solidFill>
                  <a:latin typeface="IRANSans" panose="020B0506030804020204" pitchFamily="34" charset="-78"/>
                  <a:cs typeface="B Nazanin" panose="00000400000000000000" pitchFamily="2" charset="-78"/>
                </a:rPr>
                <a:t>قالب پاورپوينت شرکتی، قابل ويرايش می باشد و جهت استفاده در جلسات دفاع رساله، پايان نامه،پروپوزال ، سمينار و...</a:t>
              </a:r>
              <a:endParaRPr lang="fa-IR" sz="3800" dirty="0">
                <a:solidFill>
                  <a:sysClr val="windowText" lastClr="000000"/>
                </a:solidFill>
                <a:latin typeface="Calibri" panose="020F0502020204030204"/>
                <a:cs typeface="B Nazanin" panose="00000400000000000000" pitchFamily="2" charset="-78"/>
              </a:endParaRPr>
            </a:p>
          </p:txBody>
        </p:sp>
        <p:sp>
          <p:nvSpPr>
            <p:cNvPr id="42" name="Content Placeholder 2"/>
            <p:cNvSpPr txBox="1">
              <a:spLocks/>
            </p:cNvSpPr>
            <p:nvPr/>
          </p:nvSpPr>
          <p:spPr>
            <a:xfrm>
              <a:off x="4887976" y="1354334"/>
              <a:ext cx="2736304" cy="475851"/>
            </a:xfrm>
            <a:prstGeom prst="rect">
              <a:avLst/>
            </a:prstGeom>
          </p:spPr>
          <p:txBody>
            <a:bodyPr vert="horz" lIns="121920" tIns="60960" rIns="121920" bIns="60960" rtlCol="0">
              <a:normAutofit/>
            </a:bodyPr>
            <a:lstStyle>
              <a:lvl1pPr marL="171450" indent="-171450" algn="l" defTabSz="685800" rtl="0" eaLnBrk="1" latinLnBrk="0" hangingPunct="1"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Char char="•"/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r" defTabSz="914377" rtl="1">
                <a:lnSpc>
                  <a:spcPct val="120000"/>
                </a:lnSpc>
                <a:spcBef>
                  <a:spcPts val="1000"/>
                </a:spcBef>
                <a:buNone/>
                <a:defRPr/>
              </a:pPr>
              <a:r>
                <a:rPr lang="fa-IR" sz="2400" b="1" dirty="0">
                  <a:solidFill>
                    <a:srgbClr val="85D8DE"/>
                  </a:solidFill>
                  <a:latin typeface="IRANSans" panose="020B0506030804020204" pitchFamily="34" charset="-78"/>
                  <a:cs typeface="B Nazanin" panose="00000400000000000000" pitchFamily="2" charset="-78"/>
                </a:rPr>
                <a:t>عنوان </a:t>
              </a:r>
              <a:endParaRPr lang="fa-IR" sz="2400" b="1" dirty="0">
                <a:solidFill>
                  <a:srgbClr val="85D8DE"/>
                </a:solidFill>
                <a:latin typeface="Calibri" panose="020F0502020204030204"/>
                <a:cs typeface="B Nazanin" panose="00000400000000000000" pitchFamily="2" charset="-7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344291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0" y="164637"/>
            <a:ext cx="12192000" cy="1151184"/>
          </a:xfrm>
        </p:spPr>
        <p:txBody>
          <a:bodyPr/>
          <a:lstStyle/>
          <a:p>
            <a:r>
              <a:rPr lang="fa-IR" altLang="ko-KR" dirty="0"/>
              <a:t>عنوان اسلاید </a:t>
            </a:r>
            <a:endParaRPr lang="ko-KR" altLang="en-US" dirty="0"/>
          </a:p>
        </p:txBody>
      </p:sp>
      <p:grpSp>
        <p:nvGrpSpPr>
          <p:cNvPr id="4" name="Group 3"/>
          <p:cNvGrpSpPr/>
          <p:nvPr/>
        </p:nvGrpSpPr>
        <p:grpSpPr>
          <a:xfrm>
            <a:off x="5024935" y="2274110"/>
            <a:ext cx="2107592" cy="3431711"/>
            <a:chOff x="3347864" y="1043588"/>
            <a:chExt cx="2127894" cy="3464768"/>
          </a:xfrm>
        </p:grpSpPr>
        <p:grpSp>
          <p:nvGrpSpPr>
            <p:cNvPr id="5" name="Group 4"/>
            <p:cNvGrpSpPr/>
            <p:nvPr/>
          </p:nvGrpSpPr>
          <p:grpSpPr>
            <a:xfrm>
              <a:off x="3347864" y="1043588"/>
              <a:ext cx="1807516" cy="1944216"/>
              <a:chOff x="3347864" y="1043588"/>
              <a:chExt cx="1807516" cy="1944216"/>
            </a:xfrm>
          </p:grpSpPr>
          <p:sp>
            <p:nvSpPr>
              <p:cNvPr id="9" name="Up Arrow 8"/>
              <p:cNvSpPr/>
              <p:nvPr/>
            </p:nvSpPr>
            <p:spPr>
              <a:xfrm>
                <a:off x="3347864" y="1043588"/>
                <a:ext cx="864096" cy="1152128"/>
              </a:xfrm>
              <a:prstGeom prst="upArrow">
                <a:avLst>
                  <a:gd name="adj1" fmla="val 50000"/>
                  <a:gd name="adj2" fmla="val 68625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400"/>
              </a:p>
            </p:txBody>
          </p:sp>
          <p:sp>
            <p:nvSpPr>
              <p:cNvPr id="10" name="Block Arc 9"/>
              <p:cNvSpPr/>
              <p:nvPr/>
            </p:nvSpPr>
            <p:spPr>
              <a:xfrm rot="10800000">
                <a:off x="3571204" y="1403628"/>
                <a:ext cx="1584176" cy="1584176"/>
              </a:xfrm>
              <a:prstGeom prst="blockArc">
                <a:avLst>
                  <a:gd name="adj1" fmla="val 16074307"/>
                  <a:gd name="adj2" fmla="val 209627"/>
                  <a:gd name="adj3" fmla="val 27266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40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6" name="Group 5"/>
            <p:cNvGrpSpPr/>
            <p:nvPr/>
          </p:nvGrpSpPr>
          <p:grpSpPr>
            <a:xfrm rot="10800000">
              <a:off x="3668242" y="2564140"/>
              <a:ext cx="1807516" cy="1944216"/>
              <a:chOff x="3347864" y="1043588"/>
              <a:chExt cx="1807516" cy="1944216"/>
            </a:xfrm>
          </p:grpSpPr>
          <p:sp>
            <p:nvSpPr>
              <p:cNvPr id="7" name="Up Arrow 6"/>
              <p:cNvSpPr/>
              <p:nvPr/>
            </p:nvSpPr>
            <p:spPr>
              <a:xfrm>
                <a:off x="3347864" y="1043588"/>
                <a:ext cx="864096" cy="1152128"/>
              </a:xfrm>
              <a:prstGeom prst="upArrow">
                <a:avLst>
                  <a:gd name="adj1" fmla="val 50000"/>
                  <a:gd name="adj2" fmla="val 68625"/>
                </a:avLst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400"/>
              </a:p>
            </p:txBody>
          </p:sp>
          <p:sp>
            <p:nvSpPr>
              <p:cNvPr id="8" name="Block Arc 7"/>
              <p:cNvSpPr/>
              <p:nvPr/>
            </p:nvSpPr>
            <p:spPr>
              <a:xfrm rot="10800000">
                <a:off x="3571204" y="1403628"/>
                <a:ext cx="1584176" cy="1584176"/>
              </a:xfrm>
              <a:prstGeom prst="blockArc">
                <a:avLst>
                  <a:gd name="adj1" fmla="val 16074307"/>
                  <a:gd name="adj2" fmla="val 209627"/>
                  <a:gd name="adj3" fmla="val 27266"/>
                </a:avLst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400">
                  <a:solidFill>
                    <a:schemeClr val="tx1"/>
                  </a:solidFill>
                </a:endParaRPr>
              </a:p>
            </p:txBody>
          </p:sp>
        </p:grpSp>
      </p:grpSp>
      <p:sp>
        <p:nvSpPr>
          <p:cNvPr id="11" name="TextBox 10"/>
          <p:cNvSpPr txBox="1"/>
          <p:nvPr/>
        </p:nvSpPr>
        <p:spPr>
          <a:xfrm>
            <a:off x="4248506" y="1790710"/>
            <a:ext cx="2408709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fa-IR" sz="1867" b="1" dirty="0">
                <a:solidFill>
                  <a:srgbClr val="404040"/>
                </a:solidFill>
                <a:latin typeface="IRANSans" panose="020B0506030804020204" pitchFamily="34" charset="-78"/>
                <a:cs typeface="B Nazanin" panose="00000400000000000000" pitchFamily="2" charset="-78"/>
              </a:rPr>
              <a:t>قالب پاورپونت شرکتی</a:t>
            </a:r>
            <a:endParaRPr lang="ko-KR" altLang="en-US" sz="1867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369110" y="5809564"/>
            <a:ext cx="2408709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fa-IR" sz="1867" b="1" dirty="0">
                <a:solidFill>
                  <a:srgbClr val="404040"/>
                </a:solidFill>
                <a:latin typeface="IRANSans" panose="020B0506030804020204" pitchFamily="34" charset="-78"/>
                <a:cs typeface="B Nazanin" panose="00000400000000000000" pitchFamily="2" charset="-78"/>
              </a:rPr>
              <a:t>قالب پاورپونت شرکتی</a:t>
            </a:r>
            <a:endParaRPr lang="ko-KR" altLang="en-US" sz="1867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8016214" y="3255199"/>
            <a:ext cx="768085" cy="768085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/>
          </a:p>
        </p:txBody>
      </p:sp>
      <p:sp>
        <p:nvSpPr>
          <p:cNvPr id="20" name="Oval 19"/>
          <p:cNvSpPr/>
          <p:nvPr/>
        </p:nvSpPr>
        <p:spPr>
          <a:xfrm>
            <a:off x="3407702" y="4008578"/>
            <a:ext cx="768085" cy="768085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>
              <a:solidFill>
                <a:srgbClr val="85D8DE"/>
              </a:solidFill>
            </a:endParaRPr>
          </a:p>
        </p:txBody>
      </p:sp>
      <p:sp>
        <p:nvSpPr>
          <p:cNvPr id="21" name="Rounded Rectangle 27"/>
          <p:cNvSpPr/>
          <p:nvPr/>
        </p:nvSpPr>
        <p:spPr>
          <a:xfrm>
            <a:off x="8249091" y="3523126"/>
            <a:ext cx="302331" cy="232231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/>
          </a:p>
        </p:txBody>
      </p:sp>
      <p:sp>
        <p:nvSpPr>
          <p:cNvPr id="22" name="Rounded Rectangle 7"/>
          <p:cNvSpPr/>
          <p:nvPr/>
        </p:nvSpPr>
        <p:spPr>
          <a:xfrm>
            <a:off x="3649136" y="4269551"/>
            <a:ext cx="285217" cy="246139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/>
          </a:p>
        </p:txBody>
      </p:sp>
      <p:sp>
        <p:nvSpPr>
          <p:cNvPr id="23" name="Content Placeholder 2"/>
          <p:cNvSpPr txBox="1">
            <a:spLocks/>
          </p:cNvSpPr>
          <p:nvPr/>
        </p:nvSpPr>
        <p:spPr>
          <a:xfrm>
            <a:off x="7885563" y="4214425"/>
            <a:ext cx="3434943" cy="2190907"/>
          </a:xfrm>
          <a:prstGeom prst="rect">
            <a:avLst/>
          </a:prstGeom>
        </p:spPr>
        <p:txBody>
          <a:bodyPr vert="horz" lIns="121920" tIns="60960" rIns="121920" bIns="6096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 rtl="1">
              <a:lnSpc>
                <a:spcPct val="120000"/>
              </a:lnSpc>
              <a:buNone/>
            </a:pPr>
            <a:r>
              <a:rPr lang="fa-IR" sz="2133" dirty="0">
                <a:solidFill>
                  <a:srgbClr val="404040"/>
                </a:solidFill>
                <a:latin typeface="IRANSans" panose="020B0506030804020204" pitchFamily="34" charset="-78"/>
                <a:cs typeface="B Nazanin" panose="00000400000000000000" pitchFamily="2" charset="-78"/>
              </a:rPr>
              <a:t>قالب پاورپوينت شرکتی، قابل ويرايش می باشد و جهت استفاده در جلسات دفاع رساله، پايان نامه،پروپوزال ، سمينار و...</a:t>
            </a:r>
            <a:endParaRPr lang="fa-IR" sz="2133" dirty="0">
              <a:solidFill>
                <a:srgbClr val="404040"/>
              </a:solidFill>
              <a:cs typeface="B Nazanin" panose="00000400000000000000" pitchFamily="2" charset="-78"/>
            </a:endParaRPr>
          </a:p>
        </p:txBody>
      </p:sp>
      <p:sp>
        <p:nvSpPr>
          <p:cNvPr id="24" name="Content Placeholder 2"/>
          <p:cNvSpPr txBox="1">
            <a:spLocks/>
          </p:cNvSpPr>
          <p:nvPr/>
        </p:nvSpPr>
        <p:spPr>
          <a:xfrm>
            <a:off x="504345" y="1626937"/>
            <a:ext cx="3434943" cy="2153217"/>
          </a:xfrm>
          <a:prstGeom prst="rect">
            <a:avLst/>
          </a:prstGeom>
        </p:spPr>
        <p:txBody>
          <a:bodyPr vert="horz" lIns="121920" tIns="60960" rIns="121920" bIns="6096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 rtl="1">
              <a:lnSpc>
                <a:spcPct val="120000"/>
              </a:lnSpc>
              <a:buNone/>
            </a:pPr>
            <a:r>
              <a:rPr lang="fa-IR" sz="2133" dirty="0">
                <a:solidFill>
                  <a:srgbClr val="404040"/>
                </a:solidFill>
                <a:latin typeface="IRANSans" panose="020B0506030804020204" pitchFamily="34" charset="-78"/>
                <a:cs typeface="B Nazanin" panose="00000400000000000000" pitchFamily="2" charset="-78"/>
              </a:rPr>
              <a:t>قالب پاورپوينت شرکتی، قابل ويرايش می باشد و جهت استفاده در جلسات دفاع رساله، پايان نامه،پروپوزال ، سمينار و...</a:t>
            </a:r>
            <a:endParaRPr lang="fa-IR" sz="2133" dirty="0">
              <a:solidFill>
                <a:srgbClr val="404040"/>
              </a:solidFill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8797671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0" y="242176"/>
            <a:ext cx="12192000" cy="1074589"/>
          </a:xfrm>
        </p:spPr>
        <p:txBody>
          <a:bodyPr/>
          <a:lstStyle/>
          <a:p>
            <a:r>
              <a:rPr lang="fa-IR" altLang="ko-KR" dirty="0"/>
              <a:t>عنوان اسلاید </a:t>
            </a:r>
            <a:endParaRPr lang="ko-KR" altLang="en-US" dirty="0"/>
          </a:p>
        </p:txBody>
      </p:sp>
      <p:sp>
        <p:nvSpPr>
          <p:cNvPr id="9" name="그림 개체 틀 8">
            <a:extLst>
              <a:ext uri="{FF2B5EF4-FFF2-40B4-BE49-F238E27FC236}">
                <a16:creationId xmlns:a16="http://schemas.microsoft.com/office/drawing/2014/main" id="{FE152270-7328-4E27-A28D-49C1CF87249E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6384033" y="2084852"/>
            <a:ext cx="5021959" cy="4306433"/>
          </a:xfrm>
          <a:prstGeom prst="rect">
            <a:avLst/>
          </a:prstGeom>
        </p:spPr>
        <p:txBody>
          <a:bodyPr vert="horz" lIns="121920" tIns="60960" rIns="121920" bIns="6096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 rtl="1">
              <a:lnSpc>
                <a:spcPct val="150000"/>
              </a:lnSpc>
              <a:buNone/>
            </a:pPr>
            <a:r>
              <a:rPr lang="fa-IR" sz="2400" dirty="0">
                <a:solidFill>
                  <a:srgbClr val="404040"/>
                </a:solidFill>
                <a:latin typeface="IRANSans" panose="020B0506030804020204" pitchFamily="34" charset="-78"/>
                <a:cs typeface="B Nazanin" panose="00000400000000000000" pitchFamily="2" charset="-78"/>
              </a:rPr>
              <a:t>قالب پاورپوينت شرکتی، قابل ويرايش می باشد و جهت استفاده در جلسات دفاع رساله، پايان نامه،پروپوزال ، سمينار و... قالب پاورپوينت شرکتی، قابل ويرايش می باشد و جهت استفاده در جلسات دفاع رساله، پايان نامه،پروپوزال ، سمينار و...</a:t>
            </a:r>
            <a:endParaRPr lang="fa-IR" sz="2400" dirty="0">
              <a:solidFill>
                <a:srgbClr val="404040"/>
              </a:solidFill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7198594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311511E-230A-A85D-4863-502F9B8B832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lnSpcReduction="10000"/>
          </a:bodyPr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B5F3166-6C2C-97AC-AB61-99652D3CC60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lnSpcReduction="10000"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331454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0" y="164638"/>
            <a:ext cx="12192000" cy="1120917"/>
          </a:xfrm>
        </p:spPr>
        <p:txBody>
          <a:bodyPr/>
          <a:lstStyle/>
          <a:p>
            <a:r>
              <a:rPr lang="fa-IR" altLang="ko-KR" dirty="0"/>
              <a:t>عنوان اسلاید </a:t>
            </a:r>
            <a:endParaRPr lang="ko-KR" altLang="en-US" dirty="0"/>
          </a:p>
        </p:txBody>
      </p:sp>
      <p:graphicFrame>
        <p:nvGraphicFramePr>
          <p:cNvPr id="4" name="SmartArt Placeholder 13"/>
          <p:cNvGraphicFramePr>
            <a:graphicFrameLocks/>
          </p:cNvGraphicFramePr>
          <p:nvPr/>
        </p:nvGraphicFramePr>
        <p:xfrm>
          <a:off x="929408" y="1817848"/>
          <a:ext cx="5108072" cy="438097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직사각형 9"/>
          <p:cNvSpPr/>
          <p:nvPr/>
        </p:nvSpPr>
        <p:spPr>
          <a:xfrm>
            <a:off x="6853572" y="2023556"/>
            <a:ext cx="672073" cy="672000"/>
          </a:xfrm>
          <a:prstGeom prst="ellipse">
            <a:avLst/>
          </a:prstGeom>
          <a:solidFill>
            <a:schemeClr val="accent1">
              <a:lumMod val="50000"/>
            </a:schemeClr>
          </a:solidFill>
          <a:ln w="127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400" b="1" dirty="0">
                <a:cs typeface="Arial" pitchFamily="34" charset="0"/>
              </a:rPr>
              <a:t>A</a:t>
            </a:r>
            <a:endParaRPr lang="ko-KR" altLang="en-US" sz="2400" b="1" dirty="0">
              <a:cs typeface="Arial" pitchFamily="34" charset="0"/>
            </a:endParaRPr>
          </a:p>
        </p:txBody>
      </p:sp>
      <p:sp>
        <p:nvSpPr>
          <p:cNvPr id="6" name="직사각형 15"/>
          <p:cNvSpPr/>
          <p:nvPr/>
        </p:nvSpPr>
        <p:spPr>
          <a:xfrm>
            <a:off x="6853572" y="2869292"/>
            <a:ext cx="672073" cy="672000"/>
          </a:xfrm>
          <a:prstGeom prst="ellipse">
            <a:avLst/>
          </a:prstGeom>
          <a:solidFill>
            <a:schemeClr val="accent2">
              <a:lumMod val="75000"/>
            </a:schemeClr>
          </a:solidFill>
          <a:ln w="127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400" b="1" dirty="0">
                <a:cs typeface="Arial" pitchFamily="34" charset="0"/>
              </a:rPr>
              <a:t>B</a:t>
            </a:r>
            <a:endParaRPr lang="ko-KR" altLang="en-US" sz="2400" b="1" dirty="0">
              <a:cs typeface="Arial" pitchFamily="34" charset="0"/>
            </a:endParaRPr>
          </a:p>
        </p:txBody>
      </p:sp>
      <p:sp>
        <p:nvSpPr>
          <p:cNvPr id="7" name="직사각형 17"/>
          <p:cNvSpPr/>
          <p:nvPr/>
        </p:nvSpPr>
        <p:spPr>
          <a:xfrm>
            <a:off x="6853572" y="3700903"/>
            <a:ext cx="672073" cy="672000"/>
          </a:xfrm>
          <a:prstGeom prst="ellipse">
            <a:avLst/>
          </a:prstGeom>
          <a:solidFill>
            <a:schemeClr val="accent3"/>
          </a:solidFill>
          <a:ln w="127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400" b="1" dirty="0">
                <a:cs typeface="Arial" pitchFamily="34" charset="0"/>
              </a:rPr>
              <a:t>C</a:t>
            </a:r>
            <a:endParaRPr lang="ko-KR" altLang="en-US" sz="2400" b="1" dirty="0">
              <a:cs typeface="Arial" pitchFamily="34" charset="0"/>
            </a:endParaRPr>
          </a:p>
        </p:txBody>
      </p:sp>
      <p:sp>
        <p:nvSpPr>
          <p:cNvPr id="8" name="직사각형 19"/>
          <p:cNvSpPr/>
          <p:nvPr/>
        </p:nvSpPr>
        <p:spPr>
          <a:xfrm>
            <a:off x="6853572" y="4532513"/>
            <a:ext cx="672073" cy="672000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 w="127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400" b="1" dirty="0">
                <a:cs typeface="Arial" pitchFamily="34" charset="0"/>
              </a:rPr>
              <a:t>D</a:t>
            </a:r>
            <a:endParaRPr lang="ko-KR" altLang="en-US" sz="2400" b="1" dirty="0">
              <a:cs typeface="Arial" pitchFamily="34" charset="0"/>
            </a:endParaRPr>
          </a:p>
        </p:txBody>
      </p:sp>
      <p:sp>
        <p:nvSpPr>
          <p:cNvPr id="9" name="직사각형 21"/>
          <p:cNvSpPr/>
          <p:nvPr/>
        </p:nvSpPr>
        <p:spPr>
          <a:xfrm>
            <a:off x="6853572" y="5364124"/>
            <a:ext cx="672073" cy="672000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  <a:ln w="127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400" b="1" dirty="0">
                <a:cs typeface="Arial" pitchFamily="34" charset="0"/>
              </a:rPr>
              <a:t>E</a:t>
            </a:r>
            <a:endParaRPr lang="ko-KR" altLang="en-US" sz="2400" b="1" dirty="0">
              <a:cs typeface="Arial" pitchFamily="34" charset="0"/>
            </a:endParaRPr>
          </a:p>
        </p:txBody>
      </p:sp>
      <p:cxnSp>
        <p:nvCxnSpPr>
          <p:cNvPr id="10" name="직선 연결선 2"/>
          <p:cNvCxnSpPr/>
          <p:nvPr/>
        </p:nvCxnSpPr>
        <p:spPr>
          <a:xfrm>
            <a:off x="4021256" y="2359556"/>
            <a:ext cx="2688299" cy="0"/>
          </a:xfrm>
          <a:prstGeom prst="line">
            <a:avLst/>
          </a:prstGeom>
          <a:ln w="19050">
            <a:solidFill>
              <a:schemeClr val="accent1">
                <a:lumMod val="50000"/>
              </a:schemeClr>
            </a:solidFill>
            <a:prstDash val="sysDot"/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직선 연결선 24"/>
          <p:cNvCxnSpPr/>
          <p:nvPr/>
        </p:nvCxnSpPr>
        <p:spPr>
          <a:xfrm>
            <a:off x="4501310" y="3205292"/>
            <a:ext cx="2208245" cy="0"/>
          </a:xfrm>
          <a:prstGeom prst="line">
            <a:avLst/>
          </a:prstGeom>
          <a:ln w="19050">
            <a:solidFill>
              <a:schemeClr val="accent2">
                <a:lumMod val="75000"/>
              </a:schemeClr>
            </a:solidFill>
            <a:prstDash val="sysDot"/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직선 연결선 25"/>
          <p:cNvCxnSpPr/>
          <p:nvPr/>
        </p:nvCxnSpPr>
        <p:spPr>
          <a:xfrm>
            <a:off x="4981363" y="4036903"/>
            <a:ext cx="1728192" cy="0"/>
          </a:xfrm>
          <a:prstGeom prst="line">
            <a:avLst/>
          </a:prstGeom>
          <a:ln w="19050">
            <a:solidFill>
              <a:schemeClr val="accent3"/>
            </a:solidFill>
            <a:prstDash val="sysDot"/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직선 연결선 26"/>
          <p:cNvCxnSpPr/>
          <p:nvPr/>
        </p:nvCxnSpPr>
        <p:spPr>
          <a:xfrm>
            <a:off x="5509555" y="4868513"/>
            <a:ext cx="1200000" cy="0"/>
          </a:xfrm>
          <a:prstGeom prst="line">
            <a:avLst/>
          </a:prstGeom>
          <a:ln w="19050">
            <a:solidFill>
              <a:schemeClr val="accent4">
                <a:lumMod val="60000"/>
                <a:lumOff val="40000"/>
              </a:schemeClr>
            </a:solidFill>
            <a:prstDash val="sysDot"/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직선 연결선 27"/>
          <p:cNvCxnSpPr/>
          <p:nvPr/>
        </p:nvCxnSpPr>
        <p:spPr>
          <a:xfrm>
            <a:off x="6037480" y="5700124"/>
            <a:ext cx="672075" cy="0"/>
          </a:xfrm>
          <a:prstGeom prst="line">
            <a:avLst/>
          </a:prstGeom>
          <a:ln w="19050">
            <a:solidFill>
              <a:schemeClr val="accent5">
                <a:lumMod val="40000"/>
                <a:lumOff val="60000"/>
              </a:schemeClr>
            </a:solidFill>
            <a:prstDash val="sysDot"/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0" name="Group 29"/>
          <p:cNvGrpSpPr/>
          <p:nvPr/>
        </p:nvGrpSpPr>
        <p:grpSpPr>
          <a:xfrm>
            <a:off x="7519951" y="1817848"/>
            <a:ext cx="4180956" cy="1135640"/>
            <a:chOff x="4887976" y="1354334"/>
            <a:chExt cx="2760475" cy="851730"/>
          </a:xfrm>
        </p:grpSpPr>
        <p:sp>
          <p:nvSpPr>
            <p:cNvPr id="31" name="Content Placeholder 2"/>
            <p:cNvSpPr txBox="1">
              <a:spLocks/>
            </p:cNvSpPr>
            <p:nvPr/>
          </p:nvSpPr>
          <p:spPr>
            <a:xfrm>
              <a:off x="4912147" y="1626697"/>
              <a:ext cx="2736304" cy="579367"/>
            </a:xfrm>
            <a:prstGeom prst="rect">
              <a:avLst/>
            </a:prstGeom>
          </p:spPr>
          <p:txBody>
            <a:bodyPr vert="horz" lIns="121920" tIns="60960" rIns="121920" bIns="60960" rtlCol="0">
              <a:noAutofit/>
            </a:bodyPr>
            <a:lstStyle>
              <a:lvl1pPr marL="171450" indent="-171450" algn="l" defTabSz="685800" rtl="0" eaLnBrk="1" latinLnBrk="0" hangingPunct="1"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Char char="•"/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r" defTabSz="914377" rtl="1">
                <a:lnSpc>
                  <a:spcPct val="110000"/>
                </a:lnSpc>
                <a:spcBef>
                  <a:spcPts val="1000"/>
                </a:spcBef>
                <a:buNone/>
                <a:defRPr/>
              </a:pPr>
              <a:r>
                <a:rPr lang="fa-IR" sz="2000" dirty="0">
                  <a:solidFill>
                    <a:srgbClr val="212529"/>
                  </a:solidFill>
                  <a:latin typeface="IRANSans" panose="020B0506030804020204" pitchFamily="34" charset="-78"/>
                  <a:cs typeface="B Nazanin" panose="00000400000000000000" pitchFamily="2" charset="-78"/>
                </a:rPr>
                <a:t>قالب پاورپوينت شرکتی، قابل ويرايش می باشد.</a:t>
              </a:r>
              <a:endParaRPr lang="fa-IR" sz="2000" dirty="0">
                <a:solidFill>
                  <a:sysClr val="windowText" lastClr="000000"/>
                </a:solidFill>
                <a:latin typeface="Calibri" panose="020F0502020204030204"/>
                <a:cs typeface="B Nazanin" panose="00000400000000000000" pitchFamily="2" charset="-78"/>
              </a:endParaRPr>
            </a:p>
          </p:txBody>
        </p:sp>
        <p:sp>
          <p:nvSpPr>
            <p:cNvPr id="32" name="Content Placeholder 2"/>
            <p:cNvSpPr txBox="1">
              <a:spLocks/>
            </p:cNvSpPr>
            <p:nvPr/>
          </p:nvSpPr>
          <p:spPr>
            <a:xfrm>
              <a:off x="4887976" y="1354334"/>
              <a:ext cx="2736304" cy="475851"/>
            </a:xfrm>
            <a:prstGeom prst="rect">
              <a:avLst/>
            </a:prstGeom>
          </p:spPr>
          <p:txBody>
            <a:bodyPr vert="horz" lIns="121920" tIns="60960" rIns="121920" bIns="60960" rtlCol="0">
              <a:normAutofit/>
            </a:bodyPr>
            <a:lstStyle>
              <a:lvl1pPr marL="171450" indent="-171450" algn="l" defTabSz="685800" rtl="0" eaLnBrk="1" latinLnBrk="0" hangingPunct="1"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Char char="•"/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r" defTabSz="914377" rtl="1">
                <a:lnSpc>
                  <a:spcPct val="100000"/>
                </a:lnSpc>
                <a:spcBef>
                  <a:spcPts val="1000"/>
                </a:spcBef>
                <a:buNone/>
                <a:defRPr/>
              </a:pPr>
              <a:r>
                <a:rPr lang="fa-IR" sz="2267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IRANSans" panose="020B0506030804020204" pitchFamily="34" charset="-78"/>
                  <a:cs typeface="B Nazanin" panose="00000400000000000000" pitchFamily="2" charset="-78"/>
                </a:rPr>
                <a:t>عنوان </a:t>
              </a:r>
              <a:endParaRPr lang="fa-IR" sz="2267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/>
                <a:cs typeface="B Nazanin" panose="00000400000000000000" pitchFamily="2" charset="-78"/>
              </a:endParaRPr>
            </a:p>
          </p:txBody>
        </p:sp>
      </p:grpSp>
      <p:grpSp>
        <p:nvGrpSpPr>
          <p:cNvPr id="36" name="Group 35"/>
          <p:cNvGrpSpPr/>
          <p:nvPr/>
        </p:nvGrpSpPr>
        <p:grpSpPr>
          <a:xfrm>
            <a:off x="7537208" y="2720048"/>
            <a:ext cx="4144347" cy="1135640"/>
            <a:chOff x="4887976" y="1354334"/>
            <a:chExt cx="2760475" cy="851730"/>
          </a:xfrm>
        </p:grpSpPr>
        <p:sp>
          <p:nvSpPr>
            <p:cNvPr id="37" name="Content Placeholder 2"/>
            <p:cNvSpPr txBox="1">
              <a:spLocks/>
            </p:cNvSpPr>
            <p:nvPr/>
          </p:nvSpPr>
          <p:spPr>
            <a:xfrm>
              <a:off x="4912147" y="1626697"/>
              <a:ext cx="2736304" cy="579367"/>
            </a:xfrm>
            <a:prstGeom prst="rect">
              <a:avLst/>
            </a:prstGeom>
          </p:spPr>
          <p:txBody>
            <a:bodyPr vert="horz" lIns="121920" tIns="60960" rIns="121920" bIns="60960" rtlCol="0">
              <a:noAutofit/>
            </a:bodyPr>
            <a:lstStyle>
              <a:lvl1pPr marL="171450" indent="-171450" algn="l" defTabSz="685800" rtl="0" eaLnBrk="1" latinLnBrk="0" hangingPunct="1"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Char char="•"/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r" defTabSz="914377" rtl="1">
                <a:lnSpc>
                  <a:spcPct val="110000"/>
                </a:lnSpc>
                <a:spcBef>
                  <a:spcPts val="1000"/>
                </a:spcBef>
                <a:buNone/>
                <a:defRPr/>
              </a:pPr>
              <a:r>
                <a:rPr lang="fa-IR" sz="2000" dirty="0">
                  <a:solidFill>
                    <a:srgbClr val="212529"/>
                  </a:solidFill>
                  <a:latin typeface="IRANSans" panose="020B0506030804020204" pitchFamily="34" charset="-78"/>
                  <a:cs typeface="B Nazanin" panose="00000400000000000000" pitchFamily="2" charset="-78"/>
                </a:rPr>
                <a:t>قالب پاورپوينت شرکتی، قابل ويرايش می باشد.</a:t>
              </a:r>
              <a:endParaRPr lang="fa-IR" sz="2000" dirty="0">
                <a:solidFill>
                  <a:sysClr val="windowText" lastClr="000000"/>
                </a:solidFill>
                <a:latin typeface="Calibri" panose="020F0502020204030204"/>
                <a:cs typeface="B Nazanin" panose="00000400000000000000" pitchFamily="2" charset="-78"/>
              </a:endParaRPr>
            </a:p>
          </p:txBody>
        </p:sp>
        <p:sp>
          <p:nvSpPr>
            <p:cNvPr id="38" name="Content Placeholder 2"/>
            <p:cNvSpPr txBox="1">
              <a:spLocks/>
            </p:cNvSpPr>
            <p:nvPr/>
          </p:nvSpPr>
          <p:spPr>
            <a:xfrm>
              <a:off x="4887976" y="1354334"/>
              <a:ext cx="2736304" cy="475851"/>
            </a:xfrm>
            <a:prstGeom prst="rect">
              <a:avLst/>
            </a:prstGeom>
          </p:spPr>
          <p:txBody>
            <a:bodyPr vert="horz" lIns="121920" tIns="60960" rIns="121920" bIns="60960" rtlCol="0">
              <a:normAutofit/>
            </a:bodyPr>
            <a:lstStyle>
              <a:lvl1pPr marL="171450" indent="-171450" algn="l" defTabSz="685800" rtl="0" eaLnBrk="1" latinLnBrk="0" hangingPunct="1"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Char char="•"/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r" defTabSz="914377" rtl="1">
                <a:lnSpc>
                  <a:spcPct val="100000"/>
                </a:lnSpc>
                <a:spcBef>
                  <a:spcPts val="1000"/>
                </a:spcBef>
                <a:buNone/>
                <a:defRPr/>
              </a:pPr>
              <a:r>
                <a:rPr lang="fa-IR" sz="2267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IRANSans" panose="020B0506030804020204" pitchFamily="34" charset="-78"/>
                  <a:cs typeface="B Nazanin" panose="00000400000000000000" pitchFamily="2" charset="-78"/>
                </a:rPr>
                <a:t>عنوان </a:t>
              </a:r>
              <a:endParaRPr lang="fa-IR" sz="2267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/>
                <a:cs typeface="B Nazanin" panose="00000400000000000000" pitchFamily="2" charset="-78"/>
              </a:endParaRPr>
            </a:p>
          </p:txBody>
        </p:sp>
      </p:grpSp>
      <p:grpSp>
        <p:nvGrpSpPr>
          <p:cNvPr id="39" name="Group 38"/>
          <p:cNvGrpSpPr/>
          <p:nvPr/>
        </p:nvGrpSpPr>
        <p:grpSpPr>
          <a:xfrm>
            <a:off x="7553947" y="3577052"/>
            <a:ext cx="4180956" cy="1135640"/>
            <a:chOff x="4887976" y="1354334"/>
            <a:chExt cx="2760475" cy="851730"/>
          </a:xfrm>
        </p:grpSpPr>
        <p:sp>
          <p:nvSpPr>
            <p:cNvPr id="40" name="Content Placeholder 2"/>
            <p:cNvSpPr txBox="1">
              <a:spLocks/>
            </p:cNvSpPr>
            <p:nvPr/>
          </p:nvSpPr>
          <p:spPr>
            <a:xfrm>
              <a:off x="4912147" y="1626697"/>
              <a:ext cx="2736304" cy="579367"/>
            </a:xfrm>
            <a:prstGeom prst="rect">
              <a:avLst/>
            </a:prstGeom>
          </p:spPr>
          <p:txBody>
            <a:bodyPr vert="horz" lIns="121920" tIns="60960" rIns="121920" bIns="60960" rtlCol="0">
              <a:noAutofit/>
            </a:bodyPr>
            <a:lstStyle>
              <a:lvl1pPr marL="171450" indent="-171450" algn="l" defTabSz="685800" rtl="0" eaLnBrk="1" latinLnBrk="0" hangingPunct="1"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Char char="•"/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r" defTabSz="914377" rtl="1">
                <a:lnSpc>
                  <a:spcPct val="110000"/>
                </a:lnSpc>
                <a:spcBef>
                  <a:spcPts val="1000"/>
                </a:spcBef>
                <a:buNone/>
                <a:defRPr/>
              </a:pPr>
              <a:r>
                <a:rPr lang="fa-IR" sz="2000" dirty="0">
                  <a:solidFill>
                    <a:srgbClr val="212529"/>
                  </a:solidFill>
                  <a:latin typeface="IRANSans" panose="020B0506030804020204" pitchFamily="34" charset="-78"/>
                  <a:cs typeface="B Nazanin" panose="00000400000000000000" pitchFamily="2" charset="-78"/>
                </a:rPr>
                <a:t>قالب پاورپوينت شرکتی، قابل ويرايش می باشد.</a:t>
              </a:r>
              <a:endParaRPr lang="fa-IR" sz="2000" dirty="0">
                <a:solidFill>
                  <a:sysClr val="windowText" lastClr="000000"/>
                </a:solidFill>
                <a:latin typeface="Calibri" panose="020F0502020204030204"/>
                <a:cs typeface="B Nazanin" panose="00000400000000000000" pitchFamily="2" charset="-78"/>
              </a:endParaRPr>
            </a:p>
          </p:txBody>
        </p:sp>
        <p:sp>
          <p:nvSpPr>
            <p:cNvPr id="41" name="Content Placeholder 2"/>
            <p:cNvSpPr txBox="1">
              <a:spLocks/>
            </p:cNvSpPr>
            <p:nvPr/>
          </p:nvSpPr>
          <p:spPr>
            <a:xfrm>
              <a:off x="4887976" y="1354334"/>
              <a:ext cx="2736304" cy="475851"/>
            </a:xfrm>
            <a:prstGeom prst="rect">
              <a:avLst/>
            </a:prstGeom>
          </p:spPr>
          <p:txBody>
            <a:bodyPr vert="horz" lIns="121920" tIns="60960" rIns="121920" bIns="60960" rtlCol="0">
              <a:normAutofit/>
            </a:bodyPr>
            <a:lstStyle>
              <a:lvl1pPr marL="171450" indent="-171450" algn="l" defTabSz="685800" rtl="0" eaLnBrk="1" latinLnBrk="0" hangingPunct="1"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Char char="•"/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r" defTabSz="914377" rtl="1">
                <a:lnSpc>
                  <a:spcPct val="100000"/>
                </a:lnSpc>
                <a:spcBef>
                  <a:spcPts val="1000"/>
                </a:spcBef>
                <a:buNone/>
                <a:defRPr/>
              </a:pPr>
              <a:r>
                <a:rPr lang="fa-IR" sz="2267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IRANSans" panose="020B0506030804020204" pitchFamily="34" charset="-78"/>
                  <a:cs typeface="B Nazanin" panose="00000400000000000000" pitchFamily="2" charset="-78"/>
                </a:rPr>
                <a:t>عنوان </a:t>
              </a:r>
              <a:endParaRPr lang="fa-IR" sz="2267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/>
                <a:cs typeface="B Nazanin" panose="00000400000000000000" pitchFamily="2" charset="-78"/>
              </a:endParaRPr>
            </a:p>
          </p:txBody>
        </p:sp>
      </p:grpSp>
      <p:grpSp>
        <p:nvGrpSpPr>
          <p:cNvPr id="42" name="Group 41"/>
          <p:cNvGrpSpPr/>
          <p:nvPr/>
        </p:nvGrpSpPr>
        <p:grpSpPr>
          <a:xfrm>
            <a:off x="7573496" y="4485117"/>
            <a:ext cx="4144347" cy="1135640"/>
            <a:chOff x="4887976" y="1354334"/>
            <a:chExt cx="2760475" cy="851730"/>
          </a:xfrm>
        </p:grpSpPr>
        <p:sp>
          <p:nvSpPr>
            <p:cNvPr id="43" name="Content Placeholder 2"/>
            <p:cNvSpPr txBox="1">
              <a:spLocks/>
            </p:cNvSpPr>
            <p:nvPr/>
          </p:nvSpPr>
          <p:spPr>
            <a:xfrm>
              <a:off x="4912147" y="1626697"/>
              <a:ext cx="2736304" cy="579367"/>
            </a:xfrm>
            <a:prstGeom prst="rect">
              <a:avLst/>
            </a:prstGeom>
          </p:spPr>
          <p:txBody>
            <a:bodyPr vert="horz" lIns="121920" tIns="60960" rIns="121920" bIns="60960" rtlCol="0">
              <a:noAutofit/>
            </a:bodyPr>
            <a:lstStyle>
              <a:lvl1pPr marL="171450" indent="-171450" algn="l" defTabSz="685800" rtl="0" eaLnBrk="1" latinLnBrk="0" hangingPunct="1"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Char char="•"/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r" defTabSz="914377" rtl="1">
                <a:lnSpc>
                  <a:spcPct val="110000"/>
                </a:lnSpc>
                <a:spcBef>
                  <a:spcPts val="1000"/>
                </a:spcBef>
                <a:buNone/>
                <a:defRPr/>
              </a:pPr>
              <a:r>
                <a:rPr lang="fa-IR" sz="2000" dirty="0">
                  <a:solidFill>
                    <a:srgbClr val="212529"/>
                  </a:solidFill>
                  <a:latin typeface="IRANSans" panose="020B0506030804020204" pitchFamily="34" charset="-78"/>
                  <a:cs typeface="B Nazanin" panose="00000400000000000000" pitchFamily="2" charset="-78"/>
                </a:rPr>
                <a:t>قالب پاورپوينت شرکتی، قابل ويرايش می باشد.</a:t>
              </a:r>
              <a:endParaRPr lang="fa-IR" sz="2000" dirty="0">
                <a:solidFill>
                  <a:sysClr val="windowText" lastClr="000000"/>
                </a:solidFill>
                <a:latin typeface="Calibri" panose="020F0502020204030204"/>
                <a:cs typeface="B Nazanin" panose="00000400000000000000" pitchFamily="2" charset="-78"/>
              </a:endParaRPr>
            </a:p>
          </p:txBody>
        </p:sp>
        <p:sp>
          <p:nvSpPr>
            <p:cNvPr id="44" name="Content Placeholder 2"/>
            <p:cNvSpPr txBox="1">
              <a:spLocks/>
            </p:cNvSpPr>
            <p:nvPr/>
          </p:nvSpPr>
          <p:spPr>
            <a:xfrm>
              <a:off x="4887976" y="1354334"/>
              <a:ext cx="2736304" cy="475851"/>
            </a:xfrm>
            <a:prstGeom prst="rect">
              <a:avLst/>
            </a:prstGeom>
          </p:spPr>
          <p:txBody>
            <a:bodyPr vert="horz" lIns="121920" tIns="60960" rIns="121920" bIns="60960" rtlCol="0">
              <a:normAutofit/>
            </a:bodyPr>
            <a:lstStyle>
              <a:lvl1pPr marL="171450" indent="-171450" algn="l" defTabSz="685800" rtl="0" eaLnBrk="1" latinLnBrk="0" hangingPunct="1"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Char char="•"/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r" defTabSz="914377" rtl="1">
                <a:lnSpc>
                  <a:spcPct val="100000"/>
                </a:lnSpc>
                <a:spcBef>
                  <a:spcPts val="1000"/>
                </a:spcBef>
                <a:buNone/>
                <a:defRPr/>
              </a:pPr>
              <a:r>
                <a:rPr lang="fa-IR" sz="2267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IRANSans" panose="020B0506030804020204" pitchFamily="34" charset="-78"/>
                  <a:cs typeface="B Nazanin" panose="00000400000000000000" pitchFamily="2" charset="-78"/>
                </a:rPr>
                <a:t>عنوان </a:t>
              </a:r>
              <a:endParaRPr lang="fa-IR" sz="2267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/>
                <a:cs typeface="B Nazanin" panose="00000400000000000000" pitchFamily="2" charset="-78"/>
              </a:endParaRPr>
            </a:p>
          </p:txBody>
        </p:sp>
      </p:grpSp>
      <p:grpSp>
        <p:nvGrpSpPr>
          <p:cNvPr id="45" name="Group 44"/>
          <p:cNvGrpSpPr/>
          <p:nvPr/>
        </p:nvGrpSpPr>
        <p:grpSpPr>
          <a:xfrm>
            <a:off x="7590556" y="5335625"/>
            <a:ext cx="4144347" cy="1135640"/>
            <a:chOff x="4887976" y="1354334"/>
            <a:chExt cx="2760475" cy="851730"/>
          </a:xfrm>
        </p:grpSpPr>
        <p:sp>
          <p:nvSpPr>
            <p:cNvPr id="46" name="Content Placeholder 2"/>
            <p:cNvSpPr txBox="1">
              <a:spLocks/>
            </p:cNvSpPr>
            <p:nvPr/>
          </p:nvSpPr>
          <p:spPr>
            <a:xfrm>
              <a:off x="4912147" y="1626697"/>
              <a:ext cx="2736304" cy="579367"/>
            </a:xfrm>
            <a:prstGeom prst="rect">
              <a:avLst/>
            </a:prstGeom>
          </p:spPr>
          <p:txBody>
            <a:bodyPr vert="horz" lIns="121920" tIns="60960" rIns="121920" bIns="60960" rtlCol="0">
              <a:noAutofit/>
            </a:bodyPr>
            <a:lstStyle>
              <a:lvl1pPr marL="171450" indent="-171450" algn="l" defTabSz="685800" rtl="0" eaLnBrk="1" latinLnBrk="0" hangingPunct="1"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Char char="•"/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r" defTabSz="914377" rtl="1">
                <a:lnSpc>
                  <a:spcPct val="110000"/>
                </a:lnSpc>
                <a:spcBef>
                  <a:spcPts val="1000"/>
                </a:spcBef>
                <a:buNone/>
                <a:defRPr/>
              </a:pPr>
              <a:r>
                <a:rPr lang="fa-IR" sz="2000" dirty="0">
                  <a:solidFill>
                    <a:srgbClr val="212529"/>
                  </a:solidFill>
                  <a:latin typeface="IRANSans" panose="020B0506030804020204" pitchFamily="34" charset="-78"/>
                  <a:cs typeface="B Nazanin" panose="00000400000000000000" pitchFamily="2" charset="-78"/>
                </a:rPr>
                <a:t>قالب پاورپوينت شرکتی، قابل ويرايش می باشد.</a:t>
              </a:r>
              <a:endParaRPr lang="fa-IR" sz="2000" dirty="0">
                <a:solidFill>
                  <a:sysClr val="windowText" lastClr="000000"/>
                </a:solidFill>
                <a:latin typeface="Calibri" panose="020F0502020204030204"/>
                <a:cs typeface="B Nazanin" panose="00000400000000000000" pitchFamily="2" charset="-78"/>
              </a:endParaRPr>
            </a:p>
          </p:txBody>
        </p:sp>
        <p:sp>
          <p:nvSpPr>
            <p:cNvPr id="47" name="Content Placeholder 2"/>
            <p:cNvSpPr txBox="1">
              <a:spLocks/>
            </p:cNvSpPr>
            <p:nvPr/>
          </p:nvSpPr>
          <p:spPr>
            <a:xfrm>
              <a:off x="4887976" y="1354334"/>
              <a:ext cx="2736304" cy="475851"/>
            </a:xfrm>
            <a:prstGeom prst="rect">
              <a:avLst/>
            </a:prstGeom>
          </p:spPr>
          <p:txBody>
            <a:bodyPr vert="horz" lIns="121920" tIns="60960" rIns="121920" bIns="60960" rtlCol="0">
              <a:normAutofit/>
            </a:bodyPr>
            <a:lstStyle>
              <a:lvl1pPr marL="171450" indent="-171450" algn="l" defTabSz="685800" rtl="0" eaLnBrk="1" latinLnBrk="0" hangingPunct="1"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Char char="•"/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r" defTabSz="914377" rtl="1">
                <a:lnSpc>
                  <a:spcPct val="100000"/>
                </a:lnSpc>
                <a:spcBef>
                  <a:spcPts val="1000"/>
                </a:spcBef>
                <a:buNone/>
                <a:defRPr/>
              </a:pPr>
              <a:r>
                <a:rPr lang="fa-IR" sz="2267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IRANSans" panose="020B0506030804020204" pitchFamily="34" charset="-78"/>
                  <a:cs typeface="B Nazanin" panose="00000400000000000000" pitchFamily="2" charset="-78"/>
                </a:rPr>
                <a:t>عنوان </a:t>
              </a:r>
              <a:endParaRPr lang="fa-IR" sz="2267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/>
                <a:cs typeface="B Nazanin" panose="00000400000000000000" pitchFamily="2" charset="-7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156691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13"/>
          <p:cNvSpPr txBox="1">
            <a:spLocks/>
          </p:cNvSpPr>
          <p:nvPr/>
        </p:nvSpPr>
        <p:spPr>
          <a:xfrm>
            <a:off x="7920203" y="578990"/>
            <a:ext cx="3994957" cy="1235137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rtl="1">
              <a:lnSpc>
                <a:spcPct val="110000"/>
              </a:lnSpc>
              <a:buNone/>
            </a:pPr>
            <a:r>
              <a:rPr lang="fa-IR" altLang="ko-KR" sz="3733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B Titr" panose="00000700000000000000" pitchFamily="2" charset="-78"/>
              </a:rPr>
              <a:t>عنوان اسلاید</a:t>
            </a:r>
            <a:endParaRPr lang="en-US" altLang="ko-KR" sz="3733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cs typeface="B Titr" panose="00000700000000000000" pitchFamily="2" charset="-78"/>
            </a:endParaRPr>
          </a:p>
        </p:txBody>
      </p:sp>
      <p:sp>
        <p:nvSpPr>
          <p:cNvPr id="7" name="그림 개체 틀 6">
            <a:extLst>
              <a:ext uri="{FF2B5EF4-FFF2-40B4-BE49-F238E27FC236}">
                <a16:creationId xmlns:a16="http://schemas.microsoft.com/office/drawing/2014/main" id="{2AA024D7-7AEB-40BC-B178-C5D90F3A7938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A791FDBE-0E03-474B-A690-FBD63EA6CDA4}"/>
              </a:ext>
            </a:extLst>
          </p:cNvPr>
          <p:cNvSpPr>
            <a:spLocks noGrp="1"/>
          </p:cNvSpPr>
          <p:nvPr>
            <p:ph type="pic" idx="10"/>
          </p:nvPr>
        </p:nvSpPr>
        <p:spPr/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D5CB42BE-019C-4EF7-B9A0-2C71BE468E72}"/>
              </a:ext>
            </a:extLst>
          </p:cNvPr>
          <p:cNvSpPr>
            <a:spLocks noGrp="1"/>
          </p:cNvSpPr>
          <p:nvPr>
            <p:ph type="pic" idx="11"/>
          </p:nvPr>
        </p:nvSpPr>
        <p:spPr/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8016213" y="1988841"/>
            <a:ext cx="3898947" cy="4306433"/>
          </a:xfrm>
          <a:prstGeom prst="rect">
            <a:avLst/>
          </a:prstGeom>
        </p:spPr>
        <p:txBody>
          <a:bodyPr vert="horz" lIns="121920" tIns="60960" rIns="121920" bIns="6096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rtl="1">
              <a:lnSpc>
                <a:spcPct val="130000"/>
              </a:lnSpc>
              <a:buNone/>
            </a:pPr>
            <a:r>
              <a:rPr lang="fa-IR" sz="2400" dirty="0">
                <a:solidFill>
                  <a:srgbClr val="404040"/>
                </a:solidFill>
                <a:latin typeface="IRANSans" panose="020B0506030804020204" pitchFamily="34" charset="-78"/>
                <a:cs typeface="B Nazanin" panose="00000400000000000000" pitchFamily="2" charset="-78"/>
              </a:rPr>
              <a:t>قالب پاورپوينت شرکتی، قابل ويرايش می باشدقالب پاورپوينت شرکتی، قابل ويرايش می باشد</a:t>
            </a:r>
            <a:endParaRPr lang="fa-IR" sz="2400" dirty="0">
              <a:solidFill>
                <a:srgbClr val="404040"/>
              </a:solidFill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7095679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0" y="164638"/>
            <a:ext cx="12192000" cy="1080205"/>
          </a:xfrm>
        </p:spPr>
        <p:txBody>
          <a:bodyPr/>
          <a:lstStyle/>
          <a:p>
            <a:r>
              <a:rPr lang="fa-IR" altLang="ko-KR" dirty="0"/>
              <a:t>عنوان اسلاید </a:t>
            </a:r>
            <a:endParaRPr lang="ko-KR" altLang="en-US" dirty="0"/>
          </a:p>
        </p:txBody>
      </p:sp>
      <p:cxnSp>
        <p:nvCxnSpPr>
          <p:cNvPr id="4" name="Straight Arrow Connector 3"/>
          <p:cNvCxnSpPr>
            <a:stCxn id="37" idx="0"/>
            <a:endCxn id="8" idx="3"/>
          </p:cNvCxnSpPr>
          <p:nvPr/>
        </p:nvCxnSpPr>
        <p:spPr>
          <a:xfrm flipV="1">
            <a:off x="6158680" y="3904792"/>
            <a:ext cx="2102985" cy="626771"/>
          </a:xfrm>
          <a:prstGeom prst="straightConnector1">
            <a:avLst/>
          </a:prstGeom>
          <a:ln w="15875">
            <a:solidFill>
              <a:schemeClr val="bg1">
                <a:lumMod val="50000"/>
              </a:schemeClr>
            </a:solidFill>
            <a:prstDash val="sysDot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Arrow Connector 4"/>
          <p:cNvCxnSpPr>
            <a:stCxn id="37" idx="0"/>
            <a:endCxn id="9" idx="3"/>
          </p:cNvCxnSpPr>
          <p:nvPr/>
        </p:nvCxnSpPr>
        <p:spPr>
          <a:xfrm flipV="1">
            <a:off x="6158679" y="4219160"/>
            <a:ext cx="3427216" cy="312403"/>
          </a:xfrm>
          <a:prstGeom prst="straightConnector1">
            <a:avLst/>
          </a:prstGeom>
          <a:ln w="15875">
            <a:solidFill>
              <a:schemeClr val="bg1">
                <a:lumMod val="50000"/>
              </a:schemeClr>
            </a:solidFill>
            <a:prstDash val="sysDot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/>
          <p:cNvCxnSpPr>
            <a:stCxn id="37" idx="0"/>
            <a:endCxn id="11" idx="2"/>
          </p:cNvCxnSpPr>
          <p:nvPr/>
        </p:nvCxnSpPr>
        <p:spPr>
          <a:xfrm>
            <a:off x="6148925" y="4531563"/>
            <a:ext cx="3749763" cy="658755"/>
          </a:xfrm>
          <a:prstGeom prst="straightConnector1">
            <a:avLst/>
          </a:prstGeom>
          <a:ln w="15875">
            <a:solidFill>
              <a:schemeClr val="bg1">
                <a:lumMod val="50000"/>
              </a:schemeClr>
            </a:solidFill>
            <a:prstDash val="sysDot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>
            <a:stCxn id="37" idx="0"/>
            <a:endCxn id="10" idx="2"/>
          </p:cNvCxnSpPr>
          <p:nvPr/>
        </p:nvCxnSpPr>
        <p:spPr>
          <a:xfrm>
            <a:off x="6158679" y="4531564"/>
            <a:ext cx="2516021" cy="1271129"/>
          </a:xfrm>
          <a:prstGeom prst="straightConnector1">
            <a:avLst/>
          </a:prstGeom>
          <a:ln w="15875">
            <a:solidFill>
              <a:schemeClr val="bg1">
                <a:lumMod val="50000"/>
              </a:schemeClr>
            </a:solidFill>
            <a:prstDash val="sysDot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Oval 7"/>
          <p:cNvSpPr/>
          <p:nvPr/>
        </p:nvSpPr>
        <p:spPr>
          <a:xfrm>
            <a:off x="8091647" y="2913857"/>
            <a:ext cx="1160952" cy="1160952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/>
          </a:p>
        </p:txBody>
      </p:sp>
      <p:sp>
        <p:nvSpPr>
          <p:cNvPr id="9" name="Oval 8"/>
          <p:cNvSpPr/>
          <p:nvPr/>
        </p:nvSpPr>
        <p:spPr>
          <a:xfrm>
            <a:off x="9411817" y="3204565"/>
            <a:ext cx="1188672" cy="1188672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/>
          </a:p>
        </p:txBody>
      </p:sp>
      <p:sp>
        <p:nvSpPr>
          <p:cNvPr id="10" name="Oval 9"/>
          <p:cNvSpPr/>
          <p:nvPr/>
        </p:nvSpPr>
        <p:spPr>
          <a:xfrm>
            <a:off x="8674700" y="5296064"/>
            <a:ext cx="1013256" cy="1013256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/>
          </a:p>
        </p:txBody>
      </p:sp>
      <p:sp>
        <p:nvSpPr>
          <p:cNvPr id="11" name="Oval 10"/>
          <p:cNvSpPr/>
          <p:nvPr/>
        </p:nvSpPr>
        <p:spPr>
          <a:xfrm>
            <a:off x="9898689" y="4270230"/>
            <a:ext cx="1840175" cy="1840175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/>
          </a:p>
        </p:txBody>
      </p:sp>
      <p:sp>
        <p:nvSpPr>
          <p:cNvPr id="12" name="Rounded Rectangle 27"/>
          <p:cNvSpPr/>
          <p:nvPr/>
        </p:nvSpPr>
        <p:spPr>
          <a:xfrm>
            <a:off x="8461222" y="3332332"/>
            <a:ext cx="421805" cy="324003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/>
          </a:p>
        </p:txBody>
      </p:sp>
      <p:sp>
        <p:nvSpPr>
          <p:cNvPr id="13" name="Rounded Rectangle 7"/>
          <p:cNvSpPr/>
          <p:nvPr/>
        </p:nvSpPr>
        <p:spPr>
          <a:xfrm>
            <a:off x="10650175" y="4489478"/>
            <a:ext cx="397928" cy="343407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/>
          </a:p>
        </p:txBody>
      </p:sp>
      <p:sp>
        <p:nvSpPr>
          <p:cNvPr id="14" name="Rectangle 23"/>
          <p:cNvSpPr/>
          <p:nvPr/>
        </p:nvSpPr>
        <p:spPr>
          <a:xfrm>
            <a:off x="8880561" y="5614935"/>
            <a:ext cx="601535" cy="353837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/>
          </a:p>
        </p:txBody>
      </p:sp>
      <p:sp>
        <p:nvSpPr>
          <p:cNvPr id="15" name="Rectangle 9"/>
          <p:cNvSpPr/>
          <p:nvPr/>
        </p:nvSpPr>
        <p:spPr>
          <a:xfrm>
            <a:off x="9814967" y="3607212"/>
            <a:ext cx="409551" cy="383376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/>
          </a:p>
        </p:txBody>
      </p:sp>
      <p:cxnSp>
        <p:nvCxnSpPr>
          <p:cNvPr id="19" name="Straight Arrow Connector 18"/>
          <p:cNvCxnSpPr>
            <a:endCxn id="23" idx="3"/>
          </p:cNvCxnSpPr>
          <p:nvPr/>
        </p:nvCxnSpPr>
        <p:spPr>
          <a:xfrm flipH="1" flipV="1">
            <a:off x="4041782" y="3904792"/>
            <a:ext cx="2102985" cy="626771"/>
          </a:xfrm>
          <a:prstGeom prst="straightConnector1">
            <a:avLst/>
          </a:prstGeom>
          <a:ln w="15875">
            <a:solidFill>
              <a:schemeClr val="bg1">
                <a:lumMod val="50000"/>
              </a:schemeClr>
            </a:solidFill>
            <a:prstDash val="sysDot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>
            <a:endCxn id="24" idx="3"/>
          </p:cNvCxnSpPr>
          <p:nvPr/>
        </p:nvCxnSpPr>
        <p:spPr>
          <a:xfrm flipH="1" flipV="1">
            <a:off x="2717551" y="4219160"/>
            <a:ext cx="3427216" cy="312403"/>
          </a:xfrm>
          <a:prstGeom prst="straightConnector1">
            <a:avLst/>
          </a:prstGeom>
          <a:ln w="15875">
            <a:solidFill>
              <a:schemeClr val="bg1">
                <a:lumMod val="50000"/>
              </a:schemeClr>
            </a:solidFill>
            <a:prstDash val="sysDot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>
            <a:endCxn id="26" idx="2"/>
          </p:cNvCxnSpPr>
          <p:nvPr/>
        </p:nvCxnSpPr>
        <p:spPr>
          <a:xfrm flipH="1">
            <a:off x="2404757" y="4531563"/>
            <a:ext cx="3749763" cy="658755"/>
          </a:xfrm>
          <a:prstGeom prst="straightConnector1">
            <a:avLst/>
          </a:prstGeom>
          <a:ln w="15875">
            <a:solidFill>
              <a:schemeClr val="bg1">
                <a:lumMod val="50000"/>
              </a:schemeClr>
            </a:solidFill>
            <a:prstDash val="sysDot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>
            <a:endCxn id="25" idx="2"/>
          </p:cNvCxnSpPr>
          <p:nvPr/>
        </p:nvCxnSpPr>
        <p:spPr>
          <a:xfrm flipH="1">
            <a:off x="3628746" y="4531564"/>
            <a:ext cx="2516021" cy="1271129"/>
          </a:xfrm>
          <a:prstGeom prst="straightConnector1">
            <a:avLst/>
          </a:prstGeom>
          <a:ln w="15875">
            <a:solidFill>
              <a:schemeClr val="bg1">
                <a:lumMod val="50000"/>
              </a:schemeClr>
            </a:solidFill>
            <a:prstDash val="sysDot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Oval 22"/>
          <p:cNvSpPr/>
          <p:nvPr/>
        </p:nvSpPr>
        <p:spPr>
          <a:xfrm flipH="1">
            <a:off x="3050847" y="2913857"/>
            <a:ext cx="1160952" cy="1160952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/>
          </a:p>
        </p:txBody>
      </p:sp>
      <p:sp>
        <p:nvSpPr>
          <p:cNvPr id="24" name="Oval 23"/>
          <p:cNvSpPr/>
          <p:nvPr/>
        </p:nvSpPr>
        <p:spPr>
          <a:xfrm flipH="1">
            <a:off x="1702956" y="3204565"/>
            <a:ext cx="1188672" cy="1188672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/>
          </a:p>
        </p:txBody>
      </p:sp>
      <p:sp>
        <p:nvSpPr>
          <p:cNvPr id="25" name="Oval 24"/>
          <p:cNvSpPr/>
          <p:nvPr/>
        </p:nvSpPr>
        <p:spPr>
          <a:xfrm flipH="1">
            <a:off x="2615489" y="5296064"/>
            <a:ext cx="1013256" cy="1013256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/>
          </a:p>
        </p:txBody>
      </p:sp>
      <p:sp>
        <p:nvSpPr>
          <p:cNvPr id="26" name="Oval 25"/>
          <p:cNvSpPr/>
          <p:nvPr/>
        </p:nvSpPr>
        <p:spPr>
          <a:xfrm flipH="1">
            <a:off x="564583" y="4270230"/>
            <a:ext cx="1840175" cy="1840175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/>
          </a:p>
        </p:txBody>
      </p:sp>
      <p:sp>
        <p:nvSpPr>
          <p:cNvPr id="30" name="Rounded Rectangle 27"/>
          <p:cNvSpPr/>
          <p:nvPr/>
        </p:nvSpPr>
        <p:spPr>
          <a:xfrm>
            <a:off x="2086390" y="3608541"/>
            <a:ext cx="421805" cy="324003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/>
          </a:p>
        </p:txBody>
      </p:sp>
      <p:sp>
        <p:nvSpPr>
          <p:cNvPr id="31" name="Rounded Rectangle 7"/>
          <p:cNvSpPr/>
          <p:nvPr/>
        </p:nvSpPr>
        <p:spPr>
          <a:xfrm>
            <a:off x="2923153" y="5610427"/>
            <a:ext cx="397928" cy="343407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/>
          </a:p>
        </p:txBody>
      </p:sp>
      <p:sp>
        <p:nvSpPr>
          <p:cNvPr id="32" name="Rectangle 23"/>
          <p:cNvSpPr/>
          <p:nvPr/>
        </p:nvSpPr>
        <p:spPr>
          <a:xfrm>
            <a:off x="1195790" y="4479047"/>
            <a:ext cx="601535" cy="353837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/>
          </a:p>
        </p:txBody>
      </p:sp>
      <p:sp>
        <p:nvSpPr>
          <p:cNvPr id="33" name="Rectangle 9"/>
          <p:cNvSpPr/>
          <p:nvPr/>
        </p:nvSpPr>
        <p:spPr>
          <a:xfrm>
            <a:off x="3426547" y="3302645"/>
            <a:ext cx="409551" cy="383376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/>
          </a:p>
        </p:txBody>
      </p:sp>
      <p:sp>
        <p:nvSpPr>
          <p:cNvPr id="34" name="Oval 33"/>
          <p:cNvSpPr/>
          <p:nvPr/>
        </p:nvSpPr>
        <p:spPr>
          <a:xfrm>
            <a:off x="4835935" y="3423718"/>
            <a:ext cx="2530116" cy="2530116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/>
          </a:p>
        </p:txBody>
      </p:sp>
      <p:sp>
        <p:nvSpPr>
          <p:cNvPr id="35" name="Oval 21"/>
          <p:cNvSpPr>
            <a:spLocks noChangeAspect="1"/>
          </p:cNvSpPr>
          <p:nvPr/>
        </p:nvSpPr>
        <p:spPr>
          <a:xfrm>
            <a:off x="5755797" y="3800592"/>
            <a:ext cx="690393" cy="696160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/>
          </a:p>
        </p:txBody>
      </p:sp>
      <p:sp>
        <p:nvSpPr>
          <p:cNvPr id="42" name="Content Placeholder 2"/>
          <p:cNvSpPr txBox="1">
            <a:spLocks/>
          </p:cNvSpPr>
          <p:nvPr/>
        </p:nvSpPr>
        <p:spPr>
          <a:xfrm>
            <a:off x="689998" y="1619268"/>
            <a:ext cx="10812004" cy="4306433"/>
          </a:xfrm>
          <a:prstGeom prst="rect">
            <a:avLst/>
          </a:prstGeom>
        </p:spPr>
        <p:txBody>
          <a:bodyPr vert="horz" lIns="121920" tIns="60960" rIns="121920" bIns="6096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 rtl="1">
              <a:lnSpc>
                <a:spcPct val="130000"/>
              </a:lnSpc>
              <a:buNone/>
            </a:pPr>
            <a:r>
              <a:rPr lang="fa-IR" sz="2133" dirty="0">
                <a:solidFill>
                  <a:srgbClr val="404040"/>
                </a:solidFill>
                <a:latin typeface="IRANSans" panose="020B0506030804020204" pitchFamily="34" charset="-78"/>
                <a:cs typeface="B Nazanin" panose="00000400000000000000" pitchFamily="2" charset="-78"/>
              </a:rPr>
              <a:t>قالب پاورپوينت شرکتی، قابل ويرايش می باشد و جهت استفاده در جلسات دفاع رساله، پايان نامه،پروپوزال ، سمينار و... قالب پاورپوينت شرکتی، قابل ويرايش می باشد و جهت استفاده در جلسات دفاع رساله، پايان نامه،پروپوزال ، سمينار و...</a:t>
            </a:r>
            <a:endParaRPr lang="fa-IR" sz="2133" dirty="0">
              <a:solidFill>
                <a:srgbClr val="404040"/>
              </a:solidFill>
              <a:cs typeface="B Nazanin" panose="00000400000000000000" pitchFamily="2" charset="-78"/>
            </a:endParaRPr>
          </a:p>
        </p:txBody>
      </p:sp>
      <p:grpSp>
        <p:nvGrpSpPr>
          <p:cNvPr id="39" name="Group 38"/>
          <p:cNvGrpSpPr/>
          <p:nvPr/>
        </p:nvGrpSpPr>
        <p:grpSpPr>
          <a:xfrm>
            <a:off x="4934691" y="4590162"/>
            <a:ext cx="2195195" cy="1104077"/>
            <a:chOff x="4215279" y="1438718"/>
            <a:chExt cx="3432226" cy="1154377"/>
          </a:xfrm>
        </p:grpSpPr>
        <p:sp>
          <p:nvSpPr>
            <p:cNvPr id="40" name="Content Placeholder 2"/>
            <p:cNvSpPr txBox="1">
              <a:spLocks/>
            </p:cNvSpPr>
            <p:nvPr/>
          </p:nvSpPr>
          <p:spPr>
            <a:xfrm>
              <a:off x="4383920" y="1755015"/>
              <a:ext cx="3263583" cy="838080"/>
            </a:xfrm>
            <a:prstGeom prst="rect">
              <a:avLst/>
            </a:prstGeom>
          </p:spPr>
          <p:txBody>
            <a:bodyPr vert="horz" lIns="121920" tIns="60960" rIns="121920" bIns="60960" rtlCol="0">
              <a:normAutofit/>
            </a:bodyPr>
            <a:lstStyle>
              <a:lvl1pPr marL="171450" indent="-171450" algn="l" defTabSz="685800" rtl="0" eaLnBrk="1" latinLnBrk="0" hangingPunct="1"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Char char="•"/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14377" rtl="1">
                <a:lnSpc>
                  <a:spcPct val="100000"/>
                </a:lnSpc>
                <a:spcBef>
                  <a:spcPts val="1000"/>
                </a:spcBef>
                <a:buNone/>
                <a:defRPr/>
              </a:pPr>
              <a:r>
                <a:rPr lang="fa-IR" sz="2133" dirty="0">
                  <a:solidFill>
                    <a:schemeClr val="bg1"/>
                  </a:solidFill>
                  <a:latin typeface="IRANSans" panose="020B0506030804020204" pitchFamily="34" charset="-78"/>
                  <a:cs typeface="B Nazanin" panose="00000400000000000000" pitchFamily="2" charset="-78"/>
                </a:rPr>
                <a:t>لورم ایپسوم متن ساختگی</a:t>
              </a:r>
              <a:endParaRPr lang="fa-IR" sz="2133" dirty="0">
                <a:solidFill>
                  <a:schemeClr val="bg1"/>
                </a:solidFill>
                <a:latin typeface="Calibri" panose="020F0502020204030204"/>
                <a:cs typeface="B Nazanin" panose="00000400000000000000" pitchFamily="2" charset="-78"/>
              </a:endParaRPr>
            </a:p>
          </p:txBody>
        </p:sp>
        <p:sp>
          <p:nvSpPr>
            <p:cNvPr id="41" name="Content Placeholder 2"/>
            <p:cNvSpPr txBox="1">
              <a:spLocks/>
            </p:cNvSpPr>
            <p:nvPr/>
          </p:nvSpPr>
          <p:spPr>
            <a:xfrm>
              <a:off x="4215279" y="1438718"/>
              <a:ext cx="3432226" cy="475852"/>
            </a:xfrm>
            <a:prstGeom prst="rect">
              <a:avLst/>
            </a:prstGeom>
          </p:spPr>
          <p:txBody>
            <a:bodyPr vert="horz" lIns="121920" tIns="60960" rIns="121920" bIns="60960" rtlCol="0">
              <a:normAutofit fontScale="92500" lnSpcReduction="10000"/>
            </a:bodyPr>
            <a:lstStyle>
              <a:lvl1pPr marL="171450" indent="-171450" algn="l" defTabSz="685800" rtl="0" eaLnBrk="1" latinLnBrk="0" hangingPunct="1"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Char char="•"/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14377" rtl="1">
                <a:lnSpc>
                  <a:spcPct val="100000"/>
                </a:lnSpc>
                <a:spcBef>
                  <a:spcPts val="1000"/>
                </a:spcBef>
                <a:buNone/>
                <a:defRPr/>
              </a:pPr>
              <a:r>
                <a:rPr lang="fa-IR" sz="2400" b="1" dirty="0">
                  <a:solidFill>
                    <a:schemeClr val="bg1"/>
                  </a:solidFill>
                  <a:latin typeface="IRANSans" panose="020B0506030804020204" pitchFamily="34" charset="-78"/>
                  <a:cs typeface="B Nazanin" panose="00000400000000000000" pitchFamily="2" charset="-78"/>
                </a:rPr>
                <a:t>عنوان </a:t>
              </a:r>
              <a:endParaRPr lang="fa-IR" sz="2400" b="1" dirty="0">
                <a:solidFill>
                  <a:schemeClr val="bg1"/>
                </a:solidFill>
                <a:latin typeface="Calibri" panose="020F0502020204030204"/>
                <a:cs typeface="B Nazanin" panose="00000400000000000000" pitchFamily="2" charset="-78"/>
              </a:endParaRPr>
            </a:p>
          </p:txBody>
        </p:sp>
      </p:grpSp>
      <p:grpSp>
        <p:nvGrpSpPr>
          <p:cNvPr id="43" name="Group 42"/>
          <p:cNvGrpSpPr/>
          <p:nvPr/>
        </p:nvGrpSpPr>
        <p:grpSpPr>
          <a:xfrm>
            <a:off x="9687955" y="4938398"/>
            <a:ext cx="2195195" cy="1104077"/>
            <a:chOff x="4215279" y="1438718"/>
            <a:chExt cx="3432226" cy="1154377"/>
          </a:xfrm>
        </p:grpSpPr>
        <p:sp>
          <p:nvSpPr>
            <p:cNvPr id="44" name="Content Placeholder 2"/>
            <p:cNvSpPr txBox="1">
              <a:spLocks/>
            </p:cNvSpPr>
            <p:nvPr/>
          </p:nvSpPr>
          <p:spPr>
            <a:xfrm>
              <a:off x="4383920" y="1755015"/>
              <a:ext cx="3263583" cy="838080"/>
            </a:xfrm>
            <a:prstGeom prst="rect">
              <a:avLst/>
            </a:prstGeom>
          </p:spPr>
          <p:txBody>
            <a:bodyPr vert="horz" lIns="121920" tIns="60960" rIns="121920" bIns="60960" rtlCol="0">
              <a:normAutofit/>
            </a:bodyPr>
            <a:lstStyle>
              <a:lvl1pPr marL="171450" indent="-171450" algn="l" defTabSz="685800" rtl="0" eaLnBrk="1" latinLnBrk="0" hangingPunct="1"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Char char="•"/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14377" rtl="1">
                <a:lnSpc>
                  <a:spcPct val="100000"/>
                </a:lnSpc>
                <a:spcBef>
                  <a:spcPts val="1000"/>
                </a:spcBef>
                <a:buNone/>
                <a:defRPr/>
              </a:pPr>
              <a:r>
                <a:rPr lang="fa-IR" sz="2133" dirty="0">
                  <a:solidFill>
                    <a:srgbClr val="404040"/>
                  </a:solidFill>
                  <a:latin typeface="IRANSans" panose="020B0506030804020204" pitchFamily="34" charset="-78"/>
                  <a:cs typeface="B Nazanin" panose="00000400000000000000" pitchFamily="2" charset="-78"/>
                </a:rPr>
                <a:t>لورم ایپسوم متن ساختگی</a:t>
              </a:r>
              <a:endParaRPr lang="fa-IR" sz="2133" dirty="0">
                <a:solidFill>
                  <a:srgbClr val="404040"/>
                </a:solidFill>
                <a:latin typeface="Calibri" panose="020F0502020204030204"/>
                <a:cs typeface="B Nazanin" panose="00000400000000000000" pitchFamily="2" charset="-78"/>
              </a:endParaRPr>
            </a:p>
          </p:txBody>
        </p:sp>
        <p:sp>
          <p:nvSpPr>
            <p:cNvPr id="45" name="Content Placeholder 2"/>
            <p:cNvSpPr txBox="1">
              <a:spLocks/>
            </p:cNvSpPr>
            <p:nvPr/>
          </p:nvSpPr>
          <p:spPr>
            <a:xfrm>
              <a:off x="4215279" y="1438718"/>
              <a:ext cx="3432226" cy="475852"/>
            </a:xfrm>
            <a:prstGeom prst="rect">
              <a:avLst/>
            </a:prstGeom>
          </p:spPr>
          <p:txBody>
            <a:bodyPr vert="horz" lIns="121920" tIns="60960" rIns="121920" bIns="60960" rtlCol="0">
              <a:normAutofit fontScale="92500" lnSpcReduction="10000"/>
            </a:bodyPr>
            <a:lstStyle>
              <a:lvl1pPr marL="171450" indent="-171450" algn="l" defTabSz="685800" rtl="0" eaLnBrk="1" latinLnBrk="0" hangingPunct="1"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Char char="•"/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14377" rtl="1">
                <a:lnSpc>
                  <a:spcPct val="100000"/>
                </a:lnSpc>
                <a:spcBef>
                  <a:spcPts val="1000"/>
                </a:spcBef>
                <a:buNone/>
                <a:defRPr/>
              </a:pPr>
              <a:r>
                <a:rPr lang="fa-IR" sz="2400" b="1" dirty="0">
                  <a:solidFill>
                    <a:srgbClr val="404040"/>
                  </a:solidFill>
                  <a:latin typeface="IRANSans" panose="020B0506030804020204" pitchFamily="34" charset="-78"/>
                  <a:cs typeface="B Nazanin" panose="00000400000000000000" pitchFamily="2" charset="-78"/>
                </a:rPr>
                <a:t>عنوان </a:t>
              </a:r>
              <a:endParaRPr lang="fa-IR" sz="2400" b="1" dirty="0">
                <a:solidFill>
                  <a:srgbClr val="404040"/>
                </a:solidFill>
                <a:latin typeface="Calibri" panose="020F0502020204030204"/>
                <a:cs typeface="B Nazanin" panose="00000400000000000000" pitchFamily="2" charset="-78"/>
              </a:endParaRPr>
            </a:p>
          </p:txBody>
        </p:sp>
      </p:grpSp>
      <p:grpSp>
        <p:nvGrpSpPr>
          <p:cNvPr id="46" name="Group 45"/>
          <p:cNvGrpSpPr/>
          <p:nvPr/>
        </p:nvGrpSpPr>
        <p:grpSpPr>
          <a:xfrm>
            <a:off x="338033" y="4864528"/>
            <a:ext cx="2195195" cy="1104077"/>
            <a:chOff x="4215279" y="1438718"/>
            <a:chExt cx="3432226" cy="1154377"/>
          </a:xfrm>
        </p:grpSpPr>
        <p:sp>
          <p:nvSpPr>
            <p:cNvPr id="47" name="Content Placeholder 2"/>
            <p:cNvSpPr txBox="1">
              <a:spLocks/>
            </p:cNvSpPr>
            <p:nvPr/>
          </p:nvSpPr>
          <p:spPr>
            <a:xfrm>
              <a:off x="4383920" y="1755015"/>
              <a:ext cx="3263583" cy="838080"/>
            </a:xfrm>
            <a:prstGeom prst="rect">
              <a:avLst/>
            </a:prstGeom>
          </p:spPr>
          <p:txBody>
            <a:bodyPr vert="horz" lIns="121920" tIns="60960" rIns="121920" bIns="60960" rtlCol="0">
              <a:normAutofit/>
            </a:bodyPr>
            <a:lstStyle>
              <a:lvl1pPr marL="171450" indent="-171450" algn="l" defTabSz="685800" rtl="0" eaLnBrk="1" latinLnBrk="0" hangingPunct="1"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Char char="•"/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14377" rtl="1">
                <a:lnSpc>
                  <a:spcPct val="100000"/>
                </a:lnSpc>
                <a:spcBef>
                  <a:spcPts val="1000"/>
                </a:spcBef>
                <a:buNone/>
                <a:defRPr/>
              </a:pPr>
              <a:r>
                <a:rPr lang="fa-IR" sz="2133" dirty="0">
                  <a:solidFill>
                    <a:srgbClr val="404040"/>
                  </a:solidFill>
                  <a:latin typeface="IRANSans" panose="020B0506030804020204" pitchFamily="34" charset="-78"/>
                  <a:cs typeface="B Nazanin" panose="00000400000000000000" pitchFamily="2" charset="-78"/>
                </a:rPr>
                <a:t>لورم ایپسوم متن ساختگی</a:t>
              </a:r>
              <a:endParaRPr lang="fa-IR" sz="2133" dirty="0">
                <a:solidFill>
                  <a:srgbClr val="404040"/>
                </a:solidFill>
                <a:latin typeface="Calibri" panose="020F0502020204030204"/>
                <a:cs typeface="B Nazanin" panose="00000400000000000000" pitchFamily="2" charset="-78"/>
              </a:endParaRPr>
            </a:p>
          </p:txBody>
        </p:sp>
        <p:sp>
          <p:nvSpPr>
            <p:cNvPr id="48" name="Content Placeholder 2"/>
            <p:cNvSpPr txBox="1">
              <a:spLocks/>
            </p:cNvSpPr>
            <p:nvPr/>
          </p:nvSpPr>
          <p:spPr>
            <a:xfrm>
              <a:off x="4215279" y="1438718"/>
              <a:ext cx="3432226" cy="475852"/>
            </a:xfrm>
            <a:prstGeom prst="rect">
              <a:avLst/>
            </a:prstGeom>
          </p:spPr>
          <p:txBody>
            <a:bodyPr vert="horz" lIns="121920" tIns="60960" rIns="121920" bIns="60960" rtlCol="0">
              <a:normAutofit fontScale="92500" lnSpcReduction="10000"/>
            </a:bodyPr>
            <a:lstStyle>
              <a:lvl1pPr marL="171450" indent="-171450" algn="l" defTabSz="685800" rtl="0" eaLnBrk="1" latinLnBrk="0" hangingPunct="1"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Char char="•"/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14377" rtl="1">
                <a:lnSpc>
                  <a:spcPct val="100000"/>
                </a:lnSpc>
                <a:spcBef>
                  <a:spcPts val="1000"/>
                </a:spcBef>
                <a:buNone/>
                <a:defRPr/>
              </a:pPr>
              <a:r>
                <a:rPr lang="fa-IR" sz="2400" b="1" dirty="0">
                  <a:solidFill>
                    <a:srgbClr val="404040"/>
                  </a:solidFill>
                  <a:latin typeface="IRANSans" panose="020B0506030804020204" pitchFamily="34" charset="-78"/>
                  <a:cs typeface="B Nazanin" panose="00000400000000000000" pitchFamily="2" charset="-78"/>
                </a:rPr>
                <a:t>عنوان </a:t>
              </a:r>
              <a:endParaRPr lang="fa-IR" sz="2400" b="1" dirty="0">
                <a:solidFill>
                  <a:srgbClr val="404040"/>
                </a:solidFill>
                <a:latin typeface="Calibri" panose="020F0502020204030204"/>
                <a:cs typeface="B Nazanin" panose="00000400000000000000" pitchFamily="2" charset="-7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57749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0" y="164637"/>
            <a:ext cx="12192000" cy="1125339"/>
          </a:xfrm>
        </p:spPr>
        <p:txBody>
          <a:bodyPr/>
          <a:lstStyle/>
          <a:p>
            <a:r>
              <a:rPr lang="fa-IR" altLang="ko-KR" dirty="0"/>
              <a:t>عنوان اسلاید </a:t>
            </a:r>
            <a:endParaRPr lang="ko-KR" altLang="en-US" dirty="0"/>
          </a:p>
        </p:txBody>
      </p:sp>
      <p:graphicFrame>
        <p:nvGraphicFramePr>
          <p:cNvPr id="7" name="Chart 6"/>
          <p:cNvGraphicFramePr/>
          <p:nvPr/>
        </p:nvGraphicFramePr>
        <p:xfrm>
          <a:off x="926910" y="3071875"/>
          <a:ext cx="3231161" cy="323744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2729708" y="4862742"/>
            <a:ext cx="942859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70%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181741" y="4266415"/>
            <a:ext cx="942859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20%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775053" y="3511430"/>
            <a:ext cx="942859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10%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4292003" y="3819205"/>
            <a:ext cx="1611975" cy="1544756"/>
            <a:chOff x="7192728" y="2792396"/>
            <a:chExt cx="1208981" cy="1158567"/>
          </a:xfrm>
        </p:grpSpPr>
        <p:sp>
          <p:nvSpPr>
            <p:cNvPr id="12" name="Rectangle 11"/>
            <p:cNvSpPr/>
            <p:nvPr/>
          </p:nvSpPr>
          <p:spPr>
            <a:xfrm>
              <a:off x="7192728" y="2811218"/>
              <a:ext cx="216272" cy="216272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3" name="Rectangle 12"/>
            <p:cNvSpPr/>
            <p:nvPr/>
          </p:nvSpPr>
          <p:spPr>
            <a:xfrm>
              <a:off x="7192728" y="3263544"/>
              <a:ext cx="216272" cy="216272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4" name="Rectangle 13"/>
            <p:cNvSpPr/>
            <p:nvPr/>
          </p:nvSpPr>
          <p:spPr>
            <a:xfrm>
              <a:off x="7192728" y="3715870"/>
              <a:ext cx="216272" cy="216272"/>
            </a:xfrm>
            <a:prstGeom prst="rect">
              <a:avLst/>
            </a:prstGeom>
            <a:solidFill>
              <a:schemeClr val="accent3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7409000" y="2792396"/>
              <a:ext cx="992709" cy="25391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lvl="0" algn="ctr">
                <a:lnSpc>
                  <a:spcPct val="100000"/>
                </a:lnSpc>
              </a:pPr>
              <a:r>
                <a:rPr lang="en-JM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 TITLE</a:t>
              </a: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7409000" y="3244722"/>
              <a:ext cx="992709" cy="25391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lvl="0" algn="ctr">
                <a:lnSpc>
                  <a:spcPct val="100000"/>
                </a:lnSpc>
              </a:pPr>
              <a:r>
                <a:rPr lang="en-JM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B TITLE</a:t>
              </a: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7409000" y="3697048"/>
              <a:ext cx="992709" cy="25391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lvl="0" algn="ctr">
                <a:lnSpc>
                  <a:spcPct val="100000"/>
                </a:lnSpc>
              </a:pPr>
              <a:r>
                <a:rPr lang="en-JM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 TITLE</a:t>
              </a:r>
            </a:p>
          </p:txBody>
        </p:sp>
      </p:grpSp>
      <p:graphicFrame>
        <p:nvGraphicFramePr>
          <p:cNvPr id="19" name="Table 18"/>
          <p:cNvGraphicFramePr>
            <a:graphicFrameLocks noGrp="1"/>
          </p:cNvGraphicFramePr>
          <p:nvPr/>
        </p:nvGraphicFramePr>
        <p:xfrm>
          <a:off x="6499023" y="2712899"/>
          <a:ext cx="4600258" cy="307625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0082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3140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8401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8401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15251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a-IR" altLang="ko-KR" sz="1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Arial"/>
                          <a:ea typeface="Arial Unicode MS"/>
                          <a:cs typeface="B Titr" panose="00000700000000000000" pitchFamily="2" charset="-78"/>
                        </a:rPr>
                        <a:t>عنوان</a:t>
                      </a:r>
                      <a:endParaRPr kumimoji="0" lang="ko-KR" altLang="en-US" sz="19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Arial"/>
                        <a:ea typeface="Arial Unicode MS"/>
                        <a:cs typeface="B Titr" panose="00000700000000000000" pitchFamily="2" charset="-78"/>
                      </a:endParaRPr>
                    </a:p>
                  </a:txBody>
                  <a:tcPr marL="121920" marR="121920" marT="60960" marB="60960" anchor="ctr"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6858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a-IR" altLang="ko-KR" sz="19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Arial"/>
                          <a:ea typeface="Arial Unicode MS"/>
                          <a:cs typeface="B Titr" panose="00000700000000000000" pitchFamily="2" charset="-78"/>
                        </a:rPr>
                        <a:t>عنوان</a:t>
                      </a:r>
                      <a:endParaRPr kumimoji="0" lang="ko-KR" altLang="en-US" sz="19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Arial"/>
                        <a:ea typeface="Arial Unicode MS"/>
                        <a:cs typeface="B Titr" panose="00000700000000000000" pitchFamily="2" charset="-78"/>
                      </a:endParaRPr>
                    </a:p>
                  </a:txBody>
                  <a:tcPr marL="121920" marR="121920" marT="60960" marB="60960" anchor="ctr"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a-IR" altLang="ko-KR" sz="1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Arial"/>
                          <a:ea typeface="Arial Unicode MS"/>
                          <a:cs typeface="B Titr" panose="00000700000000000000" pitchFamily="2" charset="-78"/>
                        </a:rPr>
                        <a:t>عنوان</a:t>
                      </a:r>
                      <a:endParaRPr kumimoji="0" lang="ko-KR" altLang="en-US" sz="19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Arial"/>
                        <a:ea typeface="Arial Unicode MS"/>
                        <a:cs typeface="B Titr" panose="00000700000000000000" pitchFamily="2" charset="-78"/>
                      </a:endParaRPr>
                    </a:p>
                  </a:txBody>
                  <a:tcPr marL="121920" marR="121920" marT="60960" marB="60960" anchor="ctr"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altLang="ko-KR" sz="1900" b="1" dirty="0">
                          <a:solidFill>
                            <a:srgbClr val="404040"/>
                          </a:solidFill>
                          <a:latin typeface="+mn-lt"/>
                          <a:cs typeface="B Titr" panose="00000700000000000000" pitchFamily="2" charset="-78"/>
                        </a:rPr>
                        <a:t>عنوان</a:t>
                      </a:r>
                      <a:endParaRPr lang="ko-KR" altLang="en-US" sz="1900" b="1" dirty="0">
                        <a:solidFill>
                          <a:srgbClr val="404040"/>
                        </a:solidFill>
                        <a:latin typeface="+mn-lt"/>
                        <a:cs typeface="B Titr" panose="00000700000000000000" pitchFamily="2" charset="-78"/>
                      </a:endParaRPr>
                    </a:p>
                  </a:txBody>
                  <a:tcPr marL="121920" marR="121920" marT="60960" marB="60960" anchor="ctr"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15251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9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Arial"/>
                          <a:ea typeface="Arial Unicode MS"/>
                          <a:cs typeface="B Nazanin" panose="00000400000000000000" pitchFamily="2" charset="-78"/>
                        </a:rPr>
                        <a:t>-</a:t>
                      </a:r>
                      <a:endParaRPr kumimoji="0" lang="ko-KR" altLang="en-US" sz="1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effectLst/>
                        <a:uLnTx/>
                        <a:uFillTx/>
                        <a:latin typeface="Arial"/>
                        <a:ea typeface="Arial Unicode MS"/>
                        <a:cs typeface="B Nazanin" panose="00000400000000000000" pitchFamily="2" charset="-78"/>
                      </a:endParaRPr>
                    </a:p>
                  </a:txBody>
                  <a:tcPr marL="121920" marR="121920" marT="60960" marB="60960" anchor="ctr"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9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Arial"/>
                          <a:ea typeface="Arial Unicode MS"/>
                          <a:cs typeface="B Nazanin" panose="00000400000000000000" pitchFamily="2" charset="-78"/>
                        </a:rPr>
                        <a:t>-</a:t>
                      </a:r>
                      <a:endParaRPr kumimoji="0" lang="ko-KR" altLang="en-US" sz="1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effectLst/>
                        <a:uLnTx/>
                        <a:uFillTx/>
                        <a:latin typeface="Arial"/>
                        <a:ea typeface="Arial Unicode MS"/>
                        <a:cs typeface="B Nazanin" panose="00000400000000000000" pitchFamily="2" charset="-78"/>
                      </a:endParaRPr>
                    </a:p>
                  </a:txBody>
                  <a:tcPr marL="121920" marR="121920" marT="60960" marB="60960" anchor="ctr"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9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Arial"/>
                          <a:ea typeface="Arial Unicode MS"/>
                          <a:cs typeface="B Nazanin" panose="00000400000000000000" pitchFamily="2" charset="-78"/>
                        </a:rPr>
                        <a:t>-</a:t>
                      </a:r>
                      <a:endParaRPr kumimoji="0" lang="ko-KR" altLang="en-US" sz="1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effectLst/>
                        <a:uLnTx/>
                        <a:uFillTx/>
                        <a:latin typeface="Arial"/>
                        <a:ea typeface="Arial Unicode MS"/>
                        <a:cs typeface="B Nazanin" panose="00000400000000000000" pitchFamily="2" charset="-78"/>
                      </a:endParaRPr>
                    </a:p>
                  </a:txBody>
                  <a:tcPr marL="121920" marR="121920" marT="60960" marB="60960" anchor="ctr"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a-IR" altLang="ko-KR" sz="19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uLnTx/>
                          <a:uFillTx/>
                          <a:latin typeface="Arial"/>
                          <a:ea typeface="Arial Unicode MS"/>
                          <a:cs typeface="B Titr" panose="00000700000000000000" pitchFamily="2" charset="-78"/>
                        </a:rPr>
                        <a:t>عنوان</a:t>
                      </a:r>
                      <a:endParaRPr kumimoji="0" lang="ko-KR" altLang="en-US" sz="19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404040"/>
                        </a:solidFill>
                        <a:effectLst/>
                        <a:uLnTx/>
                        <a:uFillTx/>
                        <a:latin typeface="Arial"/>
                        <a:ea typeface="Arial Unicode MS"/>
                        <a:cs typeface="B Titr" panose="00000700000000000000" pitchFamily="2" charset="-78"/>
                      </a:endParaRPr>
                    </a:p>
                  </a:txBody>
                  <a:tcPr marL="121920" marR="121920" marT="60960" marB="60960" anchor="ctr"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15251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9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Arial"/>
                          <a:ea typeface="Arial Unicode MS"/>
                          <a:cs typeface="B Nazanin" panose="00000400000000000000" pitchFamily="2" charset="-78"/>
                        </a:rPr>
                        <a:t>-</a:t>
                      </a:r>
                      <a:endParaRPr kumimoji="0" lang="ko-KR" altLang="en-US" sz="1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effectLst/>
                        <a:uLnTx/>
                        <a:uFillTx/>
                        <a:latin typeface="Arial"/>
                        <a:ea typeface="Arial Unicode MS"/>
                        <a:cs typeface="B Nazanin" panose="00000400000000000000" pitchFamily="2" charset="-78"/>
                      </a:endParaRPr>
                    </a:p>
                  </a:txBody>
                  <a:tcPr marL="121920" marR="121920" marT="60960" marB="60960" anchor="ctr"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9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Arial"/>
                          <a:ea typeface="Arial Unicode MS"/>
                          <a:cs typeface="B Nazanin" panose="00000400000000000000" pitchFamily="2" charset="-78"/>
                        </a:rPr>
                        <a:t>-</a:t>
                      </a:r>
                      <a:endParaRPr kumimoji="0" lang="ko-KR" altLang="en-US" sz="1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effectLst/>
                        <a:uLnTx/>
                        <a:uFillTx/>
                        <a:latin typeface="Arial"/>
                        <a:ea typeface="Arial Unicode MS"/>
                        <a:cs typeface="B Nazanin" panose="00000400000000000000" pitchFamily="2" charset="-78"/>
                      </a:endParaRPr>
                    </a:p>
                  </a:txBody>
                  <a:tcPr marL="121920" marR="121920" marT="60960" marB="60960" anchor="ctr"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9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Arial"/>
                          <a:ea typeface="Arial Unicode MS"/>
                          <a:cs typeface="B Nazanin" panose="00000400000000000000" pitchFamily="2" charset="-78"/>
                        </a:rPr>
                        <a:t>-</a:t>
                      </a:r>
                      <a:endParaRPr kumimoji="0" lang="ko-KR" altLang="en-US" sz="1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effectLst/>
                        <a:uLnTx/>
                        <a:uFillTx/>
                        <a:latin typeface="Arial"/>
                        <a:ea typeface="Arial Unicode MS"/>
                        <a:cs typeface="B Nazanin" panose="00000400000000000000" pitchFamily="2" charset="-78"/>
                      </a:endParaRPr>
                    </a:p>
                  </a:txBody>
                  <a:tcPr marL="121920" marR="121920" marT="60960" marB="60960" anchor="ctr"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a-IR" altLang="ko-KR" sz="19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uLnTx/>
                          <a:uFillTx/>
                          <a:latin typeface="Arial"/>
                          <a:ea typeface="Arial Unicode MS"/>
                          <a:cs typeface="B Titr" panose="00000700000000000000" pitchFamily="2" charset="-78"/>
                        </a:rPr>
                        <a:t>عنوان</a:t>
                      </a:r>
                      <a:endParaRPr kumimoji="0" lang="ko-KR" altLang="en-US" sz="19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404040"/>
                        </a:solidFill>
                        <a:effectLst/>
                        <a:uLnTx/>
                        <a:uFillTx/>
                        <a:latin typeface="Arial"/>
                        <a:ea typeface="Arial Unicode MS"/>
                        <a:cs typeface="B Titr" panose="00000700000000000000" pitchFamily="2" charset="-78"/>
                      </a:endParaRPr>
                    </a:p>
                  </a:txBody>
                  <a:tcPr marL="121920" marR="121920" marT="60960" marB="60960" anchor="ctr"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15251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9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Arial"/>
                          <a:ea typeface="Arial Unicode MS"/>
                          <a:cs typeface="B Nazanin" panose="00000400000000000000" pitchFamily="2" charset="-78"/>
                        </a:rPr>
                        <a:t>-</a:t>
                      </a:r>
                      <a:endParaRPr kumimoji="0" lang="ko-KR" altLang="en-US" sz="1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effectLst/>
                        <a:uLnTx/>
                        <a:uFillTx/>
                        <a:latin typeface="Arial"/>
                        <a:ea typeface="Arial Unicode MS"/>
                        <a:cs typeface="B Nazanin" panose="00000400000000000000" pitchFamily="2" charset="-78"/>
                      </a:endParaRPr>
                    </a:p>
                  </a:txBody>
                  <a:tcPr marL="121920" marR="121920" marT="60960" marB="60960" anchor="ctr"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9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Arial"/>
                          <a:ea typeface="Arial Unicode MS"/>
                          <a:cs typeface="B Nazanin" panose="00000400000000000000" pitchFamily="2" charset="-78"/>
                        </a:rPr>
                        <a:t>-</a:t>
                      </a:r>
                      <a:endParaRPr kumimoji="0" lang="ko-KR" altLang="en-US" sz="1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effectLst/>
                        <a:uLnTx/>
                        <a:uFillTx/>
                        <a:latin typeface="Arial"/>
                        <a:ea typeface="Arial Unicode MS"/>
                        <a:cs typeface="B Nazanin" panose="00000400000000000000" pitchFamily="2" charset="-78"/>
                      </a:endParaRPr>
                    </a:p>
                  </a:txBody>
                  <a:tcPr marL="121920" marR="121920" marT="60960" marB="60960" anchor="ctr"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9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Arial"/>
                          <a:ea typeface="Arial Unicode MS"/>
                          <a:cs typeface="B Nazanin" panose="00000400000000000000" pitchFamily="2" charset="-78"/>
                        </a:rPr>
                        <a:t>-</a:t>
                      </a:r>
                      <a:endParaRPr kumimoji="0" lang="ko-KR" altLang="en-US" sz="1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effectLst/>
                        <a:uLnTx/>
                        <a:uFillTx/>
                        <a:latin typeface="Arial"/>
                        <a:ea typeface="Arial Unicode MS"/>
                        <a:cs typeface="B Nazanin" panose="00000400000000000000" pitchFamily="2" charset="-78"/>
                      </a:endParaRPr>
                    </a:p>
                  </a:txBody>
                  <a:tcPr marL="121920" marR="121920" marT="60960" marB="60960" anchor="ctr"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a-IR" altLang="ko-KR" sz="19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uLnTx/>
                          <a:uFillTx/>
                          <a:latin typeface="Arial"/>
                          <a:ea typeface="Arial Unicode MS"/>
                          <a:cs typeface="B Titr" panose="00000700000000000000" pitchFamily="2" charset="-78"/>
                        </a:rPr>
                        <a:t>عنوان</a:t>
                      </a:r>
                      <a:endParaRPr kumimoji="0" lang="ko-KR" altLang="en-US" sz="19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404040"/>
                        </a:solidFill>
                        <a:effectLst/>
                        <a:uLnTx/>
                        <a:uFillTx/>
                        <a:latin typeface="Arial"/>
                        <a:ea typeface="Arial Unicode MS"/>
                        <a:cs typeface="B Titr" panose="00000700000000000000" pitchFamily="2" charset="-78"/>
                      </a:endParaRPr>
                    </a:p>
                  </a:txBody>
                  <a:tcPr marL="121920" marR="121920" marT="60960" marB="60960" anchor="ctr"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15251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9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Arial"/>
                          <a:ea typeface="Arial Unicode MS"/>
                          <a:cs typeface="B Nazanin" panose="00000400000000000000" pitchFamily="2" charset="-78"/>
                        </a:rPr>
                        <a:t>-</a:t>
                      </a:r>
                      <a:endParaRPr kumimoji="0" lang="ko-KR" altLang="en-US" sz="1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effectLst/>
                        <a:uLnTx/>
                        <a:uFillTx/>
                        <a:latin typeface="Arial"/>
                        <a:ea typeface="Arial Unicode MS"/>
                        <a:cs typeface="B Nazanin" panose="00000400000000000000" pitchFamily="2" charset="-78"/>
                      </a:endParaRPr>
                    </a:p>
                  </a:txBody>
                  <a:tcPr marL="121920" marR="121920" marT="60960" marB="60960" anchor="ctr"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9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Arial"/>
                          <a:ea typeface="Arial Unicode MS"/>
                          <a:cs typeface="B Nazanin" panose="00000400000000000000" pitchFamily="2" charset="-78"/>
                        </a:rPr>
                        <a:t>-</a:t>
                      </a:r>
                      <a:endParaRPr kumimoji="0" lang="ko-KR" altLang="en-US" sz="1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effectLst/>
                        <a:uLnTx/>
                        <a:uFillTx/>
                        <a:latin typeface="Arial"/>
                        <a:ea typeface="Arial Unicode MS"/>
                        <a:cs typeface="B Nazanin" panose="00000400000000000000" pitchFamily="2" charset="-78"/>
                      </a:endParaRPr>
                    </a:p>
                  </a:txBody>
                  <a:tcPr marL="121920" marR="121920" marT="60960" marB="60960" anchor="ctr"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Arial"/>
                          <a:ea typeface="Arial Unicode MS"/>
                          <a:cs typeface="B Nazanin" panose="00000400000000000000" pitchFamily="2" charset="-78"/>
                        </a:rPr>
                        <a:t>-</a:t>
                      </a:r>
                      <a:endParaRPr kumimoji="0" lang="ko-KR" altLang="en-US" sz="1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effectLst/>
                        <a:uLnTx/>
                        <a:uFillTx/>
                        <a:latin typeface="Arial"/>
                        <a:ea typeface="Arial Unicode MS"/>
                        <a:cs typeface="B Nazanin" panose="00000400000000000000" pitchFamily="2" charset="-78"/>
                      </a:endParaRPr>
                    </a:p>
                  </a:txBody>
                  <a:tcPr marL="121920" marR="121920" marT="60960" marB="60960" anchor="ctr"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a-IR" altLang="ko-KR" sz="1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uLnTx/>
                          <a:uFillTx/>
                          <a:latin typeface="Arial"/>
                          <a:ea typeface="Arial Unicode MS"/>
                          <a:cs typeface="B Titr" panose="00000700000000000000" pitchFamily="2" charset="-78"/>
                        </a:rPr>
                        <a:t>عنوان</a:t>
                      </a:r>
                      <a:endParaRPr kumimoji="0" lang="ko-KR" altLang="en-US" sz="19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404040"/>
                        </a:solidFill>
                        <a:effectLst/>
                        <a:uLnTx/>
                        <a:uFillTx/>
                        <a:latin typeface="Arial"/>
                        <a:ea typeface="Arial Unicode MS"/>
                        <a:cs typeface="B Titr" panose="00000700000000000000" pitchFamily="2" charset="-78"/>
                      </a:endParaRPr>
                    </a:p>
                  </a:txBody>
                  <a:tcPr marL="121920" marR="121920" marT="60960" marB="60960" anchor="ctr"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23" name="Content Placeholder 2"/>
          <p:cNvSpPr txBox="1">
            <a:spLocks/>
          </p:cNvSpPr>
          <p:nvPr/>
        </p:nvSpPr>
        <p:spPr>
          <a:xfrm>
            <a:off x="527382" y="1835265"/>
            <a:ext cx="5088565" cy="1196127"/>
          </a:xfrm>
          <a:prstGeom prst="rect">
            <a:avLst/>
          </a:prstGeom>
        </p:spPr>
        <p:txBody>
          <a:bodyPr vert="horz" lIns="121920" tIns="60960" rIns="121920" bIns="6096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rtl="1">
              <a:lnSpc>
                <a:spcPct val="130000"/>
              </a:lnSpc>
              <a:buNone/>
            </a:pPr>
            <a:r>
              <a:rPr lang="fa-IR" sz="2400" dirty="0">
                <a:solidFill>
                  <a:srgbClr val="404040"/>
                </a:solidFill>
                <a:latin typeface="IRANSans" panose="020B0506030804020204" pitchFamily="34" charset="-78"/>
                <a:cs typeface="B Nazanin" panose="00000400000000000000" pitchFamily="2" charset="-78"/>
              </a:rPr>
              <a:t>قالب پاورپوينت شرکتی، قابل ويرايش می باشد و جهت استفاده در جلسات دفاع رساله، پايان نامه،پروپوزال ، سمينار و...</a:t>
            </a:r>
            <a:endParaRPr lang="fa-IR" sz="2400" dirty="0">
              <a:solidFill>
                <a:srgbClr val="404040"/>
              </a:solidFill>
              <a:cs typeface="B Nazanin" panose="00000400000000000000" pitchFamily="2" charset="-78"/>
            </a:endParaRPr>
          </a:p>
        </p:txBody>
      </p:sp>
      <p:sp>
        <p:nvSpPr>
          <p:cNvPr id="21" name="Content Placeholder 2"/>
          <p:cNvSpPr txBox="1">
            <a:spLocks/>
          </p:cNvSpPr>
          <p:nvPr/>
        </p:nvSpPr>
        <p:spPr>
          <a:xfrm>
            <a:off x="7152118" y="2155523"/>
            <a:ext cx="3124471" cy="461949"/>
          </a:xfrm>
          <a:prstGeom prst="rect">
            <a:avLst/>
          </a:prstGeom>
        </p:spPr>
        <p:txBody>
          <a:bodyPr vert="horz" lIns="121920" tIns="60960" rIns="121920" bIns="60960" rtlCol="0">
            <a:normAutofit lnSpcReduction="10000"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914377" rtl="1">
              <a:lnSpc>
                <a:spcPct val="100000"/>
              </a:lnSpc>
              <a:spcBef>
                <a:spcPts val="1000"/>
              </a:spcBef>
              <a:buNone/>
              <a:defRPr/>
            </a:pPr>
            <a:r>
              <a:rPr lang="fa-IR" sz="2400" b="1" dirty="0">
                <a:solidFill>
                  <a:srgbClr val="404040"/>
                </a:solidFill>
                <a:latin typeface="IRANSans" panose="020B0506030804020204" pitchFamily="34" charset="-78"/>
                <a:cs typeface="B Nazanin" panose="00000400000000000000" pitchFamily="2" charset="-78"/>
              </a:rPr>
              <a:t>عنوان جدول را بنویسید</a:t>
            </a:r>
            <a:endParaRPr lang="fa-IR" sz="2400" b="1" dirty="0">
              <a:solidFill>
                <a:srgbClr val="404040"/>
              </a:solidFill>
              <a:latin typeface="Calibri" panose="020F0502020204030204"/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5095493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0" y="164637"/>
            <a:ext cx="12192000" cy="1103159"/>
          </a:xfrm>
        </p:spPr>
        <p:txBody>
          <a:bodyPr/>
          <a:lstStyle/>
          <a:p>
            <a:r>
              <a:rPr lang="fa-IR" altLang="ko-KR" dirty="0"/>
              <a:t>عنوان اسلاید </a:t>
            </a:r>
            <a:endParaRPr lang="ko-KR" altLang="en-US" dirty="0"/>
          </a:p>
        </p:txBody>
      </p:sp>
      <p:sp>
        <p:nvSpPr>
          <p:cNvPr id="4" name="Bent Arrow 3"/>
          <p:cNvSpPr/>
          <p:nvPr/>
        </p:nvSpPr>
        <p:spPr>
          <a:xfrm>
            <a:off x="1199456" y="1700809"/>
            <a:ext cx="2016224" cy="2171319"/>
          </a:xfrm>
          <a:prstGeom prst="bentArrow">
            <a:avLst>
              <a:gd name="adj1" fmla="val 51751"/>
              <a:gd name="adj2" fmla="val 39841"/>
              <a:gd name="adj3" fmla="val 37699"/>
              <a:gd name="adj4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>
              <a:solidFill>
                <a:schemeClr val="tx1"/>
              </a:solidFill>
            </a:endParaRPr>
          </a:p>
        </p:txBody>
      </p:sp>
      <p:sp>
        <p:nvSpPr>
          <p:cNvPr id="5" name="Bent Arrow 4"/>
          <p:cNvSpPr/>
          <p:nvPr/>
        </p:nvSpPr>
        <p:spPr>
          <a:xfrm rot="5400000">
            <a:off x="3389237" y="1911293"/>
            <a:ext cx="2016224" cy="2171319"/>
          </a:xfrm>
          <a:prstGeom prst="bentArrow">
            <a:avLst>
              <a:gd name="adj1" fmla="val 51751"/>
              <a:gd name="adj2" fmla="val 39841"/>
              <a:gd name="adj3" fmla="val 37699"/>
              <a:gd name="adj4" fmla="val 0"/>
            </a:avLst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>
              <a:solidFill>
                <a:schemeClr val="tx1"/>
              </a:solidFill>
            </a:endParaRPr>
          </a:p>
        </p:txBody>
      </p:sp>
      <p:sp>
        <p:nvSpPr>
          <p:cNvPr id="6" name="Bent Arrow 5"/>
          <p:cNvSpPr/>
          <p:nvPr/>
        </p:nvSpPr>
        <p:spPr>
          <a:xfrm rot="10800000">
            <a:off x="3179712" y="4197086"/>
            <a:ext cx="2016224" cy="2171319"/>
          </a:xfrm>
          <a:prstGeom prst="bentArrow">
            <a:avLst>
              <a:gd name="adj1" fmla="val 51751"/>
              <a:gd name="adj2" fmla="val 39841"/>
              <a:gd name="adj3" fmla="val 37699"/>
              <a:gd name="adj4" fmla="val 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>
              <a:solidFill>
                <a:schemeClr val="tx1"/>
              </a:solidFill>
            </a:endParaRPr>
          </a:p>
        </p:txBody>
      </p:sp>
      <p:sp>
        <p:nvSpPr>
          <p:cNvPr id="7" name="Bent Arrow 6"/>
          <p:cNvSpPr/>
          <p:nvPr/>
        </p:nvSpPr>
        <p:spPr>
          <a:xfrm rot="16200000">
            <a:off x="988407" y="3966531"/>
            <a:ext cx="2016224" cy="2171319"/>
          </a:xfrm>
          <a:prstGeom prst="bentArrow">
            <a:avLst>
              <a:gd name="adj1" fmla="val 51751"/>
              <a:gd name="adj2" fmla="val 39841"/>
              <a:gd name="adj3" fmla="val 37699"/>
              <a:gd name="adj4" fmla="val 0"/>
            </a:avLst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>
              <a:solidFill>
                <a:schemeClr val="tx1"/>
              </a:solidFill>
            </a:endParaRPr>
          </a:p>
        </p:txBody>
      </p:sp>
      <p:sp>
        <p:nvSpPr>
          <p:cNvPr id="8" name="Rounded Rectangle 27"/>
          <p:cNvSpPr/>
          <p:nvPr/>
        </p:nvSpPr>
        <p:spPr>
          <a:xfrm>
            <a:off x="2207568" y="2276872"/>
            <a:ext cx="480376" cy="368995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/>
          </a:p>
        </p:txBody>
      </p:sp>
      <p:sp>
        <p:nvSpPr>
          <p:cNvPr id="9" name="Rectangle 9"/>
          <p:cNvSpPr/>
          <p:nvPr/>
        </p:nvSpPr>
        <p:spPr>
          <a:xfrm>
            <a:off x="1513346" y="4485118"/>
            <a:ext cx="405708" cy="37977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/>
          </a:p>
        </p:txBody>
      </p:sp>
      <p:sp>
        <p:nvSpPr>
          <p:cNvPr id="10" name="Rounded Rectangle 7"/>
          <p:cNvSpPr/>
          <p:nvPr/>
        </p:nvSpPr>
        <p:spPr>
          <a:xfrm>
            <a:off x="4463819" y="2996951"/>
            <a:ext cx="446819" cy="385599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/>
          </a:p>
        </p:txBody>
      </p:sp>
      <p:sp>
        <p:nvSpPr>
          <p:cNvPr id="11" name="Round Same Side Corner Rectangle 36"/>
          <p:cNvSpPr/>
          <p:nvPr/>
        </p:nvSpPr>
        <p:spPr>
          <a:xfrm>
            <a:off x="3599724" y="5336283"/>
            <a:ext cx="441769" cy="349271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/>
          </a:p>
        </p:txBody>
      </p:sp>
      <p:sp>
        <p:nvSpPr>
          <p:cNvPr id="12" name="Block Arc 14"/>
          <p:cNvSpPr/>
          <p:nvPr/>
        </p:nvSpPr>
        <p:spPr>
          <a:xfrm rot="16200000">
            <a:off x="2790194" y="3620766"/>
            <a:ext cx="779036" cy="779549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>
              <a:solidFill>
                <a:schemeClr val="tx1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 rot="16200000">
            <a:off x="3883157" y="4997029"/>
            <a:ext cx="1938443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Your Text Here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143736" y="5540759"/>
            <a:ext cx="1938443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Your Text Here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 rot="16200000">
            <a:off x="609760" y="2753135"/>
            <a:ext cx="1938443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Your Text Here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311689" y="2129900"/>
            <a:ext cx="1938443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Your Text Here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9" name="Group 28"/>
          <p:cNvGrpSpPr/>
          <p:nvPr/>
        </p:nvGrpSpPr>
        <p:grpSpPr>
          <a:xfrm>
            <a:off x="6768075" y="1783976"/>
            <a:ext cx="4351444" cy="1099275"/>
            <a:chOff x="4383920" y="1438718"/>
            <a:chExt cx="3263583" cy="1225660"/>
          </a:xfrm>
        </p:grpSpPr>
        <p:sp>
          <p:nvSpPr>
            <p:cNvPr id="30" name="Content Placeholder 2"/>
            <p:cNvSpPr txBox="1">
              <a:spLocks/>
            </p:cNvSpPr>
            <p:nvPr/>
          </p:nvSpPr>
          <p:spPr>
            <a:xfrm>
              <a:off x="4383920" y="1736382"/>
              <a:ext cx="3263583" cy="927996"/>
            </a:xfrm>
            <a:prstGeom prst="rect">
              <a:avLst/>
            </a:prstGeom>
          </p:spPr>
          <p:txBody>
            <a:bodyPr vert="horz" lIns="121920" tIns="60960" rIns="121920" bIns="60960" rtlCol="0">
              <a:normAutofit fontScale="85000" lnSpcReduction="20000"/>
            </a:bodyPr>
            <a:lstStyle>
              <a:lvl1pPr marL="171450" indent="-171450" algn="l" defTabSz="685800" rtl="0" eaLnBrk="1" latinLnBrk="0" hangingPunct="1"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Char char="•"/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r" defTabSz="914377" rtl="1">
                <a:lnSpc>
                  <a:spcPct val="100000"/>
                </a:lnSpc>
                <a:spcBef>
                  <a:spcPts val="1000"/>
                </a:spcBef>
                <a:buNone/>
                <a:defRPr/>
              </a:pPr>
              <a:r>
                <a:rPr lang="fa-IR" sz="2133" dirty="0">
                  <a:solidFill>
                    <a:srgbClr val="212529"/>
                  </a:solidFill>
                  <a:latin typeface="IRANSans" panose="020B0506030804020204" pitchFamily="34" charset="-78"/>
                  <a:cs typeface="B Nazanin" panose="00000400000000000000" pitchFamily="2" charset="-78"/>
                </a:rPr>
                <a:t>قالب پاورپوينت شرکتی، قابل ويرايش می باشد و جهت استفاده در جلسات دفاع رساله، پايان نامه،پروپوزال ، سمينار و...</a:t>
              </a:r>
              <a:endParaRPr lang="fa-IR" sz="2133" dirty="0">
                <a:solidFill>
                  <a:sysClr val="windowText" lastClr="000000"/>
                </a:solidFill>
                <a:latin typeface="Calibri" panose="020F0502020204030204"/>
                <a:cs typeface="B Nazanin" panose="00000400000000000000" pitchFamily="2" charset="-78"/>
              </a:endParaRPr>
            </a:p>
          </p:txBody>
        </p:sp>
        <p:sp>
          <p:nvSpPr>
            <p:cNvPr id="31" name="Content Placeholder 2"/>
            <p:cNvSpPr txBox="1">
              <a:spLocks/>
            </p:cNvSpPr>
            <p:nvPr/>
          </p:nvSpPr>
          <p:spPr>
            <a:xfrm>
              <a:off x="4911199" y="1438718"/>
              <a:ext cx="2736304" cy="475851"/>
            </a:xfrm>
            <a:prstGeom prst="rect">
              <a:avLst/>
            </a:prstGeom>
          </p:spPr>
          <p:txBody>
            <a:bodyPr vert="horz" lIns="121920" tIns="60960" rIns="121920" bIns="60960" rtlCol="0">
              <a:normAutofit fontScale="92500" lnSpcReduction="20000"/>
            </a:bodyPr>
            <a:lstStyle>
              <a:lvl1pPr marL="171450" indent="-171450" algn="l" defTabSz="685800" rtl="0" eaLnBrk="1" latinLnBrk="0" hangingPunct="1"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Char char="•"/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r" defTabSz="914377" rtl="1">
                <a:lnSpc>
                  <a:spcPct val="100000"/>
                </a:lnSpc>
                <a:spcBef>
                  <a:spcPts val="1000"/>
                </a:spcBef>
                <a:buNone/>
                <a:defRPr/>
              </a:pPr>
              <a:r>
                <a:rPr lang="fa-IR" sz="2400" b="1" dirty="0">
                  <a:solidFill>
                    <a:srgbClr val="85D8DE"/>
                  </a:solidFill>
                  <a:latin typeface="IRANSans" panose="020B0506030804020204" pitchFamily="34" charset="-78"/>
                  <a:cs typeface="B Nazanin" panose="00000400000000000000" pitchFamily="2" charset="-78"/>
                </a:rPr>
                <a:t>عنوان </a:t>
              </a:r>
              <a:endParaRPr lang="fa-IR" sz="2400" b="1" dirty="0">
                <a:solidFill>
                  <a:srgbClr val="85D8DE"/>
                </a:solidFill>
                <a:latin typeface="Calibri" panose="020F0502020204030204"/>
                <a:cs typeface="B Nazanin" panose="00000400000000000000" pitchFamily="2" charset="-78"/>
              </a:endParaRPr>
            </a:p>
          </p:txBody>
        </p:sp>
      </p:grpSp>
      <p:grpSp>
        <p:nvGrpSpPr>
          <p:cNvPr id="32" name="Group 31"/>
          <p:cNvGrpSpPr/>
          <p:nvPr/>
        </p:nvGrpSpPr>
        <p:grpSpPr>
          <a:xfrm>
            <a:off x="6768075" y="3014103"/>
            <a:ext cx="4351444" cy="1182981"/>
            <a:chOff x="4383920" y="1438718"/>
            <a:chExt cx="3263583" cy="1318991"/>
          </a:xfrm>
        </p:grpSpPr>
        <p:sp>
          <p:nvSpPr>
            <p:cNvPr id="33" name="Content Placeholder 2"/>
            <p:cNvSpPr txBox="1">
              <a:spLocks/>
            </p:cNvSpPr>
            <p:nvPr/>
          </p:nvSpPr>
          <p:spPr>
            <a:xfrm>
              <a:off x="4383920" y="1829713"/>
              <a:ext cx="3263583" cy="927996"/>
            </a:xfrm>
            <a:prstGeom prst="rect">
              <a:avLst/>
            </a:prstGeom>
          </p:spPr>
          <p:txBody>
            <a:bodyPr vert="horz" lIns="121920" tIns="60960" rIns="121920" bIns="60960" rtlCol="0">
              <a:normAutofit fontScale="85000" lnSpcReduction="20000"/>
            </a:bodyPr>
            <a:lstStyle>
              <a:lvl1pPr marL="171450" indent="-171450" algn="l" defTabSz="685800" rtl="0" eaLnBrk="1" latinLnBrk="0" hangingPunct="1"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Char char="•"/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r" defTabSz="914377" rtl="1">
                <a:lnSpc>
                  <a:spcPct val="100000"/>
                </a:lnSpc>
                <a:spcBef>
                  <a:spcPts val="1000"/>
                </a:spcBef>
                <a:buNone/>
                <a:defRPr/>
              </a:pPr>
              <a:r>
                <a:rPr lang="fa-IR" sz="2133" dirty="0">
                  <a:solidFill>
                    <a:srgbClr val="212529"/>
                  </a:solidFill>
                  <a:latin typeface="IRANSans" panose="020B0506030804020204" pitchFamily="34" charset="-78"/>
                  <a:cs typeface="B Nazanin" panose="00000400000000000000" pitchFamily="2" charset="-78"/>
                </a:rPr>
                <a:t>قالب پاورپوينت شرکتی، قابل ويرايش می باشد و جهت استفاده در جلسات دفاع رساله، پايان نامه،پروپوزال ، سمينار و...</a:t>
              </a:r>
              <a:endParaRPr lang="fa-IR" sz="2133" dirty="0">
                <a:solidFill>
                  <a:sysClr val="windowText" lastClr="000000"/>
                </a:solidFill>
                <a:latin typeface="Calibri" panose="020F0502020204030204"/>
                <a:cs typeface="B Nazanin" panose="00000400000000000000" pitchFamily="2" charset="-78"/>
              </a:endParaRPr>
            </a:p>
          </p:txBody>
        </p:sp>
        <p:sp>
          <p:nvSpPr>
            <p:cNvPr id="34" name="Content Placeholder 2"/>
            <p:cNvSpPr txBox="1">
              <a:spLocks/>
            </p:cNvSpPr>
            <p:nvPr/>
          </p:nvSpPr>
          <p:spPr>
            <a:xfrm>
              <a:off x="4911199" y="1438718"/>
              <a:ext cx="2736304" cy="475851"/>
            </a:xfrm>
            <a:prstGeom prst="rect">
              <a:avLst/>
            </a:prstGeom>
          </p:spPr>
          <p:txBody>
            <a:bodyPr vert="horz" lIns="121920" tIns="60960" rIns="121920" bIns="60960" rtlCol="0">
              <a:normAutofit fontScale="92500" lnSpcReduction="20000"/>
            </a:bodyPr>
            <a:lstStyle>
              <a:lvl1pPr marL="171450" indent="-171450" algn="l" defTabSz="685800" rtl="0" eaLnBrk="1" latinLnBrk="0" hangingPunct="1"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Char char="•"/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r" defTabSz="914377" rtl="1">
                <a:lnSpc>
                  <a:spcPct val="100000"/>
                </a:lnSpc>
                <a:spcBef>
                  <a:spcPts val="1000"/>
                </a:spcBef>
                <a:buNone/>
                <a:defRPr/>
              </a:pPr>
              <a:r>
                <a:rPr lang="fa-IR" sz="2400" b="1" dirty="0">
                  <a:solidFill>
                    <a:srgbClr val="85D8DE"/>
                  </a:solidFill>
                  <a:latin typeface="IRANSans" panose="020B0506030804020204" pitchFamily="34" charset="-78"/>
                  <a:cs typeface="B Nazanin" panose="00000400000000000000" pitchFamily="2" charset="-78"/>
                </a:rPr>
                <a:t>عنوان </a:t>
              </a:r>
              <a:endParaRPr lang="fa-IR" sz="2400" b="1" dirty="0">
                <a:solidFill>
                  <a:srgbClr val="85D8DE"/>
                </a:solidFill>
                <a:latin typeface="Calibri" panose="020F0502020204030204"/>
                <a:cs typeface="B Nazanin" panose="00000400000000000000" pitchFamily="2" charset="-78"/>
              </a:endParaRPr>
            </a:p>
          </p:txBody>
        </p:sp>
      </p:grpSp>
      <p:grpSp>
        <p:nvGrpSpPr>
          <p:cNvPr id="35" name="Group 34"/>
          <p:cNvGrpSpPr/>
          <p:nvPr/>
        </p:nvGrpSpPr>
        <p:grpSpPr>
          <a:xfrm>
            <a:off x="6768075" y="4267271"/>
            <a:ext cx="4351444" cy="1081943"/>
            <a:chOff x="4383920" y="1438718"/>
            <a:chExt cx="3263583" cy="1206336"/>
          </a:xfrm>
        </p:grpSpPr>
        <p:sp>
          <p:nvSpPr>
            <p:cNvPr id="36" name="Content Placeholder 2"/>
            <p:cNvSpPr txBox="1">
              <a:spLocks/>
            </p:cNvSpPr>
            <p:nvPr/>
          </p:nvSpPr>
          <p:spPr>
            <a:xfrm>
              <a:off x="4383920" y="1717058"/>
              <a:ext cx="3263583" cy="927996"/>
            </a:xfrm>
            <a:prstGeom prst="rect">
              <a:avLst/>
            </a:prstGeom>
          </p:spPr>
          <p:txBody>
            <a:bodyPr vert="horz" lIns="121920" tIns="60960" rIns="121920" bIns="60960" rtlCol="0">
              <a:normAutofit fontScale="85000" lnSpcReduction="20000"/>
            </a:bodyPr>
            <a:lstStyle>
              <a:lvl1pPr marL="171450" indent="-171450" algn="l" defTabSz="685800" rtl="0" eaLnBrk="1" latinLnBrk="0" hangingPunct="1"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Char char="•"/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r" defTabSz="914377" rtl="1">
                <a:lnSpc>
                  <a:spcPct val="100000"/>
                </a:lnSpc>
                <a:spcBef>
                  <a:spcPts val="1000"/>
                </a:spcBef>
                <a:buNone/>
                <a:defRPr/>
              </a:pPr>
              <a:r>
                <a:rPr lang="fa-IR" sz="2133" dirty="0">
                  <a:solidFill>
                    <a:srgbClr val="212529"/>
                  </a:solidFill>
                  <a:latin typeface="IRANSans" panose="020B0506030804020204" pitchFamily="34" charset="-78"/>
                  <a:cs typeface="B Nazanin" panose="00000400000000000000" pitchFamily="2" charset="-78"/>
                </a:rPr>
                <a:t>قالب پاورپوينت شرکتی، قابل ويرايش می باشد و جهت استفاده در جلسات دفاع رساله، پايان نامه،پروپوزال ، سمينار و...</a:t>
              </a:r>
              <a:endParaRPr lang="fa-IR" sz="2133" dirty="0">
                <a:solidFill>
                  <a:sysClr val="windowText" lastClr="000000"/>
                </a:solidFill>
                <a:latin typeface="Calibri" panose="020F0502020204030204"/>
                <a:cs typeface="B Nazanin" panose="00000400000000000000" pitchFamily="2" charset="-78"/>
              </a:endParaRPr>
            </a:p>
          </p:txBody>
        </p:sp>
        <p:sp>
          <p:nvSpPr>
            <p:cNvPr id="37" name="Content Placeholder 2"/>
            <p:cNvSpPr txBox="1">
              <a:spLocks/>
            </p:cNvSpPr>
            <p:nvPr/>
          </p:nvSpPr>
          <p:spPr>
            <a:xfrm>
              <a:off x="4911199" y="1438718"/>
              <a:ext cx="2736304" cy="475851"/>
            </a:xfrm>
            <a:prstGeom prst="rect">
              <a:avLst/>
            </a:prstGeom>
          </p:spPr>
          <p:txBody>
            <a:bodyPr vert="horz" lIns="121920" tIns="60960" rIns="121920" bIns="60960" rtlCol="0">
              <a:normAutofit fontScale="92500" lnSpcReduction="20000"/>
            </a:bodyPr>
            <a:lstStyle>
              <a:lvl1pPr marL="171450" indent="-171450" algn="l" defTabSz="685800" rtl="0" eaLnBrk="1" latinLnBrk="0" hangingPunct="1"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Char char="•"/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r" defTabSz="914377" rtl="1">
                <a:lnSpc>
                  <a:spcPct val="100000"/>
                </a:lnSpc>
                <a:spcBef>
                  <a:spcPts val="1000"/>
                </a:spcBef>
                <a:buNone/>
                <a:defRPr/>
              </a:pPr>
              <a:r>
                <a:rPr lang="fa-IR" sz="2400" b="1" dirty="0">
                  <a:solidFill>
                    <a:srgbClr val="85D8DE"/>
                  </a:solidFill>
                  <a:latin typeface="IRANSans" panose="020B0506030804020204" pitchFamily="34" charset="-78"/>
                  <a:cs typeface="B Nazanin" panose="00000400000000000000" pitchFamily="2" charset="-78"/>
                </a:rPr>
                <a:t>عنوان </a:t>
              </a:r>
              <a:endParaRPr lang="fa-IR" sz="2400" b="1" dirty="0">
                <a:solidFill>
                  <a:srgbClr val="85D8DE"/>
                </a:solidFill>
                <a:latin typeface="Calibri" panose="020F0502020204030204"/>
                <a:cs typeface="B Nazanin" panose="00000400000000000000" pitchFamily="2" charset="-78"/>
              </a:endParaRPr>
            </a:p>
          </p:txBody>
        </p:sp>
      </p:grpSp>
      <p:grpSp>
        <p:nvGrpSpPr>
          <p:cNvPr id="38" name="Group 37"/>
          <p:cNvGrpSpPr/>
          <p:nvPr/>
        </p:nvGrpSpPr>
        <p:grpSpPr>
          <a:xfrm>
            <a:off x="6768075" y="5432657"/>
            <a:ext cx="4351444" cy="1062369"/>
            <a:chOff x="4383920" y="1438718"/>
            <a:chExt cx="3263583" cy="1184512"/>
          </a:xfrm>
        </p:grpSpPr>
        <p:sp>
          <p:nvSpPr>
            <p:cNvPr id="39" name="Content Placeholder 2"/>
            <p:cNvSpPr txBox="1">
              <a:spLocks/>
            </p:cNvSpPr>
            <p:nvPr/>
          </p:nvSpPr>
          <p:spPr>
            <a:xfrm>
              <a:off x="4383920" y="1695234"/>
              <a:ext cx="3263583" cy="927996"/>
            </a:xfrm>
            <a:prstGeom prst="rect">
              <a:avLst/>
            </a:prstGeom>
          </p:spPr>
          <p:txBody>
            <a:bodyPr vert="horz" lIns="121920" tIns="60960" rIns="121920" bIns="60960" rtlCol="0">
              <a:normAutofit fontScale="85000" lnSpcReduction="20000"/>
            </a:bodyPr>
            <a:lstStyle>
              <a:lvl1pPr marL="171450" indent="-171450" algn="l" defTabSz="685800" rtl="0" eaLnBrk="1" latinLnBrk="0" hangingPunct="1"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Char char="•"/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r" defTabSz="914377" rtl="1">
                <a:lnSpc>
                  <a:spcPct val="100000"/>
                </a:lnSpc>
                <a:spcBef>
                  <a:spcPts val="1000"/>
                </a:spcBef>
                <a:buNone/>
                <a:defRPr/>
              </a:pPr>
              <a:r>
                <a:rPr lang="fa-IR" sz="2133" dirty="0">
                  <a:solidFill>
                    <a:srgbClr val="212529"/>
                  </a:solidFill>
                  <a:latin typeface="IRANSans" panose="020B0506030804020204" pitchFamily="34" charset="-78"/>
                  <a:cs typeface="B Nazanin" panose="00000400000000000000" pitchFamily="2" charset="-78"/>
                </a:rPr>
                <a:t>قالب پاورپوينت شرکتی، قابل ويرايش می باشد و جهت استفاده در جلسات دفاع رساله، پايان نامه،پروپوزال ، سمينار و...</a:t>
              </a:r>
              <a:endParaRPr lang="fa-IR" sz="2133" dirty="0">
                <a:solidFill>
                  <a:sysClr val="windowText" lastClr="000000"/>
                </a:solidFill>
                <a:latin typeface="Calibri" panose="020F0502020204030204"/>
                <a:cs typeface="B Nazanin" panose="00000400000000000000" pitchFamily="2" charset="-78"/>
              </a:endParaRPr>
            </a:p>
          </p:txBody>
        </p:sp>
        <p:sp>
          <p:nvSpPr>
            <p:cNvPr id="40" name="Content Placeholder 2"/>
            <p:cNvSpPr txBox="1">
              <a:spLocks/>
            </p:cNvSpPr>
            <p:nvPr/>
          </p:nvSpPr>
          <p:spPr>
            <a:xfrm>
              <a:off x="4911199" y="1438718"/>
              <a:ext cx="2736304" cy="475851"/>
            </a:xfrm>
            <a:prstGeom prst="rect">
              <a:avLst/>
            </a:prstGeom>
          </p:spPr>
          <p:txBody>
            <a:bodyPr vert="horz" lIns="121920" tIns="60960" rIns="121920" bIns="60960" rtlCol="0">
              <a:normAutofit fontScale="92500" lnSpcReduction="20000"/>
            </a:bodyPr>
            <a:lstStyle>
              <a:lvl1pPr marL="171450" indent="-171450" algn="l" defTabSz="685800" rtl="0" eaLnBrk="1" latinLnBrk="0" hangingPunct="1"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Char char="•"/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r" defTabSz="914377" rtl="1">
                <a:lnSpc>
                  <a:spcPct val="100000"/>
                </a:lnSpc>
                <a:spcBef>
                  <a:spcPts val="1000"/>
                </a:spcBef>
                <a:buNone/>
                <a:defRPr/>
              </a:pPr>
              <a:r>
                <a:rPr lang="fa-IR" sz="2400" b="1" dirty="0">
                  <a:solidFill>
                    <a:srgbClr val="85D8DE"/>
                  </a:solidFill>
                  <a:latin typeface="IRANSans" panose="020B0506030804020204" pitchFamily="34" charset="-78"/>
                  <a:cs typeface="B Nazanin" panose="00000400000000000000" pitchFamily="2" charset="-78"/>
                </a:rPr>
                <a:t>عنوان </a:t>
              </a:r>
              <a:endParaRPr lang="fa-IR" sz="2400" b="1" dirty="0">
                <a:solidFill>
                  <a:srgbClr val="85D8DE"/>
                </a:solidFill>
                <a:latin typeface="Calibri" panose="020F0502020204030204"/>
                <a:cs typeface="B Nazanin" panose="00000400000000000000" pitchFamily="2" charset="-7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710125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13"/>
          <p:cNvSpPr txBox="1">
            <a:spLocks/>
          </p:cNvSpPr>
          <p:nvPr/>
        </p:nvSpPr>
        <p:spPr>
          <a:xfrm>
            <a:off x="431371" y="256013"/>
            <a:ext cx="4019149" cy="2068103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rtl="1">
              <a:buNone/>
            </a:pPr>
            <a:r>
              <a:rPr lang="fa-IR" altLang="ko-KR" sz="4267" b="1" dirty="0">
                <a:latin typeface="+mj-lt"/>
                <a:cs typeface="B Titr" panose="00000700000000000000" pitchFamily="2" charset="-78"/>
              </a:rPr>
              <a:t>قالب پاورپوينت</a:t>
            </a:r>
            <a:endParaRPr lang="en-US" altLang="ko-KR" sz="4267" b="1" dirty="0">
              <a:latin typeface="+mj-lt"/>
              <a:cs typeface="B Titr" panose="00000700000000000000" pitchFamily="2" charset="-78"/>
            </a:endParaRP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53244423-1247-47CF-83EC-0CD11112C704}"/>
              </a:ext>
            </a:extLst>
          </p:cNvPr>
          <p:cNvSpPr>
            <a:spLocks noGrp="1"/>
          </p:cNvSpPr>
          <p:nvPr>
            <p:ph type="pic" idx="13"/>
          </p:nvPr>
        </p:nvSpPr>
        <p:spPr/>
      </p:sp>
      <p:sp>
        <p:nvSpPr>
          <p:cNvPr id="12" name="그림 개체 틀 11">
            <a:extLst>
              <a:ext uri="{FF2B5EF4-FFF2-40B4-BE49-F238E27FC236}">
                <a16:creationId xmlns:a16="http://schemas.microsoft.com/office/drawing/2014/main" id="{E14C4194-7400-4F85-91D4-715EE186B1AB}"/>
              </a:ext>
            </a:extLst>
          </p:cNvPr>
          <p:cNvSpPr>
            <a:spLocks noGrp="1"/>
          </p:cNvSpPr>
          <p:nvPr>
            <p:ph type="pic" idx="15"/>
          </p:nvPr>
        </p:nvSpPr>
        <p:spPr/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B15AE883-AD35-46BC-8698-A41D0FF7C21A}"/>
              </a:ext>
            </a:extLst>
          </p:cNvPr>
          <p:cNvSpPr>
            <a:spLocks noGrp="1"/>
          </p:cNvSpPr>
          <p:nvPr>
            <p:ph type="pic" idx="16"/>
          </p:nvPr>
        </p:nvSpPr>
        <p:spPr/>
      </p:sp>
      <p:sp>
        <p:nvSpPr>
          <p:cNvPr id="7" name="그림 개체 틀 6">
            <a:extLst>
              <a:ext uri="{FF2B5EF4-FFF2-40B4-BE49-F238E27FC236}">
                <a16:creationId xmlns:a16="http://schemas.microsoft.com/office/drawing/2014/main" id="{D710264D-C89B-4299-9264-558F500EF42B}"/>
              </a:ext>
            </a:extLst>
          </p:cNvPr>
          <p:cNvSpPr>
            <a:spLocks noGrp="1"/>
          </p:cNvSpPr>
          <p:nvPr>
            <p:ph type="pic" idx="17"/>
          </p:nvPr>
        </p:nvSpPr>
        <p:spPr/>
      </p:sp>
      <p:sp>
        <p:nvSpPr>
          <p:cNvPr id="14" name="그림 개체 틀 13">
            <a:extLst>
              <a:ext uri="{FF2B5EF4-FFF2-40B4-BE49-F238E27FC236}">
                <a16:creationId xmlns:a16="http://schemas.microsoft.com/office/drawing/2014/main" id="{B5E7E9A9-3471-45F4-A539-2B4529595A50}"/>
              </a:ext>
            </a:extLst>
          </p:cNvPr>
          <p:cNvSpPr>
            <a:spLocks noGrp="1"/>
          </p:cNvSpPr>
          <p:nvPr>
            <p:ph type="pic" idx="18"/>
          </p:nvPr>
        </p:nvSpPr>
        <p:spPr/>
      </p:sp>
      <p:sp>
        <p:nvSpPr>
          <p:cNvPr id="13" name="Content Placeholder 2"/>
          <p:cNvSpPr txBox="1">
            <a:spLocks/>
          </p:cNvSpPr>
          <p:nvPr/>
        </p:nvSpPr>
        <p:spPr>
          <a:xfrm>
            <a:off x="431371" y="2419366"/>
            <a:ext cx="4149404" cy="3409901"/>
          </a:xfrm>
          <a:prstGeom prst="rect">
            <a:avLst/>
          </a:prstGeom>
        </p:spPr>
        <p:txBody>
          <a:bodyPr vert="horz" lIns="121920" tIns="60960" rIns="121920" bIns="6096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 rtl="1">
              <a:lnSpc>
                <a:spcPct val="120000"/>
              </a:lnSpc>
              <a:buNone/>
            </a:pPr>
            <a:r>
              <a:rPr lang="fa-IR" sz="2133" b="1" dirty="0">
                <a:latin typeface="IRANSans" panose="020B0506030804020204" pitchFamily="34" charset="-78"/>
                <a:cs typeface="B Nazanin" panose="00000400000000000000" pitchFamily="2" charset="-78"/>
              </a:rPr>
              <a:t>قالب پاورپوينت شرکتی، قابل ويرايش می باشد و جهت استفاده در جلسات دفاع رساله، پايان نامه،پروپوزال ، سمينار و... قالب پاورپوينت شرکتی، قابل ويرايش می باشد و جهت استفاده در جلسات دفاع رساله، پايان نامه،پروپوزال ، سمينار و...</a:t>
            </a:r>
            <a:endParaRPr lang="fa-IR" sz="2133" b="1" dirty="0"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7634185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0" y="164638"/>
            <a:ext cx="12192000" cy="1056117"/>
          </a:xfrm>
        </p:spPr>
        <p:txBody>
          <a:bodyPr/>
          <a:lstStyle/>
          <a:p>
            <a:r>
              <a:rPr lang="fa-IR" altLang="ko-KR" dirty="0"/>
              <a:t>عنوان اسلاید </a:t>
            </a:r>
            <a:endParaRPr lang="ko-KR" alt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924429" y="1759982"/>
          <a:ext cx="2463767" cy="45527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46376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36876"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altLang="ko-KR" sz="1900" b="0" dirty="0">
                          <a:solidFill>
                            <a:schemeClr val="bg1"/>
                          </a:solidFill>
                          <a:latin typeface="+mn-lt"/>
                          <a:cs typeface="B Titr" panose="00000700000000000000" pitchFamily="2" charset="-78"/>
                        </a:rPr>
                        <a:t>عنوان را بنویسید</a:t>
                      </a:r>
                      <a:endParaRPr lang="ko-KR" altLang="en-US" sz="1900" b="0" dirty="0">
                        <a:solidFill>
                          <a:schemeClr val="bg1"/>
                        </a:solidFill>
                        <a:latin typeface="+mn-lt"/>
                        <a:cs typeface="B Titr" panose="00000700000000000000" pitchFamily="2" charset="-78"/>
                      </a:endParaRPr>
                    </a:p>
                  </a:txBody>
                  <a:tcPr marL="121920" marR="121920" marT="60960" marB="60960"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08292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3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$52</a:t>
                      </a:r>
                    </a:p>
                  </a:txBody>
                  <a:tcPr marL="121920" marR="121920" marT="60960" marB="60960"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36876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a-IR" altLang="ko-KR" sz="21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Arial"/>
                          <a:ea typeface="Arial Unicode MS"/>
                          <a:cs typeface="B Nazanin" panose="00000400000000000000" pitchFamily="2" charset="-78"/>
                        </a:rPr>
                        <a:t>متن شما</a:t>
                      </a:r>
                      <a:endParaRPr kumimoji="0" lang="en-US" altLang="ko-KR" sz="21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effectLst/>
                        <a:uLnTx/>
                        <a:uFillTx/>
                        <a:latin typeface="Arial"/>
                        <a:ea typeface="Arial Unicode MS"/>
                        <a:cs typeface="B Nazanin" panose="00000400000000000000" pitchFamily="2" charset="-78"/>
                      </a:endParaRPr>
                    </a:p>
                  </a:txBody>
                  <a:tcPr marL="121920" marR="121920" marT="60960" marB="60960"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36876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a-IR" altLang="ko-KR" sz="21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Arial"/>
                          <a:ea typeface="Arial Unicode MS"/>
                          <a:cs typeface="B Nazanin" panose="00000400000000000000" pitchFamily="2" charset="-78"/>
                        </a:rPr>
                        <a:t>متن شما</a:t>
                      </a:r>
                      <a:endParaRPr kumimoji="0" lang="en-US" altLang="ko-KR" sz="21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effectLst/>
                        <a:uLnTx/>
                        <a:uFillTx/>
                        <a:latin typeface="Arial"/>
                        <a:ea typeface="Arial Unicode MS"/>
                        <a:cs typeface="B Nazanin" panose="00000400000000000000" pitchFamily="2" charset="-78"/>
                      </a:endParaRPr>
                    </a:p>
                  </a:txBody>
                  <a:tcPr marL="121920" marR="121920" marT="60960" marB="60960"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36876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a-IR" altLang="ko-KR" sz="21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Arial"/>
                          <a:ea typeface="Arial Unicode MS"/>
                          <a:cs typeface="B Nazanin" panose="00000400000000000000" pitchFamily="2" charset="-78"/>
                        </a:rPr>
                        <a:t>متن شما</a:t>
                      </a:r>
                      <a:endParaRPr kumimoji="0" lang="en-US" altLang="ko-KR" sz="21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effectLst/>
                        <a:uLnTx/>
                        <a:uFillTx/>
                        <a:latin typeface="Arial"/>
                        <a:ea typeface="Arial Unicode MS"/>
                        <a:cs typeface="B Nazanin" panose="00000400000000000000" pitchFamily="2" charset="-78"/>
                      </a:endParaRPr>
                    </a:p>
                  </a:txBody>
                  <a:tcPr marL="121920" marR="121920" marT="60960" marB="60960"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65648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a-IR" altLang="ko-KR" sz="21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Arial"/>
                          <a:ea typeface="Arial Unicode MS"/>
                          <a:cs typeface="B Nazanin" panose="00000400000000000000" pitchFamily="2" charset="-78"/>
                        </a:rPr>
                        <a:t>متن شما</a:t>
                      </a:r>
                      <a:endParaRPr kumimoji="0" lang="en-US" altLang="ko-KR" sz="21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effectLst/>
                        <a:uLnTx/>
                        <a:uFillTx/>
                        <a:latin typeface="Arial"/>
                        <a:ea typeface="Arial Unicode MS"/>
                        <a:cs typeface="B Nazanin" panose="00000400000000000000" pitchFamily="2" charset="-78"/>
                      </a:endParaRPr>
                    </a:p>
                  </a:txBody>
                  <a:tcPr marL="121920" marR="121920" marT="60960" marB="60960"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65648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a-IR" altLang="ko-KR" sz="21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Arial"/>
                          <a:ea typeface="Arial Unicode MS"/>
                          <a:cs typeface="B Nazanin" panose="00000400000000000000" pitchFamily="2" charset="-78"/>
                        </a:rPr>
                        <a:t>متن شما</a:t>
                      </a:r>
                      <a:endParaRPr kumimoji="0" lang="en-US" altLang="ko-KR" sz="21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effectLst/>
                        <a:uLnTx/>
                        <a:uFillTx/>
                        <a:latin typeface="Arial"/>
                        <a:ea typeface="Arial Unicode MS"/>
                        <a:cs typeface="B Nazanin" panose="00000400000000000000" pitchFamily="2" charset="-78"/>
                      </a:endParaRPr>
                    </a:p>
                  </a:txBody>
                  <a:tcPr marL="121920" marR="121920" marT="60960" marB="60960"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65648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a-IR" altLang="ko-KR" sz="2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Arial"/>
                          <a:ea typeface="Arial Unicode MS"/>
                          <a:cs typeface="B Nazanin" panose="00000400000000000000" pitchFamily="2" charset="-78"/>
                        </a:rPr>
                        <a:t>متن شما</a:t>
                      </a:r>
                      <a:endParaRPr kumimoji="0" lang="en-US" altLang="ko-KR" sz="21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Arial"/>
                        <a:ea typeface="Arial Unicode MS"/>
                        <a:cs typeface="B Nazanin" panose="00000400000000000000" pitchFamily="2" charset="-78"/>
                      </a:endParaRPr>
                    </a:p>
                  </a:txBody>
                  <a:tcPr marL="121920" marR="121920" marT="60960" marB="60960"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3548721" y="1757623"/>
          <a:ext cx="2463767" cy="45527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46376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36876"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altLang="ko-KR" sz="1900" b="0" dirty="0">
                          <a:solidFill>
                            <a:schemeClr val="bg1"/>
                          </a:solidFill>
                          <a:latin typeface="+mn-lt"/>
                          <a:cs typeface="B Titr" panose="00000700000000000000" pitchFamily="2" charset="-78"/>
                        </a:rPr>
                        <a:t>عنوان را بنویسید</a:t>
                      </a:r>
                      <a:endParaRPr lang="ko-KR" altLang="en-US" sz="1900" b="0" dirty="0">
                        <a:solidFill>
                          <a:schemeClr val="bg1"/>
                        </a:solidFill>
                        <a:latin typeface="+mn-lt"/>
                        <a:cs typeface="B Titr" panose="00000700000000000000" pitchFamily="2" charset="-78"/>
                      </a:endParaRPr>
                    </a:p>
                  </a:txBody>
                  <a:tcPr marL="121920" marR="121920" marT="60960" marB="60960"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08292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3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$60</a:t>
                      </a:r>
                    </a:p>
                  </a:txBody>
                  <a:tcPr marL="121920" marR="121920" marT="60960" marB="60960"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36876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a-IR" altLang="ko-KR" sz="21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Arial"/>
                          <a:ea typeface="Arial Unicode MS"/>
                          <a:cs typeface="B Nazanin" panose="00000400000000000000" pitchFamily="2" charset="-78"/>
                        </a:rPr>
                        <a:t>متن شما</a:t>
                      </a:r>
                      <a:endParaRPr kumimoji="0" lang="en-US" altLang="ko-KR" sz="21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effectLst/>
                        <a:uLnTx/>
                        <a:uFillTx/>
                        <a:latin typeface="Arial"/>
                        <a:ea typeface="Arial Unicode MS"/>
                        <a:cs typeface="B Nazanin" panose="00000400000000000000" pitchFamily="2" charset="-78"/>
                      </a:endParaRPr>
                    </a:p>
                  </a:txBody>
                  <a:tcPr marL="121920" marR="121920" marT="60960" marB="60960"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36876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a-IR" altLang="ko-KR" sz="21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Arial"/>
                          <a:ea typeface="Arial Unicode MS"/>
                          <a:cs typeface="B Nazanin" panose="00000400000000000000" pitchFamily="2" charset="-78"/>
                        </a:rPr>
                        <a:t>متن شما</a:t>
                      </a:r>
                      <a:endParaRPr kumimoji="0" lang="en-US" altLang="ko-KR" sz="21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effectLst/>
                        <a:uLnTx/>
                        <a:uFillTx/>
                        <a:latin typeface="Arial"/>
                        <a:ea typeface="Arial Unicode MS"/>
                        <a:cs typeface="B Nazanin" panose="00000400000000000000" pitchFamily="2" charset="-78"/>
                      </a:endParaRPr>
                    </a:p>
                  </a:txBody>
                  <a:tcPr marL="121920" marR="121920" marT="60960" marB="60960"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36876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a-IR" altLang="ko-KR" sz="21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Arial"/>
                          <a:ea typeface="Arial Unicode MS"/>
                          <a:cs typeface="B Nazanin" panose="00000400000000000000" pitchFamily="2" charset="-78"/>
                        </a:rPr>
                        <a:t>متن شما</a:t>
                      </a:r>
                      <a:endParaRPr kumimoji="0" lang="en-US" altLang="ko-KR" sz="21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effectLst/>
                        <a:uLnTx/>
                        <a:uFillTx/>
                        <a:latin typeface="Arial"/>
                        <a:ea typeface="Arial Unicode MS"/>
                        <a:cs typeface="B Nazanin" panose="00000400000000000000" pitchFamily="2" charset="-78"/>
                      </a:endParaRPr>
                    </a:p>
                  </a:txBody>
                  <a:tcPr marL="121920" marR="121920" marT="60960" marB="60960"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65648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a-IR" altLang="ko-KR" sz="21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Arial"/>
                          <a:ea typeface="Arial Unicode MS"/>
                          <a:cs typeface="B Nazanin" panose="00000400000000000000" pitchFamily="2" charset="-78"/>
                        </a:rPr>
                        <a:t>متن شما</a:t>
                      </a:r>
                      <a:endParaRPr kumimoji="0" lang="en-US" altLang="ko-KR" sz="21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effectLst/>
                        <a:uLnTx/>
                        <a:uFillTx/>
                        <a:latin typeface="Arial"/>
                        <a:ea typeface="Arial Unicode MS"/>
                        <a:cs typeface="B Nazanin" panose="00000400000000000000" pitchFamily="2" charset="-78"/>
                      </a:endParaRPr>
                    </a:p>
                  </a:txBody>
                  <a:tcPr marL="121920" marR="121920" marT="60960" marB="60960"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65648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a-IR" altLang="ko-KR" sz="21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Arial"/>
                          <a:ea typeface="Arial Unicode MS"/>
                          <a:cs typeface="B Nazanin" panose="00000400000000000000" pitchFamily="2" charset="-78"/>
                        </a:rPr>
                        <a:t>متن شما</a:t>
                      </a:r>
                      <a:endParaRPr kumimoji="0" lang="en-US" altLang="ko-KR" sz="21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effectLst/>
                        <a:uLnTx/>
                        <a:uFillTx/>
                        <a:latin typeface="Arial"/>
                        <a:ea typeface="Arial Unicode MS"/>
                        <a:cs typeface="B Nazanin" panose="00000400000000000000" pitchFamily="2" charset="-78"/>
                      </a:endParaRPr>
                    </a:p>
                  </a:txBody>
                  <a:tcPr marL="121920" marR="121920" marT="60960" marB="60960"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65648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a-IR" altLang="ko-KR" sz="2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Arial"/>
                          <a:ea typeface="Arial Unicode MS"/>
                          <a:cs typeface="B Nazanin" panose="00000400000000000000" pitchFamily="2" charset="-78"/>
                        </a:rPr>
                        <a:t>متن شما</a:t>
                      </a:r>
                      <a:endParaRPr kumimoji="0" lang="en-US" altLang="ko-KR" sz="21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Arial"/>
                        <a:ea typeface="Arial Unicode MS"/>
                        <a:cs typeface="B Nazanin" panose="00000400000000000000" pitchFamily="2" charset="-78"/>
                      </a:endParaRPr>
                    </a:p>
                  </a:txBody>
                  <a:tcPr marL="121920" marR="121920" marT="60960" marB="60960"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6173013" y="1755265"/>
          <a:ext cx="2463767" cy="45527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46376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36876"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altLang="ko-KR" sz="1900" b="0" dirty="0">
                          <a:solidFill>
                            <a:schemeClr val="bg1"/>
                          </a:solidFill>
                          <a:latin typeface="+mn-lt"/>
                          <a:cs typeface="B Titr" panose="00000700000000000000" pitchFamily="2" charset="-78"/>
                        </a:rPr>
                        <a:t>عنوان را بنویسید</a:t>
                      </a:r>
                      <a:endParaRPr lang="ko-KR" altLang="en-US" sz="1900" b="0" dirty="0">
                        <a:solidFill>
                          <a:schemeClr val="bg1"/>
                        </a:solidFill>
                        <a:latin typeface="+mn-lt"/>
                        <a:cs typeface="B Titr" panose="00000700000000000000" pitchFamily="2" charset="-78"/>
                      </a:endParaRPr>
                    </a:p>
                  </a:txBody>
                  <a:tcPr marL="121920" marR="121920" marT="60960" marB="60960"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08292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3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$45</a:t>
                      </a:r>
                    </a:p>
                  </a:txBody>
                  <a:tcPr marL="121920" marR="121920" marT="60960" marB="60960"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36876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a-IR" altLang="ko-KR" sz="21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Arial"/>
                          <a:ea typeface="Arial Unicode MS"/>
                          <a:cs typeface="B Nazanin" panose="00000400000000000000" pitchFamily="2" charset="-78"/>
                        </a:rPr>
                        <a:t>متن شما</a:t>
                      </a:r>
                      <a:endParaRPr kumimoji="0" lang="en-US" altLang="ko-KR" sz="21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effectLst/>
                        <a:uLnTx/>
                        <a:uFillTx/>
                        <a:latin typeface="Arial"/>
                        <a:ea typeface="Arial Unicode MS"/>
                        <a:cs typeface="B Nazanin" panose="00000400000000000000" pitchFamily="2" charset="-78"/>
                      </a:endParaRPr>
                    </a:p>
                  </a:txBody>
                  <a:tcPr marL="121920" marR="121920" marT="60960" marB="60960"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36876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a-IR" altLang="ko-KR" sz="21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Arial"/>
                          <a:ea typeface="Arial Unicode MS"/>
                          <a:cs typeface="B Nazanin" panose="00000400000000000000" pitchFamily="2" charset="-78"/>
                        </a:rPr>
                        <a:t>متن شما</a:t>
                      </a:r>
                      <a:endParaRPr kumimoji="0" lang="en-US" altLang="ko-KR" sz="21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effectLst/>
                        <a:uLnTx/>
                        <a:uFillTx/>
                        <a:latin typeface="Arial"/>
                        <a:ea typeface="Arial Unicode MS"/>
                        <a:cs typeface="B Nazanin" panose="00000400000000000000" pitchFamily="2" charset="-78"/>
                      </a:endParaRPr>
                    </a:p>
                  </a:txBody>
                  <a:tcPr marL="121920" marR="121920" marT="60960" marB="60960"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36876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a-IR" altLang="ko-KR" sz="21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Arial"/>
                          <a:ea typeface="Arial Unicode MS"/>
                          <a:cs typeface="B Nazanin" panose="00000400000000000000" pitchFamily="2" charset="-78"/>
                        </a:rPr>
                        <a:t>متن شما</a:t>
                      </a:r>
                      <a:endParaRPr kumimoji="0" lang="en-US" altLang="ko-KR" sz="21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effectLst/>
                        <a:uLnTx/>
                        <a:uFillTx/>
                        <a:latin typeface="Arial"/>
                        <a:ea typeface="Arial Unicode MS"/>
                        <a:cs typeface="B Nazanin" panose="00000400000000000000" pitchFamily="2" charset="-78"/>
                      </a:endParaRPr>
                    </a:p>
                  </a:txBody>
                  <a:tcPr marL="121920" marR="121920" marT="60960" marB="60960"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65648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a-IR" altLang="ko-KR" sz="21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Arial"/>
                          <a:ea typeface="Arial Unicode MS"/>
                          <a:cs typeface="B Nazanin" panose="00000400000000000000" pitchFamily="2" charset="-78"/>
                        </a:rPr>
                        <a:t>متن شما</a:t>
                      </a:r>
                      <a:endParaRPr kumimoji="0" lang="en-US" altLang="ko-KR" sz="21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effectLst/>
                        <a:uLnTx/>
                        <a:uFillTx/>
                        <a:latin typeface="Arial"/>
                        <a:ea typeface="Arial Unicode MS"/>
                        <a:cs typeface="B Nazanin" panose="00000400000000000000" pitchFamily="2" charset="-78"/>
                      </a:endParaRPr>
                    </a:p>
                  </a:txBody>
                  <a:tcPr marL="121920" marR="121920" marT="60960" marB="60960"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65648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a-IR" altLang="ko-KR" sz="21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Arial"/>
                          <a:ea typeface="Arial Unicode MS"/>
                          <a:cs typeface="B Nazanin" panose="00000400000000000000" pitchFamily="2" charset="-78"/>
                        </a:rPr>
                        <a:t>متن شما</a:t>
                      </a:r>
                      <a:endParaRPr kumimoji="0" lang="en-US" altLang="ko-KR" sz="21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effectLst/>
                        <a:uLnTx/>
                        <a:uFillTx/>
                        <a:latin typeface="Arial"/>
                        <a:ea typeface="Arial Unicode MS"/>
                        <a:cs typeface="B Nazanin" panose="00000400000000000000" pitchFamily="2" charset="-78"/>
                      </a:endParaRPr>
                    </a:p>
                  </a:txBody>
                  <a:tcPr marL="121920" marR="121920" marT="60960" marB="60960"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65648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a-IR" altLang="ko-KR" sz="2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Arial"/>
                          <a:ea typeface="Arial Unicode MS"/>
                          <a:cs typeface="B Nazanin" panose="00000400000000000000" pitchFamily="2" charset="-78"/>
                        </a:rPr>
                        <a:t>متن شما</a:t>
                      </a:r>
                      <a:endParaRPr kumimoji="0" lang="en-US" altLang="ko-KR" sz="21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Arial"/>
                        <a:ea typeface="Arial Unicode MS"/>
                        <a:cs typeface="B Nazanin" panose="00000400000000000000" pitchFamily="2" charset="-78"/>
                      </a:endParaRPr>
                    </a:p>
                  </a:txBody>
                  <a:tcPr marL="121920" marR="121920" marT="60960" marB="60960"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8797303" y="1752906"/>
          <a:ext cx="2463767" cy="45527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46376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36876"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altLang="ko-KR" sz="2100" b="0" dirty="0">
                          <a:solidFill>
                            <a:schemeClr val="bg1"/>
                          </a:solidFill>
                          <a:latin typeface="+mn-lt"/>
                          <a:cs typeface="B Titr" panose="00000700000000000000" pitchFamily="2" charset="-78"/>
                        </a:rPr>
                        <a:t>عنوان را بنویسید</a:t>
                      </a:r>
                      <a:endParaRPr lang="ko-KR" altLang="en-US" sz="2100" b="0" dirty="0">
                        <a:solidFill>
                          <a:schemeClr val="bg1"/>
                        </a:solidFill>
                        <a:latin typeface="+mn-lt"/>
                        <a:cs typeface="B Titr" panose="00000700000000000000" pitchFamily="2" charset="-78"/>
                      </a:endParaRPr>
                    </a:p>
                  </a:txBody>
                  <a:tcPr marL="121920" marR="121920" marT="60960" marB="60960"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08292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3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$70</a:t>
                      </a:r>
                    </a:p>
                  </a:txBody>
                  <a:tcPr marL="121920" marR="121920" marT="60960" marB="60960"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36876"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altLang="ko-KR" sz="21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B Nazanin" panose="00000400000000000000" pitchFamily="2" charset="-78"/>
                        </a:rPr>
                        <a:t>متن شما</a:t>
                      </a:r>
                      <a:endParaRPr lang="en-US" altLang="ko-KR" sz="21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B Nazanin" panose="00000400000000000000" pitchFamily="2" charset="-78"/>
                      </a:endParaRPr>
                    </a:p>
                  </a:txBody>
                  <a:tcPr marL="121920" marR="121920" marT="60960" marB="60960"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5D8DE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36876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a-IR" altLang="ko-KR" sz="21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Arial"/>
                          <a:ea typeface="Arial Unicode MS"/>
                          <a:cs typeface="B Nazanin" panose="00000400000000000000" pitchFamily="2" charset="-78"/>
                        </a:rPr>
                        <a:t>متن شما</a:t>
                      </a:r>
                      <a:endParaRPr kumimoji="0" lang="en-US" altLang="ko-KR" sz="21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effectLst/>
                        <a:uLnTx/>
                        <a:uFillTx/>
                        <a:latin typeface="Arial"/>
                        <a:ea typeface="Arial Unicode MS"/>
                        <a:cs typeface="B Nazanin" panose="00000400000000000000" pitchFamily="2" charset="-78"/>
                      </a:endParaRPr>
                    </a:p>
                  </a:txBody>
                  <a:tcPr marL="121920" marR="121920" marT="60960" marB="60960"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5D8DE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36876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a-IR" altLang="ko-KR" sz="21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Arial"/>
                          <a:ea typeface="Arial Unicode MS"/>
                          <a:cs typeface="B Nazanin" panose="00000400000000000000" pitchFamily="2" charset="-78"/>
                        </a:rPr>
                        <a:t>متن شما</a:t>
                      </a:r>
                      <a:endParaRPr kumimoji="0" lang="en-US" altLang="ko-KR" sz="21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effectLst/>
                        <a:uLnTx/>
                        <a:uFillTx/>
                        <a:latin typeface="Arial"/>
                        <a:ea typeface="Arial Unicode MS"/>
                        <a:cs typeface="B Nazanin" panose="00000400000000000000" pitchFamily="2" charset="-78"/>
                      </a:endParaRPr>
                    </a:p>
                  </a:txBody>
                  <a:tcPr marL="121920" marR="121920" marT="60960" marB="60960"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5D8DE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65648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a-IR" altLang="ko-KR" sz="21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Arial"/>
                          <a:ea typeface="Arial Unicode MS"/>
                          <a:cs typeface="B Nazanin" panose="00000400000000000000" pitchFamily="2" charset="-78"/>
                        </a:rPr>
                        <a:t>متن شما</a:t>
                      </a:r>
                      <a:endParaRPr kumimoji="0" lang="en-US" altLang="ko-KR" sz="21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effectLst/>
                        <a:uLnTx/>
                        <a:uFillTx/>
                        <a:latin typeface="Arial"/>
                        <a:ea typeface="Arial Unicode MS"/>
                        <a:cs typeface="B Nazanin" panose="00000400000000000000" pitchFamily="2" charset="-78"/>
                      </a:endParaRPr>
                    </a:p>
                  </a:txBody>
                  <a:tcPr marL="121920" marR="121920" marT="60960" marB="60960"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5D8DE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65648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a-IR" altLang="ko-KR" sz="21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Arial"/>
                          <a:ea typeface="Arial Unicode MS"/>
                          <a:cs typeface="B Nazanin" panose="00000400000000000000" pitchFamily="2" charset="-78"/>
                        </a:rPr>
                        <a:t>متن شما</a:t>
                      </a:r>
                      <a:endParaRPr kumimoji="0" lang="en-US" altLang="ko-KR" sz="21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effectLst/>
                        <a:uLnTx/>
                        <a:uFillTx/>
                        <a:latin typeface="Arial"/>
                        <a:ea typeface="Arial Unicode MS"/>
                        <a:cs typeface="B Nazanin" panose="00000400000000000000" pitchFamily="2" charset="-78"/>
                      </a:endParaRPr>
                    </a:p>
                  </a:txBody>
                  <a:tcPr marL="121920" marR="121920" marT="60960" marB="60960"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5D8DE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65648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a-IR" altLang="ko-KR" sz="2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Arial"/>
                          <a:ea typeface="Arial Unicode MS"/>
                          <a:cs typeface="B Nazanin" panose="00000400000000000000" pitchFamily="2" charset="-78"/>
                        </a:rPr>
                        <a:t>متن شما</a:t>
                      </a:r>
                      <a:endParaRPr kumimoji="0" lang="en-US" altLang="ko-KR" sz="21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Arial"/>
                        <a:ea typeface="Arial Unicode MS"/>
                        <a:cs typeface="B Nazanin" panose="00000400000000000000" pitchFamily="2" charset="-78"/>
                      </a:endParaRPr>
                    </a:p>
                  </a:txBody>
                  <a:tcPr marL="121920" marR="121920" marT="60960" marB="60960"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75621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527381" y="260648"/>
            <a:ext cx="11233248" cy="926229"/>
          </a:xfrm>
        </p:spPr>
        <p:txBody>
          <a:bodyPr anchor="ctr"/>
          <a:lstStyle/>
          <a:p>
            <a:r>
              <a:rPr lang="fa-IR" altLang="ko-KR" dirty="0"/>
              <a:t>عنوان اسلاید </a:t>
            </a:r>
            <a:endParaRPr lang="ko-KR" altLang="en-US" dirty="0"/>
          </a:p>
        </p:txBody>
      </p:sp>
      <p:grpSp>
        <p:nvGrpSpPr>
          <p:cNvPr id="4" name="Group 3"/>
          <p:cNvGrpSpPr/>
          <p:nvPr/>
        </p:nvGrpSpPr>
        <p:grpSpPr>
          <a:xfrm rot="2700000">
            <a:off x="1294005" y="2790410"/>
            <a:ext cx="3392843" cy="3845261"/>
            <a:chOff x="4242525" y="2067694"/>
            <a:chExt cx="2223612" cy="2520120"/>
          </a:xfrm>
          <a:solidFill>
            <a:srgbClr val="85D8DE"/>
          </a:solidFill>
        </p:grpSpPr>
        <p:sp>
          <p:nvSpPr>
            <p:cNvPr id="5" name="Rounded Rectangle 4"/>
            <p:cNvSpPr/>
            <p:nvPr/>
          </p:nvSpPr>
          <p:spPr>
            <a:xfrm>
              <a:off x="4242525" y="3147814"/>
              <a:ext cx="1440000" cy="1440000"/>
            </a:xfrm>
            <a:prstGeom prst="roundRect">
              <a:avLst>
                <a:gd name="adj" fmla="val 13467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0"/>
            </a:p>
          </p:txBody>
        </p:sp>
        <p:sp>
          <p:nvSpPr>
            <p:cNvPr id="6" name="Rounded Rectangle 5"/>
            <p:cNvSpPr/>
            <p:nvPr/>
          </p:nvSpPr>
          <p:spPr>
            <a:xfrm>
              <a:off x="4680455" y="2067694"/>
              <a:ext cx="1008000" cy="1008000"/>
            </a:xfrm>
            <a:prstGeom prst="roundRect">
              <a:avLst>
                <a:gd name="adj" fmla="val 13467"/>
              </a:avLst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0"/>
            </a:p>
          </p:txBody>
        </p:sp>
        <p:sp>
          <p:nvSpPr>
            <p:cNvPr id="7" name="Rounded Rectangle 6"/>
            <p:cNvSpPr/>
            <p:nvPr/>
          </p:nvSpPr>
          <p:spPr>
            <a:xfrm>
              <a:off x="5746137" y="3147814"/>
              <a:ext cx="720000" cy="720000"/>
            </a:xfrm>
            <a:prstGeom prst="roundRect">
              <a:avLst>
                <a:gd name="adj" fmla="val 13467"/>
              </a:avLst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0"/>
            </a:p>
          </p:txBody>
        </p:sp>
        <p:sp>
          <p:nvSpPr>
            <p:cNvPr id="8" name="Rounded Rectangle 7"/>
            <p:cNvSpPr/>
            <p:nvPr/>
          </p:nvSpPr>
          <p:spPr>
            <a:xfrm>
              <a:off x="5764217" y="2517614"/>
              <a:ext cx="540000" cy="540000"/>
            </a:xfrm>
            <a:prstGeom prst="roundRect">
              <a:avLst>
                <a:gd name="adj" fmla="val 13467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0"/>
            </a:p>
          </p:txBody>
        </p:sp>
      </p:grpSp>
      <p:sp>
        <p:nvSpPr>
          <p:cNvPr id="9" name="TextBox 8"/>
          <p:cNvSpPr txBox="1"/>
          <p:nvPr/>
        </p:nvSpPr>
        <p:spPr>
          <a:xfrm>
            <a:off x="1256452" y="4334385"/>
            <a:ext cx="1367682" cy="1077218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en-US" altLang="ko-KR" sz="6400" b="1" dirty="0">
                <a:solidFill>
                  <a:schemeClr val="bg1"/>
                </a:solidFill>
                <a:cs typeface="Arial" pitchFamily="34" charset="0"/>
              </a:rPr>
              <a:t>60</a:t>
            </a:r>
            <a:r>
              <a:rPr lang="en-US" altLang="ko-KR" sz="3733" b="1" dirty="0">
                <a:solidFill>
                  <a:schemeClr val="bg1"/>
                </a:solidFill>
                <a:cs typeface="Arial" pitchFamily="34" charset="0"/>
              </a:rPr>
              <a:t>%</a:t>
            </a:r>
            <a:endParaRPr lang="ko-KR" altLang="en-US" sz="3733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124074" y="3339534"/>
            <a:ext cx="963725" cy="748988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en-US" altLang="ko-KR" sz="4267" b="1" dirty="0">
                <a:solidFill>
                  <a:schemeClr val="bg1"/>
                </a:solidFill>
                <a:cs typeface="Arial" pitchFamily="34" charset="0"/>
              </a:rPr>
              <a:t>30</a:t>
            </a:r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%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198881" y="5426063"/>
            <a:ext cx="800219" cy="584775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20</a:t>
            </a:r>
            <a:r>
              <a:rPr lang="en-US" altLang="ko-KR" sz="2133" b="1" dirty="0">
                <a:solidFill>
                  <a:schemeClr val="bg1"/>
                </a:solidFill>
                <a:cs typeface="Arial" pitchFamily="34" charset="0"/>
              </a:rPr>
              <a:t>%</a:t>
            </a:r>
            <a:endParaRPr lang="ko-KR" altLang="en-US" sz="2133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986406" y="4632985"/>
            <a:ext cx="644728" cy="461665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10</a:t>
            </a:r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%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7" name="Content Placeholder 2"/>
          <p:cNvSpPr txBox="1">
            <a:spLocks/>
          </p:cNvSpPr>
          <p:nvPr/>
        </p:nvSpPr>
        <p:spPr>
          <a:xfrm>
            <a:off x="527381" y="1365131"/>
            <a:ext cx="10990963" cy="1306328"/>
          </a:xfrm>
          <a:prstGeom prst="rect">
            <a:avLst/>
          </a:prstGeom>
        </p:spPr>
        <p:txBody>
          <a:bodyPr vert="horz" lIns="121920" tIns="60960" rIns="121920" bIns="6096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 rtl="1">
              <a:lnSpc>
                <a:spcPct val="120000"/>
              </a:lnSpc>
              <a:buNone/>
            </a:pPr>
            <a:r>
              <a:rPr lang="fa-IR" sz="2133" dirty="0">
                <a:solidFill>
                  <a:srgbClr val="404040"/>
                </a:solidFill>
                <a:latin typeface="IRANSans" panose="020B0506030804020204" pitchFamily="34" charset="-78"/>
                <a:cs typeface="B Nazanin" panose="00000400000000000000" pitchFamily="2" charset="-78"/>
              </a:rPr>
              <a:t>قالب پاورپوينت شرکتی، قابل ويرايش می باشد و جهت استفاده در جلسات دفاع رساله، پايان نامه،پروپوزال ، سمينار و... قالب پاورپوينت شرکتی، قابل ويرايش می باشد و جهت استفاده در جلسات دفاع رساله، پايان نامه،پروپوزال ، سمينار و...</a:t>
            </a:r>
            <a:endParaRPr lang="fa-IR" sz="2133" dirty="0">
              <a:solidFill>
                <a:srgbClr val="404040"/>
              </a:solidFill>
              <a:cs typeface="B Nazanin" panose="00000400000000000000" pitchFamily="2" charset="-78"/>
            </a:endParaRPr>
          </a:p>
        </p:txBody>
      </p:sp>
      <p:grpSp>
        <p:nvGrpSpPr>
          <p:cNvPr id="25" name="Group 24"/>
          <p:cNvGrpSpPr/>
          <p:nvPr/>
        </p:nvGrpSpPr>
        <p:grpSpPr>
          <a:xfrm>
            <a:off x="4870390" y="4868934"/>
            <a:ext cx="2441481" cy="755753"/>
            <a:chOff x="4383920" y="1438718"/>
            <a:chExt cx="3263583" cy="790184"/>
          </a:xfrm>
        </p:grpSpPr>
        <p:sp>
          <p:nvSpPr>
            <p:cNvPr id="26" name="Content Placeholder 2"/>
            <p:cNvSpPr txBox="1">
              <a:spLocks/>
            </p:cNvSpPr>
            <p:nvPr/>
          </p:nvSpPr>
          <p:spPr>
            <a:xfrm>
              <a:off x="4383920" y="1755015"/>
              <a:ext cx="3263583" cy="473887"/>
            </a:xfrm>
            <a:prstGeom prst="rect">
              <a:avLst/>
            </a:prstGeom>
          </p:spPr>
          <p:txBody>
            <a:bodyPr vert="horz" lIns="121920" tIns="60960" rIns="121920" bIns="60960" rtlCol="0">
              <a:normAutofit fontScale="62500" lnSpcReduction="20000"/>
            </a:bodyPr>
            <a:lstStyle>
              <a:lvl1pPr marL="171450" indent="-171450" algn="l" defTabSz="685800" rtl="0" eaLnBrk="1" latinLnBrk="0" hangingPunct="1"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Char char="•"/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r" defTabSz="914377" rtl="1">
                <a:lnSpc>
                  <a:spcPct val="100000"/>
                </a:lnSpc>
                <a:spcBef>
                  <a:spcPts val="1000"/>
                </a:spcBef>
                <a:buNone/>
                <a:defRPr/>
              </a:pPr>
              <a:r>
                <a:rPr lang="fa-IR" sz="2133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IRANSans" panose="020B0506030804020204" pitchFamily="34" charset="-78"/>
                  <a:cs typeface="B Nazanin" panose="00000400000000000000" pitchFamily="2" charset="-78"/>
                </a:rPr>
                <a:t>قالب پاورپوينت شرکتی، قابل ويرايش می باشد</a:t>
              </a:r>
              <a:endParaRPr lang="fa-IR" sz="2133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/>
                <a:cs typeface="B Nazanin" panose="00000400000000000000" pitchFamily="2" charset="-78"/>
              </a:endParaRPr>
            </a:p>
          </p:txBody>
        </p:sp>
        <p:sp>
          <p:nvSpPr>
            <p:cNvPr id="28" name="Content Placeholder 2"/>
            <p:cNvSpPr txBox="1">
              <a:spLocks/>
            </p:cNvSpPr>
            <p:nvPr/>
          </p:nvSpPr>
          <p:spPr>
            <a:xfrm>
              <a:off x="4911199" y="1438718"/>
              <a:ext cx="2736304" cy="475851"/>
            </a:xfrm>
            <a:prstGeom prst="rect">
              <a:avLst/>
            </a:prstGeom>
          </p:spPr>
          <p:txBody>
            <a:bodyPr vert="horz" lIns="121920" tIns="60960" rIns="121920" bIns="60960" rtlCol="0">
              <a:normAutofit fontScale="92500" lnSpcReduction="10000"/>
            </a:bodyPr>
            <a:lstStyle>
              <a:lvl1pPr marL="171450" indent="-171450" algn="l" defTabSz="685800" rtl="0" eaLnBrk="1" latinLnBrk="0" hangingPunct="1"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Char char="•"/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r" defTabSz="914377" rtl="1">
                <a:lnSpc>
                  <a:spcPct val="100000"/>
                </a:lnSpc>
                <a:spcBef>
                  <a:spcPts val="1000"/>
                </a:spcBef>
                <a:buNone/>
                <a:defRPr/>
              </a:pPr>
              <a:r>
                <a:rPr lang="fa-IR" sz="24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IRANSans" panose="020B0506030804020204" pitchFamily="34" charset="-78"/>
                  <a:cs typeface="B Nazanin" panose="00000400000000000000" pitchFamily="2" charset="-78"/>
                </a:rPr>
                <a:t>عنوان </a:t>
              </a:r>
              <a:endParaRPr lang="fa-IR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/>
                <a:cs typeface="B Nazanin" panose="00000400000000000000" pitchFamily="2" charset="-78"/>
              </a:endParaRPr>
            </a:p>
          </p:txBody>
        </p:sp>
      </p:grpSp>
      <p:grpSp>
        <p:nvGrpSpPr>
          <p:cNvPr id="29" name="Group 28"/>
          <p:cNvGrpSpPr/>
          <p:nvPr/>
        </p:nvGrpSpPr>
        <p:grpSpPr>
          <a:xfrm>
            <a:off x="4876702" y="3100620"/>
            <a:ext cx="2441481" cy="755753"/>
            <a:chOff x="4383920" y="1438718"/>
            <a:chExt cx="3263583" cy="790184"/>
          </a:xfrm>
        </p:grpSpPr>
        <p:sp>
          <p:nvSpPr>
            <p:cNvPr id="30" name="Content Placeholder 2"/>
            <p:cNvSpPr txBox="1">
              <a:spLocks/>
            </p:cNvSpPr>
            <p:nvPr/>
          </p:nvSpPr>
          <p:spPr>
            <a:xfrm>
              <a:off x="4383920" y="1755015"/>
              <a:ext cx="3263583" cy="473887"/>
            </a:xfrm>
            <a:prstGeom prst="rect">
              <a:avLst/>
            </a:prstGeom>
          </p:spPr>
          <p:txBody>
            <a:bodyPr vert="horz" lIns="121920" tIns="60960" rIns="121920" bIns="60960" rtlCol="0">
              <a:normAutofit fontScale="62500" lnSpcReduction="20000"/>
            </a:bodyPr>
            <a:lstStyle>
              <a:lvl1pPr marL="171450" indent="-171450" algn="l" defTabSz="685800" rtl="0" eaLnBrk="1" latinLnBrk="0" hangingPunct="1"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Char char="•"/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r" defTabSz="914377" rtl="1">
                <a:lnSpc>
                  <a:spcPct val="100000"/>
                </a:lnSpc>
                <a:spcBef>
                  <a:spcPts val="1000"/>
                </a:spcBef>
                <a:buNone/>
                <a:defRPr/>
              </a:pPr>
              <a:r>
                <a:rPr lang="fa-IR" sz="2133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IRANSans" panose="020B0506030804020204" pitchFamily="34" charset="-78"/>
                  <a:cs typeface="B Nazanin" panose="00000400000000000000" pitchFamily="2" charset="-78"/>
                </a:rPr>
                <a:t>قالب پاورپوينت شرکتی، قابل ويرايش می باشد</a:t>
              </a:r>
              <a:endParaRPr lang="fa-IR" sz="2133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/>
                <a:cs typeface="B Nazanin" panose="00000400000000000000" pitchFamily="2" charset="-78"/>
              </a:endParaRPr>
            </a:p>
          </p:txBody>
        </p:sp>
        <p:sp>
          <p:nvSpPr>
            <p:cNvPr id="31" name="Content Placeholder 2"/>
            <p:cNvSpPr txBox="1">
              <a:spLocks/>
            </p:cNvSpPr>
            <p:nvPr/>
          </p:nvSpPr>
          <p:spPr>
            <a:xfrm>
              <a:off x="4911199" y="1438718"/>
              <a:ext cx="2736304" cy="475851"/>
            </a:xfrm>
            <a:prstGeom prst="rect">
              <a:avLst/>
            </a:prstGeom>
          </p:spPr>
          <p:txBody>
            <a:bodyPr vert="horz" lIns="121920" tIns="60960" rIns="121920" bIns="60960" rtlCol="0">
              <a:normAutofit fontScale="92500" lnSpcReduction="10000"/>
            </a:bodyPr>
            <a:lstStyle>
              <a:lvl1pPr marL="171450" indent="-171450" algn="l" defTabSz="685800" rtl="0" eaLnBrk="1" latinLnBrk="0" hangingPunct="1"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Char char="•"/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r" defTabSz="914377" rtl="1">
                <a:lnSpc>
                  <a:spcPct val="100000"/>
                </a:lnSpc>
                <a:spcBef>
                  <a:spcPts val="1000"/>
                </a:spcBef>
                <a:buNone/>
                <a:defRPr/>
              </a:pPr>
              <a:r>
                <a:rPr lang="fa-IR" sz="24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IRANSans" panose="020B0506030804020204" pitchFamily="34" charset="-78"/>
                  <a:cs typeface="B Nazanin" panose="00000400000000000000" pitchFamily="2" charset="-78"/>
                </a:rPr>
                <a:t>عنوان </a:t>
              </a:r>
              <a:endParaRPr lang="fa-IR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/>
                <a:cs typeface="B Nazanin" panose="00000400000000000000" pitchFamily="2" charset="-78"/>
              </a:endParaRPr>
            </a:p>
          </p:txBody>
        </p:sp>
      </p:grpSp>
      <p:grpSp>
        <p:nvGrpSpPr>
          <p:cNvPr id="32" name="Group 31"/>
          <p:cNvGrpSpPr/>
          <p:nvPr/>
        </p:nvGrpSpPr>
        <p:grpSpPr>
          <a:xfrm>
            <a:off x="4870392" y="3957288"/>
            <a:ext cx="2441481" cy="755753"/>
            <a:chOff x="4383920" y="1438718"/>
            <a:chExt cx="3263583" cy="790184"/>
          </a:xfrm>
        </p:grpSpPr>
        <p:sp>
          <p:nvSpPr>
            <p:cNvPr id="33" name="Content Placeholder 2"/>
            <p:cNvSpPr txBox="1">
              <a:spLocks/>
            </p:cNvSpPr>
            <p:nvPr/>
          </p:nvSpPr>
          <p:spPr>
            <a:xfrm>
              <a:off x="4383920" y="1755015"/>
              <a:ext cx="3263583" cy="473887"/>
            </a:xfrm>
            <a:prstGeom prst="rect">
              <a:avLst/>
            </a:prstGeom>
          </p:spPr>
          <p:txBody>
            <a:bodyPr vert="horz" lIns="121920" tIns="60960" rIns="121920" bIns="60960" rtlCol="0">
              <a:normAutofit fontScale="62500" lnSpcReduction="20000"/>
            </a:bodyPr>
            <a:lstStyle>
              <a:lvl1pPr marL="171450" indent="-171450" algn="l" defTabSz="685800" rtl="0" eaLnBrk="1" latinLnBrk="0" hangingPunct="1"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Char char="•"/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r" defTabSz="914377" rtl="1">
                <a:lnSpc>
                  <a:spcPct val="100000"/>
                </a:lnSpc>
                <a:spcBef>
                  <a:spcPts val="1000"/>
                </a:spcBef>
                <a:buNone/>
                <a:defRPr/>
              </a:pPr>
              <a:r>
                <a:rPr lang="fa-IR" sz="2133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IRANSans" panose="020B0506030804020204" pitchFamily="34" charset="-78"/>
                  <a:cs typeface="B Nazanin" panose="00000400000000000000" pitchFamily="2" charset="-78"/>
                </a:rPr>
                <a:t>قالب پاورپوينت شرکتی، قابل ويرايش می باشد</a:t>
              </a:r>
              <a:endParaRPr lang="fa-IR" sz="2133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/>
                <a:cs typeface="B Nazanin" panose="00000400000000000000" pitchFamily="2" charset="-78"/>
              </a:endParaRPr>
            </a:p>
          </p:txBody>
        </p:sp>
        <p:sp>
          <p:nvSpPr>
            <p:cNvPr id="34" name="Content Placeholder 2"/>
            <p:cNvSpPr txBox="1">
              <a:spLocks/>
            </p:cNvSpPr>
            <p:nvPr/>
          </p:nvSpPr>
          <p:spPr>
            <a:xfrm>
              <a:off x="4911199" y="1438718"/>
              <a:ext cx="2736304" cy="475851"/>
            </a:xfrm>
            <a:prstGeom prst="rect">
              <a:avLst/>
            </a:prstGeom>
          </p:spPr>
          <p:txBody>
            <a:bodyPr vert="horz" lIns="121920" tIns="60960" rIns="121920" bIns="60960" rtlCol="0">
              <a:normAutofit fontScale="92500" lnSpcReduction="10000"/>
            </a:bodyPr>
            <a:lstStyle>
              <a:lvl1pPr marL="171450" indent="-171450" algn="l" defTabSz="685800" rtl="0" eaLnBrk="1" latinLnBrk="0" hangingPunct="1"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Char char="•"/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r" defTabSz="914377" rtl="1">
                <a:lnSpc>
                  <a:spcPct val="100000"/>
                </a:lnSpc>
                <a:spcBef>
                  <a:spcPts val="1000"/>
                </a:spcBef>
                <a:buNone/>
                <a:defRPr/>
              </a:pPr>
              <a:r>
                <a:rPr lang="fa-IR" sz="24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IRANSans" panose="020B0506030804020204" pitchFamily="34" charset="-78"/>
                  <a:cs typeface="B Nazanin" panose="00000400000000000000" pitchFamily="2" charset="-78"/>
                </a:rPr>
                <a:t>عنوان </a:t>
              </a:r>
              <a:endParaRPr lang="fa-IR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/>
                <a:cs typeface="B Nazanin" panose="00000400000000000000" pitchFamily="2" charset="-78"/>
              </a:endParaRPr>
            </a:p>
          </p:txBody>
        </p:sp>
      </p:grpSp>
      <p:grpSp>
        <p:nvGrpSpPr>
          <p:cNvPr id="38" name="Group 37"/>
          <p:cNvGrpSpPr/>
          <p:nvPr/>
        </p:nvGrpSpPr>
        <p:grpSpPr>
          <a:xfrm>
            <a:off x="4848132" y="5705218"/>
            <a:ext cx="2441481" cy="755753"/>
            <a:chOff x="4383920" y="1438718"/>
            <a:chExt cx="3263583" cy="790184"/>
          </a:xfrm>
        </p:grpSpPr>
        <p:sp>
          <p:nvSpPr>
            <p:cNvPr id="39" name="Content Placeholder 2"/>
            <p:cNvSpPr txBox="1">
              <a:spLocks/>
            </p:cNvSpPr>
            <p:nvPr/>
          </p:nvSpPr>
          <p:spPr>
            <a:xfrm>
              <a:off x="4383920" y="1755015"/>
              <a:ext cx="3263583" cy="473887"/>
            </a:xfrm>
            <a:prstGeom prst="rect">
              <a:avLst/>
            </a:prstGeom>
          </p:spPr>
          <p:txBody>
            <a:bodyPr vert="horz" lIns="121920" tIns="60960" rIns="121920" bIns="60960" rtlCol="0">
              <a:normAutofit fontScale="62500" lnSpcReduction="20000"/>
            </a:bodyPr>
            <a:lstStyle>
              <a:lvl1pPr marL="171450" indent="-171450" algn="l" defTabSz="685800" rtl="0" eaLnBrk="1" latinLnBrk="0" hangingPunct="1"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Char char="•"/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r" defTabSz="914377" rtl="1">
                <a:lnSpc>
                  <a:spcPct val="100000"/>
                </a:lnSpc>
                <a:spcBef>
                  <a:spcPts val="1000"/>
                </a:spcBef>
                <a:buNone/>
                <a:defRPr/>
              </a:pPr>
              <a:r>
                <a:rPr lang="fa-IR" sz="2133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IRANSans" panose="020B0506030804020204" pitchFamily="34" charset="-78"/>
                  <a:cs typeface="B Nazanin" panose="00000400000000000000" pitchFamily="2" charset="-78"/>
                </a:rPr>
                <a:t>قالب پاورپوينت شرکتی، قابل ويرايش می باشد</a:t>
              </a:r>
              <a:endParaRPr lang="fa-IR" sz="2133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/>
                <a:cs typeface="B Nazanin" panose="00000400000000000000" pitchFamily="2" charset="-78"/>
              </a:endParaRPr>
            </a:p>
          </p:txBody>
        </p:sp>
        <p:sp>
          <p:nvSpPr>
            <p:cNvPr id="40" name="Content Placeholder 2"/>
            <p:cNvSpPr txBox="1">
              <a:spLocks/>
            </p:cNvSpPr>
            <p:nvPr/>
          </p:nvSpPr>
          <p:spPr>
            <a:xfrm>
              <a:off x="4911199" y="1438718"/>
              <a:ext cx="2736304" cy="475851"/>
            </a:xfrm>
            <a:prstGeom prst="rect">
              <a:avLst/>
            </a:prstGeom>
          </p:spPr>
          <p:txBody>
            <a:bodyPr vert="horz" lIns="121920" tIns="60960" rIns="121920" bIns="60960" rtlCol="0">
              <a:normAutofit fontScale="92500" lnSpcReduction="10000"/>
            </a:bodyPr>
            <a:lstStyle>
              <a:lvl1pPr marL="171450" indent="-171450" algn="l" defTabSz="685800" rtl="0" eaLnBrk="1" latinLnBrk="0" hangingPunct="1"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Char char="•"/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r" defTabSz="914377" rtl="1">
                <a:lnSpc>
                  <a:spcPct val="100000"/>
                </a:lnSpc>
                <a:spcBef>
                  <a:spcPts val="1000"/>
                </a:spcBef>
                <a:buNone/>
                <a:defRPr/>
              </a:pPr>
              <a:r>
                <a:rPr lang="fa-IR" sz="24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IRANSans" panose="020B0506030804020204" pitchFamily="34" charset="-78"/>
                  <a:cs typeface="B Nazanin" panose="00000400000000000000" pitchFamily="2" charset="-78"/>
                </a:rPr>
                <a:t>عنوان </a:t>
              </a:r>
              <a:endParaRPr lang="fa-IR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/>
                <a:cs typeface="B Nazanin" panose="00000400000000000000" pitchFamily="2" charset="-7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660147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0" y="164637"/>
            <a:ext cx="12192000" cy="1031235"/>
          </a:xfrm>
        </p:spPr>
        <p:txBody>
          <a:bodyPr/>
          <a:lstStyle/>
          <a:p>
            <a:r>
              <a:rPr lang="fa-IR" altLang="ko-KR" dirty="0"/>
              <a:t>عنوان اسلاید </a:t>
            </a:r>
            <a:endParaRPr lang="ko-KR" altLang="en-US" dirty="0"/>
          </a:p>
        </p:txBody>
      </p:sp>
      <p:grpSp>
        <p:nvGrpSpPr>
          <p:cNvPr id="39" name="Group 38"/>
          <p:cNvGrpSpPr/>
          <p:nvPr/>
        </p:nvGrpSpPr>
        <p:grpSpPr>
          <a:xfrm>
            <a:off x="2247343" y="2415979"/>
            <a:ext cx="3048107" cy="4020459"/>
            <a:chOff x="1685507" y="1811984"/>
            <a:chExt cx="2286080" cy="3015344"/>
          </a:xfrm>
        </p:grpSpPr>
        <p:sp>
          <p:nvSpPr>
            <p:cNvPr id="4" name="Rectangle 3"/>
            <p:cNvSpPr/>
            <p:nvPr/>
          </p:nvSpPr>
          <p:spPr>
            <a:xfrm>
              <a:off x="3863587" y="2091024"/>
              <a:ext cx="108000" cy="273630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0" dirty="0"/>
            </a:p>
          </p:txBody>
        </p:sp>
        <p:sp>
          <p:nvSpPr>
            <p:cNvPr id="8" name="Rectangle 7"/>
            <p:cNvSpPr/>
            <p:nvPr/>
          </p:nvSpPr>
          <p:spPr>
            <a:xfrm>
              <a:off x="2351587" y="2091024"/>
              <a:ext cx="1620000" cy="108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0"/>
            </a:p>
          </p:txBody>
        </p:sp>
        <p:sp>
          <p:nvSpPr>
            <p:cNvPr id="12" name="Oval 11"/>
            <p:cNvSpPr/>
            <p:nvPr/>
          </p:nvSpPr>
          <p:spPr>
            <a:xfrm>
              <a:off x="1685507" y="1811984"/>
              <a:ext cx="666080" cy="6660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0"/>
            </a:p>
          </p:txBody>
        </p:sp>
      </p:grpSp>
      <p:grpSp>
        <p:nvGrpSpPr>
          <p:cNvPr id="42" name="Group 41"/>
          <p:cNvGrpSpPr/>
          <p:nvPr/>
        </p:nvGrpSpPr>
        <p:grpSpPr>
          <a:xfrm>
            <a:off x="6878521" y="2415979"/>
            <a:ext cx="3049675" cy="4020459"/>
            <a:chOff x="5158891" y="1811984"/>
            <a:chExt cx="2287256" cy="3015344"/>
          </a:xfrm>
        </p:grpSpPr>
        <p:sp>
          <p:nvSpPr>
            <p:cNvPr id="7" name="Rectangle 6"/>
            <p:cNvSpPr/>
            <p:nvPr/>
          </p:nvSpPr>
          <p:spPr>
            <a:xfrm>
              <a:off x="5158891" y="2091024"/>
              <a:ext cx="108000" cy="2736304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0" dirty="0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158891" y="2091024"/>
              <a:ext cx="1620000" cy="1080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0"/>
            </a:p>
          </p:txBody>
        </p:sp>
        <p:sp>
          <p:nvSpPr>
            <p:cNvPr id="13" name="Oval 12"/>
            <p:cNvSpPr/>
            <p:nvPr/>
          </p:nvSpPr>
          <p:spPr>
            <a:xfrm>
              <a:off x="6780067" y="1811984"/>
              <a:ext cx="666080" cy="66608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0"/>
            </a:p>
          </p:txBody>
        </p:sp>
      </p:grpSp>
      <p:grpSp>
        <p:nvGrpSpPr>
          <p:cNvPr id="41" name="Group 40"/>
          <p:cNvGrpSpPr/>
          <p:nvPr/>
        </p:nvGrpSpPr>
        <p:grpSpPr>
          <a:xfrm>
            <a:off x="6430471" y="4301873"/>
            <a:ext cx="3035175" cy="2134563"/>
            <a:chOff x="4822853" y="3226405"/>
            <a:chExt cx="2276381" cy="1600922"/>
          </a:xfrm>
          <a:gradFill>
            <a:gsLst>
              <a:gs pos="0">
                <a:srgbClr val="85D8DE">
                  <a:lumMod val="70000"/>
                </a:srgbClr>
              </a:gs>
              <a:gs pos="100000">
                <a:srgbClr val="85D8DE">
                  <a:lumMod val="70000"/>
                </a:srgbClr>
              </a:gs>
            </a:gsLst>
            <a:lin ang="5400000" scaled="0"/>
          </a:gradFill>
        </p:grpSpPr>
        <p:sp>
          <p:nvSpPr>
            <p:cNvPr id="6" name="Rectangle 5"/>
            <p:cNvSpPr/>
            <p:nvPr/>
          </p:nvSpPr>
          <p:spPr>
            <a:xfrm>
              <a:off x="4822853" y="3505444"/>
              <a:ext cx="108000" cy="1321883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0" dirty="0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4822853" y="3505445"/>
              <a:ext cx="1620000" cy="108000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0"/>
            </a:p>
          </p:txBody>
        </p:sp>
        <p:sp>
          <p:nvSpPr>
            <p:cNvPr id="14" name="Oval 13"/>
            <p:cNvSpPr/>
            <p:nvPr/>
          </p:nvSpPr>
          <p:spPr>
            <a:xfrm>
              <a:off x="6433154" y="3226405"/>
              <a:ext cx="666080" cy="666080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0"/>
            </a:p>
          </p:txBody>
        </p:sp>
      </p:grpSp>
      <p:grpSp>
        <p:nvGrpSpPr>
          <p:cNvPr id="40" name="Group 39"/>
          <p:cNvGrpSpPr/>
          <p:nvPr/>
        </p:nvGrpSpPr>
        <p:grpSpPr>
          <a:xfrm>
            <a:off x="2905264" y="4325671"/>
            <a:ext cx="2838235" cy="2110765"/>
            <a:chOff x="2178948" y="3244253"/>
            <a:chExt cx="2128676" cy="1583074"/>
          </a:xfrm>
          <a:gradFill>
            <a:gsLst>
              <a:gs pos="0">
                <a:srgbClr val="85D8DE">
                  <a:lumMod val="70000"/>
                </a:srgbClr>
              </a:gs>
              <a:gs pos="100000">
                <a:srgbClr val="85D8DE">
                  <a:lumMod val="70000"/>
                </a:srgbClr>
              </a:gs>
            </a:gsLst>
            <a:lin ang="5400000" scaled="0"/>
          </a:gradFill>
        </p:grpSpPr>
        <p:sp>
          <p:nvSpPr>
            <p:cNvPr id="5" name="Rectangle 4"/>
            <p:cNvSpPr/>
            <p:nvPr/>
          </p:nvSpPr>
          <p:spPr>
            <a:xfrm>
              <a:off x="4199624" y="3505444"/>
              <a:ext cx="108000" cy="1321883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0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2687624" y="3505445"/>
              <a:ext cx="1620000" cy="108000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0"/>
            </a:p>
          </p:txBody>
        </p:sp>
        <p:sp>
          <p:nvSpPr>
            <p:cNvPr id="15" name="Oval 14"/>
            <p:cNvSpPr/>
            <p:nvPr/>
          </p:nvSpPr>
          <p:spPr>
            <a:xfrm>
              <a:off x="2178948" y="3244253"/>
              <a:ext cx="666080" cy="666080"/>
            </a:xfrm>
            <a:prstGeom prst="ellipse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0"/>
            </a:p>
          </p:txBody>
        </p:sp>
      </p:grpSp>
      <p:sp>
        <p:nvSpPr>
          <p:cNvPr id="28" name="Rectangle 27"/>
          <p:cNvSpPr/>
          <p:nvPr/>
        </p:nvSpPr>
        <p:spPr>
          <a:xfrm>
            <a:off x="0" y="6436437"/>
            <a:ext cx="12192000" cy="421564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/>
          </a:p>
        </p:txBody>
      </p:sp>
      <p:sp>
        <p:nvSpPr>
          <p:cNvPr id="29" name="Rectangle 9"/>
          <p:cNvSpPr/>
          <p:nvPr/>
        </p:nvSpPr>
        <p:spPr>
          <a:xfrm>
            <a:off x="3179414" y="4604321"/>
            <a:ext cx="355081" cy="33238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/>
          </a:p>
        </p:txBody>
      </p:sp>
      <p:sp>
        <p:nvSpPr>
          <p:cNvPr id="30" name="Rectangle 23"/>
          <p:cNvSpPr/>
          <p:nvPr/>
        </p:nvSpPr>
        <p:spPr>
          <a:xfrm>
            <a:off x="9273503" y="2736129"/>
            <a:ext cx="421279" cy="247807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/>
          </a:p>
        </p:txBody>
      </p:sp>
      <p:sp>
        <p:nvSpPr>
          <p:cNvPr id="31" name="Rectangle 30"/>
          <p:cNvSpPr/>
          <p:nvPr/>
        </p:nvSpPr>
        <p:spPr>
          <a:xfrm>
            <a:off x="2532330" y="2688065"/>
            <a:ext cx="318133" cy="317204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/>
          </a:p>
        </p:txBody>
      </p:sp>
      <p:sp>
        <p:nvSpPr>
          <p:cNvPr id="32" name="Oval 7"/>
          <p:cNvSpPr/>
          <p:nvPr/>
        </p:nvSpPr>
        <p:spPr>
          <a:xfrm>
            <a:off x="8851443" y="4557281"/>
            <a:ext cx="377292" cy="3772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/>
          </a:p>
        </p:txBody>
      </p:sp>
      <p:grpSp>
        <p:nvGrpSpPr>
          <p:cNvPr id="43" name="Group 42"/>
          <p:cNvGrpSpPr/>
          <p:nvPr/>
        </p:nvGrpSpPr>
        <p:grpSpPr>
          <a:xfrm>
            <a:off x="5644477" y="1747037"/>
            <a:ext cx="888107" cy="4689400"/>
            <a:chOff x="4233358" y="1310278"/>
            <a:chExt cx="666080" cy="3517050"/>
          </a:xfrm>
          <a:gradFill>
            <a:gsLst>
              <a:gs pos="0">
                <a:srgbClr val="85D8DE">
                  <a:lumMod val="70000"/>
                </a:srgbClr>
              </a:gs>
              <a:gs pos="100000">
                <a:srgbClr val="85D8DE">
                  <a:lumMod val="70000"/>
                </a:srgbClr>
              </a:gs>
            </a:gsLst>
            <a:lin ang="5400000" scaled="0"/>
          </a:gradFill>
        </p:grpSpPr>
        <p:sp>
          <p:nvSpPr>
            <p:cNvPr id="33" name="Rectangle 32"/>
            <p:cNvSpPr/>
            <p:nvPr/>
          </p:nvSpPr>
          <p:spPr>
            <a:xfrm>
              <a:off x="4512398" y="1586968"/>
              <a:ext cx="108000" cy="324036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0"/>
            </a:p>
          </p:txBody>
        </p:sp>
        <p:sp>
          <p:nvSpPr>
            <p:cNvPr id="34" name="Oval 33"/>
            <p:cNvSpPr/>
            <p:nvPr/>
          </p:nvSpPr>
          <p:spPr>
            <a:xfrm>
              <a:off x="4233358" y="1310278"/>
              <a:ext cx="666080" cy="666080"/>
            </a:xfrm>
            <a:prstGeom prst="ellipse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0"/>
            </a:p>
          </p:txBody>
        </p:sp>
      </p:grpSp>
      <p:sp>
        <p:nvSpPr>
          <p:cNvPr id="35" name="Rectangle 9"/>
          <p:cNvSpPr/>
          <p:nvPr/>
        </p:nvSpPr>
        <p:spPr>
          <a:xfrm>
            <a:off x="5888155" y="1971565"/>
            <a:ext cx="439765" cy="439051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/>
          </a:p>
        </p:txBody>
      </p:sp>
      <p:grpSp>
        <p:nvGrpSpPr>
          <p:cNvPr id="44" name="Group 43"/>
          <p:cNvGrpSpPr/>
          <p:nvPr/>
        </p:nvGrpSpPr>
        <p:grpSpPr>
          <a:xfrm>
            <a:off x="6630668" y="1597956"/>
            <a:ext cx="2441481" cy="1190075"/>
            <a:chOff x="4383920" y="1438718"/>
            <a:chExt cx="3263583" cy="1244292"/>
          </a:xfrm>
        </p:grpSpPr>
        <p:sp>
          <p:nvSpPr>
            <p:cNvPr id="45" name="Content Placeholder 2"/>
            <p:cNvSpPr txBox="1">
              <a:spLocks/>
            </p:cNvSpPr>
            <p:nvPr/>
          </p:nvSpPr>
          <p:spPr>
            <a:xfrm>
              <a:off x="4383920" y="1755014"/>
              <a:ext cx="3263583" cy="927996"/>
            </a:xfrm>
            <a:prstGeom prst="rect">
              <a:avLst/>
            </a:prstGeom>
          </p:spPr>
          <p:txBody>
            <a:bodyPr vert="horz" lIns="121920" tIns="60960" rIns="121920" bIns="60960" rtlCol="0">
              <a:normAutofit/>
            </a:bodyPr>
            <a:lstStyle>
              <a:lvl1pPr marL="171450" indent="-171450" algn="l" defTabSz="685800" rtl="0" eaLnBrk="1" latinLnBrk="0" hangingPunct="1"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Char char="•"/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r" defTabSz="914377" rtl="1">
                <a:lnSpc>
                  <a:spcPct val="100000"/>
                </a:lnSpc>
                <a:spcBef>
                  <a:spcPts val="1000"/>
                </a:spcBef>
                <a:buNone/>
                <a:defRPr/>
              </a:pPr>
              <a:r>
                <a:rPr lang="fa-IR" sz="2133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IRANSans" panose="020B0506030804020204" pitchFamily="34" charset="-78"/>
                  <a:cs typeface="B Nazanin" panose="00000400000000000000" pitchFamily="2" charset="-78"/>
                </a:rPr>
                <a:t>قالب پاورپوينت شرکتی، قابل ويرايش می باشد</a:t>
              </a:r>
              <a:endParaRPr lang="fa-IR" sz="2133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/>
                <a:cs typeface="B Nazanin" panose="00000400000000000000" pitchFamily="2" charset="-78"/>
              </a:endParaRPr>
            </a:p>
          </p:txBody>
        </p:sp>
        <p:sp>
          <p:nvSpPr>
            <p:cNvPr id="46" name="Content Placeholder 2"/>
            <p:cNvSpPr txBox="1">
              <a:spLocks/>
            </p:cNvSpPr>
            <p:nvPr/>
          </p:nvSpPr>
          <p:spPr>
            <a:xfrm>
              <a:off x="4911199" y="1438718"/>
              <a:ext cx="2736304" cy="475851"/>
            </a:xfrm>
            <a:prstGeom prst="rect">
              <a:avLst/>
            </a:prstGeom>
          </p:spPr>
          <p:txBody>
            <a:bodyPr vert="horz" lIns="121920" tIns="60960" rIns="121920" bIns="60960" rtlCol="0">
              <a:normAutofit fontScale="92500" lnSpcReduction="10000"/>
            </a:bodyPr>
            <a:lstStyle>
              <a:lvl1pPr marL="171450" indent="-171450" algn="l" defTabSz="685800" rtl="0" eaLnBrk="1" latinLnBrk="0" hangingPunct="1"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Char char="•"/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r" defTabSz="914377" rtl="1">
                <a:lnSpc>
                  <a:spcPct val="100000"/>
                </a:lnSpc>
                <a:spcBef>
                  <a:spcPts val="1000"/>
                </a:spcBef>
                <a:buNone/>
                <a:defRPr/>
              </a:pPr>
              <a:r>
                <a:rPr lang="fa-IR" sz="24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IRANSans" panose="020B0506030804020204" pitchFamily="34" charset="-78"/>
                  <a:cs typeface="B Nazanin" panose="00000400000000000000" pitchFamily="2" charset="-78"/>
                </a:rPr>
                <a:t>عنوان </a:t>
              </a:r>
              <a:endParaRPr lang="fa-IR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/>
                <a:cs typeface="B Nazanin" panose="00000400000000000000" pitchFamily="2" charset="-78"/>
              </a:endParaRPr>
            </a:p>
          </p:txBody>
        </p:sp>
      </p:grpSp>
      <p:grpSp>
        <p:nvGrpSpPr>
          <p:cNvPr id="47" name="Group 46"/>
          <p:cNvGrpSpPr/>
          <p:nvPr/>
        </p:nvGrpSpPr>
        <p:grpSpPr>
          <a:xfrm>
            <a:off x="7824193" y="3187439"/>
            <a:ext cx="3324744" cy="1190075"/>
            <a:chOff x="4383920" y="1438718"/>
            <a:chExt cx="3263583" cy="1244292"/>
          </a:xfrm>
        </p:grpSpPr>
        <p:sp>
          <p:nvSpPr>
            <p:cNvPr id="48" name="Content Placeholder 2"/>
            <p:cNvSpPr txBox="1">
              <a:spLocks/>
            </p:cNvSpPr>
            <p:nvPr/>
          </p:nvSpPr>
          <p:spPr>
            <a:xfrm>
              <a:off x="4383920" y="1755014"/>
              <a:ext cx="3263583" cy="927996"/>
            </a:xfrm>
            <a:prstGeom prst="rect">
              <a:avLst/>
            </a:prstGeom>
          </p:spPr>
          <p:txBody>
            <a:bodyPr vert="horz" lIns="121920" tIns="60960" rIns="121920" bIns="60960" rtlCol="0">
              <a:normAutofit/>
            </a:bodyPr>
            <a:lstStyle>
              <a:lvl1pPr marL="171450" indent="-171450" algn="l" defTabSz="685800" rtl="0" eaLnBrk="1" latinLnBrk="0" hangingPunct="1"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Char char="•"/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r" defTabSz="914377" rtl="1">
                <a:lnSpc>
                  <a:spcPct val="100000"/>
                </a:lnSpc>
                <a:spcBef>
                  <a:spcPts val="1000"/>
                </a:spcBef>
                <a:buNone/>
                <a:defRPr/>
              </a:pPr>
              <a:r>
                <a:rPr lang="fa-IR" sz="2133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IRANSans" panose="020B0506030804020204" pitchFamily="34" charset="-78"/>
                  <a:cs typeface="B Nazanin" panose="00000400000000000000" pitchFamily="2" charset="-78"/>
                </a:rPr>
                <a:t>قالب پاورپوينت شرکتی، قابل ويرايش می باشد</a:t>
              </a:r>
              <a:endParaRPr lang="fa-IR" sz="2133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/>
                <a:cs typeface="B Nazanin" panose="00000400000000000000" pitchFamily="2" charset="-78"/>
              </a:endParaRPr>
            </a:p>
          </p:txBody>
        </p:sp>
        <p:sp>
          <p:nvSpPr>
            <p:cNvPr id="49" name="Content Placeholder 2"/>
            <p:cNvSpPr txBox="1">
              <a:spLocks/>
            </p:cNvSpPr>
            <p:nvPr/>
          </p:nvSpPr>
          <p:spPr>
            <a:xfrm>
              <a:off x="4911199" y="1438718"/>
              <a:ext cx="2736304" cy="475851"/>
            </a:xfrm>
            <a:prstGeom prst="rect">
              <a:avLst/>
            </a:prstGeom>
          </p:spPr>
          <p:txBody>
            <a:bodyPr vert="horz" lIns="121920" tIns="60960" rIns="121920" bIns="60960" rtlCol="0">
              <a:normAutofit fontScale="92500" lnSpcReduction="10000"/>
            </a:bodyPr>
            <a:lstStyle>
              <a:lvl1pPr marL="171450" indent="-171450" algn="l" defTabSz="685800" rtl="0" eaLnBrk="1" latinLnBrk="0" hangingPunct="1"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Char char="•"/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r" defTabSz="914377" rtl="1">
                <a:lnSpc>
                  <a:spcPct val="100000"/>
                </a:lnSpc>
                <a:spcBef>
                  <a:spcPts val="1000"/>
                </a:spcBef>
                <a:buNone/>
                <a:defRPr/>
              </a:pPr>
              <a:r>
                <a:rPr lang="fa-IR" sz="24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IRANSans" panose="020B0506030804020204" pitchFamily="34" charset="-78"/>
                  <a:cs typeface="B Nazanin" panose="00000400000000000000" pitchFamily="2" charset="-78"/>
                </a:rPr>
                <a:t>عنوان </a:t>
              </a:r>
              <a:endParaRPr lang="fa-IR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/>
                <a:cs typeface="B Nazanin" panose="00000400000000000000" pitchFamily="2" charset="-78"/>
              </a:endParaRPr>
            </a:p>
          </p:txBody>
        </p:sp>
      </p:grpSp>
      <p:grpSp>
        <p:nvGrpSpPr>
          <p:cNvPr id="50" name="Group 49"/>
          <p:cNvGrpSpPr/>
          <p:nvPr/>
        </p:nvGrpSpPr>
        <p:grpSpPr>
          <a:xfrm>
            <a:off x="7923103" y="4960144"/>
            <a:ext cx="3324744" cy="1190075"/>
            <a:chOff x="4383920" y="1438718"/>
            <a:chExt cx="3263583" cy="1244292"/>
          </a:xfrm>
        </p:grpSpPr>
        <p:sp>
          <p:nvSpPr>
            <p:cNvPr id="51" name="Content Placeholder 2"/>
            <p:cNvSpPr txBox="1">
              <a:spLocks/>
            </p:cNvSpPr>
            <p:nvPr/>
          </p:nvSpPr>
          <p:spPr>
            <a:xfrm>
              <a:off x="4383920" y="1755014"/>
              <a:ext cx="3263583" cy="927996"/>
            </a:xfrm>
            <a:prstGeom prst="rect">
              <a:avLst/>
            </a:prstGeom>
          </p:spPr>
          <p:txBody>
            <a:bodyPr vert="horz" lIns="121920" tIns="60960" rIns="121920" bIns="60960" rtlCol="0">
              <a:normAutofit/>
            </a:bodyPr>
            <a:lstStyle>
              <a:lvl1pPr marL="171450" indent="-171450" algn="l" defTabSz="685800" rtl="0" eaLnBrk="1" latinLnBrk="0" hangingPunct="1"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Char char="•"/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r" defTabSz="914377" rtl="1">
                <a:lnSpc>
                  <a:spcPct val="100000"/>
                </a:lnSpc>
                <a:spcBef>
                  <a:spcPts val="1000"/>
                </a:spcBef>
                <a:buNone/>
                <a:defRPr/>
              </a:pPr>
              <a:r>
                <a:rPr lang="fa-IR" sz="2133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IRANSans" panose="020B0506030804020204" pitchFamily="34" charset="-78"/>
                  <a:cs typeface="B Nazanin" panose="00000400000000000000" pitchFamily="2" charset="-78"/>
                </a:rPr>
                <a:t>قالب پاورپوينت شرکتی، قابل ويرايش می باشد</a:t>
              </a:r>
              <a:endParaRPr lang="fa-IR" sz="2133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/>
                <a:cs typeface="B Nazanin" panose="00000400000000000000" pitchFamily="2" charset="-78"/>
              </a:endParaRPr>
            </a:p>
          </p:txBody>
        </p:sp>
        <p:sp>
          <p:nvSpPr>
            <p:cNvPr id="52" name="Content Placeholder 2"/>
            <p:cNvSpPr txBox="1">
              <a:spLocks/>
            </p:cNvSpPr>
            <p:nvPr/>
          </p:nvSpPr>
          <p:spPr>
            <a:xfrm>
              <a:off x="4911199" y="1438718"/>
              <a:ext cx="2736304" cy="475851"/>
            </a:xfrm>
            <a:prstGeom prst="rect">
              <a:avLst/>
            </a:prstGeom>
          </p:spPr>
          <p:txBody>
            <a:bodyPr vert="horz" lIns="121920" tIns="60960" rIns="121920" bIns="60960" rtlCol="0">
              <a:normAutofit fontScale="92500" lnSpcReduction="10000"/>
            </a:bodyPr>
            <a:lstStyle>
              <a:lvl1pPr marL="171450" indent="-171450" algn="l" defTabSz="685800" rtl="0" eaLnBrk="1" latinLnBrk="0" hangingPunct="1"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Char char="•"/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r" defTabSz="914377" rtl="1">
                <a:lnSpc>
                  <a:spcPct val="100000"/>
                </a:lnSpc>
                <a:spcBef>
                  <a:spcPts val="1000"/>
                </a:spcBef>
                <a:buNone/>
                <a:defRPr/>
              </a:pPr>
              <a:r>
                <a:rPr lang="fa-IR" sz="24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IRANSans" panose="020B0506030804020204" pitchFamily="34" charset="-78"/>
                  <a:cs typeface="B Nazanin" panose="00000400000000000000" pitchFamily="2" charset="-78"/>
                </a:rPr>
                <a:t>عنوان </a:t>
              </a:r>
              <a:endParaRPr lang="fa-IR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/>
                <a:cs typeface="B Nazanin" panose="00000400000000000000" pitchFamily="2" charset="-78"/>
              </a:endParaRPr>
            </a:p>
          </p:txBody>
        </p:sp>
      </p:grpSp>
      <p:grpSp>
        <p:nvGrpSpPr>
          <p:cNvPr id="53" name="Group 52"/>
          <p:cNvGrpSpPr/>
          <p:nvPr/>
        </p:nvGrpSpPr>
        <p:grpSpPr>
          <a:xfrm>
            <a:off x="666961" y="3187439"/>
            <a:ext cx="3324744" cy="1190075"/>
            <a:chOff x="4383920" y="1438718"/>
            <a:chExt cx="3263583" cy="1244292"/>
          </a:xfrm>
        </p:grpSpPr>
        <p:sp>
          <p:nvSpPr>
            <p:cNvPr id="54" name="Content Placeholder 2"/>
            <p:cNvSpPr txBox="1">
              <a:spLocks/>
            </p:cNvSpPr>
            <p:nvPr/>
          </p:nvSpPr>
          <p:spPr>
            <a:xfrm>
              <a:off x="4383920" y="1755014"/>
              <a:ext cx="3263583" cy="927996"/>
            </a:xfrm>
            <a:prstGeom prst="rect">
              <a:avLst/>
            </a:prstGeom>
          </p:spPr>
          <p:txBody>
            <a:bodyPr vert="horz" lIns="121920" tIns="60960" rIns="121920" bIns="60960" rtlCol="0">
              <a:normAutofit/>
            </a:bodyPr>
            <a:lstStyle>
              <a:lvl1pPr marL="171450" indent="-171450" algn="l" defTabSz="685800" rtl="0" eaLnBrk="1" latinLnBrk="0" hangingPunct="1"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Char char="•"/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r" defTabSz="914377" rtl="1">
                <a:lnSpc>
                  <a:spcPct val="100000"/>
                </a:lnSpc>
                <a:spcBef>
                  <a:spcPts val="1000"/>
                </a:spcBef>
                <a:buNone/>
                <a:defRPr/>
              </a:pPr>
              <a:r>
                <a:rPr lang="fa-IR" sz="2133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IRANSans" panose="020B0506030804020204" pitchFamily="34" charset="-78"/>
                  <a:cs typeface="B Nazanin" panose="00000400000000000000" pitchFamily="2" charset="-78"/>
                </a:rPr>
                <a:t>قالب پاورپوينت شرکتی، قابل ويرايش می باشد</a:t>
              </a:r>
              <a:endParaRPr lang="fa-IR" sz="2133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/>
                <a:cs typeface="B Nazanin" panose="00000400000000000000" pitchFamily="2" charset="-78"/>
              </a:endParaRPr>
            </a:p>
          </p:txBody>
        </p:sp>
        <p:sp>
          <p:nvSpPr>
            <p:cNvPr id="55" name="Content Placeholder 2"/>
            <p:cNvSpPr txBox="1">
              <a:spLocks/>
            </p:cNvSpPr>
            <p:nvPr/>
          </p:nvSpPr>
          <p:spPr>
            <a:xfrm>
              <a:off x="4911199" y="1438718"/>
              <a:ext cx="2736304" cy="475851"/>
            </a:xfrm>
            <a:prstGeom prst="rect">
              <a:avLst/>
            </a:prstGeom>
          </p:spPr>
          <p:txBody>
            <a:bodyPr vert="horz" lIns="121920" tIns="60960" rIns="121920" bIns="60960" rtlCol="0">
              <a:normAutofit fontScale="92500" lnSpcReduction="10000"/>
            </a:bodyPr>
            <a:lstStyle>
              <a:lvl1pPr marL="171450" indent="-171450" algn="l" defTabSz="685800" rtl="0" eaLnBrk="1" latinLnBrk="0" hangingPunct="1"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Char char="•"/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r" defTabSz="914377" rtl="1">
                <a:lnSpc>
                  <a:spcPct val="100000"/>
                </a:lnSpc>
                <a:spcBef>
                  <a:spcPts val="1000"/>
                </a:spcBef>
                <a:buNone/>
                <a:defRPr/>
              </a:pPr>
              <a:r>
                <a:rPr lang="fa-IR" sz="24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IRANSans" panose="020B0506030804020204" pitchFamily="34" charset="-78"/>
                  <a:cs typeface="B Nazanin" panose="00000400000000000000" pitchFamily="2" charset="-78"/>
                </a:rPr>
                <a:t>عنوان </a:t>
              </a:r>
              <a:endParaRPr lang="fa-IR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/>
                <a:cs typeface="B Nazanin" panose="00000400000000000000" pitchFamily="2" charset="-78"/>
              </a:endParaRPr>
            </a:p>
          </p:txBody>
        </p:sp>
      </p:grpSp>
      <p:grpSp>
        <p:nvGrpSpPr>
          <p:cNvPr id="56" name="Group 55"/>
          <p:cNvGrpSpPr/>
          <p:nvPr/>
        </p:nvGrpSpPr>
        <p:grpSpPr>
          <a:xfrm>
            <a:off x="805389" y="5227061"/>
            <a:ext cx="3324744" cy="1190075"/>
            <a:chOff x="4383920" y="1438718"/>
            <a:chExt cx="3263583" cy="1244292"/>
          </a:xfrm>
        </p:grpSpPr>
        <p:sp>
          <p:nvSpPr>
            <p:cNvPr id="57" name="Content Placeholder 2"/>
            <p:cNvSpPr txBox="1">
              <a:spLocks/>
            </p:cNvSpPr>
            <p:nvPr/>
          </p:nvSpPr>
          <p:spPr>
            <a:xfrm>
              <a:off x="4383920" y="1755014"/>
              <a:ext cx="3263583" cy="927996"/>
            </a:xfrm>
            <a:prstGeom prst="rect">
              <a:avLst/>
            </a:prstGeom>
          </p:spPr>
          <p:txBody>
            <a:bodyPr vert="horz" lIns="121920" tIns="60960" rIns="121920" bIns="60960" rtlCol="0">
              <a:normAutofit/>
            </a:bodyPr>
            <a:lstStyle>
              <a:lvl1pPr marL="171450" indent="-171450" algn="l" defTabSz="685800" rtl="0" eaLnBrk="1" latinLnBrk="0" hangingPunct="1"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Char char="•"/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r" defTabSz="914377" rtl="1">
                <a:lnSpc>
                  <a:spcPct val="100000"/>
                </a:lnSpc>
                <a:spcBef>
                  <a:spcPts val="1000"/>
                </a:spcBef>
                <a:buNone/>
                <a:defRPr/>
              </a:pPr>
              <a:r>
                <a:rPr lang="fa-IR" sz="2133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IRANSans" panose="020B0506030804020204" pitchFamily="34" charset="-78"/>
                  <a:cs typeface="B Nazanin" panose="00000400000000000000" pitchFamily="2" charset="-78"/>
                </a:rPr>
                <a:t>قالب پاورپوينت شرکتی، قابل ويرايش می باشد</a:t>
              </a:r>
              <a:endParaRPr lang="fa-IR" sz="2133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/>
                <a:cs typeface="B Nazanin" panose="00000400000000000000" pitchFamily="2" charset="-78"/>
              </a:endParaRPr>
            </a:p>
          </p:txBody>
        </p:sp>
        <p:sp>
          <p:nvSpPr>
            <p:cNvPr id="58" name="Content Placeholder 2"/>
            <p:cNvSpPr txBox="1">
              <a:spLocks/>
            </p:cNvSpPr>
            <p:nvPr/>
          </p:nvSpPr>
          <p:spPr>
            <a:xfrm>
              <a:off x="4911199" y="1438718"/>
              <a:ext cx="2736304" cy="475851"/>
            </a:xfrm>
            <a:prstGeom prst="rect">
              <a:avLst/>
            </a:prstGeom>
          </p:spPr>
          <p:txBody>
            <a:bodyPr vert="horz" lIns="121920" tIns="60960" rIns="121920" bIns="60960" rtlCol="0">
              <a:normAutofit fontScale="92500" lnSpcReduction="10000"/>
            </a:bodyPr>
            <a:lstStyle>
              <a:lvl1pPr marL="171450" indent="-171450" algn="l" defTabSz="685800" rtl="0" eaLnBrk="1" latinLnBrk="0" hangingPunct="1"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Char char="•"/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r" defTabSz="914377" rtl="1">
                <a:lnSpc>
                  <a:spcPct val="100000"/>
                </a:lnSpc>
                <a:spcBef>
                  <a:spcPts val="1000"/>
                </a:spcBef>
                <a:buNone/>
                <a:defRPr/>
              </a:pPr>
              <a:r>
                <a:rPr lang="fa-IR" sz="24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IRANSans" panose="020B0506030804020204" pitchFamily="34" charset="-78"/>
                  <a:cs typeface="B Nazanin" panose="00000400000000000000" pitchFamily="2" charset="-78"/>
                </a:rPr>
                <a:t>عنوان </a:t>
              </a:r>
              <a:endParaRPr lang="fa-IR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/>
                <a:cs typeface="B Nazanin" panose="00000400000000000000" pitchFamily="2" charset="-7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50125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fa-IR" altLang="ko-KR" dirty="0"/>
              <a:t>عنوان اسلاید </a:t>
            </a:r>
            <a:endParaRPr lang="ko-KR" altLang="en-US" dirty="0"/>
          </a:p>
        </p:txBody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170BA5EE-1AD5-4142-978F-3554C789E6B1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  <p:sp>
        <p:nvSpPr>
          <p:cNvPr id="6" name="Oval 5"/>
          <p:cNvSpPr/>
          <p:nvPr/>
        </p:nvSpPr>
        <p:spPr>
          <a:xfrm>
            <a:off x="8092719" y="5251062"/>
            <a:ext cx="768085" cy="76808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/>
          </a:p>
        </p:txBody>
      </p:sp>
      <p:sp>
        <p:nvSpPr>
          <p:cNvPr id="10" name="Oval 21"/>
          <p:cNvSpPr>
            <a:spLocks noChangeAspect="1"/>
          </p:cNvSpPr>
          <p:nvPr/>
        </p:nvSpPr>
        <p:spPr>
          <a:xfrm>
            <a:off x="8253790" y="5410271"/>
            <a:ext cx="445943" cy="449668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/>
          </a:p>
        </p:txBody>
      </p:sp>
      <p:sp>
        <p:nvSpPr>
          <p:cNvPr id="11" name="Oval 10"/>
          <p:cNvSpPr/>
          <p:nvPr/>
        </p:nvSpPr>
        <p:spPr>
          <a:xfrm>
            <a:off x="3358935" y="5251062"/>
            <a:ext cx="768085" cy="76808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/>
          </a:p>
        </p:txBody>
      </p:sp>
      <p:sp>
        <p:nvSpPr>
          <p:cNvPr id="15" name="Rectangle 9"/>
          <p:cNvSpPr/>
          <p:nvPr/>
        </p:nvSpPr>
        <p:spPr>
          <a:xfrm>
            <a:off x="3542611" y="5447545"/>
            <a:ext cx="400733" cy="375121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/>
          </a:p>
        </p:txBody>
      </p:sp>
      <p:sp>
        <p:nvSpPr>
          <p:cNvPr id="17" name="Oval 16"/>
          <p:cNvSpPr/>
          <p:nvPr/>
        </p:nvSpPr>
        <p:spPr>
          <a:xfrm>
            <a:off x="3358935" y="3620691"/>
            <a:ext cx="768085" cy="768085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/>
          </a:p>
        </p:txBody>
      </p:sp>
      <p:sp>
        <p:nvSpPr>
          <p:cNvPr id="22" name="Oval 21"/>
          <p:cNvSpPr/>
          <p:nvPr/>
        </p:nvSpPr>
        <p:spPr>
          <a:xfrm>
            <a:off x="3358935" y="1990320"/>
            <a:ext cx="768085" cy="768085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/>
          </a:p>
        </p:txBody>
      </p:sp>
      <p:sp>
        <p:nvSpPr>
          <p:cNvPr id="27" name="Oval 26"/>
          <p:cNvSpPr/>
          <p:nvPr/>
        </p:nvSpPr>
        <p:spPr>
          <a:xfrm>
            <a:off x="8092719" y="3608475"/>
            <a:ext cx="768085" cy="768085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/>
          </a:p>
        </p:txBody>
      </p:sp>
      <p:sp>
        <p:nvSpPr>
          <p:cNvPr id="32" name="Oval 31"/>
          <p:cNvSpPr/>
          <p:nvPr/>
        </p:nvSpPr>
        <p:spPr>
          <a:xfrm>
            <a:off x="8092719" y="1965888"/>
            <a:ext cx="768085" cy="768085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/>
          </a:p>
        </p:txBody>
      </p:sp>
      <p:sp>
        <p:nvSpPr>
          <p:cNvPr id="37" name="Rectangle 36"/>
          <p:cNvSpPr/>
          <p:nvPr/>
        </p:nvSpPr>
        <p:spPr>
          <a:xfrm>
            <a:off x="3576765" y="2235422"/>
            <a:ext cx="332424" cy="277881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/>
          </a:p>
        </p:txBody>
      </p:sp>
      <p:sp>
        <p:nvSpPr>
          <p:cNvPr id="38" name="Rounded Rectangle 27"/>
          <p:cNvSpPr/>
          <p:nvPr/>
        </p:nvSpPr>
        <p:spPr>
          <a:xfrm>
            <a:off x="3559225" y="3863772"/>
            <a:ext cx="360113" cy="276616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/>
          </a:p>
        </p:txBody>
      </p:sp>
      <p:sp>
        <p:nvSpPr>
          <p:cNvPr id="39" name="Rectangle 30"/>
          <p:cNvSpPr>
            <a:spLocks noChangeAspect="1"/>
          </p:cNvSpPr>
          <p:nvPr/>
        </p:nvSpPr>
        <p:spPr>
          <a:xfrm>
            <a:off x="8290126" y="2163842"/>
            <a:ext cx="373268" cy="372177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/>
          </a:p>
        </p:txBody>
      </p:sp>
      <p:sp>
        <p:nvSpPr>
          <p:cNvPr id="40" name="Oval 7"/>
          <p:cNvSpPr>
            <a:spLocks noChangeAspect="1"/>
          </p:cNvSpPr>
          <p:nvPr/>
        </p:nvSpPr>
        <p:spPr>
          <a:xfrm>
            <a:off x="8253790" y="3779521"/>
            <a:ext cx="427333" cy="42733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/>
          </a:p>
        </p:txBody>
      </p:sp>
      <p:grpSp>
        <p:nvGrpSpPr>
          <p:cNvPr id="36" name="Group 35"/>
          <p:cNvGrpSpPr/>
          <p:nvPr/>
        </p:nvGrpSpPr>
        <p:grpSpPr>
          <a:xfrm>
            <a:off x="8842194" y="1800441"/>
            <a:ext cx="2660663" cy="1340527"/>
            <a:chOff x="4383920" y="1438718"/>
            <a:chExt cx="3263583" cy="1401599"/>
          </a:xfrm>
        </p:grpSpPr>
        <p:sp>
          <p:nvSpPr>
            <p:cNvPr id="41" name="Content Placeholder 2"/>
            <p:cNvSpPr txBox="1">
              <a:spLocks/>
            </p:cNvSpPr>
            <p:nvPr/>
          </p:nvSpPr>
          <p:spPr>
            <a:xfrm>
              <a:off x="4383920" y="1912322"/>
              <a:ext cx="3263583" cy="927995"/>
            </a:xfrm>
            <a:prstGeom prst="rect">
              <a:avLst/>
            </a:prstGeom>
          </p:spPr>
          <p:txBody>
            <a:bodyPr vert="horz" lIns="121920" tIns="60960" rIns="121920" bIns="60960" rtlCol="0">
              <a:normAutofit/>
            </a:bodyPr>
            <a:lstStyle>
              <a:lvl1pPr marL="171450" indent="-171450" algn="l" defTabSz="685800" rtl="0" eaLnBrk="1" latinLnBrk="0" hangingPunct="1"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Char char="•"/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r" defTabSz="914377" rtl="1">
                <a:lnSpc>
                  <a:spcPct val="100000"/>
                </a:lnSpc>
                <a:spcBef>
                  <a:spcPts val="1000"/>
                </a:spcBef>
                <a:buNone/>
                <a:defRPr/>
              </a:pPr>
              <a:r>
                <a:rPr lang="fa-IR" sz="2133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IRANSans" panose="020B0506030804020204" pitchFamily="34" charset="-78"/>
                  <a:cs typeface="B Nazanin" panose="00000400000000000000" pitchFamily="2" charset="-78"/>
                </a:rPr>
                <a:t>قالب پاورپوينت شرکتی، قابل ويرايش می باشد</a:t>
              </a:r>
              <a:endParaRPr lang="fa-IR" sz="2133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/>
                <a:cs typeface="B Nazanin" panose="00000400000000000000" pitchFamily="2" charset="-78"/>
              </a:endParaRPr>
            </a:p>
          </p:txBody>
        </p:sp>
        <p:sp>
          <p:nvSpPr>
            <p:cNvPr id="42" name="Content Placeholder 2"/>
            <p:cNvSpPr txBox="1">
              <a:spLocks/>
            </p:cNvSpPr>
            <p:nvPr/>
          </p:nvSpPr>
          <p:spPr>
            <a:xfrm>
              <a:off x="4911199" y="1438718"/>
              <a:ext cx="2736304" cy="475851"/>
            </a:xfrm>
            <a:prstGeom prst="rect">
              <a:avLst/>
            </a:prstGeom>
          </p:spPr>
          <p:txBody>
            <a:bodyPr vert="horz" lIns="121920" tIns="60960" rIns="121920" bIns="60960" rtlCol="0">
              <a:normAutofit fontScale="92500" lnSpcReduction="10000"/>
            </a:bodyPr>
            <a:lstStyle>
              <a:lvl1pPr marL="171450" indent="-171450" algn="l" defTabSz="685800" rtl="0" eaLnBrk="1" latinLnBrk="0" hangingPunct="1"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Char char="•"/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r" defTabSz="914377" rtl="1">
                <a:lnSpc>
                  <a:spcPct val="100000"/>
                </a:lnSpc>
                <a:spcBef>
                  <a:spcPts val="1000"/>
                </a:spcBef>
                <a:buNone/>
                <a:defRPr/>
              </a:pPr>
              <a:r>
                <a:rPr lang="fa-IR" sz="24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IRANSans" panose="020B0506030804020204" pitchFamily="34" charset="-78"/>
                  <a:cs typeface="B Nazanin" panose="00000400000000000000" pitchFamily="2" charset="-78"/>
                </a:rPr>
                <a:t>عنوان </a:t>
              </a:r>
              <a:endParaRPr lang="fa-IR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/>
                <a:cs typeface="B Nazanin" panose="00000400000000000000" pitchFamily="2" charset="-78"/>
              </a:endParaRPr>
            </a:p>
          </p:txBody>
        </p:sp>
      </p:grpSp>
      <p:grpSp>
        <p:nvGrpSpPr>
          <p:cNvPr id="43" name="Group 42"/>
          <p:cNvGrpSpPr/>
          <p:nvPr/>
        </p:nvGrpSpPr>
        <p:grpSpPr>
          <a:xfrm>
            <a:off x="8942986" y="5078424"/>
            <a:ext cx="2660663" cy="1230897"/>
            <a:chOff x="4383920" y="1438718"/>
            <a:chExt cx="3263583" cy="1286974"/>
          </a:xfrm>
        </p:grpSpPr>
        <p:sp>
          <p:nvSpPr>
            <p:cNvPr id="44" name="Content Placeholder 2"/>
            <p:cNvSpPr txBox="1">
              <a:spLocks/>
            </p:cNvSpPr>
            <p:nvPr/>
          </p:nvSpPr>
          <p:spPr>
            <a:xfrm>
              <a:off x="4383920" y="1797697"/>
              <a:ext cx="3263583" cy="927995"/>
            </a:xfrm>
            <a:prstGeom prst="rect">
              <a:avLst/>
            </a:prstGeom>
          </p:spPr>
          <p:txBody>
            <a:bodyPr vert="horz" lIns="121920" tIns="60960" rIns="121920" bIns="60960" rtlCol="0">
              <a:normAutofit/>
            </a:bodyPr>
            <a:lstStyle>
              <a:lvl1pPr marL="171450" indent="-171450" algn="l" defTabSz="685800" rtl="0" eaLnBrk="1" latinLnBrk="0" hangingPunct="1"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Char char="•"/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r" defTabSz="914377" rtl="1">
                <a:lnSpc>
                  <a:spcPct val="100000"/>
                </a:lnSpc>
                <a:spcBef>
                  <a:spcPts val="1000"/>
                </a:spcBef>
                <a:buNone/>
                <a:defRPr/>
              </a:pPr>
              <a:r>
                <a:rPr lang="fa-IR" sz="2133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IRANSans" panose="020B0506030804020204" pitchFamily="34" charset="-78"/>
                  <a:cs typeface="B Nazanin" panose="00000400000000000000" pitchFamily="2" charset="-78"/>
                </a:rPr>
                <a:t>قالب پاورپوينت شرکتی، قابل ويرايش می باشد</a:t>
              </a:r>
              <a:endParaRPr lang="fa-IR" sz="2133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/>
                <a:cs typeface="B Nazanin" panose="00000400000000000000" pitchFamily="2" charset="-78"/>
              </a:endParaRPr>
            </a:p>
          </p:txBody>
        </p:sp>
        <p:sp>
          <p:nvSpPr>
            <p:cNvPr id="45" name="Content Placeholder 2"/>
            <p:cNvSpPr txBox="1">
              <a:spLocks/>
            </p:cNvSpPr>
            <p:nvPr/>
          </p:nvSpPr>
          <p:spPr>
            <a:xfrm>
              <a:off x="4911199" y="1438718"/>
              <a:ext cx="2736304" cy="475851"/>
            </a:xfrm>
            <a:prstGeom prst="rect">
              <a:avLst/>
            </a:prstGeom>
          </p:spPr>
          <p:txBody>
            <a:bodyPr vert="horz" lIns="121920" tIns="60960" rIns="121920" bIns="60960" rtlCol="0">
              <a:normAutofit fontScale="92500" lnSpcReduction="10000"/>
            </a:bodyPr>
            <a:lstStyle>
              <a:lvl1pPr marL="171450" indent="-171450" algn="l" defTabSz="685800" rtl="0" eaLnBrk="1" latinLnBrk="0" hangingPunct="1"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Char char="•"/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r" defTabSz="914377" rtl="1">
                <a:lnSpc>
                  <a:spcPct val="100000"/>
                </a:lnSpc>
                <a:spcBef>
                  <a:spcPts val="1000"/>
                </a:spcBef>
                <a:buNone/>
                <a:defRPr/>
              </a:pPr>
              <a:r>
                <a:rPr lang="fa-IR" sz="24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IRANSans" panose="020B0506030804020204" pitchFamily="34" charset="-78"/>
                  <a:cs typeface="B Nazanin" panose="00000400000000000000" pitchFamily="2" charset="-78"/>
                </a:rPr>
                <a:t>عنوان </a:t>
              </a:r>
              <a:endParaRPr lang="fa-IR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/>
                <a:cs typeface="B Nazanin" panose="00000400000000000000" pitchFamily="2" charset="-78"/>
              </a:endParaRPr>
            </a:p>
          </p:txBody>
        </p:sp>
      </p:grpSp>
      <p:grpSp>
        <p:nvGrpSpPr>
          <p:cNvPr id="46" name="Group 45"/>
          <p:cNvGrpSpPr/>
          <p:nvPr/>
        </p:nvGrpSpPr>
        <p:grpSpPr>
          <a:xfrm>
            <a:off x="8912490" y="3397480"/>
            <a:ext cx="2660663" cy="1279659"/>
            <a:chOff x="4383920" y="1438718"/>
            <a:chExt cx="3263583" cy="1337957"/>
          </a:xfrm>
        </p:grpSpPr>
        <p:sp>
          <p:nvSpPr>
            <p:cNvPr id="47" name="Content Placeholder 2"/>
            <p:cNvSpPr txBox="1">
              <a:spLocks/>
            </p:cNvSpPr>
            <p:nvPr/>
          </p:nvSpPr>
          <p:spPr>
            <a:xfrm>
              <a:off x="4383920" y="1848680"/>
              <a:ext cx="3263583" cy="927995"/>
            </a:xfrm>
            <a:prstGeom prst="rect">
              <a:avLst/>
            </a:prstGeom>
          </p:spPr>
          <p:txBody>
            <a:bodyPr vert="horz" lIns="121920" tIns="60960" rIns="121920" bIns="60960" rtlCol="0">
              <a:normAutofit/>
            </a:bodyPr>
            <a:lstStyle>
              <a:lvl1pPr marL="171450" indent="-171450" algn="l" defTabSz="685800" rtl="0" eaLnBrk="1" latinLnBrk="0" hangingPunct="1"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Char char="•"/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r" defTabSz="914377" rtl="1">
                <a:lnSpc>
                  <a:spcPct val="100000"/>
                </a:lnSpc>
                <a:spcBef>
                  <a:spcPts val="1000"/>
                </a:spcBef>
                <a:buNone/>
                <a:defRPr/>
              </a:pPr>
              <a:r>
                <a:rPr lang="fa-IR" sz="2133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IRANSans" panose="020B0506030804020204" pitchFamily="34" charset="-78"/>
                  <a:cs typeface="B Nazanin" panose="00000400000000000000" pitchFamily="2" charset="-78"/>
                </a:rPr>
                <a:t>قالب پاورپوينت شرکتی، قابل ويرايش می باشد</a:t>
              </a:r>
              <a:endParaRPr lang="fa-IR" sz="2133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/>
                <a:cs typeface="B Nazanin" panose="00000400000000000000" pitchFamily="2" charset="-78"/>
              </a:endParaRPr>
            </a:p>
          </p:txBody>
        </p:sp>
        <p:sp>
          <p:nvSpPr>
            <p:cNvPr id="48" name="Content Placeholder 2"/>
            <p:cNvSpPr txBox="1">
              <a:spLocks/>
            </p:cNvSpPr>
            <p:nvPr/>
          </p:nvSpPr>
          <p:spPr>
            <a:xfrm>
              <a:off x="4911199" y="1438718"/>
              <a:ext cx="2736304" cy="475851"/>
            </a:xfrm>
            <a:prstGeom prst="rect">
              <a:avLst/>
            </a:prstGeom>
          </p:spPr>
          <p:txBody>
            <a:bodyPr vert="horz" lIns="121920" tIns="60960" rIns="121920" bIns="60960" rtlCol="0">
              <a:normAutofit fontScale="92500" lnSpcReduction="10000"/>
            </a:bodyPr>
            <a:lstStyle>
              <a:lvl1pPr marL="171450" indent="-171450" algn="l" defTabSz="685800" rtl="0" eaLnBrk="1" latinLnBrk="0" hangingPunct="1"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Char char="•"/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r" defTabSz="914377" rtl="1">
                <a:lnSpc>
                  <a:spcPct val="100000"/>
                </a:lnSpc>
                <a:spcBef>
                  <a:spcPts val="1000"/>
                </a:spcBef>
                <a:buNone/>
                <a:defRPr/>
              </a:pPr>
              <a:r>
                <a:rPr lang="fa-IR" sz="24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IRANSans" panose="020B0506030804020204" pitchFamily="34" charset="-78"/>
                  <a:cs typeface="B Nazanin" panose="00000400000000000000" pitchFamily="2" charset="-78"/>
                </a:rPr>
                <a:t>عنوان </a:t>
              </a:r>
              <a:endParaRPr lang="fa-IR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/>
                <a:cs typeface="B Nazanin" panose="00000400000000000000" pitchFamily="2" charset="-78"/>
              </a:endParaRPr>
            </a:p>
          </p:txBody>
        </p:sp>
      </p:grpSp>
      <p:grpSp>
        <p:nvGrpSpPr>
          <p:cNvPr id="49" name="Group 48"/>
          <p:cNvGrpSpPr/>
          <p:nvPr/>
        </p:nvGrpSpPr>
        <p:grpSpPr>
          <a:xfrm>
            <a:off x="368845" y="1865755"/>
            <a:ext cx="2660663" cy="1340527"/>
            <a:chOff x="4383920" y="1438718"/>
            <a:chExt cx="3263583" cy="1401599"/>
          </a:xfrm>
        </p:grpSpPr>
        <p:sp>
          <p:nvSpPr>
            <p:cNvPr id="50" name="Content Placeholder 2"/>
            <p:cNvSpPr txBox="1">
              <a:spLocks/>
            </p:cNvSpPr>
            <p:nvPr/>
          </p:nvSpPr>
          <p:spPr>
            <a:xfrm>
              <a:off x="4383920" y="1912322"/>
              <a:ext cx="3263583" cy="927995"/>
            </a:xfrm>
            <a:prstGeom prst="rect">
              <a:avLst/>
            </a:prstGeom>
          </p:spPr>
          <p:txBody>
            <a:bodyPr vert="horz" lIns="121920" tIns="60960" rIns="121920" bIns="60960" rtlCol="0">
              <a:normAutofit/>
            </a:bodyPr>
            <a:lstStyle>
              <a:lvl1pPr marL="171450" indent="-171450" algn="l" defTabSz="685800" rtl="0" eaLnBrk="1" latinLnBrk="0" hangingPunct="1"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Char char="•"/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r" defTabSz="914377" rtl="1">
                <a:lnSpc>
                  <a:spcPct val="100000"/>
                </a:lnSpc>
                <a:spcBef>
                  <a:spcPts val="1000"/>
                </a:spcBef>
                <a:buNone/>
                <a:defRPr/>
              </a:pPr>
              <a:r>
                <a:rPr lang="fa-IR" sz="2133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IRANSans" panose="020B0506030804020204" pitchFamily="34" charset="-78"/>
                  <a:cs typeface="B Nazanin" panose="00000400000000000000" pitchFamily="2" charset="-78"/>
                </a:rPr>
                <a:t>قالب پاورپوينت شرکتی، قابل ويرايش می باشد</a:t>
              </a:r>
              <a:endParaRPr lang="fa-IR" sz="2133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/>
                <a:cs typeface="B Nazanin" panose="00000400000000000000" pitchFamily="2" charset="-78"/>
              </a:endParaRPr>
            </a:p>
          </p:txBody>
        </p:sp>
        <p:sp>
          <p:nvSpPr>
            <p:cNvPr id="51" name="Content Placeholder 2"/>
            <p:cNvSpPr txBox="1">
              <a:spLocks/>
            </p:cNvSpPr>
            <p:nvPr/>
          </p:nvSpPr>
          <p:spPr>
            <a:xfrm>
              <a:off x="4911199" y="1438718"/>
              <a:ext cx="2736304" cy="475851"/>
            </a:xfrm>
            <a:prstGeom prst="rect">
              <a:avLst/>
            </a:prstGeom>
          </p:spPr>
          <p:txBody>
            <a:bodyPr vert="horz" lIns="121920" tIns="60960" rIns="121920" bIns="60960" rtlCol="0">
              <a:normAutofit fontScale="92500" lnSpcReduction="10000"/>
            </a:bodyPr>
            <a:lstStyle>
              <a:lvl1pPr marL="171450" indent="-171450" algn="l" defTabSz="685800" rtl="0" eaLnBrk="1" latinLnBrk="0" hangingPunct="1"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Char char="•"/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r" defTabSz="914377" rtl="1">
                <a:lnSpc>
                  <a:spcPct val="100000"/>
                </a:lnSpc>
                <a:spcBef>
                  <a:spcPts val="1000"/>
                </a:spcBef>
                <a:buNone/>
                <a:defRPr/>
              </a:pPr>
              <a:r>
                <a:rPr lang="fa-IR" sz="24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IRANSans" panose="020B0506030804020204" pitchFamily="34" charset="-78"/>
                  <a:cs typeface="B Nazanin" panose="00000400000000000000" pitchFamily="2" charset="-78"/>
                </a:rPr>
                <a:t>عنوان </a:t>
              </a:r>
              <a:endParaRPr lang="fa-IR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/>
                <a:cs typeface="B Nazanin" panose="00000400000000000000" pitchFamily="2" charset="-78"/>
              </a:endParaRPr>
            </a:p>
          </p:txBody>
        </p:sp>
      </p:grpSp>
      <p:grpSp>
        <p:nvGrpSpPr>
          <p:cNvPr id="52" name="Group 51"/>
          <p:cNvGrpSpPr/>
          <p:nvPr/>
        </p:nvGrpSpPr>
        <p:grpSpPr>
          <a:xfrm>
            <a:off x="469637" y="5143738"/>
            <a:ext cx="2660663" cy="1230897"/>
            <a:chOff x="4383920" y="1438718"/>
            <a:chExt cx="3263583" cy="1286974"/>
          </a:xfrm>
        </p:grpSpPr>
        <p:sp>
          <p:nvSpPr>
            <p:cNvPr id="53" name="Content Placeholder 2"/>
            <p:cNvSpPr txBox="1">
              <a:spLocks/>
            </p:cNvSpPr>
            <p:nvPr/>
          </p:nvSpPr>
          <p:spPr>
            <a:xfrm>
              <a:off x="4383920" y="1797697"/>
              <a:ext cx="3263583" cy="927995"/>
            </a:xfrm>
            <a:prstGeom prst="rect">
              <a:avLst/>
            </a:prstGeom>
          </p:spPr>
          <p:txBody>
            <a:bodyPr vert="horz" lIns="121920" tIns="60960" rIns="121920" bIns="60960" rtlCol="0">
              <a:normAutofit/>
            </a:bodyPr>
            <a:lstStyle>
              <a:lvl1pPr marL="171450" indent="-171450" algn="l" defTabSz="685800" rtl="0" eaLnBrk="1" latinLnBrk="0" hangingPunct="1"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Char char="•"/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r" defTabSz="914377" rtl="1">
                <a:lnSpc>
                  <a:spcPct val="100000"/>
                </a:lnSpc>
                <a:spcBef>
                  <a:spcPts val="1000"/>
                </a:spcBef>
                <a:buNone/>
                <a:defRPr/>
              </a:pPr>
              <a:r>
                <a:rPr lang="fa-IR" sz="2133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IRANSans" panose="020B0506030804020204" pitchFamily="34" charset="-78"/>
                  <a:cs typeface="B Nazanin" panose="00000400000000000000" pitchFamily="2" charset="-78"/>
                </a:rPr>
                <a:t>قالب پاورپوينت شرکتی، قابل ويرايش می باشد</a:t>
              </a:r>
              <a:endParaRPr lang="fa-IR" sz="2133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/>
                <a:cs typeface="B Nazanin" panose="00000400000000000000" pitchFamily="2" charset="-78"/>
              </a:endParaRPr>
            </a:p>
          </p:txBody>
        </p:sp>
        <p:sp>
          <p:nvSpPr>
            <p:cNvPr id="54" name="Content Placeholder 2"/>
            <p:cNvSpPr txBox="1">
              <a:spLocks/>
            </p:cNvSpPr>
            <p:nvPr/>
          </p:nvSpPr>
          <p:spPr>
            <a:xfrm>
              <a:off x="4911199" y="1438718"/>
              <a:ext cx="2736304" cy="475851"/>
            </a:xfrm>
            <a:prstGeom prst="rect">
              <a:avLst/>
            </a:prstGeom>
          </p:spPr>
          <p:txBody>
            <a:bodyPr vert="horz" lIns="121920" tIns="60960" rIns="121920" bIns="60960" rtlCol="0">
              <a:normAutofit fontScale="92500" lnSpcReduction="10000"/>
            </a:bodyPr>
            <a:lstStyle>
              <a:lvl1pPr marL="171450" indent="-171450" algn="l" defTabSz="685800" rtl="0" eaLnBrk="1" latinLnBrk="0" hangingPunct="1"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Char char="•"/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r" defTabSz="914377" rtl="1">
                <a:lnSpc>
                  <a:spcPct val="100000"/>
                </a:lnSpc>
                <a:spcBef>
                  <a:spcPts val="1000"/>
                </a:spcBef>
                <a:buNone/>
                <a:defRPr/>
              </a:pPr>
              <a:r>
                <a:rPr lang="fa-IR" sz="24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IRANSans" panose="020B0506030804020204" pitchFamily="34" charset="-78"/>
                  <a:cs typeface="B Nazanin" panose="00000400000000000000" pitchFamily="2" charset="-78"/>
                </a:rPr>
                <a:t>عنوان </a:t>
              </a:r>
              <a:endParaRPr lang="fa-IR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/>
                <a:cs typeface="B Nazanin" panose="00000400000000000000" pitchFamily="2" charset="-78"/>
              </a:endParaRPr>
            </a:p>
          </p:txBody>
        </p:sp>
      </p:grpSp>
      <p:grpSp>
        <p:nvGrpSpPr>
          <p:cNvPr id="55" name="Group 54"/>
          <p:cNvGrpSpPr/>
          <p:nvPr/>
        </p:nvGrpSpPr>
        <p:grpSpPr>
          <a:xfrm>
            <a:off x="439141" y="3462795"/>
            <a:ext cx="2660663" cy="1279659"/>
            <a:chOff x="4383920" y="1438718"/>
            <a:chExt cx="3263583" cy="1337957"/>
          </a:xfrm>
        </p:grpSpPr>
        <p:sp>
          <p:nvSpPr>
            <p:cNvPr id="56" name="Content Placeholder 2"/>
            <p:cNvSpPr txBox="1">
              <a:spLocks/>
            </p:cNvSpPr>
            <p:nvPr/>
          </p:nvSpPr>
          <p:spPr>
            <a:xfrm>
              <a:off x="4383920" y="1848680"/>
              <a:ext cx="3263583" cy="927995"/>
            </a:xfrm>
            <a:prstGeom prst="rect">
              <a:avLst/>
            </a:prstGeom>
          </p:spPr>
          <p:txBody>
            <a:bodyPr vert="horz" lIns="121920" tIns="60960" rIns="121920" bIns="60960" rtlCol="0">
              <a:normAutofit/>
            </a:bodyPr>
            <a:lstStyle>
              <a:lvl1pPr marL="171450" indent="-171450" algn="l" defTabSz="685800" rtl="0" eaLnBrk="1" latinLnBrk="0" hangingPunct="1"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Char char="•"/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r" defTabSz="914377" rtl="1">
                <a:lnSpc>
                  <a:spcPct val="100000"/>
                </a:lnSpc>
                <a:spcBef>
                  <a:spcPts val="1000"/>
                </a:spcBef>
                <a:buNone/>
                <a:defRPr/>
              </a:pPr>
              <a:r>
                <a:rPr lang="fa-IR" sz="2133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IRANSans" panose="020B0506030804020204" pitchFamily="34" charset="-78"/>
                  <a:cs typeface="B Nazanin" panose="00000400000000000000" pitchFamily="2" charset="-78"/>
                </a:rPr>
                <a:t>قالب پاورپوينت شرکتی، قابل ويرايش می باشد</a:t>
              </a:r>
              <a:endParaRPr lang="fa-IR" sz="2133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/>
                <a:cs typeface="B Nazanin" panose="00000400000000000000" pitchFamily="2" charset="-78"/>
              </a:endParaRPr>
            </a:p>
          </p:txBody>
        </p:sp>
        <p:sp>
          <p:nvSpPr>
            <p:cNvPr id="57" name="Content Placeholder 2"/>
            <p:cNvSpPr txBox="1">
              <a:spLocks/>
            </p:cNvSpPr>
            <p:nvPr/>
          </p:nvSpPr>
          <p:spPr>
            <a:xfrm>
              <a:off x="4911199" y="1438718"/>
              <a:ext cx="2736304" cy="475851"/>
            </a:xfrm>
            <a:prstGeom prst="rect">
              <a:avLst/>
            </a:prstGeom>
          </p:spPr>
          <p:txBody>
            <a:bodyPr vert="horz" lIns="121920" tIns="60960" rIns="121920" bIns="60960" rtlCol="0">
              <a:normAutofit fontScale="92500" lnSpcReduction="10000"/>
            </a:bodyPr>
            <a:lstStyle>
              <a:lvl1pPr marL="171450" indent="-171450" algn="l" defTabSz="685800" rtl="0" eaLnBrk="1" latinLnBrk="0" hangingPunct="1"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Char char="•"/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r" defTabSz="914377" rtl="1">
                <a:lnSpc>
                  <a:spcPct val="100000"/>
                </a:lnSpc>
                <a:spcBef>
                  <a:spcPts val="1000"/>
                </a:spcBef>
                <a:buNone/>
                <a:defRPr/>
              </a:pPr>
              <a:r>
                <a:rPr lang="fa-IR" sz="24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IRANSans" panose="020B0506030804020204" pitchFamily="34" charset="-78"/>
                  <a:cs typeface="B Nazanin" panose="00000400000000000000" pitchFamily="2" charset="-78"/>
                </a:rPr>
                <a:t>عنوان </a:t>
              </a:r>
              <a:endParaRPr lang="fa-IR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/>
                <a:cs typeface="B Nazanin" panose="00000400000000000000" pitchFamily="2" charset="-7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577873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225;p38"/>
          <p:cNvSpPr txBox="1">
            <a:spLocks/>
          </p:cNvSpPr>
          <p:nvPr/>
        </p:nvSpPr>
        <p:spPr>
          <a:xfrm>
            <a:off x="838200" y="548680"/>
            <a:ext cx="10515600" cy="95164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buClr>
                <a:schemeClr val="dk1"/>
              </a:buClr>
              <a:buSzPts val="1100"/>
            </a:pPr>
            <a:r>
              <a:rPr lang="fa-IR" sz="4000" dirty="0">
                <a:latin typeface="IRANSans" panose="020B0506030804020204" pitchFamily="34" charset="-78"/>
                <a:cs typeface="B Titr" panose="00000700000000000000" pitchFamily="2" charset="-78"/>
              </a:rPr>
              <a:t>راهنما و توضیحات</a:t>
            </a:r>
            <a:endParaRPr lang="fa-IR" sz="4000" dirty="0">
              <a:cs typeface="B Titr" panose="00000700000000000000" pitchFamily="2" charset="-78"/>
            </a:endParaRPr>
          </a:p>
        </p:txBody>
      </p:sp>
      <p:sp>
        <p:nvSpPr>
          <p:cNvPr id="36" name="Content Placeholder 2"/>
          <p:cNvSpPr txBox="1">
            <a:spLocks/>
          </p:cNvSpPr>
          <p:nvPr/>
        </p:nvSpPr>
        <p:spPr>
          <a:xfrm>
            <a:off x="3311691" y="1500320"/>
            <a:ext cx="8352928" cy="1237328"/>
          </a:xfrm>
          <a:prstGeom prst="rect">
            <a:avLst/>
          </a:prstGeom>
        </p:spPr>
        <p:txBody>
          <a:bodyPr vert="horz" lIns="121920" tIns="60960" rIns="121920" bIns="6096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 rtl="1">
              <a:lnSpc>
                <a:spcPct val="120000"/>
              </a:lnSpc>
              <a:defRPr/>
            </a:pPr>
            <a:r>
              <a:rPr lang="fa-IR" sz="2133" dirty="0">
                <a:solidFill>
                  <a:srgbClr val="212529"/>
                </a:solidFill>
                <a:latin typeface="IRANSans" panose="020B0506030804020204" pitchFamily="34" charset="-78"/>
                <a:cs typeface="B Nazanin" panose="00000400000000000000" pitchFamily="2" charset="-78"/>
              </a:rPr>
              <a:t>تمام متن ها، تصاویر، اشکال و المان ها در این قالب، قابل تغییر و ویرایش و جابه جایی و حذف و یا تغییر رنگ می باشند.</a:t>
            </a:r>
          </a:p>
          <a:p>
            <a:pPr algn="just" rtl="1">
              <a:lnSpc>
                <a:spcPct val="120000"/>
              </a:lnSpc>
              <a:defRPr/>
            </a:pPr>
            <a:r>
              <a:rPr lang="fa-IR" sz="2133" dirty="0">
                <a:solidFill>
                  <a:srgbClr val="212529"/>
                </a:solidFill>
                <a:latin typeface="IRANSans" panose="020B0506030804020204" pitchFamily="34" charset="-78"/>
                <a:cs typeface="B Nazanin" panose="00000400000000000000" pitchFamily="2" charset="-78"/>
              </a:rPr>
              <a:t>از هرکدام از اسلاید ها می توانید به تعداد مورد نیازتان درون سند داشته باشید. کافیست از هر اسلاید </a:t>
            </a:r>
            <a:r>
              <a:rPr lang="en-US" sz="2133" dirty="0">
                <a:solidFill>
                  <a:srgbClr val="212529"/>
                </a:solidFill>
                <a:latin typeface="IRANSans" panose="020B0506030804020204" pitchFamily="34" charset="-78"/>
                <a:cs typeface="B Nazanin" panose="00000400000000000000" pitchFamily="2" charset="-78"/>
              </a:rPr>
              <a:t>copy</a:t>
            </a:r>
            <a:r>
              <a:rPr lang="en-US" sz="1867" dirty="0">
                <a:solidFill>
                  <a:srgbClr val="212529"/>
                </a:solidFill>
                <a:latin typeface="IRANSans" panose="020B0506030804020204" pitchFamily="34" charset="-78"/>
                <a:cs typeface="B Nazanin" panose="00000400000000000000" pitchFamily="2" charset="-78"/>
              </a:rPr>
              <a:t> </a:t>
            </a:r>
            <a:r>
              <a:rPr lang="fa-IR" sz="2133" dirty="0">
                <a:solidFill>
                  <a:srgbClr val="212529"/>
                </a:solidFill>
                <a:latin typeface="IRANSans" panose="020B0506030804020204" pitchFamily="34" charset="-78"/>
                <a:cs typeface="B Nazanin" panose="00000400000000000000" pitchFamily="2" charset="-78"/>
              </a:rPr>
              <a:t> و در قسمت مورد نظر به تعداد دلخواه </a:t>
            </a:r>
            <a:r>
              <a:rPr lang="en-US" sz="1867" dirty="0">
                <a:solidFill>
                  <a:srgbClr val="212529"/>
                </a:solidFill>
                <a:latin typeface="IRANSans" panose="020B0506030804020204" pitchFamily="34" charset="-78"/>
                <a:cs typeface="B Nazanin" panose="00000400000000000000" pitchFamily="2" charset="-78"/>
              </a:rPr>
              <a:t>paste</a:t>
            </a:r>
            <a:r>
              <a:rPr lang="en-US" sz="2133" dirty="0">
                <a:solidFill>
                  <a:srgbClr val="212529"/>
                </a:solidFill>
                <a:latin typeface="IRANSans" panose="020B0506030804020204" pitchFamily="34" charset="-78"/>
                <a:cs typeface="B Nazanin" panose="00000400000000000000" pitchFamily="2" charset="-78"/>
              </a:rPr>
              <a:t> </a:t>
            </a:r>
            <a:r>
              <a:rPr lang="fa-IR" sz="2133" dirty="0">
                <a:solidFill>
                  <a:srgbClr val="212529"/>
                </a:solidFill>
                <a:latin typeface="IRANSans" panose="020B0506030804020204" pitchFamily="34" charset="-78"/>
                <a:cs typeface="B Nazanin" panose="00000400000000000000" pitchFamily="2" charset="-78"/>
              </a:rPr>
              <a:t> نمایید.</a:t>
            </a:r>
          </a:p>
          <a:p>
            <a:pPr algn="just" rtl="1">
              <a:lnSpc>
                <a:spcPct val="120000"/>
              </a:lnSpc>
              <a:defRPr/>
            </a:pPr>
            <a:r>
              <a:rPr lang="fa-IR" sz="2133" dirty="0">
                <a:solidFill>
                  <a:srgbClr val="212529"/>
                </a:solidFill>
                <a:latin typeface="IRANSans" panose="020B0506030804020204" pitchFamily="34" charset="-78"/>
                <a:cs typeface="B Nazanin" panose="00000400000000000000" pitchFamily="2" charset="-78"/>
              </a:rPr>
              <a:t>برای ویرایش المان هایی که به طور مستقیم قابل ویرایش نیستند از قسمت اسلاید مستر تغییرات دلخواه را اعمال کنید:</a:t>
            </a:r>
          </a:p>
          <a:p>
            <a:pPr marL="0" indent="0" rtl="1">
              <a:lnSpc>
                <a:spcPct val="120000"/>
              </a:lnSpc>
              <a:buNone/>
              <a:defRPr/>
            </a:pPr>
            <a:r>
              <a:rPr lang="en-US" sz="1867" dirty="0">
                <a:solidFill>
                  <a:srgbClr val="212529"/>
                </a:solidFill>
                <a:latin typeface="IRANSans" panose="020B0506030804020204" pitchFamily="34" charset="-78"/>
                <a:cs typeface="B Nazanin" panose="00000400000000000000" pitchFamily="2" charset="-78"/>
              </a:rPr>
              <a:t>View -&gt; slide master</a:t>
            </a:r>
          </a:p>
          <a:p>
            <a:pPr marL="0" indent="0" algn="r" rtl="1">
              <a:lnSpc>
                <a:spcPct val="120000"/>
              </a:lnSpc>
              <a:buNone/>
              <a:defRPr/>
            </a:pPr>
            <a:r>
              <a:rPr lang="fa-IR" sz="2133" dirty="0">
                <a:solidFill>
                  <a:srgbClr val="212529"/>
                </a:solidFill>
                <a:latin typeface="IRANSans" panose="020B0506030804020204" pitchFamily="34" charset="-78"/>
                <a:cs typeface="B Nazanin" panose="00000400000000000000" pitchFamily="2" charset="-78"/>
              </a:rPr>
              <a:t>سپس </a:t>
            </a:r>
            <a:r>
              <a:rPr lang="en-US" sz="1867" dirty="0">
                <a:solidFill>
                  <a:srgbClr val="212529"/>
                </a:solidFill>
                <a:latin typeface="IRANSans" panose="020B0506030804020204" pitchFamily="34" charset="-78"/>
                <a:cs typeface="B Nazanin" panose="00000400000000000000" pitchFamily="2" charset="-78"/>
              </a:rPr>
              <a:t>view close master </a:t>
            </a:r>
            <a:r>
              <a:rPr lang="fa-IR" sz="2133" dirty="0">
                <a:solidFill>
                  <a:srgbClr val="212529"/>
                </a:solidFill>
                <a:latin typeface="IRANSans" panose="020B0506030804020204" pitchFamily="34" charset="-78"/>
                <a:cs typeface="B Nazanin" panose="00000400000000000000" pitchFamily="2" charset="-78"/>
              </a:rPr>
              <a:t>را بزنید.</a:t>
            </a:r>
          </a:p>
          <a:p>
            <a:pPr algn="just" rtl="1">
              <a:lnSpc>
                <a:spcPct val="120000"/>
              </a:lnSpc>
              <a:defRPr/>
            </a:pPr>
            <a:r>
              <a:rPr lang="fa-IR" sz="2133" dirty="0">
                <a:solidFill>
                  <a:srgbClr val="212529"/>
                </a:solidFill>
                <a:latin typeface="IRANSans" panose="020B0506030804020204" pitchFamily="34" charset="-78"/>
                <a:cs typeface="B Nazanin" panose="00000400000000000000" pitchFamily="2" charset="-78"/>
              </a:rPr>
              <a:t>از آیکون های داخل اسلاید های آخر می توانید برای جذاب تر کردن پرزنت خود یا قرار دادن به جای آیکون های استفاده شده در فایل استفاده کنید.</a:t>
            </a:r>
          </a:p>
        </p:txBody>
      </p:sp>
    </p:spTree>
    <p:extLst>
      <p:ext uri="{BB962C8B-B14F-4D97-AF65-F5344CB8AC3E}">
        <p14:creationId xmlns:p14="http://schemas.microsoft.com/office/powerpoint/2010/main" val="2844265074"/>
      </p:ext>
    </p:extLst>
  </p:cSld>
  <p:clrMapOvr>
    <a:masterClrMapping/>
  </p:clrMapOvr>
  <p:transition spd="slow">
    <p:wipe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0" y="164638"/>
            <a:ext cx="12192000" cy="1056117"/>
          </a:xfrm>
        </p:spPr>
        <p:txBody>
          <a:bodyPr/>
          <a:lstStyle/>
          <a:p>
            <a:r>
              <a:rPr lang="fa-IR" altLang="ko-KR" dirty="0"/>
              <a:t>عنوان اسلاید </a:t>
            </a:r>
            <a:endParaRPr lang="ko-KR" altLang="en-US" dirty="0"/>
          </a:p>
        </p:txBody>
      </p:sp>
      <p:graphicFrame>
        <p:nvGraphicFramePr>
          <p:cNvPr id="5" name="Chart 4"/>
          <p:cNvGraphicFramePr/>
          <p:nvPr/>
        </p:nvGraphicFramePr>
        <p:xfrm>
          <a:off x="527382" y="3411091"/>
          <a:ext cx="11137237" cy="98114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1458925" y="3648475"/>
            <a:ext cx="1042571" cy="50276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667" b="1" dirty="0">
                <a:solidFill>
                  <a:schemeClr val="bg1"/>
                </a:solidFill>
                <a:cs typeface="Arial" pitchFamily="34" charset="0"/>
              </a:rPr>
              <a:t>25</a:t>
            </a:r>
            <a:r>
              <a:rPr lang="en-US" altLang="ko-KR" sz="2133" b="1" dirty="0">
                <a:solidFill>
                  <a:schemeClr val="bg1"/>
                </a:solidFill>
                <a:cs typeface="Arial" pitchFamily="34" charset="0"/>
              </a:rPr>
              <a:t>%</a:t>
            </a:r>
            <a:endParaRPr lang="ko-KR" altLang="en-US" sz="2133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257568" y="3648475"/>
            <a:ext cx="1042571" cy="50276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667" b="1" dirty="0">
                <a:solidFill>
                  <a:schemeClr val="bg1"/>
                </a:solidFill>
                <a:cs typeface="Arial" pitchFamily="34" charset="0"/>
              </a:rPr>
              <a:t>30</a:t>
            </a:r>
            <a:r>
              <a:rPr lang="en-US" altLang="ko-KR" sz="2133" b="1" dirty="0">
                <a:solidFill>
                  <a:schemeClr val="bg1"/>
                </a:solidFill>
                <a:cs typeface="Arial" pitchFamily="34" charset="0"/>
              </a:rPr>
              <a:t>%</a:t>
            </a:r>
            <a:endParaRPr lang="ko-KR" altLang="en-US" sz="2133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587555" y="3648475"/>
            <a:ext cx="1042571" cy="50276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667" b="1" dirty="0">
                <a:solidFill>
                  <a:schemeClr val="bg1"/>
                </a:solidFill>
                <a:cs typeface="Arial" pitchFamily="34" charset="0"/>
              </a:rPr>
              <a:t>15</a:t>
            </a:r>
            <a:r>
              <a:rPr lang="en-US" altLang="ko-KR" sz="2133" b="1" dirty="0">
                <a:solidFill>
                  <a:schemeClr val="bg1"/>
                </a:solidFill>
                <a:cs typeface="Arial" pitchFamily="34" charset="0"/>
              </a:rPr>
              <a:t>%</a:t>
            </a:r>
            <a:endParaRPr lang="ko-KR" altLang="en-US" sz="2133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9095333" y="3648475"/>
            <a:ext cx="1042571" cy="50276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667" b="1" dirty="0">
                <a:solidFill>
                  <a:schemeClr val="bg1"/>
                </a:solidFill>
                <a:cs typeface="Arial" pitchFamily="34" charset="0"/>
              </a:rPr>
              <a:t>35</a:t>
            </a:r>
            <a:r>
              <a:rPr lang="en-US" altLang="ko-KR" sz="2133" b="1" dirty="0">
                <a:solidFill>
                  <a:schemeClr val="bg1"/>
                </a:solidFill>
                <a:cs typeface="Arial" pitchFamily="34" charset="0"/>
              </a:rPr>
              <a:t>%</a:t>
            </a:r>
            <a:endParaRPr lang="ko-KR" altLang="en-US" sz="2133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7" name="Rectangle 9"/>
          <p:cNvSpPr/>
          <p:nvPr/>
        </p:nvSpPr>
        <p:spPr>
          <a:xfrm>
            <a:off x="1695118" y="4462373"/>
            <a:ext cx="442831" cy="414529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/>
          </a:p>
        </p:txBody>
      </p:sp>
      <p:sp>
        <p:nvSpPr>
          <p:cNvPr id="18" name="Oval 21"/>
          <p:cNvSpPr>
            <a:spLocks noChangeAspect="1"/>
          </p:cNvSpPr>
          <p:nvPr/>
        </p:nvSpPr>
        <p:spPr>
          <a:xfrm>
            <a:off x="9418142" y="4469502"/>
            <a:ext cx="396953" cy="400269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/>
          </a:p>
        </p:txBody>
      </p:sp>
      <p:sp>
        <p:nvSpPr>
          <p:cNvPr id="19" name="Rectangle 16"/>
          <p:cNvSpPr/>
          <p:nvPr/>
        </p:nvSpPr>
        <p:spPr>
          <a:xfrm rot="1795255">
            <a:off x="6966380" y="4411514"/>
            <a:ext cx="287952" cy="5162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/>
          </a:p>
        </p:txBody>
      </p:sp>
      <p:sp>
        <p:nvSpPr>
          <p:cNvPr id="20" name="Rounded Rectangle 7"/>
          <p:cNvSpPr/>
          <p:nvPr/>
        </p:nvSpPr>
        <p:spPr>
          <a:xfrm>
            <a:off x="4527906" y="4463398"/>
            <a:ext cx="477965" cy="412477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/>
          </a:p>
        </p:txBody>
      </p:sp>
      <p:sp>
        <p:nvSpPr>
          <p:cNvPr id="21" name="TextBox 20"/>
          <p:cNvSpPr txBox="1"/>
          <p:nvPr/>
        </p:nvSpPr>
        <p:spPr>
          <a:xfrm>
            <a:off x="2333690" y="1645724"/>
            <a:ext cx="7438189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fa-IR" sz="2400" b="1" dirty="0">
                <a:solidFill>
                  <a:srgbClr val="404040"/>
                </a:solidFill>
                <a:latin typeface="IRANSans" panose="020B0506030804020204" pitchFamily="34" charset="-78"/>
                <a:cs typeface="B Nazanin" panose="00000400000000000000" pitchFamily="2" charset="-78"/>
              </a:rPr>
              <a:t>لورم ایپسوم متن ساختگی با تولید سادگی نامفهوم از صنعت چاپ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2" name="Content Placeholder 2"/>
          <p:cNvSpPr txBox="1">
            <a:spLocks/>
          </p:cNvSpPr>
          <p:nvPr/>
        </p:nvSpPr>
        <p:spPr>
          <a:xfrm>
            <a:off x="1088376" y="2194908"/>
            <a:ext cx="10015248" cy="1315901"/>
          </a:xfrm>
          <a:prstGeom prst="rect">
            <a:avLst/>
          </a:prstGeom>
        </p:spPr>
        <p:txBody>
          <a:bodyPr vert="horz" lIns="121920" tIns="60960" rIns="121920" bIns="6096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 rtl="1">
              <a:lnSpc>
                <a:spcPct val="120000"/>
              </a:lnSpc>
              <a:buNone/>
            </a:pPr>
            <a:r>
              <a:rPr lang="fa-IR" sz="2133" dirty="0">
                <a:solidFill>
                  <a:srgbClr val="404040"/>
                </a:solidFill>
                <a:latin typeface="IRANSans" panose="020B0506030804020204" pitchFamily="34" charset="-78"/>
                <a:cs typeface="B Nazanin" panose="00000400000000000000" pitchFamily="2" charset="-78"/>
              </a:rPr>
              <a:t>قالب پاورپوينت شرکتی، قابل ويرايش می باشد و جهت استفاده در جلسات دفاع رساله، پايان نامه،پروپوزال ، سمينار و... قالب پاورپوينت شرکتی، قابل ويرايش می باشد و جهت استفاده در جلسات دفاع رساله، پايان نامه،پروپوزال ، سمينار و...</a:t>
            </a:r>
            <a:endParaRPr lang="fa-IR" sz="2133" dirty="0">
              <a:solidFill>
                <a:srgbClr val="404040"/>
              </a:solidFill>
              <a:cs typeface="B Nazanin" panose="00000400000000000000" pitchFamily="2" charset="-78"/>
            </a:endParaRPr>
          </a:p>
        </p:txBody>
      </p:sp>
      <p:sp>
        <p:nvSpPr>
          <p:cNvPr id="23" name="Content Placeholder 2"/>
          <p:cNvSpPr txBox="1">
            <a:spLocks/>
          </p:cNvSpPr>
          <p:nvPr/>
        </p:nvSpPr>
        <p:spPr>
          <a:xfrm>
            <a:off x="1088376" y="5035311"/>
            <a:ext cx="10015248" cy="1315901"/>
          </a:xfrm>
          <a:prstGeom prst="rect">
            <a:avLst/>
          </a:prstGeom>
        </p:spPr>
        <p:txBody>
          <a:bodyPr vert="horz" lIns="121920" tIns="60960" rIns="121920" bIns="6096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rtl="1">
              <a:lnSpc>
                <a:spcPct val="120000"/>
              </a:lnSpc>
              <a:buNone/>
            </a:pPr>
            <a:r>
              <a:rPr lang="fa-IR" sz="2133" dirty="0">
                <a:solidFill>
                  <a:srgbClr val="404040"/>
                </a:solidFill>
                <a:latin typeface="IRANSans" panose="020B0506030804020204" pitchFamily="34" charset="-78"/>
                <a:cs typeface="B Nazanin" panose="00000400000000000000" pitchFamily="2" charset="-78"/>
              </a:rPr>
              <a:t>قالب پاورپوينت شرکتی، قابل ويرايش می باشد و جهت استفاده در جلسات دفاع رساله، پايان نامه،پروپوزال ، سمينار و... قالب پاورپوينت شرکتی، قابل ويرايش می باشد و جهت استفاده در جلسات دفاع رساله، پايان نامه،پروپوزال ، سمينار و...</a:t>
            </a:r>
            <a:endParaRPr lang="fa-IR" sz="2133" dirty="0">
              <a:solidFill>
                <a:srgbClr val="404040"/>
              </a:solidFill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804483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0" y="164638"/>
            <a:ext cx="12192000" cy="1056117"/>
          </a:xfrm>
        </p:spPr>
        <p:txBody>
          <a:bodyPr/>
          <a:lstStyle/>
          <a:p>
            <a:r>
              <a:rPr lang="fa-IR" altLang="ko-KR" dirty="0"/>
              <a:t>عنوان اسلاید </a:t>
            </a:r>
            <a:endParaRPr lang="ko-KR" altLang="en-US" dirty="0"/>
          </a:p>
        </p:txBody>
      </p:sp>
      <p:sp>
        <p:nvSpPr>
          <p:cNvPr id="4" name="Freeform 9"/>
          <p:cNvSpPr>
            <a:spLocks noEditPoints="1"/>
          </p:cNvSpPr>
          <p:nvPr/>
        </p:nvSpPr>
        <p:spPr bwMode="auto">
          <a:xfrm>
            <a:off x="623392" y="2397153"/>
            <a:ext cx="6114205" cy="3744416"/>
          </a:xfrm>
          <a:custGeom>
            <a:avLst/>
            <a:gdLst>
              <a:gd name="T0" fmla="*/ 3609 w 5720"/>
              <a:gd name="T1" fmla="*/ 2874 h 3503"/>
              <a:gd name="T2" fmla="*/ 5106 w 5720"/>
              <a:gd name="T3" fmla="*/ 1874 h 3503"/>
              <a:gd name="T4" fmla="*/ 5015 w 5720"/>
              <a:gd name="T5" fmla="*/ 1600 h 3503"/>
              <a:gd name="T6" fmla="*/ 5022 w 5720"/>
              <a:gd name="T7" fmla="*/ 1512 h 3503"/>
              <a:gd name="T8" fmla="*/ 4997 w 5720"/>
              <a:gd name="T9" fmla="*/ 1441 h 3503"/>
              <a:gd name="T10" fmla="*/ 3851 w 5720"/>
              <a:gd name="T11" fmla="*/ 701 h 3503"/>
              <a:gd name="T12" fmla="*/ 3740 w 5720"/>
              <a:gd name="T13" fmla="*/ 838 h 3503"/>
              <a:gd name="T14" fmla="*/ 3769 w 5720"/>
              <a:gd name="T15" fmla="*/ 1236 h 3503"/>
              <a:gd name="T16" fmla="*/ 3844 w 5720"/>
              <a:gd name="T17" fmla="*/ 954 h 3503"/>
              <a:gd name="T18" fmla="*/ 298 w 5720"/>
              <a:gd name="T19" fmla="*/ 240 h 3503"/>
              <a:gd name="T20" fmla="*/ 466 w 5720"/>
              <a:gd name="T21" fmla="*/ 185 h 3503"/>
              <a:gd name="T22" fmla="*/ 2104 w 5720"/>
              <a:gd name="T23" fmla="*/ 283 h 3503"/>
              <a:gd name="T24" fmla="*/ 3060 w 5720"/>
              <a:gd name="T25" fmla="*/ 354 h 3503"/>
              <a:gd name="T26" fmla="*/ 3537 w 5720"/>
              <a:gd name="T27" fmla="*/ 438 h 3503"/>
              <a:gd name="T28" fmla="*/ 3411 w 5720"/>
              <a:gd name="T29" fmla="*/ 594 h 3503"/>
              <a:gd name="T30" fmla="*/ 3731 w 5720"/>
              <a:gd name="T31" fmla="*/ 598 h 3503"/>
              <a:gd name="T32" fmla="*/ 4077 w 5720"/>
              <a:gd name="T33" fmla="*/ 643 h 3503"/>
              <a:gd name="T34" fmla="*/ 4128 w 5720"/>
              <a:gd name="T35" fmla="*/ 929 h 3503"/>
              <a:gd name="T36" fmla="*/ 4293 w 5720"/>
              <a:gd name="T37" fmla="*/ 1105 h 3503"/>
              <a:gd name="T38" fmla="*/ 4375 w 5720"/>
              <a:gd name="T39" fmla="*/ 1229 h 3503"/>
              <a:gd name="T40" fmla="*/ 4866 w 5720"/>
              <a:gd name="T41" fmla="*/ 800 h 3503"/>
              <a:gd name="T42" fmla="*/ 5313 w 5720"/>
              <a:gd name="T43" fmla="*/ 440 h 3503"/>
              <a:gd name="T44" fmla="*/ 5424 w 5720"/>
              <a:gd name="T45" fmla="*/ 127 h 3503"/>
              <a:gd name="T46" fmla="*/ 5678 w 5720"/>
              <a:gd name="T47" fmla="*/ 376 h 3503"/>
              <a:gd name="T48" fmla="*/ 5551 w 5720"/>
              <a:gd name="T49" fmla="*/ 600 h 3503"/>
              <a:gd name="T50" fmla="*/ 5446 w 5720"/>
              <a:gd name="T51" fmla="*/ 838 h 3503"/>
              <a:gd name="T52" fmla="*/ 5482 w 5720"/>
              <a:gd name="T53" fmla="*/ 970 h 3503"/>
              <a:gd name="T54" fmla="*/ 5197 w 5720"/>
              <a:gd name="T55" fmla="*/ 1183 h 3503"/>
              <a:gd name="T56" fmla="*/ 5140 w 5720"/>
              <a:gd name="T57" fmla="*/ 1434 h 3503"/>
              <a:gd name="T58" fmla="*/ 5155 w 5720"/>
              <a:gd name="T59" fmla="*/ 1538 h 3503"/>
              <a:gd name="T60" fmla="*/ 5073 w 5720"/>
              <a:gd name="T61" fmla="*/ 1600 h 3503"/>
              <a:gd name="T62" fmla="*/ 5064 w 5720"/>
              <a:gd name="T63" fmla="*/ 1701 h 3503"/>
              <a:gd name="T64" fmla="*/ 5133 w 5720"/>
              <a:gd name="T65" fmla="*/ 1976 h 3503"/>
              <a:gd name="T66" fmla="*/ 5048 w 5720"/>
              <a:gd name="T67" fmla="*/ 2083 h 3503"/>
              <a:gd name="T68" fmla="*/ 4797 w 5720"/>
              <a:gd name="T69" fmla="*/ 2347 h 3503"/>
              <a:gd name="T70" fmla="*/ 4669 w 5720"/>
              <a:gd name="T71" fmla="*/ 2505 h 3503"/>
              <a:gd name="T72" fmla="*/ 4768 w 5720"/>
              <a:gd name="T73" fmla="*/ 2923 h 3503"/>
              <a:gd name="T74" fmla="*/ 4909 w 5720"/>
              <a:gd name="T75" fmla="*/ 3414 h 3503"/>
              <a:gd name="T76" fmla="*/ 4702 w 5720"/>
              <a:gd name="T77" fmla="*/ 3350 h 3503"/>
              <a:gd name="T78" fmla="*/ 4549 w 5720"/>
              <a:gd name="T79" fmla="*/ 3112 h 3503"/>
              <a:gd name="T80" fmla="*/ 4197 w 5720"/>
              <a:gd name="T81" fmla="*/ 2905 h 3503"/>
              <a:gd name="T82" fmla="*/ 3875 w 5720"/>
              <a:gd name="T83" fmla="*/ 2863 h 3503"/>
              <a:gd name="T84" fmla="*/ 3706 w 5720"/>
              <a:gd name="T85" fmla="*/ 2885 h 3503"/>
              <a:gd name="T86" fmla="*/ 3713 w 5720"/>
              <a:gd name="T87" fmla="*/ 2952 h 3503"/>
              <a:gd name="T88" fmla="*/ 3733 w 5720"/>
              <a:gd name="T89" fmla="*/ 3043 h 3503"/>
              <a:gd name="T90" fmla="*/ 3582 w 5720"/>
              <a:gd name="T91" fmla="*/ 3038 h 3503"/>
              <a:gd name="T92" fmla="*/ 3326 w 5720"/>
              <a:gd name="T93" fmla="*/ 2989 h 3503"/>
              <a:gd name="T94" fmla="*/ 2886 w 5720"/>
              <a:gd name="T95" fmla="*/ 3140 h 3503"/>
              <a:gd name="T96" fmla="*/ 2855 w 5720"/>
              <a:gd name="T97" fmla="*/ 3160 h 3503"/>
              <a:gd name="T98" fmla="*/ 2758 w 5720"/>
              <a:gd name="T99" fmla="*/ 3334 h 3503"/>
              <a:gd name="T100" fmla="*/ 2657 w 5720"/>
              <a:gd name="T101" fmla="*/ 3458 h 3503"/>
              <a:gd name="T102" fmla="*/ 2264 w 5720"/>
              <a:gd name="T103" fmla="*/ 2936 h 3503"/>
              <a:gd name="T104" fmla="*/ 1884 w 5720"/>
              <a:gd name="T105" fmla="*/ 2901 h 3503"/>
              <a:gd name="T106" fmla="*/ 1378 w 5720"/>
              <a:gd name="T107" fmla="*/ 2652 h 3503"/>
              <a:gd name="T108" fmla="*/ 577 w 5720"/>
              <a:gd name="T109" fmla="*/ 2358 h 3503"/>
              <a:gd name="T110" fmla="*/ 344 w 5720"/>
              <a:gd name="T111" fmla="*/ 2047 h 3503"/>
              <a:gd name="T112" fmla="*/ 111 w 5720"/>
              <a:gd name="T113" fmla="*/ 1700 h 3503"/>
              <a:gd name="T114" fmla="*/ 84 w 5720"/>
              <a:gd name="T115" fmla="*/ 1530 h 3503"/>
              <a:gd name="T116" fmla="*/ 31 w 5720"/>
              <a:gd name="T117" fmla="*/ 1225 h 3503"/>
              <a:gd name="T118" fmla="*/ 98 w 5720"/>
              <a:gd name="T119" fmla="*/ 841 h 3503"/>
              <a:gd name="T120" fmla="*/ 280 w 5720"/>
              <a:gd name="T121" fmla="*/ 278 h 3503"/>
              <a:gd name="T122" fmla="*/ 433 w 5720"/>
              <a:gd name="T123" fmla="*/ 107 h 3503"/>
              <a:gd name="T124" fmla="*/ 466 w 5720"/>
              <a:gd name="T125" fmla="*/ 92 h 35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5720" h="3503">
                <a:moveTo>
                  <a:pt x="3058" y="2983"/>
                </a:moveTo>
                <a:lnTo>
                  <a:pt x="3055" y="2989"/>
                </a:lnTo>
                <a:lnTo>
                  <a:pt x="3049" y="2992"/>
                </a:lnTo>
                <a:lnTo>
                  <a:pt x="3046" y="2996"/>
                </a:lnTo>
                <a:lnTo>
                  <a:pt x="3044" y="2998"/>
                </a:lnTo>
                <a:lnTo>
                  <a:pt x="3040" y="3000"/>
                </a:lnTo>
                <a:lnTo>
                  <a:pt x="3038" y="3003"/>
                </a:lnTo>
                <a:lnTo>
                  <a:pt x="3044" y="3009"/>
                </a:lnTo>
                <a:lnTo>
                  <a:pt x="3048" y="3016"/>
                </a:lnTo>
                <a:lnTo>
                  <a:pt x="3049" y="3023"/>
                </a:lnTo>
                <a:lnTo>
                  <a:pt x="3062" y="3020"/>
                </a:lnTo>
                <a:lnTo>
                  <a:pt x="3058" y="3009"/>
                </a:lnTo>
                <a:lnTo>
                  <a:pt x="3057" y="2998"/>
                </a:lnTo>
                <a:lnTo>
                  <a:pt x="3058" y="2989"/>
                </a:lnTo>
                <a:lnTo>
                  <a:pt x="3058" y="2983"/>
                </a:lnTo>
                <a:close/>
                <a:moveTo>
                  <a:pt x="4769" y="2972"/>
                </a:moveTo>
                <a:lnTo>
                  <a:pt x="4769" y="2976"/>
                </a:lnTo>
                <a:lnTo>
                  <a:pt x="4775" y="2981"/>
                </a:lnTo>
                <a:lnTo>
                  <a:pt x="4777" y="2987"/>
                </a:lnTo>
                <a:lnTo>
                  <a:pt x="4782" y="2992"/>
                </a:lnTo>
                <a:lnTo>
                  <a:pt x="4784" y="2994"/>
                </a:lnTo>
                <a:lnTo>
                  <a:pt x="4784" y="2994"/>
                </a:lnTo>
                <a:lnTo>
                  <a:pt x="4784" y="2994"/>
                </a:lnTo>
                <a:lnTo>
                  <a:pt x="4784" y="2994"/>
                </a:lnTo>
                <a:lnTo>
                  <a:pt x="4784" y="2994"/>
                </a:lnTo>
                <a:lnTo>
                  <a:pt x="4786" y="2996"/>
                </a:lnTo>
                <a:lnTo>
                  <a:pt x="4786" y="2972"/>
                </a:lnTo>
                <a:lnTo>
                  <a:pt x="4769" y="2972"/>
                </a:lnTo>
                <a:close/>
                <a:moveTo>
                  <a:pt x="3617" y="2861"/>
                </a:moveTo>
                <a:lnTo>
                  <a:pt x="3613" y="2869"/>
                </a:lnTo>
                <a:lnTo>
                  <a:pt x="3609" y="2874"/>
                </a:lnTo>
                <a:lnTo>
                  <a:pt x="3604" y="2880"/>
                </a:lnTo>
                <a:lnTo>
                  <a:pt x="3597" y="2885"/>
                </a:lnTo>
                <a:lnTo>
                  <a:pt x="3597" y="2889"/>
                </a:lnTo>
                <a:lnTo>
                  <a:pt x="3637" y="2889"/>
                </a:lnTo>
                <a:lnTo>
                  <a:pt x="3640" y="2887"/>
                </a:lnTo>
                <a:lnTo>
                  <a:pt x="3642" y="2885"/>
                </a:lnTo>
                <a:lnTo>
                  <a:pt x="3648" y="2885"/>
                </a:lnTo>
                <a:lnTo>
                  <a:pt x="3653" y="2885"/>
                </a:lnTo>
                <a:lnTo>
                  <a:pt x="3655" y="2881"/>
                </a:lnTo>
                <a:lnTo>
                  <a:pt x="3657" y="2880"/>
                </a:lnTo>
                <a:lnTo>
                  <a:pt x="3658" y="2880"/>
                </a:lnTo>
                <a:lnTo>
                  <a:pt x="3660" y="2876"/>
                </a:lnTo>
                <a:lnTo>
                  <a:pt x="3660" y="2872"/>
                </a:lnTo>
                <a:lnTo>
                  <a:pt x="3648" y="2870"/>
                </a:lnTo>
                <a:lnTo>
                  <a:pt x="3638" y="2867"/>
                </a:lnTo>
                <a:lnTo>
                  <a:pt x="3629" y="2863"/>
                </a:lnTo>
                <a:lnTo>
                  <a:pt x="3617" y="2861"/>
                </a:lnTo>
                <a:close/>
                <a:moveTo>
                  <a:pt x="3875" y="2803"/>
                </a:moveTo>
                <a:lnTo>
                  <a:pt x="3875" y="2807"/>
                </a:lnTo>
                <a:lnTo>
                  <a:pt x="3875" y="2809"/>
                </a:lnTo>
                <a:lnTo>
                  <a:pt x="3877" y="2810"/>
                </a:lnTo>
                <a:lnTo>
                  <a:pt x="3877" y="2812"/>
                </a:lnTo>
                <a:lnTo>
                  <a:pt x="3878" y="2814"/>
                </a:lnTo>
                <a:lnTo>
                  <a:pt x="3878" y="2803"/>
                </a:lnTo>
                <a:lnTo>
                  <a:pt x="3875" y="2803"/>
                </a:lnTo>
                <a:close/>
                <a:moveTo>
                  <a:pt x="5124" y="1856"/>
                </a:moveTo>
                <a:lnTo>
                  <a:pt x="5120" y="1861"/>
                </a:lnTo>
                <a:lnTo>
                  <a:pt x="5118" y="1867"/>
                </a:lnTo>
                <a:lnTo>
                  <a:pt x="5115" y="1870"/>
                </a:lnTo>
                <a:lnTo>
                  <a:pt x="5111" y="1872"/>
                </a:lnTo>
                <a:lnTo>
                  <a:pt x="5106" y="1874"/>
                </a:lnTo>
                <a:lnTo>
                  <a:pt x="5100" y="1876"/>
                </a:lnTo>
                <a:lnTo>
                  <a:pt x="5095" y="1880"/>
                </a:lnTo>
                <a:lnTo>
                  <a:pt x="5095" y="1881"/>
                </a:lnTo>
                <a:lnTo>
                  <a:pt x="5097" y="1881"/>
                </a:lnTo>
                <a:lnTo>
                  <a:pt x="5097" y="1881"/>
                </a:lnTo>
                <a:lnTo>
                  <a:pt x="5097" y="1881"/>
                </a:lnTo>
                <a:lnTo>
                  <a:pt x="5097" y="1881"/>
                </a:lnTo>
                <a:lnTo>
                  <a:pt x="5098" y="1883"/>
                </a:lnTo>
                <a:lnTo>
                  <a:pt x="5098" y="1887"/>
                </a:lnTo>
                <a:lnTo>
                  <a:pt x="5109" y="1880"/>
                </a:lnTo>
                <a:lnTo>
                  <a:pt x="5120" y="1874"/>
                </a:lnTo>
                <a:lnTo>
                  <a:pt x="5135" y="1870"/>
                </a:lnTo>
                <a:lnTo>
                  <a:pt x="5137" y="1874"/>
                </a:lnTo>
                <a:lnTo>
                  <a:pt x="5138" y="1878"/>
                </a:lnTo>
                <a:lnTo>
                  <a:pt x="5140" y="1878"/>
                </a:lnTo>
                <a:lnTo>
                  <a:pt x="5140" y="1880"/>
                </a:lnTo>
                <a:lnTo>
                  <a:pt x="5144" y="1881"/>
                </a:lnTo>
                <a:lnTo>
                  <a:pt x="5148" y="1883"/>
                </a:lnTo>
                <a:lnTo>
                  <a:pt x="5148" y="1870"/>
                </a:lnTo>
                <a:lnTo>
                  <a:pt x="5153" y="1872"/>
                </a:lnTo>
                <a:lnTo>
                  <a:pt x="5157" y="1872"/>
                </a:lnTo>
                <a:lnTo>
                  <a:pt x="5160" y="1874"/>
                </a:lnTo>
                <a:lnTo>
                  <a:pt x="5164" y="1876"/>
                </a:lnTo>
                <a:lnTo>
                  <a:pt x="5160" y="1863"/>
                </a:lnTo>
                <a:lnTo>
                  <a:pt x="5148" y="1863"/>
                </a:lnTo>
                <a:lnTo>
                  <a:pt x="5137" y="1860"/>
                </a:lnTo>
                <a:lnTo>
                  <a:pt x="5124" y="1856"/>
                </a:lnTo>
                <a:close/>
                <a:moveTo>
                  <a:pt x="5011" y="1594"/>
                </a:moveTo>
                <a:lnTo>
                  <a:pt x="5011" y="1596"/>
                </a:lnTo>
                <a:lnTo>
                  <a:pt x="5013" y="1598"/>
                </a:lnTo>
                <a:lnTo>
                  <a:pt x="5015" y="1600"/>
                </a:lnTo>
                <a:lnTo>
                  <a:pt x="5017" y="1600"/>
                </a:lnTo>
                <a:lnTo>
                  <a:pt x="5020" y="1601"/>
                </a:lnTo>
                <a:lnTo>
                  <a:pt x="5020" y="1600"/>
                </a:lnTo>
                <a:lnTo>
                  <a:pt x="5018" y="1598"/>
                </a:lnTo>
                <a:lnTo>
                  <a:pt x="5015" y="1596"/>
                </a:lnTo>
                <a:lnTo>
                  <a:pt x="5013" y="1594"/>
                </a:lnTo>
                <a:lnTo>
                  <a:pt x="5011" y="1594"/>
                </a:lnTo>
                <a:close/>
                <a:moveTo>
                  <a:pt x="120" y="1520"/>
                </a:moveTo>
                <a:lnTo>
                  <a:pt x="120" y="1523"/>
                </a:lnTo>
                <a:lnTo>
                  <a:pt x="118" y="1527"/>
                </a:lnTo>
                <a:lnTo>
                  <a:pt x="118" y="1527"/>
                </a:lnTo>
                <a:lnTo>
                  <a:pt x="118" y="1527"/>
                </a:lnTo>
                <a:lnTo>
                  <a:pt x="118" y="1529"/>
                </a:lnTo>
                <a:lnTo>
                  <a:pt x="120" y="1530"/>
                </a:lnTo>
                <a:lnTo>
                  <a:pt x="122" y="1534"/>
                </a:lnTo>
                <a:lnTo>
                  <a:pt x="124" y="1536"/>
                </a:lnTo>
                <a:lnTo>
                  <a:pt x="126" y="1538"/>
                </a:lnTo>
                <a:lnTo>
                  <a:pt x="128" y="1540"/>
                </a:lnTo>
                <a:lnTo>
                  <a:pt x="128" y="1534"/>
                </a:lnTo>
                <a:lnTo>
                  <a:pt x="126" y="1530"/>
                </a:lnTo>
                <a:lnTo>
                  <a:pt x="126" y="1527"/>
                </a:lnTo>
                <a:lnTo>
                  <a:pt x="126" y="1525"/>
                </a:lnTo>
                <a:lnTo>
                  <a:pt x="124" y="1523"/>
                </a:lnTo>
                <a:lnTo>
                  <a:pt x="120" y="1520"/>
                </a:lnTo>
                <a:close/>
                <a:moveTo>
                  <a:pt x="5017" y="1509"/>
                </a:moveTo>
                <a:lnTo>
                  <a:pt x="5018" y="1510"/>
                </a:lnTo>
                <a:lnTo>
                  <a:pt x="5018" y="1510"/>
                </a:lnTo>
                <a:lnTo>
                  <a:pt x="5020" y="1512"/>
                </a:lnTo>
                <a:lnTo>
                  <a:pt x="5020" y="1512"/>
                </a:lnTo>
                <a:lnTo>
                  <a:pt x="5024" y="1512"/>
                </a:lnTo>
                <a:lnTo>
                  <a:pt x="5022" y="1512"/>
                </a:lnTo>
                <a:lnTo>
                  <a:pt x="5022" y="1510"/>
                </a:lnTo>
                <a:lnTo>
                  <a:pt x="5020" y="1510"/>
                </a:lnTo>
                <a:lnTo>
                  <a:pt x="5018" y="1510"/>
                </a:lnTo>
                <a:lnTo>
                  <a:pt x="5017" y="1509"/>
                </a:lnTo>
                <a:close/>
                <a:moveTo>
                  <a:pt x="4991" y="1492"/>
                </a:moveTo>
                <a:lnTo>
                  <a:pt x="4995" y="1510"/>
                </a:lnTo>
                <a:lnTo>
                  <a:pt x="5000" y="1523"/>
                </a:lnTo>
                <a:lnTo>
                  <a:pt x="5006" y="1536"/>
                </a:lnTo>
                <a:lnTo>
                  <a:pt x="5011" y="1549"/>
                </a:lnTo>
                <a:lnTo>
                  <a:pt x="5015" y="1549"/>
                </a:lnTo>
                <a:lnTo>
                  <a:pt x="5017" y="1532"/>
                </a:lnTo>
                <a:lnTo>
                  <a:pt x="5008" y="1521"/>
                </a:lnTo>
                <a:lnTo>
                  <a:pt x="5002" y="1509"/>
                </a:lnTo>
                <a:lnTo>
                  <a:pt x="5000" y="1492"/>
                </a:lnTo>
                <a:lnTo>
                  <a:pt x="4991" y="1492"/>
                </a:lnTo>
                <a:close/>
                <a:moveTo>
                  <a:pt x="120" y="1467"/>
                </a:moveTo>
                <a:lnTo>
                  <a:pt x="122" y="1469"/>
                </a:lnTo>
                <a:lnTo>
                  <a:pt x="124" y="1470"/>
                </a:lnTo>
                <a:lnTo>
                  <a:pt x="126" y="1470"/>
                </a:lnTo>
                <a:lnTo>
                  <a:pt x="128" y="1469"/>
                </a:lnTo>
                <a:lnTo>
                  <a:pt x="131" y="1467"/>
                </a:lnTo>
                <a:lnTo>
                  <a:pt x="120" y="1467"/>
                </a:lnTo>
                <a:close/>
                <a:moveTo>
                  <a:pt x="4993" y="1429"/>
                </a:moveTo>
                <a:lnTo>
                  <a:pt x="4988" y="1452"/>
                </a:lnTo>
                <a:lnTo>
                  <a:pt x="4991" y="1456"/>
                </a:lnTo>
                <a:lnTo>
                  <a:pt x="4993" y="1460"/>
                </a:lnTo>
                <a:lnTo>
                  <a:pt x="4997" y="1465"/>
                </a:lnTo>
                <a:lnTo>
                  <a:pt x="5004" y="1465"/>
                </a:lnTo>
                <a:lnTo>
                  <a:pt x="5004" y="1461"/>
                </a:lnTo>
                <a:lnTo>
                  <a:pt x="4997" y="1452"/>
                </a:lnTo>
                <a:lnTo>
                  <a:pt x="4997" y="1441"/>
                </a:lnTo>
                <a:lnTo>
                  <a:pt x="5000" y="1429"/>
                </a:lnTo>
                <a:lnTo>
                  <a:pt x="4993" y="1429"/>
                </a:lnTo>
                <a:close/>
                <a:moveTo>
                  <a:pt x="3935" y="785"/>
                </a:moveTo>
                <a:lnTo>
                  <a:pt x="3935" y="789"/>
                </a:lnTo>
                <a:lnTo>
                  <a:pt x="3937" y="792"/>
                </a:lnTo>
                <a:lnTo>
                  <a:pt x="3937" y="794"/>
                </a:lnTo>
                <a:lnTo>
                  <a:pt x="3937" y="794"/>
                </a:lnTo>
                <a:lnTo>
                  <a:pt x="3937" y="794"/>
                </a:lnTo>
                <a:lnTo>
                  <a:pt x="3938" y="796"/>
                </a:lnTo>
                <a:lnTo>
                  <a:pt x="3942" y="798"/>
                </a:lnTo>
                <a:lnTo>
                  <a:pt x="3942" y="785"/>
                </a:lnTo>
                <a:lnTo>
                  <a:pt x="3935" y="785"/>
                </a:lnTo>
                <a:close/>
                <a:moveTo>
                  <a:pt x="3809" y="703"/>
                </a:moveTo>
                <a:lnTo>
                  <a:pt x="3806" y="712"/>
                </a:lnTo>
                <a:lnTo>
                  <a:pt x="3808" y="709"/>
                </a:lnTo>
                <a:lnTo>
                  <a:pt x="3809" y="707"/>
                </a:lnTo>
                <a:lnTo>
                  <a:pt x="3809" y="705"/>
                </a:lnTo>
                <a:lnTo>
                  <a:pt x="3809" y="705"/>
                </a:lnTo>
                <a:lnTo>
                  <a:pt x="3809" y="703"/>
                </a:lnTo>
                <a:close/>
                <a:moveTo>
                  <a:pt x="3918" y="660"/>
                </a:moveTo>
                <a:lnTo>
                  <a:pt x="3911" y="670"/>
                </a:lnTo>
                <a:lnTo>
                  <a:pt x="3900" y="676"/>
                </a:lnTo>
                <a:lnTo>
                  <a:pt x="3888" y="680"/>
                </a:lnTo>
                <a:lnTo>
                  <a:pt x="3875" y="680"/>
                </a:lnTo>
                <a:lnTo>
                  <a:pt x="3864" y="683"/>
                </a:lnTo>
                <a:lnTo>
                  <a:pt x="3853" y="692"/>
                </a:lnTo>
                <a:lnTo>
                  <a:pt x="3853" y="694"/>
                </a:lnTo>
                <a:lnTo>
                  <a:pt x="3853" y="696"/>
                </a:lnTo>
                <a:lnTo>
                  <a:pt x="3853" y="698"/>
                </a:lnTo>
                <a:lnTo>
                  <a:pt x="3853" y="700"/>
                </a:lnTo>
                <a:lnTo>
                  <a:pt x="3851" y="701"/>
                </a:lnTo>
                <a:lnTo>
                  <a:pt x="3849" y="703"/>
                </a:lnTo>
                <a:lnTo>
                  <a:pt x="3844" y="710"/>
                </a:lnTo>
                <a:lnTo>
                  <a:pt x="3838" y="716"/>
                </a:lnTo>
                <a:lnTo>
                  <a:pt x="3831" y="720"/>
                </a:lnTo>
                <a:lnTo>
                  <a:pt x="3826" y="725"/>
                </a:lnTo>
                <a:lnTo>
                  <a:pt x="3820" y="732"/>
                </a:lnTo>
                <a:lnTo>
                  <a:pt x="3804" y="732"/>
                </a:lnTo>
                <a:lnTo>
                  <a:pt x="3806" y="716"/>
                </a:lnTo>
                <a:lnTo>
                  <a:pt x="3800" y="716"/>
                </a:lnTo>
                <a:lnTo>
                  <a:pt x="3789" y="725"/>
                </a:lnTo>
                <a:lnTo>
                  <a:pt x="3778" y="730"/>
                </a:lnTo>
                <a:lnTo>
                  <a:pt x="3768" y="740"/>
                </a:lnTo>
                <a:lnTo>
                  <a:pt x="3764" y="752"/>
                </a:lnTo>
                <a:lnTo>
                  <a:pt x="3760" y="767"/>
                </a:lnTo>
                <a:lnTo>
                  <a:pt x="3757" y="781"/>
                </a:lnTo>
                <a:lnTo>
                  <a:pt x="3753" y="783"/>
                </a:lnTo>
                <a:lnTo>
                  <a:pt x="3749" y="787"/>
                </a:lnTo>
                <a:lnTo>
                  <a:pt x="3746" y="790"/>
                </a:lnTo>
                <a:lnTo>
                  <a:pt x="3742" y="792"/>
                </a:lnTo>
                <a:lnTo>
                  <a:pt x="3740" y="796"/>
                </a:lnTo>
                <a:lnTo>
                  <a:pt x="3735" y="832"/>
                </a:lnTo>
                <a:lnTo>
                  <a:pt x="3724" y="838"/>
                </a:lnTo>
                <a:lnTo>
                  <a:pt x="3715" y="849"/>
                </a:lnTo>
                <a:lnTo>
                  <a:pt x="3708" y="863"/>
                </a:lnTo>
                <a:lnTo>
                  <a:pt x="3702" y="878"/>
                </a:lnTo>
                <a:lnTo>
                  <a:pt x="3711" y="878"/>
                </a:lnTo>
                <a:lnTo>
                  <a:pt x="3711" y="872"/>
                </a:lnTo>
                <a:lnTo>
                  <a:pt x="3718" y="863"/>
                </a:lnTo>
                <a:lnTo>
                  <a:pt x="3726" y="852"/>
                </a:lnTo>
                <a:lnTo>
                  <a:pt x="3731" y="843"/>
                </a:lnTo>
                <a:lnTo>
                  <a:pt x="3740" y="838"/>
                </a:lnTo>
                <a:lnTo>
                  <a:pt x="3757" y="832"/>
                </a:lnTo>
                <a:lnTo>
                  <a:pt x="3760" y="841"/>
                </a:lnTo>
                <a:lnTo>
                  <a:pt x="3764" y="849"/>
                </a:lnTo>
                <a:lnTo>
                  <a:pt x="3769" y="854"/>
                </a:lnTo>
                <a:lnTo>
                  <a:pt x="3771" y="865"/>
                </a:lnTo>
                <a:lnTo>
                  <a:pt x="3762" y="881"/>
                </a:lnTo>
                <a:lnTo>
                  <a:pt x="3758" y="898"/>
                </a:lnTo>
                <a:lnTo>
                  <a:pt x="3760" y="912"/>
                </a:lnTo>
                <a:lnTo>
                  <a:pt x="3762" y="927"/>
                </a:lnTo>
                <a:lnTo>
                  <a:pt x="3760" y="941"/>
                </a:lnTo>
                <a:lnTo>
                  <a:pt x="3758" y="943"/>
                </a:lnTo>
                <a:lnTo>
                  <a:pt x="3755" y="947"/>
                </a:lnTo>
                <a:lnTo>
                  <a:pt x="3751" y="950"/>
                </a:lnTo>
                <a:lnTo>
                  <a:pt x="3748" y="952"/>
                </a:lnTo>
                <a:lnTo>
                  <a:pt x="3746" y="956"/>
                </a:lnTo>
                <a:lnTo>
                  <a:pt x="3744" y="958"/>
                </a:lnTo>
                <a:lnTo>
                  <a:pt x="3744" y="1001"/>
                </a:lnTo>
                <a:lnTo>
                  <a:pt x="3742" y="1020"/>
                </a:lnTo>
                <a:lnTo>
                  <a:pt x="3742" y="1043"/>
                </a:lnTo>
                <a:lnTo>
                  <a:pt x="3740" y="1069"/>
                </a:lnTo>
                <a:lnTo>
                  <a:pt x="3737" y="1089"/>
                </a:lnTo>
                <a:lnTo>
                  <a:pt x="3735" y="1103"/>
                </a:lnTo>
                <a:lnTo>
                  <a:pt x="3738" y="1109"/>
                </a:lnTo>
                <a:lnTo>
                  <a:pt x="3742" y="1114"/>
                </a:lnTo>
                <a:lnTo>
                  <a:pt x="3748" y="1120"/>
                </a:lnTo>
                <a:lnTo>
                  <a:pt x="3751" y="1125"/>
                </a:lnTo>
                <a:lnTo>
                  <a:pt x="3755" y="1130"/>
                </a:lnTo>
                <a:lnTo>
                  <a:pt x="3751" y="1163"/>
                </a:lnTo>
                <a:lnTo>
                  <a:pt x="3755" y="1187"/>
                </a:lnTo>
                <a:lnTo>
                  <a:pt x="3760" y="1212"/>
                </a:lnTo>
                <a:lnTo>
                  <a:pt x="3769" y="1236"/>
                </a:lnTo>
                <a:lnTo>
                  <a:pt x="3778" y="1258"/>
                </a:lnTo>
                <a:lnTo>
                  <a:pt x="3791" y="1272"/>
                </a:lnTo>
                <a:lnTo>
                  <a:pt x="3797" y="1276"/>
                </a:lnTo>
                <a:lnTo>
                  <a:pt x="3802" y="1278"/>
                </a:lnTo>
                <a:lnTo>
                  <a:pt x="3806" y="1278"/>
                </a:lnTo>
                <a:lnTo>
                  <a:pt x="3811" y="1276"/>
                </a:lnTo>
                <a:lnTo>
                  <a:pt x="3829" y="1270"/>
                </a:lnTo>
                <a:lnTo>
                  <a:pt x="3848" y="1261"/>
                </a:lnTo>
                <a:lnTo>
                  <a:pt x="3860" y="1252"/>
                </a:lnTo>
                <a:lnTo>
                  <a:pt x="3866" y="1241"/>
                </a:lnTo>
                <a:lnTo>
                  <a:pt x="3873" y="1223"/>
                </a:lnTo>
                <a:lnTo>
                  <a:pt x="3882" y="1200"/>
                </a:lnTo>
                <a:lnTo>
                  <a:pt x="3889" y="1176"/>
                </a:lnTo>
                <a:lnTo>
                  <a:pt x="3895" y="1150"/>
                </a:lnTo>
                <a:lnTo>
                  <a:pt x="3898" y="1129"/>
                </a:lnTo>
                <a:lnTo>
                  <a:pt x="3897" y="1110"/>
                </a:lnTo>
                <a:lnTo>
                  <a:pt x="3886" y="1078"/>
                </a:lnTo>
                <a:lnTo>
                  <a:pt x="3873" y="1047"/>
                </a:lnTo>
                <a:lnTo>
                  <a:pt x="3857" y="1018"/>
                </a:lnTo>
                <a:lnTo>
                  <a:pt x="3849" y="1018"/>
                </a:lnTo>
                <a:lnTo>
                  <a:pt x="3846" y="1005"/>
                </a:lnTo>
                <a:lnTo>
                  <a:pt x="3849" y="996"/>
                </a:lnTo>
                <a:lnTo>
                  <a:pt x="3853" y="985"/>
                </a:lnTo>
                <a:lnTo>
                  <a:pt x="3858" y="974"/>
                </a:lnTo>
                <a:lnTo>
                  <a:pt x="3857" y="961"/>
                </a:lnTo>
                <a:lnTo>
                  <a:pt x="3855" y="961"/>
                </a:lnTo>
                <a:lnTo>
                  <a:pt x="3853" y="960"/>
                </a:lnTo>
                <a:lnTo>
                  <a:pt x="3851" y="958"/>
                </a:lnTo>
                <a:lnTo>
                  <a:pt x="3848" y="956"/>
                </a:lnTo>
                <a:lnTo>
                  <a:pt x="3846" y="954"/>
                </a:lnTo>
                <a:lnTo>
                  <a:pt x="3844" y="954"/>
                </a:lnTo>
                <a:lnTo>
                  <a:pt x="3844" y="940"/>
                </a:lnTo>
                <a:lnTo>
                  <a:pt x="3851" y="927"/>
                </a:lnTo>
                <a:lnTo>
                  <a:pt x="3858" y="916"/>
                </a:lnTo>
                <a:lnTo>
                  <a:pt x="3866" y="905"/>
                </a:lnTo>
                <a:lnTo>
                  <a:pt x="3862" y="845"/>
                </a:lnTo>
                <a:lnTo>
                  <a:pt x="3877" y="838"/>
                </a:lnTo>
                <a:lnTo>
                  <a:pt x="3880" y="829"/>
                </a:lnTo>
                <a:lnTo>
                  <a:pt x="3880" y="820"/>
                </a:lnTo>
                <a:lnTo>
                  <a:pt x="3882" y="812"/>
                </a:lnTo>
                <a:lnTo>
                  <a:pt x="3886" y="805"/>
                </a:lnTo>
                <a:lnTo>
                  <a:pt x="3902" y="805"/>
                </a:lnTo>
                <a:lnTo>
                  <a:pt x="3909" y="781"/>
                </a:lnTo>
                <a:lnTo>
                  <a:pt x="3922" y="769"/>
                </a:lnTo>
                <a:lnTo>
                  <a:pt x="3938" y="758"/>
                </a:lnTo>
                <a:lnTo>
                  <a:pt x="3953" y="747"/>
                </a:lnTo>
                <a:lnTo>
                  <a:pt x="3968" y="736"/>
                </a:lnTo>
                <a:lnTo>
                  <a:pt x="3962" y="723"/>
                </a:lnTo>
                <a:lnTo>
                  <a:pt x="3964" y="709"/>
                </a:lnTo>
                <a:lnTo>
                  <a:pt x="3971" y="698"/>
                </a:lnTo>
                <a:lnTo>
                  <a:pt x="3980" y="689"/>
                </a:lnTo>
                <a:lnTo>
                  <a:pt x="3991" y="685"/>
                </a:lnTo>
                <a:lnTo>
                  <a:pt x="3991" y="680"/>
                </a:lnTo>
                <a:lnTo>
                  <a:pt x="3978" y="676"/>
                </a:lnTo>
                <a:lnTo>
                  <a:pt x="3966" y="670"/>
                </a:lnTo>
                <a:lnTo>
                  <a:pt x="3955" y="665"/>
                </a:lnTo>
                <a:lnTo>
                  <a:pt x="3938" y="661"/>
                </a:lnTo>
                <a:lnTo>
                  <a:pt x="3918" y="660"/>
                </a:lnTo>
                <a:close/>
                <a:moveTo>
                  <a:pt x="295" y="238"/>
                </a:moveTo>
                <a:lnTo>
                  <a:pt x="297" y="238"/>
                </a:lnTo>
                <a:lnTo>
                  <a:pt x="298" y="240"/>
                </a:lnTo>
                <a:lnTo>
                  <a:pt x="298" y="240"/>
                </a:lnTo>
                <a:lnTo>
                  <a:pt x="300" y="240"/>
                </a:lnTo>
                <a:lnTo>
                  <a:pt x="304" y="241"/>
                </a:lnTo>
                <a:lnTo>
                  <a:pt x="302" y="240"/>
                </a:lnTo>
                <a:lnTo>
                  <a:pt x="300" y="240"/>
                </a:lnTo>
                <a:lnTo>
                  <a:pt x="300" y="240"/>
                </a:lnTo>
                <a:lnTo>
                  <a:pt x="298" y="238"/>
                </a:lnTo>
                <a:lnTo>
                  <a:pt x="295" y="238"/>
                </a:lnTo>
                <a:close/>
                <a:moveTo>
                  <a:pt x="458" y="209"/>
                </a:moveTo>
                <a:lnTo>
                  <a:pt x="458" y="216"/>
                </a:lnTo>
                <a:lnTo>
                  <a:pt x="457" y="220"/>
                </a:lnTo>
                <a:lnTo>
                  <a:pt x="455" y="221"/>
                </a:lnTo>
                <a:lnTo>
                  <a:pt x="453" y="225"/>
                </a:lnTo>
                <a:lnTo>
                  <a:pt x="451" y="229"/>
                </a:lnTo>
                <a:lnTo>
                  <a:pt x="458" y="229"/>
                </a:lnTo>
                <a:lnTo>
                  <a:pt x="458" y="221"/>
                </a:lnTo>
                <a:lnTo>
                  <a:pt x="460" y="218"/>
                </a:lnTo>
                <a:lnTo>
                  <a:pt x="462" y="216"/>
                </a:lnTo>
                <a:lnTo>
                  <a:pt x="462" y="214"/>
                </a:lnTo>
                <a:lnTo>
                  <a:pt x="460" y="212"/>
                </a:lnTo>
                <a:lnTo>
                  <a:pt x="458" y="209"/>
                </a:lnTo>
                <a:close/>
                <a:moveTo>
                  <a:pt x="466" y="172"/>
                </a:moveTo>
                <a:lnTo>
                  <a:pt x="464" y="176"/>
                </a:lnTo>
                <a:lnTo>
                  <a:pt x="462" y="178"/>
                </a:lnTo>
                <a:lnTo>
                  <a:pt x="460" y="181"/>
                </a:lnTo>
                <a:lnTo>
                  <a:pt x="460" y="183"/>
                </a:lnTo>
                <a:lnTo>
                  <a:pt x="460" y="187"/>
                </a:lnTo>
                <a:lnTo>
                  <a:pt x="458" y="192"/>
                </a:lnTo>
                <a:lnTo>
                  <a:pt x="468" y="198"/>
                </a:lnTo>
                <a:lnTo>
                  <a:pt x="466" y="192"/>
                </a:lnTo>
                <a:lnTo>
                  <a:pt x="466" y="189"/>
                </a:lnTo>
                <a:lnTo>
                  <a:pt x="466" y="185"/>
                </a:lnTo>
                <a:lnTo>
                  <a:pt x="466" y="181"/>
                </a:lnTo>
                <a:lnTo>
                  <a:pt x="468" y="178"/>
                </a:lnTo>
                <a:lnTo>
                  <a:pt x="468" y="174"/>
                </a:lnTo>
                <a:lnTo>
                  <a:pt x="466" y="172"/>
                </a:lnTo>
                <a:close/>
                <a:moveTo>
                  <a:pt x="513" y="0"/>
                </a:moveTo>
                <a:lnTo>
                  <a:pt x="529" y="10"/>
                </a:lnTo>
                <a:lnTo>
                  <a:pt x="553" y="20"/>
                </a:lnTo>
                <a:lnTo>
                  <a:pt x="580" y="25"/>
                </a:lnTo>
                <a:lnTo>
                  <a:pt x="608" y="29"/>
                </a:lnTo>
                <a:lnTo>
                  <a:pt x="635" y="34"/>
                </a:lnTo>
                <a:lnTo>
                  <a:pt x="657" y="40"/>
                </a:lnTo>
                <a:lnTo>
                  <a:pt x="740" y="65"/>
                </a:lnTo>
                <a:lnTo>
                  <a:pt x="824" y="85"/>
                </a:lnTo>
                <a:lnTo>
                  <a:pt x="911" y="101"/>
                </a:lnTo>
                <a:lnTo>
                  <a:pt x="998" y="118"/>
                </a:lnTo>
                <a:lnTo>
                  <a:pt x="1088" y="138"/>
                </a:lnTo>
                <a:lnTo>
                  <a:pt x="1158" y="152"/>
                </a:lnTo>
                <a:lnTo>
                  <a:pt x="1233" y="165"/>
                </a:lnTo>
                <a:lnTo>
                  <a:pt x="1309" y="178"/>
                </a:lnTo>
                <a:lnTo>
                  <a:pt x="1386" y="192"/>
                </a:lnTo>
                <a:lnTo>
                  <a:pt x="1457" y="210"/>
                </a:lnTo>
                <a:lnTo>
                  <a:pt x="1549" y="218"/>
                </a:lnTo>
                <a:lnTo>
                  <a:pt x="1602" y="229"/>
                </a:lnTo>
                <a:lnTo>
                  <a:pt x="1660" y="236"/>
                </a:lnTo>
                <a:lnTo>
                  <a:pt x="1717" y="243"/>
                </a:lnTo>
                <a:lnTo>
                  <a:pt x="1771" y="254"/>
                </a:lnTo>
                <a:lnTo>
                  <a:pt x="1904" y="261"/>
                </a:lnTo>
                <a:lnTo>
                  <a:pt x="1949" y="270"/>
                </a:lnTo>
                <a:lnTo>
                  <a:pt x="2000" y="276"/>
                </a:lnTo>
                <a:lnTo>
                  <a:pt x="2053" y="280"/>
                </a:lnTo>
                <a:lnTo>
                  <a:pt x="2104" y="283"/>
                </a:lnTo>
                <a:lnTo>
                  <a:pt x="2149" y="290"/>
                </a:lnTo>
                <a:lnTo>
                  <a:pt x="2228" y="290"/>
                </a:lnTo>
                <a:lnTo>
                  <a:pt x="2262" y="296"/>
                </a:lnTo>
                <a:lnTo>
                  <a:pt x="2300" y="294"/>
                </a:lnTo>
                <a:lnTo>
                  <a:pt x="2338" y="294"/>
                </a:lnTo>
                <a:lnTo>
                  <a:pt x="2378" y="294"/>
                </a:lnTo>
                <a:lnTo>
                  <a:pt x="2417" y="300"/>
                </a:lnTo>
                <a:lnTo>
                  <a:pt x="2437" y="301"/>
                </a:lnTo>
                <a:lnTo>
                  <a:pt x="2458" y="301"/>
                </a:lnTo>
                <a:lnTo>
                  <a:pt x="2484" y="300"/>
                </a:lnTo>
                <a:lnTo>
                  <a:pt x="2506" y="303"/>
                </a:lnTo>
                <a:lnTo>
                  <a:pt x="2548" y="309"/>
                </a:lnTo>
                <a:lnTo>
                  <a:pt x="2595" y="310"/>
                </a:lnTo>
                <a:lnTo>
                  <a:pt x="2642" y="310"/>
                </a:lnTo>
                <a:lnTo>
                  <a:pt x="2691" y="310"/>
                </a:lnTo>
                <a:lnTo>
                  <a:pt x="2762" y="314"/>
                </a:lnTo>
                <a:lnTo>
                  <a:pt x="2835" y="312"/>
                </a:lnTo>
                <a:lnTo>
                  <a:pt x="2908" y="312"/>
                </a:lnTo>
                <a:lnTo>
                  <a:pt x="2978" y="312"/>
                </a:lnTo>
                <a:lnTo>
                  <a:pt x="2978" y="260"/>
                </a:lnTo>
                <a:lnTo>
                  <a:pt x="3011" y="263"/>
                </a:lnTo>
                <a:lnTo>
                  <a:pt x="3013" y="267"/>
                </a:lnTo>
                <a:lnTo>
                  <a:pt x="3015" y="269"/>
                </a:lnTo>
                <a:lnTo>
                  <a:pt x="3015" y="270"/>
                </a:lnTo>
                <a:lnTo>
                  <a:pt x="3017" y="272"/>
                </a:lnTo>
                <a:lnTo>
                  <a:pt x="3020" y="272"/>
                </a:lnTo>
                <a:lnTo>
                  <a:pt x="3024" y="276"/>
                </a:lnTo>
                <a:lnTo>
                  <a:pt x="3026" y="303"/>
                </a:lnTo>
                <a:lnTo>
                  <a:pt x="3029" y="329"/>
                </a:lnTo>
                <a:lnTo>
                  <a:pt x="3035" y="349"/>
                </a:lnTo>
                <a:lnTo>
                  <a:pt x="3060" y="354"/>
                </a:lnTo>
                <a:lnTo>
                  <a:pt x="3084" y="358"/>
                </a:lnTo>
                <a:lnTo>
                  <a:pt x="3106" y="365"/>
                </a:lnTo>
                <a:lnTo>
                  <a:pt x="3124" y="376"/>
                </a:lnTo>
                <a:lnTo>
                  <a:pt x="3155" y="367"/>
                </a:lnTo>
                <a:lnTo>
                  <a:pt x="3182" y="365"/>
                </a:lnTo>
                <a:lnTo>
                  <a:pt x="3208" y="370"/>
                </a:lnTo>
                <a:lnTo>
                  <a:pt x="3229" y="381"/>
                </a:lnTo>
                <a:lnTo>
                  <a:pt x="3249" y="401"/>
                </a:lnTo>
                <a:lnTo>
                  <a:pt x="3260" y="394"/>
                </a:lnTo>
                <a:lnTo>
                  <a:pt x="3273" y="394"/>
                </a:lnTo>
                <a:lnTo>
                  <a:pt x="3286" y="400"/>
                </a:lnTo>
                <a:lnTo>
                  <a:pt x="3300" y="407"/>
                </a:lnTo>
                <a:lnTo>
                  <a:pt x="3315" y="416"/>
                </a:lnTo>
                <a:lnTo>
                  <a:pt x="3328" y="425"/>
                </a:lnTo>
                <a:lnTo>
                  <a:pt x="3338" y="429"/>
                </a:lnTo>
                <a:lnTo>
                  <a:pt x="3355" y="416"/>
                </a:lnTo>
                <a:lnTo>
                  <a:pt x="3373" y="405"/>
                </a:lnTo>
                <a:lnTo>
                  <a:pt x="3397" y="401"/>
                </a:lnTo>
                <a:lnTo>
                  <a:pt x="3397" y="405"/>
                </a:lnTo>
                <a:lnTo>
                  <a:pt x="3397" y="407"/>
                </a:lnTo>
                <a:lnTo>
                  <a:pt x="3398" y="409"/>
                </a:lnTo>
                <a:lnTo>
                  <a:pt x="3398" y="410"/>
                </a:lnTo>
                <a:lnTo>
                  <a:pt x="3400" y="412"/>
                </a:lnTo>
                <a:lnTo>
                  <a:pt x="3408" y="414"/>
                </a:lnTo>
                <a:lnTo>
                  <a:pt x="3426" y="416"/>
                </a:lnTo>
                <a:lnTo>
                  <a:pt x="3449" y="418"/>
                </a:lnTo>
                <a:lnTo>
                  <a:pt x="3475" y="420"/>
                </a:lnTo>
                <a:lnTo>
                  <a:pt x="3498" y="420"/>
                </a:lnTo>
                <a:lnTo>
                  <a:pt x="3520" y="421"/>
                </a:lnTo>
                <a:lnTo>
                  <a:pt x="3533" y="421"/>
                </a:lnTo>
                <a:lnTo>
                  <a:pt x="3537" y="438"/>
                </a:lnTo>
                <a:lnTo>
                  <a:pt x="3518" y="443"/>
                </a:lnTo>
                <a:lnTo>
                  <a:pt x="3498" y="450"/>
                </a:lnTo>
                <a:lnTo>
                  <a:pt x="3480" y="461"/>
                </a:lnTo>
                <a:lnTo>
                  <a:pt x="3464" y="469"/>
                </a:lnTo>
                <a:lnTo>
                  <a:pt x="3444" y="478"/>
                </a:lnTo>
                <a:lnTo>
                  <a:pt x="3422" y="483"/>
                </a:lnTo>
                <a:lnTo>
                  <a:pt x="3404" y="494"/>
                </a:lnTo>
                <a:lnTo>
                  <a:pt x="3380" y="514"/>
                </a:lnTo>
                <a:lnTo>
                  <a:pt x="3360" y="538"/>
                </a:lnTo>
                <a:lnTo>
                  <a:pt x="3340" y="563"/>
                </a:lnTo>
                <a:lnTo>
                  <a:pt x="3317" y="589"/>
                </a:lnTo>
                <a:lnTo>
                  <a:pt x="3289" y="610"/>
                </a:lnTo>
                <a:lnTo>
                  <a:pt x="3289" y="614"/>
                </a:lnTo>
                <a:lnTo>
                  <a:pt x="3295" y="614"/>
                </a:lnTo>
                <a:lnTo>
                  <a:pt x="3297" y="616"/>
                </a:lnTo>
                <a:lnTo>
                  <a:pt x="3297" y="616"/>
                </a:lnTo>
                <a:lnTo>
                  <a:pt x="3298" y="618"/>
                </a:lnTo>
                <a:lnTo>
                  <a:pt x="3298" y="618"/>
                </a:lnTo>
                <a:lnTo>
                  <a:pt x="3302" y="618"/>
                </a:lnTo>
                <a:lnTo>
                  <a:pt x="3311" y="614"/>
                </a:lnTo>
                <a:lnTo>
                  <a:pt x="3326" y="607"/>
                </a:lnTo>
                <a:lnTo>
                  <a:pt x="3344" y="598"/>
                </a:lnTo>
                <a:lnTo>
                  <a:pt x="3362" y="590"/>
                </a:lnTo>
                <a:lnTo>
                  <a:pt x="3380" y="583"/>
                </a:lnTo>
                <a:lnTo>
                  <a:pt x="3393" y="580"/>
                </a:lnTo>
                <a:lnTo>
                  <a:pt x="3400" y="578"/>
                </a:lnTo>
                <a:lnTo>
                  <a:pt x="3406" y="581"/>
                </a:lnTo>
                <a:lnTo>
                  <a:pt x="3409" y="583"/>
                </a:lnTo>
                <a:lnTo>
                  <a:pt x="3411" y="585"/>
                </a:lnTo>
                <a:lnTo>
                  <a:pt x="3411" y="589"/>
                </a:lnTo>
                <a:lnTo>
                  <a:pt x="3411" y="594"/>
                </a:lnTo>
                <a:lnTo>
                  <a:pt x="3411" y="603"/>
                </a:lnTo>
                <a:lnTo>
                  <a:pt x="3409" y="607"/>
                </a:lnTo>
                <a:lnTo>
                  <a:pt x="3406" y="612"/>
                </a:lnTo>
                <a:lnTo>
                  <a:pt x="3404" y="618"/>
                </a:lnTo>
                <a:lnTo>
                  <a:pt x="3408" y="618"/>
                </a:lnTo>
                <a:lnTo>
                  <a:pt x="3417" y="618"/>
                </a:lnTo>
                <a:lnTo>
                  <a:pt x="3426" y="621"/>
                </a:lnTo>
                <a:lnTo>
                  <a:pt x="3437" y="623"/>
                </a:lnTo>
                <a:lnTo>
                  <a:pt x="3448" y="623"/>
                </a:lnTo>
                <a:lnTo>
                  <a:pt x="3462" y="614"/>
                </a:lnTo>
                <a:lnTo>
                  <a:pt x="3473" y="603"/>
                </a:lnTo>
                <a:lnTo>
                  <a:pt x="3486" y="590"/>
                </a:lnTo>
                <a:lnTo>
                  <a:pt x="3497" y="583"/>
                </a:lnTo>
                <a:lnTo>
                  <a:pt x="3542" y="578"/>
                </a:lnTo>
                <a:lnTo>
                  <a:pt x="3558" y="567"/>
                </a:lnTo>
                <a:lnTo>
                  <a:pt x="3571" y="550"/>
                </a:lnTo>
                <a:lnTo>
                  <a:pt x="3586" y="534"/>
                </a:lnTo>
                <a:lnTo>
                  <a:pt x="3602" y="521"/>
                </a:lnTo>
                <a:lnTo>
                  <a:pt x="3638" y="563"/>
                </a:lnTo>
                <a:lnTo>
                  <a:pt x="3648" y="558"/>
                </a:lnTo>
                <a:lnTo>
                  <a:pt x="3660" y="556"/>
                </a:lnTo>
                <a:lnTo>
                  <a:pt x="3675" y="558"/>
                </a:lnTo>
                <a:lnTo>
                  <a:pt x="3691" y="558"/>
                </a:lnTo>
                <a:lnTo>
                  <a:pt x="3695" y="561"/>
                </a:lnTo>
                <a:lnTo>
                  <a:pt x="3700" y="565"/>
                </a:lnTo>
                <a:lnTo>
                  <a:pt x="3704" y="565"/>
                </a:lnTo>
                <a:lnTo>
                  <a:pt x="3708" y="567"/>
                </a:lnTo>
                <a:lnTo>
                  <a:pt x="3711" y="570"/>
                </a:lnTo>
                <a:lnTo>
                  <a:pt x="3720" y="580"/>
                </a:lnTo>
                <a:lnTo>
                  <a:pt x="3726" y="589"/>
                </a:lnTo>
                <a:lnTo>
                  <a:pt x="3731" y="598"/>
                </a:lnTo>
                <a:lnTo>
                  <a:pt x="3740" y="603"/>
                </a:lnTo>
                <a:lnTo>
                  <a:pt x="3757" y="607"/>
                </a:lnTo>
                <a:lnTo>
                  <a:pt x="3762" y="605"/>
                </a:lnTo>
                <a:lnTo>
                  <a:pt x="3766" y="603"/>
                </a:lnTo>
                <a:lnTo>
                  <a:pt x="3771" y="603"/>
                </a:lnTo>
                <a:lnTo>
                  <a:pt x="3775" y="603"/>
                </a:lnTo>
                <a:lnTo>
                  <a:pt x="3780" y="605"/>
                </a:lnTo>
                <a:lnTo>
                  <a:pt x="3786" y="607"/>
                </a:lnTo>
                <a:lnTo>
                  <a:pt x="3797" y="590"/>
                </a:lnTo>
                <a:lnTo>
                  <a:pt x="3809" y="580"/>
                </a:lnTo>
                <a:lnTo>
                  <a:pt x="3824" y="574"/>
                </a:lnTo>
                <a:lnTo>
                  <a:pt x="3840" y="570"/>
                </a:lnTo>
                <a:lnTo>
                  <a:pt x="3860" y="567"/>
                </a:lnTo>
                <a:lnTo>
                  <a:pt x="3882" y="563"/>
                </a:lnTo>
                <a:lnTo>
                  <a:pt x="3897" y="558"/>
                </a:lnTo>
                <a:lnTo>
                  <a:pt x="3909" y="550"/>
                </a:lnTo>
                <a:lnTo>
                  <a:pt x="3924" y="545"/>
                </a:lnTo>
                <a:lnTo>
                  <a:pt x="3944" y="543"/>
                </a:lnTo>
                <a:lnTo>
                  <a:pt x="3944" y="583"/>
                </a:lnTo>
                <a:lnTo>
                  <a:pt x="3964" y="581"/>
                </a:lnTo>
                <a:lnTo>
                  <a:pt x="3980" y="580"/>
                </a:lnTo>
                <a:lnTo>
                  <a:pt x="3995" y="578"/>
                </a:lnTo>
                <a:lnTo>
                  <a:pt x="4013" y="576"/>
                </a:lnTo>
                <a:lnTo>
                  <a:pt x="4017" y="587"/>
                </a:lnTo>
                <a:lnTo>
                  <a:pt x="4022" y="603"/>
                </a:lnTo>
                <a:lnTo>
                  <a:pt x="4029" y="616"/>
                </a:lnTo>
                <a:lnTo>
                  <a:pt x="4037" y="621"/>
                </a:lnTo>
                <a:lnTo>
                  <a:pt x="4048" y="625"/>
                </a:lnTo>
                <a:lnTo>
                  <a:pt x="4058" y="630"/>
                </a:lnTo>
                <a:lnTo>
                  <a:pt x="4069" y="636"/>
                </a:lnTo>
                <a:lnTo>
                  <a:pt x="4077" y="643"/>
                </a:lnTo>
                <a:lnTo>
                  <a:pt x="4082" y="656"/>
                </a:lnTo>
                <a:lnTo>
                  <a:pt x="4066" y="660"/>
                </a:lnTo>
                <a:lnTo>
                  <a:pt x="4046" y="660"/>
                </a:lnTo>
                <a:lnTo>
                  <a:pt x="4024" y="660"/>
                </a:lnTo>
                <a:lnTo>
                  <a:pt x="4004" y="660"/>
                </a:lnTo>
                <a:lnTo>
                  <a:pt x="4004" y="680"/>
                </a:lnTo>
                <a:lnTo>
                  <a:pt x="4048" y="700"/>
                </a:lnTo>
                <a:lnTo>
                  <a:pt x="4093" y="716"/>
                </a:lnTo>
                <a:lnTo>
                  <a:pt x="4142" y="729"/>
                </a:lnTo>
                <a:lnTo>
                  <a:pt x="4146" y="740"/>
                </a:lnTo>
                <a:lnTo>
                  <a:pt x="4149" y="747"/>
                </a:lnTo>
                <a:lnTo>
                  <a:pt x="4151" y="756"/>
                </a:lnTo>
                <a:lnTo>
                  <a:pt x="4155" y="769"/>
                </a:lnTo>
                <a:lnTo>
                  <a:pt x="4151" y="770"/>
                </a:lnTo>
                <a:lnTo>
                  <a:pt x="4149" y="772"/>
                </a:lnTo>
                <a:lnTo>
                  <a:pt x="4149" y="774"/>
                </a:lnTo>
                <a:lnTo>
                  <a:pt x="4148" y="776"/>
                </a:lnTo>
                <a:lnTo>
                  <a:pt x="4148" y="778"/>
                </a:lnTo>
                <a:lnTo>
                  <a:pt x="4146" y="781"/>
                </a:lnTo>
                <a:lnTo>
                  <a:pt x="4157" y="794"/>
                </a:lnTo>
                <a:lnTo>
                  <a:pt x="4164" y="810"/>
                </a:lnTo>
                <a:lnTo>
                  <a:pt x="4168" y="830"/>
                </a:lnTo>
                <a:lnTo>
                  <a:pt x="4169" y="852"/>
                </a:lnTo>
                <a:lnTo>
                  <a:pt x="4169" y="874"/>
                </a:lnTo>
                <a:lnTo>
                  <a:pt x="4158" y="874"/>
                </a:lnTo>
                <a:lnTo>
                  <a:pt x="4153" y="887"/>
                </a:lnTo>
                <a:lnTo>
                  <a:pt x="4151" y="901"/>
                </a:lnTo>
                <a:lnTo>
                  <a:pt x="4146" y="914"/>
                </a:lnTo>
                <a:lnTo>
                  <a:pt x="4138" y="921"/>
                </a:lnTo>
                <a:lnTo>
                  <a:pt x="4133" y="927"/>
                </a:lnTo>
                <a:lnTo>
                  <a:pt x="4128" y="929"/>
                </a:lnTo>
                <a:lnTo>
                  <a:pt x="4124" y="934"/>
                </a:lnTo>
                <a:lnTo>
                  <a:pt x="4122" y="943"/>
                </a:lnTo>
                <a:lnTo>
                  <a:pt x="4120" y="960"/>
                </a:lnTo>
                <a:lnTo>
                  <a:pt x="4126" y="960"/>
                </a:lnTo>
                <a:lnTo>
                  <a:pt x="4129" y="961"/>
                </a:lnTo>
                <a:lnTo>
                  <a:pt x="4135" y="961"/>
                </a:lnTo>
                <a:lnTo>
                  <a:pt x="4140" y="963"/>
                </a:lnTo>
                <a:lnTo>
                  <a:pt x="4157" y="940"/>
                </a:lnTo>
                <a:lnTo>
                  <a:pt x="4177" y="918"/>
                </a:lnTo>
                <a:lnTo>
                  <a:pt x="4204" y="901"/>
                </a:lnTo>
                <a:lnTo>
                  <a:pt x="4235" y="894"/>
                </a:lnTo>
                <a:lnTo>
                  <a:pt x="4240" y="901"/>
                </a:lnTo>
                <a:lnTo>
                  <a:pt x="4246" y="907"/>
                </a:lnTo>
                <a:lnTo>
                  <a:pt x="4253" y="912"/>
                </a:lnTo>
                <a:lnTo>
                  <a:pt x="4258" y="916"/>
                </a:lnTo>
                <a:lnTo>
                  <a:pt x="4262" y="923"/>
                </a:lnTo>
                <a:lnTo>
                  <a:pt x="4268" y="936"/>
                </a:lnTo>
                <a:lnTo>
                  <a:pt x="4268" y="950"/>
                </a:lnTo>
                <a:lnTo>
                  <a:pt x="4271" y="967"/>
                </a:lnTo>
                <a:lnTo>
                  <a:pt x="4275" y="981"/>
                </a:lnTo>
                <a:lnTo>
                  <a:pt x="4282" y="1000"/>
                </a:lnTo>
                <a:lnTo>
                  <a:pt x="4288" y="1018"/>
                </a:lnTo>
                <a:lnTo>
                  <a:pt x="4295" y="1032"/>
                </a:lnTo>
                <a:lnTo>
                  <a:pt x="4302" y="1032"/>
                </a:lnTo>
                <a:lnTo>
                  <a:pt x="4306" y="1041"/>
                </a:lnTo>
                <a:lnTo>
                  <a:pt x="4306" y="1056"/>
                </a:lnTo>
                <a:lnTo>
                  <a:pt x="4304" y="1072"/>
                </a:lnTo>
                <a:lnTo>
                  <a:pt x="4300" y="1085"/>
                </a:lnTo>
                <a:lnTo>
                  <a:pt x="4298" y="1092"/>
                </a:lnTo>
                <a:lnTo>
                  <a:pt x="4297" y="1100"/>
                </a:lnTo>
                <a:lnTo>
                  <a:pt x="4293" y="1105"/>
                </a:lnTo>
                <a:lnTo>
                  <a:pt x="4289" y="1109"/>
                </a:lnTo>
                <a:lnTo>
                  <a:pt x="4282" y="1110"/>
                </a:lnTo>
                <a:lnTo>
                  <a:pt x="4275" y="1112"/>
                </a:lnTo>
                <a:lnTo>
                  <a:pt x="4273" y="1109"/>
                </a:lnTo>
                <a:lnTo>
                  <a:pt x="4273" y="1105"/>
                </a:lnTo>
                <a:lnTo>
                  <a:pt x="4273" y="1103"/>
                </a:lnTo>
                <a:lnTo>
                  <a:pt x="4271" y="1101"/>
                </a:lnTo>
                <a:lnTo>
                  <a:pt x="4269" y="1100"/>
                </a:lnTo>
                <a:lnTo>
                  <a:pt x="4269" y="1109"/>
                </a:lnTo>
                <a:lnTo>
                  <a:pt x="4268" y="1112"/>
                </a:lnTo>
                <a:lnTo>
                  <a:pt x="4262" y="1116"/>
                </a:lnTo>
                <a:lnTo>
                  <a:pt x="4258" y="1120"/>
                </a:lnTo>
                <a:lnTo>
                  <a:pt x="4253" y="1123"/>
                </a:lnTo>
                <a:lnTo>
                  <a:pt x="4249" y="1129"/>
                </a:lnTo>
                <a:lnTo>
                  <a:pt x="4229" y="1145"/>
                </a:lnTo>
                <a:lnTo>
                  <a:pt x="4229" y="1185"/>
                </a:lnTo>
                <a:lnTo>
                  <a:pt x="4224" y="1194"/>
                </a:lnTo>
                <a:lnTo>
                  <a:pt x="4218" y="1201"/>
                </a:lnTo>
                <a:lnTo>
                  <a:pt x="4213" y="1210"/>
                </a:lnTo>
                <a:lnTo>
                  <a:pt x="4209" y="1225"/>
                </a:lnTo>
                <a:lnTo>
                  <a:pt x="4233" y="1229"/>
                </a:lnTo>
                <a:lnTo>
                  <a:pt x="4251" y="1234"/>
                </a:lnTo>
                <a:lnTo>
                  <a:pt x="4269" y="1240"/>
                </a:lnTo>
                <a:lnTo>
                  <a:pt x="4288" y="1245"/>
                </a:lnTo>
                <a:lnTo>
                  <a:pt x="4309" y="1249"/>
                </a:lnTo>
                <a:lnTo>
                  <a:pt x="4322" y="1240"/>
                </a:lnTo>
                <a:lnTo>
                  <a:pt x="4333" y="1234"/>
                </a:lnTo>
                <a:lnTo>
                  <a:pt x="4342" y="1234"/>
                </a:lnTo>
                <a:lnTo>
                  <a:pt x="4351" y="1234"/>
                </a:lnTo>
                <a:lnTo>
                  <a:pt x="4362" y="1234"/>
                </a:lnTo>
                <a:lnTo>
                  <a:pt x="4375" y="1229"/>
                </a:lnTo>
                <a:lnTo>
                  <a:pt x="4389" y="1218"/>
                </a:lnTo>
                <a:lnTo>
                  <a:pt x="4404" y="1200"/>
                </a:lnTo>
                <a:lnTo>
                  <a:pt x="4417" y="1183"/>
                </a:lnTo>
                <a:lnTo>
                  <a:pt x="4433" y="1169"/>
                </a:lnTo>
                <a:lnTo>
                  <a:pt x="4464" y="1152"/>
                </a:lnTo>
                <a:lnTo>
                  <a:pt x="4497" y="1132"/>
                </a:lnTo>
                <a:lnTo>
                  <a:pt x="4531" y="1110"/>
                </a:lnTo>
                <a:lnTo>
                  <a:pt x="4562" y="1087"/>
                </a:lnTo>
                <a:lnTo>
                  <a:pt x="4591" y="1061"/>
                </a:lnTo>
                <a:lnTo>
                  <a:pt x="4613" y="1032"/>
                </a:lnTo>
                <a:lnTo>
                  <a:pt x="4629" y="1000"/>
                </a:lnTo>
                <a:lnTo>
                  <a:pt x="4626" y="996"/>
                </a:lnTo>
                <a:lnTo>
                  <a:pt x="4624" y="990"/>
                </a:lnTo>
                <a:lnTo>
                  <a:pt x="4622" y="983"/>
                </a:lnTo>
                <a:lnTo>
                  <a:pt x="4620" y="976"/>
                </a:lnTo>
                <a:lnTo>
                  <a:pt x="4604" y="976"/>
                </a:lnTo>
                <a:lnTo>
                  <a:pt x="4600" y="940"/>
                </a:lnTo>
                <a:lnTo>
                  <a:pt x="4624" y="927"/>
                </a:lnTo>
                <a:lnTo>
                  <a:pt x="4648" y="916"/>
                </a:lnTo>
                <a:lnTo>
                  <a:pt x="4669" y="910"/>
                </a:lnTo>
                <a:lnTo>
                  <a:pt x="4695" y="907"/>
                </a:lnTo>
                <a:lnTo>
                  <a:pt x="4722" y="907"/>
                </a:lnTo>
                <a:lnTo>
                  <a:pt x="4755" y="912"/>
                </a:lnTo>
                <a:lnTo>
                  <a:pt x="4771" y="905"/>
                </a:lnTo>
                <a:lnTo>
                  <a:pt x="4784" y="900"/>
                </a:lnTo>
                <a:lnTo>
                  <a:pt x="4798" y="896"/>
                </a:lnTo>
                <a:lnTo>
                  <a:pt x="4817" y="896"/>
                </a:lnTo>
                <a:lnTo>
                  <a:pt x="4831" y="876"/>
                </a:lnTo>
                <a:lnTo>
                  <a:pt x="4848" y="852"/>
                </a:lnTo>
                <a:lnTo>
                  <a:pt x="4860" y="827"/>
                </a:lnTo>
                <a:lnTo>
                  <a:pt x="4866" y="800"/>
                </a:lnTo>
                <a:lnTo>
                  <a:pt x="4858" y="789"/>
                </a:lnTo>
                <a:lnTo>
                  <a:pt x="4851" y="776"/>
                </a:lnTo>
                <a:lnTo>
                  <a:pt x="4846" y="760"/>
                </a:lnTo>
                <a:lnTo>
                  <a:pt x="4842" y="743"/>
                </a:lnTo>
                <a:lnTo>
                  <a:pt x="4862" y="725"/>
                </a:lnTo>
                <a:lnTo>
                  <a:pt x="4877" y="705"/>
                </a:lnTo>
                <a:lnTo>
                  <a:pt x="4889" y="683"/>
                </a:lnTo>
                <a:lnTo>
                  <a:pt x="4900" y="660"/>
                </a:lnTo>
                <a:lnTo>
                  <a:pt x="4913" y="636"/>
                </a:lnTo>
                <a:lnTo>
                  <a:pt x="4929" y="614"/>
                </a:lnTo>
                <a:lnTo>
                  <a:pt x="4949" y="598"/>
                </a:lnTo>
                <a:lnTo>
                  <a:pt x="4968" y="589"/>
                </a:lnTo>
                <a:lnTo>
                  <a:pt x="4989" y="583"/>
                </a:lnTo>
                <a:lnTo>
                  <a:pt x="5013" y="581"/>
                </a:lnTo>
                <a:lnTo>
                  <a:pt x="5037" y="578"/>
                </a:lnTo>
                <a:lnTo>
                  <a:pt x="5060" y="572"/>
                </a:lnTo>
                <a:lnTo>
                  <a:pt x="5126" y="550"/>
                </a:lnTo>
                <a:lnTo>
                  <a:pt x="5191" y="532"/>
                </a:lnTo>
                <a:lnTo>
                  <a:pt x="5262" y="516"/>
                </a:lnTo>
                <a:lnTo>
                  <a:pt x="5262" y="480"/>
                </a:lnTo>
                <a:lnTo>
                  <a:pt x="5275" y="478"/>
                </a:lnTo>
                <a:lnTo>
                  <a:pt x="5286" y="474"/>
                </a:lnTo>
                <a:lnTo>
                  <a:pt x="5295" y="467"/>
                </a:lnTo>
                <a:lnTo>
                  <a:pt x="5298" y="456"/>
                </a:lnTo>
                <a:lnTo>
                  <a:pt x="5302" y="454"/>
                </a:lnTo>
                <a:lnTo>
                  <a:pt x="5304" y="454"/>
                </a:lnTo>
                <a:lnTo>
                  <a:pt x="5308" y="456"/>
                </a:lnTo>
                <a:lnTo>
                  <a:pt x="5309" y="456"/>
                </a:lnTo>
                <a:lnTo>
                  <a:pt x="5311" y="458"/>
                </a:lnTo>
                <a:lnTo>
                  <a:pt x="5315" y="456"/>
                </a:lnTo>
                <a:lnTo>
                  <a:pt x="5313" y="440"/>
                </a:lnTo>
                <a:lnTo>
                  <a:pt x="5320" y="423"/>
                </a:lnTo>
                <a:lnTo>
                  <a:pt x="5329" y="405"/>
                </a:lnTo>
                <a:lnTo>
                  <a:pt x="5337" y="387"/>
                </a:lnTo>
                <a:lnTo>
                  <a:pt x="5335" y="376"/>
                </a:lnTo>
                <a:lnTo>
                  <a:pt x="5333" y="361"/>
                </a:lnTo>
                <a:lnTo>
                  <a:pt x="5331" y="343"/>
                </a:lnTo>
                <a:lnTo>
                  <a:pt x="5331" y="325"/>
                </a:lnTo>
                <a:lnTo>
                  <a:pt x="5333" y="309"/>
                </a:lnTo>
                <a:lnTo>
                  <a:pt x="5333" y="307"/>
                </a:lnTo>
                <a:lnTo>
                  <a:pt x="5337" y="305"/>
                </a:lnTo>
                <a:lnTo>
                  <a:pt x="5338" y="301"/>
                </a:lnTo>
                <a:lnTo>
                  <a:pt x="5342" y="298"/>
                </a:lnTo>
                <a:lnTo>
                  <a:pt x="5344" y="296"/>
                </a:lnTo>
                <a:lnTo>
                  <a:pt x="5346" y="294"/>
                </a:lnTo>
                <a:lnTo>
                  <a:pt x="5344" y="281"/>
                </a:lnTo>
                <a:lnTo>
                  <a:pt x="5338" y="267"/>
                </a:lnTo>
                <a:lnTo>
                  <a:pt x="5337" y="252"/>
                </a:lnTo>
                <a:lnTo>
                  <a:pt x="5344" y="232"/>
                </a:lnTo>
                <a:lnTo>
                  <a:pt x="5353" y="212"/>
                </a:lnTo>
                <a:lnTo>
                  <a:pt x="5362" y="196"/>
                </a:lnTo>
                <a:lnTo>
                  <a:pt x="5368" y="181"/>
                </a:lnTo>
                <a:lnTo>
                  <a:pt x="5369" y="169"/>
                </a:lnTo>
                <a:lnTo>
                  <a:pt x="5371" y="156"/>
                </a:lnTo>
                <a:lnTo>
                  <a:pt x="5377" y="145"/>
                </a:lnTo>
                <a:lnTo>
                  <a:pt x="5384" y="136"/>
                </a:lnTo>
                <a:lnTo>
                  <a:pt x="5395" y="130"/>
                </a:lnTo>
                <a:lnTo>
                  <a:pt x="5400" y="129"/>
                </a:lnTo>
                <a:lnTo>
                  <a:pt x="5406" y="129"/>
                </a:lnTo>
                <a:lnTo>
                  <a:pt x="5411" y="129"/>
                </a:lnTo>
                <a:lnTo>
                  <a:pt x="5418" y="127"/>
                </a:lnTo>
                <a:lnTo>
                  <a:pt x="5424" y="127"/>
                </a:lnTo>
                <a:lnTo>
                  <a:pt x="5426" y="132"/>
                </a:lnTo>
                <a:lnTo>
                  <a:pt x="5426" y="136"/>
                </a:lnTo>
                <a:lnTo>
                  <a:pt x="5424" y="141"/>
                </a:lnTo>
                <a:lnTo>
                  <a:pt x="5424" y="145"/>
                </a:lnTo>
                <a:lnTo>
                  <a:pt x="5424" y="149"/>
                </a:lnTo>
                <a:lnTo>
                  <a:pt x="5424" y="150"/>
                </a:lnTo>
                <a:lnTo>
                  <a:pt x="5428" y="154"/>
                </a:lnTo>
                <a:lnTo>
                  <a:pt x="5433" y="156"/>
                </a:lnTo>
                <a:lnTo>
                  <a:pt x="5451" y="138"/>
                </a:lnTo>
                <a:lnTo>
                  <a:pt x="5478" y="125"/>
                </a:lnTo>
                <a:lnTo>
                  <a:pt x="5509" y="118"/>
                </a:lnTo>
                <a:lnTo>
                  <a:pt x="5522" y="125"/>
                </a:lnTo>
                <a:lnTo>
                  <a:pt x="5537" y="132"/>
                </a:lnTo>
                <a:lnTo>
                  <a:pt x="5551" y="140"/>
                </a:lnTo>
                <a:lnTo>
                  <a:pt x="5558" y="150"/>
                </a:lnTo>
                <a:lnTo>
                  <a:pt x="5573" y="178"/>
                </a:lnTo>
                <a:lnTo>
                  <a:pt x="5584" y="209"/>
                </a:lnTo>
                <a:lnTo>
                  <a:pt x="5595" y="241"/>
                </a:lnTo>
                <a:lnTo>
                  <a:pt x="5604" y="269"/>
                </a:lnTo>
                <a:lnTo>
                  <a:pt x="5606" y="283"/>
                </a:lnTo>
                <a:lnTo>
                  <a:pt x="5608" y="298"/>
                </a:lnTo>
                <a:lnTo>
                  <a:pt x="5611" y="312"/>
                </a:lnTo>
                <a:lnTo>
                  <a:pt x="5618" y="321"/>
                </a:lnTo>
                <a:lnTo>
                  <a:pt x="5629" y="325"/>
                </a:lnTo>
                <a:lnTo>
                  <a:pt x="5642" y="327"/>
                </a:lnTo>
                <a:lnTo>
                  <a:pt x="5651" y="330"/>
                </a:lnTo>
                <a:lnTo>
                  <a:pt x="5658" y="345"/>
                </a:lnTo>
                <a:lnTo>
                  <a:pt x="5662" y="363"/>
                </a:lnTo>
                <a:lnTo>
                  <a:pt x="5668" y="380"/>
                </a:lnTo>
                <a:lnTo>
                  <a:pt x="5673" y="378"/>
                </a:lnTo>
                <a:lnTo>
                  <a:pt x="5678" y="376"/>
                </a:lnTo>
                <a:lnTo>
                  <a:pt x="5684" y="376"/>
                </a:lnTo>
                <a:lnTo>
                  <a:pt x="5693" y="374"/>
                </a:lnTo>
                <a:lnTo>
                  <a:pt x="5697" y="381"/>
                </a:lnTo>
                <a:lnTo>
                  <a:pt x="5702" y="387"/>
                </a:lnTo>
                <a:lnTo>
                  <a:pt x="5708" y="392"/>
                </a:lnTo>
                <a:lnTo>
                  <a:pt x="5717" y="396"/>
                </a:lnTo>
                <a:lnTo>
                  <a:pt x="5717" y="409"/>
                </a:lnTo>
                <a:lnTo>
                  <a:pt x="5718" y="423"/>
                </a:lnTo>
                <a:lnTo>
                  <a:pt x="5720" y="443"/>
                </a:lnTo>
                <a:lnTo>
                  <a:pt x="5704" y="454"/>
                </a:lnTo>
                <a:lnTo>
                  <a:pt x="5686" y="469"/>
                </a:lnTo>
                <a:lnTo>
                  <a:pt x="5668" y="483"/>
                </a:lnTo>
                <a:lnTo>
                  <a:pt x="5653" y="501"/>
                </a:lnTo>
                <a:lnTo>
                  <a:pt x="5646" y="521"/>
                </a:lnTo>
                <a:lnTo>
                  <a:pt x="5633" y="520"/>
                </a:lnTo>
                <a:lnTo>
                  <a:pt x="5624" y="516"/>
                </a:lnTo>
                <a:lnTo>
                  <a:pt x="5613" y="512"/>
                </a:lnTo>
                <a:lnTo>
                  <a:pt x="5609" y="516"/>
                </a:lnTo>
                <a:lnTo>
                  <a:pt x="5606" y="520"/>
                </a:lnTo>
                <a:lnTo>
                  <a:pt x="5600" y="521"/>
                </a:lnTo>
                <a:lnTo>
                  <a:pt x="5597" y="525"/>
                </a:lnTo>
                <a:lnTo>
                  <a:pt x="5600" y="530"/>
                </a:lnTo>
                <a:lnTo>
                  <a:pt x="5602" y="536"/>
                </a:lnTo>
                <a:lnTo>
                  <a:pt x="5604" y="541"/>
                </a:lnTo>
                <a:lnTo>
                  <a:pt x="5604" y="549"/>
                </a:lnTo>
                <a:lnTo>
                  <a:pt x="5560" y="545"/>
                </a:lnTo>
                <a:lnTo>
                  <a:pt x="5558" y="561"/>
                </a:lnTo>
                <a:lnTo>
                  <a:pt x="5558" y="576"/>
                </a:lnTo>
                <a:lnTo>
                  <a:pt x="5558" y="594"/>
                </a:lnTo>
                <a:lnTo>
                  <a:pt x="5555" y="598"/>
                </a:lnTo>
                <a:lnTo>
                  <a:pt x="5551" y="600"/>
                </a:lnTo>
                <a:lnTo>
                  <a:pt x="5548" y="603"/>
                </a:lnTo>
                <a:lnTo>
                  <a:pt x="5546" y="605"/>
                </a:lnTo>
                <a:lnTo>
                  <a:pt x="5540" y="609"/>
                </a:lnTo>
                <a:lnTo>
                  <a:pt x="5535" y="610"/>
                </a:lnTo>
                <a:lnTo>
                  <a:pt x="5533" y="609"/>
                </a:lnTo>
                <a:lnTo>
                  <a:pt x="5531" y="609"/>
                </a:lnTo>
                <a:lnTo>
                  <a:pt x="5531" y="607"/>
                </a:lnTo>
                <a:lnTo>
                  <a:pt x="5529" y="607"/>
                </a:lnTo>
                <a:lnTo>
                  <a:pt x="5526" y="605"/>
                </a:lnTo>
                <a:lnTo>
                  <a:pt x="5524" y="621"/>
                </a:lnTo>
                <a:lnTo>
                  <a:pt x="5517" y="632"/>
                </a:lnTo>
                <a:lnTo>
                  <a:pt x="5509" y="640"/>
                </a:lnTo>
                <a:lnTo>
                  <a:pt x="5502" y="649"/>
                </a:lnTo>
                <a:lnTo>
                  <a:pt x="5493" y="658"/>
                </a:lnTo>
                <a:lnTo>
                  <a:pt x="5484" y="656"/>
                </a:lnTo>
                <a:lnTo>
                  <a:pt x="5478" y="656"/>
                </a:lnTo>
                <a:lnTo>
                  <a:pt x="5471" y="656"/>
                </a:lnTo>
                <a:lnTo>
                  <a:pt x="5460" y="654"/>
                </a:lnTo>
                <a:lnTo>
                  <a:pt x="5460" y="667"/>
                </a:lnTo>
                <a:lnTo>
                  <a:pt x="5462" y="678"/>
                </a:lnTo>
                <a:lnTo>
                  <a:pt x="5458" y="694"/>
                </a:lnTo>
                <a:lnTo>
                  <a:pt x="5453" y="714"/>
                </a:lnTo>
                <a:lnTo>
                  <a:pt x="5446" y="736"/>
                </a:lnTo>
                <a:lnTo>
                  <a:pt x="5440" y="761"/>
                </a:lnTo>
                <a:lnTo>
                  <a:pt x="5437" y="785"/>
                </a:lnTo>
                <a:lnTo>
                  <a:pt x="5438" y="809"/>
                </a:lnTo>
                <a:lnTo>
                  <a:pt x="5462" y="809"/>
                </a:lnTo>
                <a:lnTo>
                  <a:pt x="5462" y="829"/>
                </a:lnTo>
                <a:lnTo>
                  <a:pt x="5457" y="830"/>
                </a:lnTo>
                <a:lnTo>
                  <a:pt x="5451" y="834"/>
                </a:lnTo>
                <a:lnTo>
                  <a:pt x="5446" y="838"/>
                </a:lnTo>
                <a:lnTo>
                  <a:pt x="5442" y="841"/>
                </a:lnTo>
                <a:lnTo>
                  <a:pt x="5438" y="845"/>
                </a:lnTo>
                <a:lnTo>
                  <a:pt x="5438" y="869"/>
                </a:lnTo>
                <a:lnTo>
                  <a:pt x="5455" y="869"/>
                </a:lnTo>
                <a:lnTo>
                  <a:pt x="5466" y="876"/>
                </a:lnTo>
                <a:lnTo>
                  <a:pt x="5477" y="887"/>
                </a:lnTo>
                <a:lnTo>
                  <a:pt x="5486" y="900"/>
                </a:lnTo>
                <a:lnTo>
                  <a:pt x="5495" y="910"/>
                </a:lnTo>
                <a:lnTo>
                  <a:pt x="5508" y="921"/>
                </a:lnTo>
                <a:lnTo>
                  <a:pt x="5522" y="925"/>
                </a:lnTo>
                <a:lnTo>
                  <a:pt x="5528" y="921"/>
                </a:lnTo>
                <a:lnTo>
                  <a:pt x="5531" y="916"/>
                </a:lnTo>
                <a:lnTo>
                  <a:pt x="5533" y="912"/>
                </a:lnTo>
                <a:lnTo>
                  <a:pt x="5537" y="909"/>
                </a:lnTo>
                <a:lnTo>
                  <a:pt x="5540" y="901"/>
                </a:lnTo>
                <a:lnTo>
                  <a:pt x="5528" y="896"/>
                </a:lnTo>
                <a:lnTo>
                  <a:pt x="5517" y="890"/>
                </a:lnTo>
                <a:lnTo>
                  <a:pt x="5502" y="885"/>
                </a:lnTo>
                <a:lnTo>
                  <a:pt x="5504" y="872"/>
                </a:lnTo>
                <a:lnTo>
                  <a:pt x="5513" y="872"/>
                </a:lnTo>
                <a:lnTo>
                  <a:pt x="5520" y="872"/>
                </a:lnTo>
                <a:lnTo>
                  <a:pt x="5526" y="872"/>
                </a:lnTo>
                <a:lnTo>
                  <a:pt x="5537" y="874"/>
                </a:lnTo>
                <a:lnTo>
                  <a:pt x="5544" y="885"/>
                </a:lnTo>
                <a:lnTo>
                  <a:pt x="5553" y="896"/>
                </a:lnTo>
                <a:lnTo>
                  <a:pt x="5560" y="909"/>
                </a:lnTo>
                <a:lnTo>
                  <a:pt x="5564" y="925"/>
                </a:lnTo>
                <a:lnTo>
                  <a:pt x="5546" y="940"/>
                </a:lnTo>
                <a:lnTo>
                  <a:pt x="5526" y="952"/>
                </a:lnTo>
                <a:lnTo>
                  <a:pt x="5506" y="965"/>
                </a:lnTo>
                <a:lnTo>
                  <a:pt x="5482" y="970"/>
                </a:lnTo>
                <a:lnTo>
                  <a:pt x="5482" y="954"/>
                </a:lnTo>
                <a:lnTo>
                  <a:pt x="5478" y="954"/>
                </a:lnTo>
                <a:lnTo>
                  <a:pt x="5478" y="961"/>
                </a:lnTo>
                <a:lnTo>
                  <a:pt x="5468" y="969"/>
                </a:lnTo>
                <a:lnTo>
                  <a:pt x="5462" y="978"/>
                </a:lnTo>
                <a:lnTo>
                  <a:pt x="5455" y="985"/>
                </a:lnTo>
                <a:lnTo>
                  <a:pt x="5446" y="990"/>
                </a:lnTo>
                <a:lnTo>
                  <a:pt x="5433" y="994"/>
                </a:lnTo>
                <a:lnTo>
                  <a:pt x="5433" y="987"/>
                </a:lnTo>
                <a:lnTo>
                  <a:pt x="5429" y="983"/>
                </a:lnTo>
                <a:lnTo>
                  <a:pt x="5428" y="980"/>
                </a:lnTo>
                <a:lnTo>
                  <a:pt x="5426" y="976"/>
                </a:lnTo>
                <a:lnTo>
                  <a:pt x="5426" y="972"/>
                </a:lnTo>
                <a:lnTo>
                  <a:pt x="5424" y="967"/>
                </a:lnTo>
                <a:lnTo>
                  <a:pt x="5420" y="967"/>
                </a:lnTo>
                <a:lnTo>
                  <a:pt x="5418" y="967"/>
                </a:lnTo>
                <a:lnTo>
                  <a:pt x="5417" y="967"/>
                </a:lnTo>
                <a:lnTo>
                  <a:pt x="5415" y="969"/>
                </a:lnTo>
                <a:lnTo>
                  <a:pt x="5413" y="970"/>
                </a:lnTo>
                <a:lnTo>
                  <a:pt x="5418" y="983"/>
                </a:lnTo>
                <a:lnTo>
                  <a:pt x="5422" y="996"/>
                </a:lnTo>
                <a:lnTo>
                  <a:pt x="5420" y="1010"/>
                </a:lnTo>
                <a:lnTo>
                  <a:pt x="5386" y="1029"/>
                </a:lnTo>
                <a:lnTo>
                  <a:pt x="5349" y="1047"/>
                </a:lnTo>
                <a:lnTo>
                  <a:pt x="5311" y="1069"/>
                </a:lnTo>
                <a:lnTo>
                  <a:pt x="5275" y="1090"/>
                </a:lnTo>
                <a:lnTo>
                  <a:pt x="5242" y="1116"/>
                </a:lnTo>
                <a:lnTo>
                  <a:pt x="5218" y="1143"/>
                </a:lnTo>
                <a:lnTo>
                  <a:pt x="5215" y="1167"/>
                </a:lnTo>
                <a:lnTo>
                  <a:pt x="5206" y="1176"/>
                </a:lnTo>
                <a:lnTo>
                  <a:pt x="5197" y="1183"/>
                </a:lnTo>
                <a:lnTo>
                  <a:pt x="5188" y="1189"/>
                </a:lnTo>
                <a:lnTo>
                  <a:pt x="5180" y="1200"/>
                </a:lnTo>
                <a:lnTo>
                  <a:pt x="5177" y="1216"/>
                </a:lnTo>
                <a:lnTo>
                  <a:pt x="5209" y="1216"/>
                </a:lnTo>
                <a:lnTo>
                  <a:pt x="5209" y="1223"/>
                </a:lnTo>
                <a:lnTo>
                  <a:pt x="5213" y="1234"/>
                </a:lnTo>
                <a:lnTo>
                  <a:pt x="5213" y="1249"/>
                </a:lnTo>
                <a:lnTo>
                  <a:pt x="5213" y="1263"/>
                </a:lnTo>
                <a:lnTo>
                  <a:pt x="5215" y="1290"/>
                </a:lnTo>
                <a:lnTo>
                  <a:pt x="5217" y="1312"/>
                </a:lnTo>
                <a:lnTo>
                  <a:pt x="5213" y="1332"/>
                </a:lnTo>
                <a:lnTo>
                  <a:pt x="5208" y="1345"/>
                </a:lnTo>
                <a:lnTo>
                  <a:pt x="5200" y="1354"/>
                </a:lnTo>
                <a:lnTo>
                  <a:pt x="5197" y="1367"/>
                </a:lnTo>
                <a:lnTo>
                  <a:pt x="5193" y="1385"/>
                </a:lnTo>
                <a:lnTo>
                  <a:pt x="5188" y="1385"/>
                </a:lnTo>
                <a:lnTo>
                  <a:pt x="5186" y="1387"/>
                </a:lnTo>
                <a:lnTo>
                  <a:pt x="5184" y="1387"/>
                </a:lnTo>
                <a:lnTo>
                  <a:pt x="5184" y="1387"/>
                </a:lnTo>
                <a:lnTo>
                  <a:pt x="5182" y="1387"/>
                </a:lnTo>
                <a:lnTo>
                  <a:pt x="5182" y="1389"/>
                </a:lnTo>
                <a:lnTo>
                  <a:pt x="5180" y="1392"/>
                </a:lnTo>
                <a:lnTo>
                  <a:pt x="5182" y="1401"/>
                </a:lnTo>
                <a:lnTo>
                  <a:pt x="5178" y="1414"/>
                </a:lnTo>
                <a:lnTo>
                  <a:pt x="5173" y="1427"/>
                </a:lnTo>
                <a:lnTo>
                  <a:pt x="5164" y="1440"/>
                </a:lnTo>
                <a:lnTo>
                  <a:pt x="5153" y="1449"/>
                </a:lnTo>
                <a:lnTo>
                  <a:pt x="5142" y="1452"/>
                </a:lnTo>
                <a:lnTo>
                  <a:pt x="5142" y="1449"/>
                </a:lnTo>
                <a:lnTo>
                  <a:pt x="5138" y="1449"/>
                </a:lnTo>
                <a:lnTo>
                  <a:pt x="5140" y="1434"/>
                </a:lnTo>
                <a:lnTo>
                  <a:pt x="5138" y="1425"/>
                </a:lnTo>
                <a:lnTo>
                  <a:pt x="5131" y="1418"/>
                </a:lnTo>
                <a:lnTo>
                  <a:pt x="5120" y="1421"/>
                </a:lnTo>
                <a:lnTo>
                  <a:pt x="5113" y="1421"/>
                </a:lnTo>
                <a:lnTo>
                  <a:pt x="5104" y="1416"/>
                </a:lnTo>
                <a:lnTo>
                  <a:pt x="5095" y="1409"/>
                </a:lnTo>
                <a:lnTo>
                  <a:pt x="5095" y="1412"/>
                </a:lnTo>
                <a:lnTo>
                  <a:pt x="5102" y="1425"/>
                </a:lnTo>
                <a:lnTo>
                  <a:pt x="5108" y="1438"/>
                </a:lnTo>
                <a:lnTo>
                  <a:pt x="5115" y="1449"/>
                </a:lnTo>
                <a:lnTo>
                  <a:pt x="5126" y="1458"/>
                </a:lnTo>
                <a:lnTo>
                  <a:pt x="5131" y="1460"/>
                </a:lnTo>
                <a:lnTo>
                  <a:pt x="5137" y="1461"/>
                </a:lnTo>
                <a:lnTo>
                  <a:pt x="5142" y="1463"/>
                </a:lnTo>
                <a:lnTo>
                  <a:pt x="5148" y="1465"/>
                </a:lnTo>
                <a:lnTo>
                  <a:pt x="5148" y="1481"/>
                </a:lnTo>
                <a:lnTo>
                  <a:pt x="5149" y="1490"/>
                </a:lnTo>
                <a:lnTo>
                  <a:pt x="5151" y="1496"/>
                </a:lnTo>
                <a:lnTo>
                  <a:pt x="5155" y="1500"/>
                </a:lnTo>
                <a:lnTo>
                  <a:pt x="5158" y="1505"/>
                </a:lnTo>
                <a:lnTo>
                  <a:pt x="5162" y="1518"/>
                </a:lnTo>
                <a:lnTo>
                  <a:pt x="5158" y="1518"/>
                </a:lnTo>
                <a:lnTo>
                  <a:pt x="5155" y="1520"/>
                </a:lnTo>
                <a:lnTo>
                  <a:pt x="5155" y="1520"/>
                </a:lnTo>
                <a:lnTo>
                  <a:pt x="5153" y="1520"/>
                </a:lnTo>
                <a:lnTo>
                  <a:pt x="5153" y="1520"/>
                </a:lnTo>
                <a:lnTo>
                  <a:pt x="5153" y="1521"/>
                </a:lnTo>
                <a:lnTo>
                  <a:pt x="5151" y="1525"/>
                </a:lnTo>
                <a:lnTo>
                  <a:pt x="5151" y="1529"/>
                </a:lnTo>
                <a:lnTo>
                  <a:pt x="5153" y="1532"/>
                </a:lnTo>
                <a:lnTo>
                  <a:pt x="5155" y="1538"/>
                </a:lnTo>
                <a:lnTo>
                  <a:pt x="5155" y="1545"/>
                </a:lnTo>
                <a:lnTo>
                  <a:pt x="5155" y="1550"/>
                </a:lnTo>
                <a:lnTo>
                  <a:pt x="5151" y="1554"/>
                </a:lnTo>
                <a:lnTo>
                  <a:pt x="5148" y="1558"/>
                </a:lnTo>
                <a:lnTo>
                  <a:pt x="5144" y="1561"/>
                </a:lnTo>
                <a:lnTo>
                  <a:pt x="5140" y="1567"/>
                </a:lnTo>
                <a:lnTo>
                  <a:pt x="5137" y="1570"/>
                </a:lnTo>
                <a:lnTo>
                  <a:pt x="5133" y="1574"/>
                </a:lnTo>
                <a:lnTo>
                  <a:pt x="5129" y="1589"/>
                </a:lnTo>
                <a:lnTo>
                  <a:pt x="5128" y="1609"/>
                </a:lnTo>
                <a:lnTo>
                  <a:pt x="5126" y="1630"/>
                </a:lnTo>
                <a:lnTo>
                  <a:pt x="5124" y="1650"/>
                </a:lnTo>
                <a:lnTo>
                  <a:pt x="5120" y="1667"/>
                </a:lnTo>
                <a:lnTo>
                  <a:pt x="5108" y="1667"/>
                </a:lnTo>
                <a:lnTo>
                  <a:pt x="5108" y="1683"/>
                </a:lnTo>
                <a:lnTo>
                  <a:pt x="5106" y="1700"/>
                </a:lnTo>
                <a:lnTo>
                  <a:pt x="5100" y="1714"/>
                </a:lnTo>
                <a:lnTo>
                  <a:pt x="5098" y="1716"/>
                </a:lnTo>
                <a:lnTo>
                  <a:pt x="5097" y="1716"/>
                </a:lnTo>
                <a:lnTo>
                  <a:pt x="5095" y="1718"/>
                </a:lnTo>
                <a:lnTo>
                  <a:pt x="5091" y="1718"/>
                </a:lnTo>
                <a:lnTo>
                  <a:pt x="5088" y="1718"/>
                </a:lnTo>
                <a:lnTo>
                  <a:pt x="5082" y="1703"/>
                </a:lnTo>
                <a:lnTo>
                  <a:pt x="5078" y="1689"/>
                </a:lnTo>
                <a:lnTo>
                  <a:pt x="5077" y="1672"/>
                </a:lnTo>
                <a:lnTo>
                  <a:pt x="5077" y="1650"/>
                </a:lnTo>
                <a:lnTo>
                  <a:pt x="5082" y="1638"/>
                </a:lnTo>
                <a:lnTo>
                  <a:pt x="5088" y="1620"/>
                </a:lnTo>
                <a:lnTo>
                  <a:pt x="5093" y="1605"/>
                </a:lnTo>
                <a:lnTo>
                  <a:pt x="5073" y="1605"/>
                </a:lnTo>
                <a:lnTo>
                  <a:pt x="5073" y="1600"/>
                </a:lnTo>
                <a:lnTo>
                  <a:pt x="5073" y="1594"/>
                </a:lnTo>
                <a:lnTo>
                  <a:pt x="5075" y="1590"/>
                </a:lnTo>
                <a:lnTo>
                  <a:pt x="5077" y="1585"/>
                </a:lnTo>
                <a:lnTo>
                  <a:pt x="5058" y="1580"/>
                </a:lnTo>
                <a:lnTo>
                  <a:pt x="5046" y="1570"/>
                </a:lnTo>
                <a:lnTo>
                  <a:pt x="5033" y="1563"/>
                </a:lnTo>
                <a:lnTo>
                  <a:pt x="5020" y="1561"/>
                </a:lnTo>
                <a:lnTo>
                  <a:pt x="5015" y="1561"/>
                </a:lnTo>
                <a:lnTo>
                  <a:pt x="5020" y="1567"/>
                </a:lnTo>
                <a:lnTo>
                  <a:pt x="5024" y="1570"/>
                </a:lnTo>
                <a:lnTo>
                  <a:pt x="5029" y="1576"/>
                </a:lnTo>
                <a:lnTo>
                  <a:pt x="5031" y="1581"/>
                </a:lnTo>
                <a:lnTo>
                  <a:pt x="5033" y="1587"/>
                </a:lnTo>
                <a:lnTo>
                  <a:pt x="5033" y="1590"/>
                </a:lnTo>
                <a:lnTo>
                  <a:pt x="5033" y="1594"/>
                </a:lnTo>
                <a:lnTo>
                  <a:pt x="5031" y="1598"/>
                </a:lnTo>
                <a:lnTo>
                  <a:pt x="5031" y="1600"/>
                </a:lnTo>
                <a:lnTo>
                  <a:pt x="5031" y="1603"/>
                </a:lnTo>
                <a:lnTo>
                  <a:pt x="5031" y="1605"/>
                </a:lnTo>
                <a:lnTo>
                  <a:pt x="5040" y="1614"/>
                </a:lnTo>
                <a:lnTo>
                  <a:pt x="5046" y="1621"/>
                </a:lnTo>
                <a:lnTo>
                  <a:pt x="5048" y="1632"/>
                </a:lnTo>
                <a:lnTo>
                  <a:pt x="5048" y="1650"/>
                </a:lnTo>
                <a:lnTo>
                  <a:pt x="5046" y="1652"/>
                </a:lnTo>
                <a:lnTo>
                  <a:pt x="5044" y="1656"/>
                </a:lnTo>
                <a:lnTo>
                  <a:pt x="5044" y="1660"/>
                </a:lnTo>
                <a:lnTo>
                  <a:pt x="5044" y="1667"/>
                </a:lnTo>
                <a:lnTo>
                  <a:pt x="5055" y="1667"/>
                </a:lnTo>
                <a:lnTo>
                  <a:pt x="5060" y="1676"/>
                </a:lnTo>
                <a:lnTo>
                  <a:pt x="5062" y="1687"/>
                </a:lnTo>
                <a:lnTo>
                  <a:pt x="5064" y="1701"/>
                </a:lnTo>
                <a:lnTo>
                  <a:pt x="5048" y="1701"/>
                </a:lnTo>
                <a:lnTo>
                  <a:pt x="5048" y="1707"/>
                </a:lnTo>
                <a:lnTo>
                  <a:pt x="5057" y="1712"/>
                </a:lnTo>
                <a:lnTo>
                  <a:pt x="5062" y="1718"/>
                </a:lnTo>
                <a:lnTo>
                  <a:pt x="5066" y="1725"/>
                </a:lnTo>
                <a:lnTo>
                  <a:pt x="5068" y="1738"/>
                </a:lnTo>
                <a:lnTo>
                  <a:pt x="5100" y="1738"/>
                </a:lnTo>
                <a:lnTo>
                  <a:pt x="5108" y="1750"/>
                </a:lnTo>
                <a:lnTo>
                  <a:pt x="5120" y="1763"/>
                </a:lnTo>
                <a:lnTo>
                  <a:pt x="5131" y="1776"/>
                </a:lnTo>
                <a:lnTo>
                  <a:pt x="5140" y="1787"/>
                </a:lnTo>
                <a:lnTo>
                  <a:pt x="5148" y="1805"/>
                </a:lnTo>
                <a:lnTo>
                  <a:pt x="5151" y="1825"/>
                </a:lnTo>
                <a:lnTo>
                  <a:pt x="5160" y="1843"/>
                </a:lnTo>
                <a:lnTo>
                  <a:pt x="5168" y="1854"/>
                </a:lnTo>
                <a:lnTo>
                  <a:pt x="5177" y="1861"/>
                </a:lnTo>
                <a:lnTo>
                  <a:pt x="5186" y="1870"/>
                </a:lnTo>
                <a:lnTo>
                  <a:pt x="5193" y="1883"/>
                </a:lnTo>
                <a:lnTo>
                  <a:pt x="5197" y="1900"/>
                </a:lnTo>
                <a:lnTo>
                  <a:pt x="5180" y="1900"/>
                </a:lnTo>
                <a:lnTo>
                  <a:pt x="5180" y="1887"/>
                </a:lnTo>
                <a:lnTo>
                  <a:pt x="5168" y="1880"/>
                </a:lnTo>
                <a:lnTo>
                  <a:pt x="5168" y="1883"/>
                </a:lnTo>
                <a:lnTo>
                  <a:pt x="5175" y="1894"/>
                </a:lnTo>
                <a:lnTo>
                  <a:pt x="5178" y="1907"/>
                </a:lnTo>
                <a:lnTo>
                  <a:pt x="5180" y="1923"/>
                </a:lnTo>
                <a:lnTo>
                  <a:pt x="5169" y="1936"/>
                </a:lnTo>
                <a:lnTo>
                  <a:pt x="5162" y="1947"/>
                </a:lnTo>
                <a:lnTo>
                  <a:pt x="5155" y="1960"/>
                </a:lnTo>
                <a:lnTo>
                  <a:pt x="5146" y="1970"/>
                </a:lnTo>
                <a:lnTo>
                  <a:pt x="5133" y="1976"/>
                </a:lnTo>
                <a:lnTo>
                  <a:pt x="5115" y="1980"/>
                </a:lnTo>
                <a:lnTo>
                  <a:pt x="5109" y="1976"/>
                </a:lnTo>
                <a:lnTo>
                  <a:pt x="5104" y="1974"/>
                </a:lnTo>
                <a:lnTo>
                  <a:pt x="5097" y="1972"/>
                </a:lnTo>
                <a:lnTo>
                  <a:pt x="5089" y="1970"/>
                </a:lnTo>
                <a:lnTo>
                  <a:pt x="5089" y="1976"/>
                </a:lnTo>
                <a:lnTo>
                  <a:pt x="5093" y="1976"/>
                </a:lnTo>
                <a:lnTo>
                  <a:pt x="5098" y="1978"/>
                </a:lnTo>
                <a:lnTo>
                  <a:pt x="5102" y="1981"/>
                </a:lnTo>
                <a:lnTo>
                  <a:pt x="5108" y="1983"/>
                </a:lnTo>
                <a:lnTo>
                  <a:pt x="5111" y="1987"/>
                </a:lnTo>
                <a:lnTo>
                  <a:pt x="5113" y="1992"/>
                </a:lnTo>
                <a:lnTo>
                  <a:pt x="5109" y="1994"/>
                </a:lnTo>
                <a:lnTo>
                  <a:pt x="5106" y="1998"/>
                </a:lnTo>
                <a:lnTo>
                  <a:pt x="5104" y="2000"/>
                </a:lnTo>
                <a:lnTo>
                  <a:pt x="5104" y="2003"/>
                </a:lnTo>
                <a:lnTo>
                  <a:pt x="5102" y="2009"/>
                </a:lnTo>
                <a:lnTo>
                  <a:pt x="5102" y="2016"/>
                </a:lnTo>
                <a:lnTo>
                  <a:pt x="5106" y="2016"/>
                </a:lnTo>
                <a:lnTo>
                  <a:pt x="5113" y="2010"/>
                </a:lnTo>
                <a:lnTo>
                  <a:pt x="5122" y="2010"/>
                </a:lnTo>
                <a:lnTo>
                  <a:pt x="5138" y="2012"/>
                </a:lnTo>
                <a:lnTo>
                  <a:pt x="5138" y="2040"/>
                </a:lnTo>
                <a:lnTo>
                  <a:pt x="5133" y="2045"/>
                </a:lnTo>
                <a:lnTo>
                  <a:pt x="5128" y="2052"/>
                </a:lnTo>
                <a:lnTo>
                  <a:pt x="5124" y="2058"/>
                </a:lnTo>
                <a:lnTo>
                  <a:pt x="5117" y="2063"/>
                </a:lnTo>
                <a:lnTo>
                  <a:pt x="5102" y="2070"/>
                </a:lnTo>
                <a:lnTo>
                  <a:pt x="5082" y="2074"/>
                </a:lnTo>
                <a:lnTo>
                  <a:pt x="5062" y="2078"/>
                </a:lnTo>
                <a:lnTo>
                  <a:pt x="5048" y="2083"/>
                </a:lnTo>
                <a:lnTo>
                  <a:pt x="5044" y="2087"/>
                </a:lnTo>
                <a:lnTo>
                  <a:pt x="5037" y="2096"/>
                </a:lnTo>
                <a:lnTo>
                  <a:pt x="5028" y="2107"/>
                </a:lnTo>
                <a:lnTo>
                  <a:pt x="5018" y="2120"/>
                </a:lnTo>
                <a:lnTo>
                  <a:pt x="5009" y="2132"/>
                </a:lnTo>
                <a:lnTo>
                  <a:pt x="5002" y="2141"/>
                </a:lnTo>
                <a:lnTo>
                  <a:pt x="4998" y="2147"/>
                </a:lnTo>
                <a:lnTo>
                  <a:pt x="4995" y="2147"/>
                </a:lnTo>
                <a:lnTo>
                  <a:pt x="4988" y="2165"/>
                </a:lnTo>
                <a:lnTo>
                  <a:pt x="4984" y="2180"/>
                </a:lnTo>
                <a:lnTo>
                  <a:pt x="4982" y="2194"/>
                </a:lnTo>
                <a:lnTo>
                  <a:pt x="4977" y="2205"/>
                </a:lnTo>
                <a:lnTo>
                  <a:pt x="4968" y="2212"/>
                </a:lnTo>
                <a:lnTo>
                  <a:pt x="4953" y="2218"/>
                </a:lnTo>
                <a:lnTo>
                  <a:pt x="4929" y="2220"/>
                </a:lnTo>
                <a:lnTo>
                  <a:pt x="4913" y="2230"/>
                </a:lnTo>
                <a:lnTo>
                  <a:pt x="4895" y="2241"/>
                </a:lnTo>
                <a:lnTo>
                  <a:pt x="4877" y="2252"/>
                </a:lnTo>
                <a:lnTo>
                  <a:pt x="4862" y="2265"/>
                </a:lnTo>
                <a:lnTo>
                  <a:pt x="4851" y="2283"/>
                </a:lnTo>
                <a:lnTo>
                  <a:pt x="4851" y="2330"/>
                </a:lnTo>
                <a:lnTo>
                  <a:pt x="4849" y="2332"/>
                </a:lnTo>
                <a:lnTo>
                  <a:pt x="4846" y="2336"/>
                </a:lnTo>
                <a:lnTo>
                  <a:pt x="4842" y="2338"/>
                </a:lnTo>
                <a:lnTo>
                  <a:pt x="4838" y="2341"/>
                </a:lnTo>
                <a:lnTo>
                  <a:pt x="4835" y="2347"/>
                </a:lnTo>
                <a:lnTo>
                  <a:pt x="4831" y="2354"/>
                </a:lnTo>
                <a:lnTo>
                  <a:pt x="4820" y="2354"/>
                </a:lnTo>
                <a:lnTo>
                  <a:pt x="4811" y="2350"/>
                </a:lnTo>
                <a:lnTo>
                  <a:pt x="4804" y="2349"/>
                </a:lnTo>
                <a:lnTo>
                  <a:pt x="4797" y="2347"/>
                </a:lnTo>
                <a:lnTo>
                  <a:pt x="4793" y="2350"/>
                </a:lnTo>
                <a:lnTo>
                  <a:pt x="4791" y="2358"/>
                </a:lnTo>
                <a:lnTo>
                  <a:pt x="4778" y="2358"/>
                </a:lnTo>
                <a:lnTo>
                  <a:pt x="4769" y="2380"/>
                </a:lnTo>
                <a:lnTo>
                  <a:pt x="4753" y="2400"/>
                </a:lnTo>
                <a:lnTo>
                  <a:pt x="4733" y="2414"/>
                </a:lnTo>
                <a:lnTo>
                  <a:pt x="4709" y="2421"/>
                </a:lnTo>
                <a:lnTo>
                  <a:pt x="4704" y="2430"/>
                </a:lnTo>
                <a:lnTo>
                  <a:pt x="4704" y="2438"/>
                </a:lnTo>
                <a:lnTo>
                  <a:pt x="4704" y="2443"/>
                </a:lnTo>
                <a:lnTo>
                  <a:pt x="4704" y="2449"/>
                </a:lnTo>
                <a:lnTo>
                  <a:pt x="4702" y="2454"/>
                </a:lnTo>
                <a:lnTo>
                  <a:pt x="4693" y="2456"/>
                </a:lnTo>
                <a:lnTo>
                  <a:pt x="4677" y="2458"/>
                </a:lnTo>
                <a:lnTo>
                  <a:pt x="4677" y="2454"/>
                </a:lnTo>
                <a:lnTo>
                  <a:pt x="4673" y="2454"/>
                </a:lnTo>
                <a:lnTo>
                  <a:pt x="4673" y="2458"/>
                </a:lnTo>
                <a:lnTo>
                  <a:pt x="4677" y="2460"/>
                </a:lnTo>
                <a:lnTo>
                  <a:pt x="4678" y="2461"/>
                </a:lnTo>
                <a:lnTo>
                  <a:pt x="4680" y="2463"/>
                </a:lnTo>
                <a:lnTo>
                  <a:pt x="4680" y="2465"/>
                </a:lnTo>
                <a:lnTo>
                  <a:pt x="4680" y="2467"/>
                </a:lnTo>
                <a:lnTo>
                  <a:pt x="4680" y="2469"/>
                </a:lnTo>
                <a:lnTo>
                  <a:pt x="4678" y="2472"/>
                </a:lnTo>
                <a:lnTo>
                  <a:pt x="4677" y="2474"/>
                </a:lnTo>
                <a:lnTo>
                  <a:pt x="4673" y="2478"/>
                </a:lnTo>
                <a:lnTo>
                  <a:pt x="4671" y="2480"/>
                </a:lnTo>
                <a:lnTo>
                  <a:pt x="4669" y="2481"/>
                </a:lnTo>
                <a:lnTo>
                  <a:pt x="4668" y="2481"/>
                </a:lnTo>
                <a:lnTo>
                  <a:pt x="4671" y="2501"/>
                </a:lnTo>
                <a:lnTo>
                  <a:pt x="4669" y="2505"/>
                </a:lnTo>
                <a:lnTo>
                  <a:pt x="4664" y="2509"/>
                </a:lnTo>
                <a:lnTo>
                  <a:pt x="4657" y="2514"/>
                </a:lnTo>
                <a:lnTo>
                  <a:pt x="4651" y="2518"/>
                </a:lnTo>
                <a:lnTo>
                  <a:pt x="4648" y="2521"/>
                </a:lnTo>
                <a:lnTo>
                  <a:pt x="4644" y="2534"/>
                </a:lnTo>
                <a:lnTo>
                  <a:pt x="4642" y="2550"/>
                </a:lnTo>
                <a:lnTo>
                  <a:pt x="4644" y="2565"/>
                </a:lnTo>
                <a:lnTo>
                  <a:pt x="4644" y="2578"/>
                </a:lnTo>
                <a:lnTo>
                  <a:pt x="4642" y="2580"/>
                </a:lnTo>
                <a:lnTo>
                  <a:pt x="4638" y="2581"/>
                </a:lnTo>
                <a:lnTo>
                  <a:pt x="4635" y="2585"/>
                </a:lnTo>
                <a:lnTo>
                  <a:pt x="4631" y="2589"/>
                </a:lnTo>
                <a:lnTo>
                  <a:pt x="4629" y="2590"/>
                </a:lnTo>
                <a:lnTo>
                  <a:pt x="4628" y="2592"/>
                </a:lnTo>
                <a:lnTo>
                  <a:pt x="4628" y="2596"/>
                </a:lnTo>
                <a:lnTo>
                  <a:pt x="4631" y="2596"/>
                </a:lnTo>
                <a:lnTo>
                  <a:pt x="4633" y="2605"/>
                </a:lnTo>
                <a:lnTo>
                  <a:pt x="4635" y="2621"/>
                </a:lnTo>
                <a:lnTo>
                  <a:pt x="4635" y="2640"/>
                </a:lnTo>
                <a:lnTo>
                  <a:pt x="4635" y="2660"/>
                </a:lnTo>
                <a:lnTo>
                  <a:pt x="4635" y="2674"/>
                </a:lnTo>
                <a:lnTo>
                  <a:pt x="4635" y="2681"/>
                </a:lnTo>
                <a:lnTo>
                  <a:pt x="4649" y="2703"/>
                </a:lnTo>
                <a:lnTo>
                  <a:pt x="4664" y="2734"/>
                </a:lnTo>
                <a:lnTo>
                  <a:pt x="4675" y="2767"/>
                </a:lnTo>
                <a:lnTo>
                  <a:pt x="4688" y="2801"/>
                </a:lnTo>
                <a:lnTo>
                  <a:pt x="4700" y="2832"/>
                </a:lnTo>
                <a:lnTo>
                  <a:pt x="4715" y="2860"/>
                </a:lnTo>
                <a:lnTo>
                  <a:pt x="4728" y="2880"/>
                </a:lnTo>
                <a:lnTo>
                  <a:pt x="4748" y="2901"/>
                </a:lnTo>
                <a:lnTo>
                  <a:pt x="4768" y="2923"/>
                </a:lnTo>
                <a:lnTo>
                  <a:pt x="4786" y="2947"/>
                </a:lnTo>
                <a:lnTo>
                  <a:pt x="4800" y="2970"/>
                </a:lnTo>
                <a:lnTo>
                  <a:pt x="4806" y="2992"/>
                </a:lnTo>
                <a:lnTo>
                  <a:pt x="4802" y="2998"/>
                </a:lnTo>
                <a:lnTo>
                  <a:pt x="4802" y="3009"/>
                </a:lnTo>
                <a:lnTo>
                  <a:pt x="4806" y="3020"/>
                </a:lnTo>
                <a:lnTo>
                  <a:pt x="4811" y="3032"/>
                </a:lnTo>
                <a:lnTo>
                  <a:pt x="4817" y="3043"/>
                </a:lnTo>
                <a:lnTo>
                  <a:pt x="4822" y="3052"/>
                </a:lnTo>
                <a:lnTo>
                  <a:pt x="4835" y="3076"/>
                </a:lnTo>
                <a:lnTo>
                  <a:pt x="4846" y="3101"/>
                </a:lnTo>
                <a:lnTo>
                  <a:pt x="4858" y="3123"/>
                </a:lnTo>
                <a:lnTo>
                  <a:pt x="4871" y="3143"/>
                </a:lnTo>
                <a:lnTo>
                  <a:pt x="4886" y="3163"/>
                </a:lnTo>
                <a:lnTo>
                  <a:pt x="4900" y="3185"/>
                </a:lnTo>
                <a:lnTo>
                  <a:pt x="4909" y="3209"/>
                </a:lnTo>
                <a:lnTo>
                  <a:pt x="4911" y="3241"/>
                </a:lnTo>
                <a:lnTo>
                  <a:pt x="4913" y="3280"/>
                </a:lnTo>
                <a:lnTo>
                  <a:pt x="4915" y="3318"/>
                </a:lnTo>
                <a:lnTo>
                  <a:pt x="4917" y="3350"/>
                </a:lnTo>
                <a:lnTo>
                  <a:pt x="4915" y="3354"/>
                </a:lnTo>
                <a:lnTo>
                  <a:pt x="4913" y="3358"/>
                </a:lnTo>
                <a:lnTo>
                  <a:pt x="4909" y="3361"/>
                </a:lnTo>
                <a:lnTo>
                  <a:pt x="4906" y="3365"/>
                </a:lnTo>
                <a:lnTo>
                  <a:pt x="4902" y="3369"/>
                </a:lnTo>
                <a:lnTo>
                  <a:pt x="4900" y="3370"/>
                </a:lnTo>
                <a:lnTo>
                  <a:pt x="4898" y="3381"/>
                </a:lnTo>
                <a:lnTo>
                  <a:pt x="4902" y="3390"/>
                </a:lnTo>
                <a:lnTo>
                  <a:pt x="4906" y="3400"/>
                </a:lnTo>
                <a:lnTo>
                  <a:pt x="4909" y="3407"/>
                </a:lnTo>
                <a:lnTo>
                  <a:pt x="4909" y="3414"/>
                </a:lnTo>
                <a:lnTo>
                  <a:pt x="4908" y="3416"/>
                </a:lnTo>
                <a:lnTo>
                  <a:pt x="4906" y="3418"/>
                </a:lnTo>
                <a:lnTo>
                  <a:pt x="4904" y="3418"/>
                </a:lnTo>
                <a:lnTo>
                  <a:pt x="4902" y="3418"/>
                </a:lnTo>
                <a:lnTo>
                  <a:pt x="4900" y="3420"/>
                </a:lnTo>
                <a:lnTo>
                  <a:pt x="4900" y="3421"/>
                </a:lnTo>
                <a:lnTo>
                  <a:pt x="4898" y="3425"/>
                </a:lnTo>
                <a:lnTo>
                  <a:pt x="4897" y="3430"/>
                </a:lnTo>
                <a:lnTo>
                  <a:pt x="4897" y="3438"/>
                </a:lnTo>
                <a:lnTo>
                  <a:pt x="4871" y="3441"/>
                </a:lnTo>
                <a:lnTo>
                  <a:pt x="4848" y="3450"/>
                </a:lnTo>
                <a:lnTo>
                  <a:pt x="4824" y="3460"/>
                </a:lnTo>
                <a:lnTo>
                  <a:pt x="4798" y="3465"/>
                </a:lnTo>
                <a:lnTo>
                  <a:pt x="4797" y="3460"/>
                </a:lnTo>
                <a:lnTo>
                  <a:pt x="4795" y="3456"/>
                </a:lnTo>
                <a:lnTo>
                  <a:pt x="4793" y="3452"/>
                </a:lnTo>
                <a:lnTo>
                  <a:pt x="4791" y="3449"/>
                </a:lnTo>
                <a:lnTo>
                  <a:pt x="4789" y="3443"/>
                </a:lnTo>
                <a:lnTo>
                  <a:pt x="4788" y="3438"/>
                </a:lnTo>
                <a:lnTo>
                  <a:pt x="4789" y="3436"/>
                </a:lnTo>
                <a:lnTo>
                  <a:pt x="4791" y="3434"/>
                </a:lnTo>
                <a:lnTo>
                  <a:pt x="4793" y="3432"/>
                </a:lnTo>
                <a:lnTo>
                  <a:pt x="4793" y="3430"/>
                </a:lnTo>
                <a:lnTo>
                  <a:pt x="4793" y="3429"/>
                </a:lnTo>
                <a:lnTo>
                  <a:pt x="4795" y="3425"/>
                </a:lnTo>
                <a:lnTo>
                  <a:pt x="4778" y="3410"/>
                </a:lnTo>
                <a:lnTo>
                  <a:pt x="4764" y="3390"/>
                </a:lnTo>
                <a:lnTo>
                  <a:pt x="4751" y="3369"/>
                </a:lnTo>
                <a:lnTo>
                  <a:pt x="4728" y="3369"/>
                </a:lnTo>
                <a:lnTo>
                  <a:pt x="4708" y="3365"/>
                </a:lnTo>
                <a:lnTo>
                  <a:pt x="4702" y="3350"/>
                </a:lnTo>
                <a:lnTo>
                  <a:pt x="4695" y="3330"/>
                </a:lnTo>
                <a:lnTo>
                  <a:pt x="4686" y="3310"/>
                </a:lnTo>
                <a:lnTo>
                  <a:pt x="4675" y="3292"/>
                </a:lnTo>
                <a:lnTo>
                  <a:pt x="4662" y="3280"/>
                </a:lnTo>
                <a:lnTo>
                  <a:pt x="4648" y="3272"/>
                </a:lnTo>
                <a:lnTo>
                  <a:pt x="4642" y="3238"/>
                </a:lnTo>
                <a:lnTo>
                  <a:pt x="4615" y="3238"/>
                </a:lnTo>
                <a:lnTo>
                  <a:pt x="4604" y="3220"/>
                </a:lnTo>
                <a:lnTo>
                  <a:pt x="4591" y="3198"/>
                </a:lnTo>
                <a:lnTo>
                  <a:pt x="4578" y="3172"/>
                </a:lnTo>
                <a:lnTo>
                  <a:pt x="4568" y="3149"/>
                </a:lnTo>
                <a:lnTo>
                  <a:pt x="4562" y="3129"/>
                </a:lnTo>
                <a:lnTo>
                  <a:pt x="4568" y="3130"/>
                </a:lnTo>
                <a:lnTo>
                  <a:pt x="4569" y="3130"/>
                </a:lnTo>
                <a:lnTo>
                  <a:pt x="4571" y="3130"/>
                </a:lnTo>
                <a:lnTo>
                  <a:pt x="4573" y="3130"/>
                </a:lnTo>
                <a:lnTo>
                  <a:pt x="4575" y="3130"/>
                </a:lnTo>
                <a:lnTo>
                  <a:pt x="4578" y="3130"/>
                </a:lnTo>
                <a:lnTo>
                  <a:pt x="4582" y="3130"/>
                </a:lnTo>
                <a:lnTo>
                  <a:pt x="4586" y="3116"/>
                </a:lnTo>
                <a:lnTo>
                  <a:pt x="4589" y="3107"/>
                </a:lnTo>
                <a:lnTo>
                  <a:pt x="4593" y="3100"/>
                </a:lnTo>
                <a:lnTo>
                  <a:pt x="4598" y="3090"/>
                </a:lnTo>
                <a:lnTo>
                  <a:pt x="4591" y="3090"/>
                </a:lnTo>
                <a:lnTo>
                  <a:pt x="4591" y="3094"/>
                </a:lnTo>
                <a:lnTo>
                  <a:pt x="4586" y="3103"/>
                </a:lnTo>
                <a:lnTo>
                  <a:pt x="4582" y="3110"/>
                </a:lnTo>
                <a:lnTo>
                  <a:pt x="4577" y="3116"/>
                </a:lnTo>
                <a:lnTo>
                  <a:pt x="4569" y="3120"/>
                </a:lnTo>
                <a:lnTo>
                  <a:pt x="4555" y="3121"/>
                </a:lnTo>
                <a:lnTo>
                  <a:pt x="4549" y="3112"/>
                </a:lnTo>
                <a:lnTo>
                  <a:pt x="4542" y="3105"/>
                </a:lnTo>
                <a:lnTo>
                  <a:pt x="4544" y="3081"/>
                </a:lnTo>
                <a:lnTo>
                  <a:pt x="4544" y="3056"/>
                </a:lnTo>
                <a:lnTo>
                  <a:pt x="4544" y="3029"/>
                </a:lnTo>
                <a:lnTo>
                  <a:pt x="4540" y="3001"/>
                </a:lnTo>
                <a:lnTo>
                  <a:pt x="4535" y="2978"/>
                </a:lnTo>
                <a:lnTo>
                  <a:pt x="4528" y="2958"/>
                </a:lnTo>
                <a:lnTo>
                  <a:pt x="4513" y="2943"/>
                </a:lnTo>
                <a:lnTo>
                  <a:pt x="4495" y="2934"/>
                </a:lnTo>
                <a:lnTo>
                  <a:pt x="4484" y="2934"/>
                </a:lnTo>
                <a:lnTo>
                  <a:pt x="4471" y="2927"/>
                </a:lnTo>
                <a:lnTo>
                  <a:pt x="4458" y="2916"/>
                </a:lnTo>
                <a:lnTo>
                  <a:pt x="4446" y="2901"/>
                </a:lnTo>
                <a:lnTo>
                  <a:pt x="4435" y="2889"/>
                </a:lnTo>
                <a:lnTo>
                  <a:pt x="4428" y="2878"/>
                </a:lnTo>
                <a:lnTo>
                  <a:pt x="4424" y="2876"/>
                </a:lnTo>
                <a:lnTo>
                  <a:pt x="4420" y="2874"/>
                </a:lnTo>
                <a:lnTo>
                  <a:pt x="4415" y="2874"/>
                </a:lnTo>
                <a:lnTo>
                  <a:pt x="4411" y="2872"/>
                </a:lnTo>
                <a:lnTo>
                  <a:pt x="4408" y="2870"/>
                </a:lnTo>
                <a:lnTo>
                  <a:pt x="4398" y="2854"/>
                </a:lnTo>
                <a:lnTo>
                  <a:pt x="4382" y="2841"/>
                </a:lnTo>
                <a:lnTo>
                  <a:pt x="4364" y="2836"/>
                </a:lnTo>
                <a:lnTo>
                  <a:pt x="4342" y="2832"/>
                </a:lnTo>
                <a:lnTo>
                  <a:pt x="4318" y="2834"/>
                </a:lnTo>
                <a:lnTo>
                  <a:pt x="4322" y="2858"/>
                </a:lnTo>
                <a:lnTo>
                  <a:pt x="4295" y="2869"/>
                </a:lnTo>
                <a:lnTo>
                  <a:pt x="4273" y="2880"/>
                </a:lnTo>
                <a:lnTo>
                  <a:pt x="4249" y="2890"/>
                </a:lnTo>
                <a:lnTo>
                  <a:pt x="4226" y="2900"/>
                </a:lnTo>
                <a:lnTo>
                  <a:pt x="4197" y="2905"/>
                </a:lnTo>
                <a:lnTo>
                  <a:pt x="4193" y="2901"/>
                </a:lnTo>
                <a:lnTo>
                  <a:pt x="4191" y="2898"/>
                </a:lnTo>
                <a:lnTo>
                  <a:pt x="4188" y="2896"/>
                </a:lnTo>
                <a:lnTo>
                  <a:pt x="4184" y="2892"/>
                </a:lnTo>
                <a:lnTo>
                  <a:pt x="4184" y="2869"/>
                </a:lnTo>
                <a:lnTo>
                  <a:pt x="4175" y="2861"/>
                </a:lnTo>
                <a:lnTo>
                  <a:pt x="4158" y="2852"/>
                </a:lnTo>
                <a:lnTo>
                  <a:pt x="4137" y="2843"/>
                </a:lnTo>
                <a:lnTo>
                  <a:pt x="4111" y="2834"/>
                </a:lnTo>
                <a:lnTo>
                  <a:pt x="4088" y="2825"/>
                </a:lnTo>
                <a:lnTo>
                  <a:pt x="4068" y="2820"/>
                </a:lnTo>
                <a:lnTo>
                  <a:pt x="4051" y="2816"/>
                </a:lnTo>
                <a:lnTo>
                  <a:pt x="4048" y="2816"/>
                </a:lnTo>
                <a:lnTo>
                  <a:pt x="4038" y="2820"/>
                </a:lnTo>
                <a:lnTo>
                  <a:pt x="4028" y="2823"/>
                </a:lnTo>
                <a:lnTo>
                  <a:pt x="4018" y="2825"/>
                </a:lnTo>
                <a:lnTo>
                  <a:pt x="4011" y="2827"/>
                </a:lnTo>
                <a:lnTo>
                  <a:pt x="4000" y="2829"/>
                </a:lnTo>
                <a:lnTo>
                  <a:pt x="3988" y="2829"/>
                </a:lnTo>
                <a:lnTo>
                  <a:pt x="3977" y="2827"/>
                </a:lnTo>
                <a:lnTo>
                  <a:pt x="3971" y="2827"/>
                </a:lnTo>
                <a:lnTo>
                  <a:pt x="3969" y="2830"/>
                </a:lnTo>
                <a:lnTo>
                  <a:pt x="3966" y="2832"/>
                </a:lnTo>
                <a:lnTo>
                  <a:pt x="3964" y="2838"/>
                </a:lnTo>
                <a:lnTo>
                  <a:pt x="3962" y="2841"/>
                </a:lnTo>
                <a:lnTo>
                  <a:pt x="3958" y="2843"/>
                </a:lnTo>
                <a:lnTo>
                  <a:pt x="3949" y="2847"/>
                </a:lnTo>
                <a:lnTo>
                  <a:pt x="3931" y="2852"/>
                </a:lnTo>
                <a:lnTo>
                  <a:pt x="3911" y="2858"/>
                </a:lnTo>
                <a:lnTo>
                  <a:pt x="3889" y="2861"/>
                </a:lnTo>
                <a:lnTo>
                  <a:pt x="3875" y="2863"/>
                </a:lnTo>
                <a:lnTo>
                  <a:pt x="3875" y="2858"/>
                </a:lnTo>
                <a:lnTo>
                  <a:pt x="3875" y="2856"/>
                </a:lnTo>
                <a:lnTo>
                  <a:pt x="3877" y="2854"/>
                </a:lnTo>
                <a:lnTo>
                  <a:pt x="3877" y="2852"/>
                </a:lnTo>
                <a:lnTo>
                  <a:pt x="3878" y="2850"/>
                </a:lnTo>
                <a:lnTo>
                  <a:pt x="3882" y="2849"/>
                </a:lnTo>
                <a:lnTo>
                  <a:pt x="3889" y="2847"/>
                </a:lnTo>
                <a:lnTo>
                  <a:pt x="3895" y="2845"/>
                </a:lnTo>
                <a:lnTo>
                  <a:pt x="3898" y="2843"/>
                </a:lnTo>
                <a:lnTo>
                  <a:pt x="3893" y="2840"/>
                </a:lnTo>
                <a:lnTo>
                  <a:pt x="3886" y="2836"/>
                </a:lnTo>
                <a:lnTo>
                  <a:pt x="3882" y="2830"/>
                </a:lnTo>
                <a:lnTo>
                  <a:pt x="3878" y="2825"/>
                </a:lnTo>
                <a:lnTo>
                  <a:pt x="3875" y="2820"/>
                </a:lnTo>
                <a:lnTo>
                  <a:pt x="3871" y="2820"/>
                </a:lnTo>
                <a:lnTo>
                  <a:pt x="3871" y="2847"/>
                </a:lnTo>
                <a:lnTo>
                  <a:pt x="3848" y="2845"/>
                </a:lnTo>
                <a:lnTo>
                  <a:pt x="3820" y="2845"/>
                </a:lnTo>
                <a:lnTo>
                  <a:pt x="3793" y="2847"/>
                </a:lnTo>
                <a:lnTo>
                  <a:pt x="3766" y="2849"/>
                </a:lnTo>
                <a:lnTo>
                  <a:pt x="3740" y="2854"/>
                </a:lnTo>
                <a:lnTo>
                  <a:pt x="3722" y="2861"/>
                </a:lnTo>
                <a:lnTo>
                  <a:pt x="3718" y="2863"/>
                </a:lnTo>
                <a:lnTo>
                  <a:pt x="3718" y="2867"/>
                </a:lnTo>
                <a:lnTo>
                  <a:pt x="3717" y="2870"/>
                </a:lnTo>
                <a:lnTo>
                  <a:pt x="3717" y="2876"/>
                </a:lnTo>
                <a:lnTo>
                  <a:pt x="3715" y="2878"/>
                </a:lnTo>
                <a:lnTo>
                  <a:pt x="3713" y="2881"/>
                </a:lnTo>
                <a:lnTo>
                  <a:pt x="3709" y="2883"/>
                </a:lnTo>
                <a:lnTo>
                  <a:pt x="3706" y="2885"/>
                </a:lnTo>
                <a:lnTo>
                  <a:pt x="3706" y="2885"/>
                </a:lnTo>
                <a:lnTo>
                  <a:pt x="3706" y="2885"/>
                </a:lnTo>
                <a:lnTo>
                  <a:pt x="3698" y="2889"/>
                </a:lnTo>
                <a:lnTo>
                  <a:pt x="3688" y="2894"/>
                </a:lnTo>
                <a:lnTo>
                  <a:pt x="3677" y="2898"/>
                </a:lnTo>
                <a:lnTo>
                  <a:pt x="3673" y="2901"/>
                </a:lnTo>
                <a:lnTo>
                  <a:pt x="3673" y="2905"/>
                </a:lnTo>
                <a:lnTo>
                  <a:pt x="3678" y="2905"/>
                </a:lnTo>
                <a:lnTo>
                  <a:pt x="3682" y="2907"/>
                </a:lnTo>
                <a:lnTo>
                  <a:pt x="3686" y="2907"/>
                </a:lnTo>
                <a:lnTo>
                  <a:pt x="3689" y="2909"/>
                </a:lnTo>
                <a:lnTo>
                  <a:pt x="3691" y="2901"/>
                </a:lnTo>
                <a:lnTo>
                  <a:pt x="3693" y="2898"/>
                </a:lnTo>
                <a:lnTo>
                  <a:pt x="3695" y="2894"/>
                </a:lnTo>
                <a:lnTo>
                  <a:pt x="3698" y="2892"/>
                </a:lnTo>
                <a:lnTo>
                  <a:pt x="3700" y="2889"/>
                </a:lnTo>
                <a:lnTo>
                  <a:pt x="3706" y="2885"/>
                </a:lnTo>
                <a:lnTo>
                  <a:pt x="3706" y="2885"/>
                </a:lnTo>
                <a:lnTo>
                  <a:pt x="3708" y="2887"/>
                </a:lnTo>
                <a:lnTo>
                  <a:pt x="3709" y="2887"/>
                </a:lnTo>
                <a:lnTo>
                  <a:pt x="3711" y="2887"/>
                </a:lnTo>
                <a:lnTo>
                  <a:pt x="3711" y="2887"/>
                </a:lnTo>
                <a:lnTo>
                  <a:pt x="3713" y="2889"/>
                </a:lnTo>
                <a:lnTo>
                  <a:pt x="3722" y="2903"/>
                </a:lnTo>
                <a:lnTo>
                  <a:pt x="3726" y="2918"/>
                </a:lnTo>
                <a:lnTo>
                  <a:pt x="3726" y="2936"/>
                </a:lnTo>
                <a:lnTo>
                  <a:pt x="3706" y="2932"/>
                </a:lnTo>
                <a:lnTo>
                  <a:pt x="3706" y="2936"/>
                </a:lnTo>
                <a:lnTo>
                  <a:pt x="3708" y="2940"/>
                </a:lnTo>
                <a:lnTo>
                  <a:pt x="3709" y="2943"/>
                </a:lnTo>
                <a:lnTo>
                  <a:pt x="3711" y="2947"/>
                </a:lnTo>
                <a:lnTo>
                  <a:pt x="3713" y="2952"/>
                </a:lnTo>
                <a:lnTo>
                  <a:pt x="3708" y="2952"/>
                </a:lnTo>
                <a:lnTo>
                  <a:pt x="3704" y="2952"/>
                </a:lnTo>
                <a:lnTo>
                  <a:pt x="3702" y="2954"/>
                </a:lnTo>
                <a:lnTo>
                  <a:pt x="3700" y="2954"/>
                </a:lnTo>
                <a:lnTo>
                  <a:pt x="3700" y="2954"/>
                </a:lnTo>
                <a:lnTo>
                  <a:pt x="3698" y="2958"/>
                </a:lnTo>
                <a:lnTo>
                  <a:pt x="3697" y="2960"/>
                </a:lnTo>
                <a:lnTo>
                  <a:pt x="3700" y="2960"/>
                </a:lnTo>
                <a:lnTo>
                  <a:pt x="3711" y="2969"/>
                </a:lnTo>
                <a:lnTo>
                  <a:pt x="3720" y="2970"/>
                </a:lnTo>
                <a:lnTo>
                  <a:pt x="3731" y="2972"/>
                </a:lnTo>
                <a:lnTo>
                  <a:pt x="3746" y="2976"/>
                </a:lnTo>
                <a:lnTo>
                  <a:pt x="3755" y="2981"/>
                </a:lnTo>
                <a:lnTo>
                  <a:pt x="3768" y="2990"/>
                </a:lnTo>
                <a:lnTo>
                  <a:pt x="3778" y="2998"/>
                </a:lnTo>
                <a:lnTo>
                  <a:pt x="3789" y="3005"/>
                </a:lnTo>
                <a:lnTo>
                  <a:pt x="3782" y="3025"/>
                </a:lnTo>
                <a:lnTo>
                  <a:pt x="3773" y="3045"/>
                </a:lnTo>
                <a:lnTo>
                  <a:pt x="3768" y="3041"/>
                </a:lnTo>
                <a:lnTo>
                  <a:pt x="3766" y="3040"/>
                </a:lnTo>
                <a:lnTo>
                  <a:pt x="3762" y="3038"/>
                </a:lnTo>
                <a:lnTo>
                  <a:pt x="3760" y="3036"/>
                </a:lnTo>
                <a:lnTo>
                  <a:pt x="3757" y="3034"/>
                </a:lnTo>
                <a:lnTo>
                  <a:pt x="3753" y="3032"/>
                </a:lnTo>
                <a:lnTo>
                  <a:pt x="3751" y="3038"/>
                </a:lnTo>
                <a:lnTo>
                  <a:pt x="3749" y="3043"/>
                </a:lnTo>
                <a:lnTo>
                  <a:pt x="3748" y="3047"/>
                </a:lnTo>
                <a:lnTo>
                  <a:pt x="3744" y="3049"/>
                </a:lnTo>
                <a:lnTo>
                  <a:pt x="3740" y="3050"/>
                </a:lnTo>
                <a:lnTo>
                  <a:pt x="3733" y="3052"/>
                </a:lnTo>
                <a:lnTo>
                  <a:pt x="3733" y="3043"/>
                </a:lnTo>
                <a:lnTo>
                  <a:pt x="3733" y="3036"/>
                </a:lnTo>
                <a:lnTo>
                  <a:pt x="3733" y="3030"/>
                </a:lnTo>
                <a:lnTo>
                  <a:pt x="3733" y="3029"/>
                </a:lnTo>
                <a:lnTo>
                  <a:pt x="3724" y="3012"/>
                </a:lnTo>
                <a:lnTo>
                  <a:pt x="3709" y="3010"/>
                </a:lnTo>
                <a:lnTo>
                  <a:pt x="3700" y="3009"/>
                </a:lnTo>
                <a:lnTo>
                  <a:pt x="3691" y="3007"/>
                </a:lnTo>
                <a:lnTo>
                  <a:pt x="3680" y="3003"/>
                </a:lnTo>
                <a:lnTo>
                  <a:pt x="3680" y="2998"/>
                </a:lnTo>
                <a:lnTo>
                  <a:pt x="3678" y="2992"/>
                </a:lnTo>
                <a:lnTo>
                  <a:pt x="3677" y="2989"/>
                </a:lnTo>
                <a:lnTo>
                  <a:pt x="3675" y="2987"/>
                </a:lnTo>
                <a:lnTo>
                  <a:pt x="3669" y="2985"/>
                </a:lnTo>
                <a:lnTo>
                  <a:pt x="3664" y="2985"/>
                </a:lnTo>
                <a:lnTo>
                  <a:pt x="3657" y="2983"/>
                </a:lnTo>
                <a:lnTo>
                  <a:pt x="3657" y="2980"/>
                </a:lnTo>
                <a:lnTo>
                  <a:pt x="3653" y="2980"/>
                </a:lnTo>
                <a:lnTo>
                  <a:pt x="3658" y="2996"/>
                </a:lnTo>
                <a:lnTo>
                  <a:pt x="3662" y="3012"/>
                </a:lnTo>
                <a:lnTo>
                  <a:pt x="3660" y="3027"/>
                </a:lnTo>
                <a:lnTo>
                  <a:pt x="3653" y="3030"/>
                </a:lnTo>
                <a:lnTo>
                  <a:pt x="3646" y="3034"/>
                </a:lnTo>
                <a:lnTo>
                  <a:pt x="3640" y="3040"/>
                </a:lnTo>
                <a:lnTo>
                  <a:pt x="3628" y="3036"/>
                </a:lnTo>
                <a:lnTo>
                  <a:pt x="3628" y="3016"/>
                </a:lnTo>
                <a:lnTo>
                  <a:pt x="3597" y="3010"/>
                </a:lnTo>
                <a:lnTo>
                  <a:pt x="3597" y="3030"/>
                </a:lnTo>
                <a:lnTo>
                  <a:pt x="3591" y="3034"/>
                </a:lnTo>
                <a:lnTo>
                  <a:pt x="3589" y="3036"/>
                </a:lnTo>
                <a:lnTo>
                  <a:pt x="3586" y="3036"/>
                </a:lnTo>
                <a:lnTo>
                  <a:pt x="3582" y="3038"/>
                </a:lnTo>
                <a:lnTo>
                  <a:pt x="3577" y="3040"/>
                </a:lnTo>
                <a:lnTo>
                  <a:pt x="3560" y="3032"/>
                </a:lnTo>
                <a:lnTo>
                  <a:pt x="3542" y="3029"/>
                </a:lnTo>
                <a:lnTo>
                  <a:pt x="3524" y="3027"/>
                </a:lnTo>
                <a:lnTo>
                  <a:pt x="3515" y="3009"/>
                </a:lnTo>
                <a:lnTo>
                  <a:pt x="3502" y="2994"/>
                </a:lnTo>
                <a:lnTo>
                  <a:pt x="3484" y="2983"/>
                </a:lnTo>
                <a:lnTo>
                  <a:pt x="3464" y="2983"/>
                </a:lnTo>
                <a:lnTo>
                  <a:pt x="3444" y="2954"/>
                </a:lnTo>
                <a:lnTo>
                  <a:pt x="3438" y="2956"/>
                </a:lnTo>
                <a:lnTo>
                  <a:pt x="3433" y="2958"/>
                </a:lnTo>
                <a:lnTo>
                  <a:pt x="3428" y="2958"/>
                </a:lnTo>
                <a:lnTo>
                  <a:pt x="3418" y="2958"/>
                </a:lnTo>
                <a:lnTo>
                  <a:pt x="3418" y="2954"/>
                </a:lnTo>
                <a:lnTo>
                  <a:pt x="3418" y="2952"/>
                </a:lnTo>
                <a:lnTo>
                  <a:pt x="3418" y="2950"/>
                </a:lnTo>
                <a:lnTo>
                  <a:pt x="3417" y="2949"/>
                </a:lnTo>
                <a:lnTo>
                  <a:pt x="3415" y="2947"/>
                </a:lnTo>
                <a:lnTo>
                  <a:pt x="3411" y="2949"/>
                </a:lnTo>
                <a:lnTo>
                  <a:pt x="3404" y="2952"/>
                </a:lnTo>
                <a:lnTo>
                  <a:pt x="3398" y="2954"/>
                </a:lnTo>
                <a:lnTo>
                  <a:pt x="3402" y="2958"/>
                </a:lnTo>
                <a:lnTo>
                  <a:pt x="3404" y="2961"/>
                </a:lnTo>
                <a:lnTo>
                  <a:pt x="3404" y="2963"/>
                </a:lnTo>
                <a:lnTo>
                  <a:pt x="3406" y="2967"/>
                </a:lnTo>
                <a:lnTo>
                  <a:pt x="3406" y="2972"/>
                </a:lnTo>
                <a:lnTo>
                  <a:pt x="3408" y="2978"/>
                </a:lnTo>
                <a:lnTo>
                  <a:pt x="3398" y="2978"/>
                </a:lnTo>
                <a:lnTo>
                  <a:pt x="3377" y="2987"/>
                </a:lnTo>
                <a:lnTo>
                  <a:pt x="3353" y="2990"/>
                </a:lnTo>
                <a:lnTo>
                  <a:pt x="3326" y="2989"/>
                </a:lnTo>
                <a:lnTo>
                  <a:pt x="3298" y="2983"/>
                </a:lnTo>
                <a:lnTo>
                  <a:pt x="3271" y="2978"/>
                </a:lnTo>
                <a:lnTo>
                  <a:pt x="3242" y="2974"/>
                </a:lnTo>
                <a:lnTo>
                  <a:pt x="3213" y="2974"/>
                </a:lnTo>
                <a:lnTo>
                  <a:pt x="3186" y="2981"/>
                </a:lnTo>
                <a:lnTo>
                  <a:pt x="3153" y="2992"/>
                </a:lnTo>
                <a:lnTo>
                  <a:pt x="3118" y="3007"/>
                </a:lnTo>
                <a:lnTo>
                  <a:pt x="3084" y="3021"/>
                </a:lnTo>
                <a:lnTo>
                  <a:pt x="3051" y="3040"/>
                </a:lnTo>
                <a:lnTo>
                  <a:pt x="3026" y="3060"/>
                </a:lnTo>
                <a:lnTo>
                  <a:pt x="3020" y="3067"/>
                </a:lnTo>
                <a:lnTo>
                  <a:pt x="3017" y="3078"/>
                </a:lnTo>
                <a:lnTo>
                  <a:pt x="3011" y="3090"/>
                </a:lnTo>
                <a:lnTo>
                  <a:pt x="3006" y="3098"/>
                </a:lnTo>
                <a:lnTo>
                  <a:pt x="2993" y="3107"/>
                </a:lnTo>
                <a:lnTo>
                  <a:pt x="2978" y="3112"/>
                </a:lnTo>
                <a:lnTo>
                  <a:pt x="2966" y="3121"/>
                </a:lnTo>
                <a:lnTo>
                  <a:pt x="2949" y="3121"/>
                </a:lnTo>
                <a:lnTo>
                  <a:pt x="2949" y="3134"/>
                </a:lnTo>
                <a:lnTo>
                  <a:pt x="2933" y="3140"/>
                </a:lnTo>
                <a:lnTo>
                  <a:pt x="2918" y="3147"/>
                </a:lnTo>
                <a:lnTo>
                  <a:pt x="2904" y="3152"/>
                </a:lnTo>
                <a:lnTo>
                  <a:pt x="2886" y="3156"/>
                </a:lnTo>
                <a:lnTo>
                  <a:pt x="2886" y="3152"/>
                </a:lnTo>
                <a:lnTo>
                  <a:pt x="2886" y="3149"/>
                </a:lnTo>
                <a:lnTo>
                  <a:pt x="2888" y="3147"/>
                </a:lnTo>
                <a:lnTo>
                  <a:pt x="2888" y="3145"/>
                </a:lnTo>
                <a:lnTo>
                  <a:pt x="2888" y="3143"/>
                </a:lnTo>
                <a:lnTo>
                  <a:pt x="2886" y="3141"/>
                </a:lnTo>
                <a:lnTo>
                  <a:pt x="2884" y="3140"/>
                </a:lnTo>
                <a:lnTo>
                  <a:pt x="2886" y="3140"/>
                </a:lnTo>
                <a:lnTo>
                  <a:pt x="2888" y="3134"/>
                </a:lnTo>
                <a:lnTo>
                  <a:pt x="2886" y="3129"/>
                </a:lnTo>
                <a:lnTo>
                  <a:pt x="2886" y="3123"/>
                </a:lnTo>
                <a:lnTo>
                  <a:pt x="2886" y="3121"/>
                </a:lnTo>
                <a:lnTo>
                  <a:pt x="2888" y="3121"/>
                </a:lnTo>
                <a:lnTo>
                  <a:pt x="2886" y="3121"/>
                </a:lnTo>
                <a:lnTo>
                  <a:pt x="2886" y="3123"/>
                </a:lnTo>
                <a:lnTo>
                  <a:pt x="2886" y="3123"/>
                </a:lnTo>
                <a:lnTo>
                  <a:pt x="2884" y="3127"/>
                </a:lnTo>
                <a:lnTo>
                  <a:pt x="2880" y="3129"/>
                </a:lnTo>
                <a:lnTo>
                  <a:pt x="2878" y="3132"/>
                </a:lnTo>
                <a:lnTo>
                  <a:pt x="2875" y="3134"/>
                </a:lnTo>
                <a:lnTo>
                  <a:pt x="2873" y="3136"/>
                </a:lnTo>
                <a:lnTo>
                  <a:pt x="2873" y="3138"/>
                </a:lnTo>
                <a:lnTo>
                  <a:pt x="2873" y="3138"/>
                </a:lnTo>
                <a:lnTo>
                  <a:pt x="2878" y="3138"/>
                </a:lnTo>
                <a:lnTo>
                  <a:pt x="2880" y="3138"/>
                </a:lnTo>
                <a:lnTo>
                  <a:pt x="2882" y="3140"/>
                </a:lnTo>
                <a:lnTo>
                  <a:pt x="2884" y="3140"/>
                </a:lnTo>
                <a:lnTo>
                  <a:pt x="2884" y="3140"/>
                </a:lnTo>
                <a:lnTo>
                  <a:pt x="2880" y="3147"/>
                </a:lnTo>
                <a:lnTo>
                  <a:pt x="2875" y="3156"/>
                </a:lnTo>
                <a:lnTo>
                  <a:pt x="2873" y="3165"/>
                </a:lnTo>
                <a:lnTo>
                  <a:pt x="2869" y="3167"/>
                </a:lnTo>
                <a:lnTo>
                  <a:pt x="2866" y="3169"/>
                </a:lnTo>
                <a:lnTo>
                  <a:pt x="2864" y="3167"/>
                </a:lnTo>
                <a:lnTo>
                  <a:pt x="2862" y="3167"/>
                </a:lnTo>
                <a:lnTo>
                  <a:pt x="2860" y="3165"/>
                </a:lnTo>
                <a:lnTo>
                  <a:pt x="2860" y="3163"/>
                </a:lnTo>
                <a:lnTo>
                  <a:pt x="2858" y="3161"/>
                </a:lnTo>
                <a:lnTo>
                  <a:pt x="2855" y="3160"/>
                </a:lnTo>
                <a:lnTo>
                  <a:pt x="2851" y="3158"/>
                </a:lnTo>
                <a:lnTo>
                  <a:pt x="2846" y="3156"/>
                </a:lnTo>
                <a:lnTo>
                  <a:pt x="2844" y="3165"/>
                </a:lnTo>
                <a:lnTo>
                  <a:pt x="2842" y="3172"/>
                </a:lnTo>
                <a:lnTo>
                  <a:pt x="2838" y="3178"/>
                </a:lnTo>
                <a:lnTo>
                  <a:pt x="2835" y="3181"/>
                </a:lnTo>
                <a:lnTo>
                  <a:pt x="2828" y="3183"/>
                </a:lnTo>
                <a:lnTo>
                  <a:pt x="2817" y="3183"/>
                </a:lnTo>
                <a:lnTo>
                  <a:pt x="2817" y="3203"/>
                </a:lnTo>
                <a:lnTo>
                  <a:pt x="2813" y="3209"/>
                </a:lnTo>
                <a:lnTo>
                  <a:pt x="2808" y="3212"/>
                </a:lnTo>
                <a:lnTo>
                  <a:pt x="2804" y="3218"/>
                </a:lnTo>
                <a:lnTo>
                  <a:pt x="2800" y="3223"/>
                </a:lnTo>
                <a:lnTo>
                  <a:pt x="2793" y="3227"/>
                </a:lnTo>
                <a:lnTo>
                  <a:pt x="2791" y="3227"/>
                </a:lnTo>
                <a:lnTo>
                  <a:pt x="2789" y="3227"/>
                </a:lnTo>
                <a:lnTo>
                  <a:pt x="2786" y="3225"/>
                </a:lnTo>
                <a:lnTo>
                  <a:pt x="2782" y="3225"/>
                </a:lnTo>
                <a:lnTo>
                  <a:pt x="2777" y="3223"/>
                </a:lnTo>
                <a:lnTo>
                  <a:pt x="2777" y="3227"/>
                </a:lnTo>
                <a:lnTo>
                  <a:pt x="2782" y="3238"/>
                </a:lnTo>
                <a:lnTo>
                  <a:pt x="2784" y="3250"/>
                </a:lnTo>
                <a:lnTo>
                  <a:pt x="2784" y="3269"/>
                </a:lnTo>
                <a:lnTo>
                  <a:pt x="2780" y="3287"/>
                </a:lnTo>
                <a:lnTo>
                  <a:pt x="2775" y="3303"/>
                </a:lnTo>
                <a:lnTo>
                  <a:pt x="2769" y="3318"/>
                </a:lnTo>
                <a:lnTo>
                  <a:pt x="2769" y="3320"/>
                </a:lnTo>
                <a:lnTo>
                  <a:pt x="2768" y="3321"/>
                </a:lnTo>
                <a:lnTo>
                  <a:pt x="2764" y="3325"/>
                </a:lnTo>
                <a:lnTo>
                  <a:pt x="2762" y="3330"/>
                </a:lnTo>
                <a:lnTo>
                  <a:pt x="2758" y="3334"/>
                </a:lnTo>
                <a:lnTo>
                  <a:pt x="2757" y="3338"/>
                </a:lnTo>
                <a:lnTo>
                  <a:pt x="2755" y="3340"/>
                </a:lnTo>
                <a:lnTo>
                  <a:pt x="2753" y="3341"/>
                </a:lnTo>
                <a:lnTo>
                  <a:pt x="2762" y="3354"/>
                </a:lnTo>
                <a:lnTo>
                  <a:pt x="2769" y="3374"/>
                </a:lnTo>
                <a:lnTo>
                  <a:pt x="2777" y="3398"/>
                </a:lnTo>
                <a:lnTo>
                  <a:pt x="2782" y="3421"/>
                </a:lnTo>
                <a:lnTo>
                  <a:pt x="2788" y="3443"/>
                </a:lnTo>
                <a:lnTo>
                  <a:pt x="2793" y="3460"/>
                </a:lnTo>
                <a:lnTo>
                  <a:pt x="2798" y="3467"/>
                </a:lnTo>
                <a:lnTo>
                  <a:pt x="2804" y="3470"/>
                </a:lnTo>
                <a:lnTo>
                  <a:pt x="2809" y="3474"/>
                </a:lnTo>
                <a:lnTo>
                  <a:pt x="2815" y="3480"/>
                </a:lnTo>
                <a:lnTo>
                  <a:pt x="2818" y="3492"/>
                </a:lnTo>
                <a:lnTo>
                  <a:pt x="2813" y="3492"/>
                </a:lnTo>
                <a:lnTo>
                  <a:pt x="2813" y="3496"/>
                </a:lnTo>
                <a:lnTo>
                  <a:pt x="2798" y="3498"/>
                </a:lnTo>
                <a:lnTo>
                  <a:pt x="2788" y="3500"/>
                </a:lnTo>
                <a:lnTo>
                  <a:pt x="2777" y="3501"/>
                </a:lnTo>
                <a:lnTo>
                  <a:pt x="2762" y="3503"/>
                </a:lnTo>
                <a:lnTo>
                  <a:pt x="2749" y="3489"/>
                </a:lnTo>
                <a:lnTo>
                  <a:pt x="2737" y="3483"/>
                </a:lnTo>
                <a:lnTo>
                  <a:pt x="2722" y="3481"/>
                </a:lnTo>
                <a:lnTo>
                  <a:pt x="2708" y="3481"/>
                </a:lnTo>
                <a:lnTo>
                  <a:pt x="2689" y="3480"/>
                </a:lnTo>
                <a:lnTo>
                  <a:pt x="2669" y="3474"/>
                </a:lnTo>
                <a:lnTo>
                  <a:pt x="2666" y="3472"/>
                </a:lnTo>
                <a:lnTo>
                  <a:pt x="2662" y="3469"/>
                </a:lnTo>
                <a:lnTo>
                  <a:pt x="2660" y="3465"/>
                </a:lnTo>
                <a:lnTo>
                  <a:pt x="2658" y="3461"/>
                </a:lnTo>
                <a:lnTo>
                  <a:pt x="2657" y="3458"/>
                </a:lnTo>
                <a:lnTo>
                  <a:pt x="2653" y="3454"/>
                </a:lnTo>
                <a:lnTo>
                  <a:pt x="2618" y="3450"/>
                </a:lnTo>
                <a:lnTo>
                  <a:pt x="2615" y="3449"/>
                </a:lnTo>
                <a:lnTo>
                  <a:pt x="2615" y="3445"/>
                </a:lnTo>
                <a:lnTo>
                  <a:pt x="2613" y="3441"/>
                </a:lnTo>
                <a:lnTo>
                  <a:pt x="2611" y="3438"/>
                </a:lnTo>
                <a:lnTo>
                  <a:pt x="2609" y="3434"/>
                </a:lnTo>
                <a:lnTo>
                  <a:pt x="2562" y="3427"/>
                </a:lnTo>
                <a:lnTo>
                  <a:pt x="2558" y="3403"/>
                </a:lnTo>
                <a:lnTo>
                  <a:pt x="2551" y="3380"/>
                </a:lnTo>
                <a:lnTo>
                  <a:pt x="2538" y="3356"/>
                </a:lnTo>
                <a:lnTo>
                  <a:pt x="2528" y="3334"/>
                </a:lnTo>
                <a:lnTo>
                  <a:pt x="2517" y="3309"/>
                </a:lnTo>
                <a:lnTo>
                  <a:pt x="2509" y="3280"/>
                </a:lnTo>
                <a:lnTo>
                  <a:pt x="2506" y="3249"/>
                </a:lnTo>
                <a:lnTo>
                  <a:pt x="2484" y="3236"/>
                </a:lnTo>
                <a:lnTo>
                  <a:pt x="2464" y="3214"/>
                </a:lnTo>
                <a:lnTo>
                  <a:pt x="2442" y="3185"/>
                </a:lnTo>
                <a:lnTo>
                  <a:pt x="2422" y="3152"/>
                </a:lnTo>
                <a:lnTo>
                  <a:pt x="2404" y="3120"/>
                </a:lnTo>
                <a:lnTo>
                  <a:pt x="2389" y="3090"/>
                </a:lnTo>
                <a:lnTo>
                  <a:pt x="2377" y="3065"/>
                </a:lnTo>
                <a:lnTo>
                  <a:pt x="2364" y="3041"/>
                </a:lnTo>
                <a:lnTo>
                  <a:pt x="2348" y="3014"/>
                </a:lnTo>
                <a:lnTo>
                  <a:pt x="2324" y="2990"/>
                </a:lnTo>
                <a:lnTo>
                  <a:pt x="2300" y="2972"/>
                </a:lnTo>
                <a:lnTo>
                  <a:pt x="2273" y="2961"/>
                </a:lnTo>
                <a:lnTo>
                  <a:pt x="2273" y="2947"/>
                </a:lnTo>
                <a:lnTo>
                  <a:pt x="2269" y="2943"/>
                </a:lnTo>
                <a:lnTo>
                  <a:pt x="2266" y="2940"/>
                </a:lnTo>
                <a:lnTo>
                  <a:pt x="2264" y="2936"/>
                </a:lnTo>
                <a:lnTo>
                  <a:pt x="2260" y="2930"/>
                </a:lnTo>
                <a:lnTo>
                  <a:pt x="2242" y="2934"/>
                </a:lnTo>
                <a:lnTo>
                  <a:pt x="2217" y="2934"/>
                </a:lnTo>
                <a:lnTo>
                  <a:pt x="2189" y="2930"/>
                </a:lnTo>
                <a:lnTo>
                  <a:pt x="2188" y="2929"/>
                </a:lnTo>
                <a:lnTo>
                  <a:pt x="2184" y="2927"/>
                </a:lnTo>
                <a:lnTo>
                  <a:pt x="2182" y="2923"/>
                </a:lnTo>
                <a:lnTo>
                  <a:pt x="2178" y="2921"/>
                </a:lnTo>
                <a:lnTo>
                  <a:pt x="2175" y="2920"/>
                </a:lnTo>
                <a:lnTo>
                  <a:pt x="2173" y="2918"/>
                </a:lnTo>
                <a:lnTo>
                  <a:pt x="2168" y="2920"/>
                </a:lnTo>
                <a:lnTo>
                  <a:pt x="2155" y="2923"/>
                </a:lnTo>
                <a:lnTo>
                  <a:pt x="2140" y="2927"/>
                </a:lnTo>
                <a:lnTo>
                  <a:pt x="2126" y="2929"/>
                </a:lnTo>
                <a:lnTo>
                  <a:pt x="2117" y="2947"/>
                </a:lnTo>
                <a:lnTo>
                  <a:pt x="2108" y="2965"/>
                </a:lnTo>
                <a:lnTo>
                  <a:pt x="2098" y="2983"/>
                </a:lnTo>
                <a:lnTo>
                  <a:pt x="2093" y="3005"/>
                </a:lnTo>
                <a:lnTo>
                  <a:pt x="2082" y="3005"/>
                </a:lnTo>
                <a:lnTo>
                  <a:pt x="2077" y="3016"/>
                </a:lnTo>
                <a:lnTo>
                  <a:pt x="2068" y="3023"/>
                </a:lnTo>
                <a:lnTo>
                  <a:pt x="2055" y="3027"/>
                </a:lnTo>
                <a:lnTo>
                  <a:pt x="2038" y="3027"/>
                </a:lnTo>
                <a:lnTo>
                  <a:pt x="2020" y="3014"/>
                </a:lnTo>
                <a:lnTo>
                  <a:pt x="1998" y="3000"/>
                </a:lnTo>
                <a:lnTo>
                  <a:pt x="1973" y="2985"/>
                </a:lnTo>
                <a:lnTo>
                  <a:pt x="1948" y="2969"/>
                </a:lnTo>
                <a:lnTo>
                  <a:pt x="1924" y="2954"/>
                </a:lnTo>
                <a:lnTo>
                  <a:pt x="1906" y="2938"/>
                </a:lnTo>
                <a:lnTo>
                  <a:pt x="1893" y="2923"/>
                </a:lnTo>
                <a:lnTo>
                  <a:pt x="1884" y="2901"/>
                </a:lnTo>
                <a:lnTo>
                  <a:pt x="1878" y="2876"/>
                </a:lnTo>
                <a:lnTo>
                  <a:pt x="1875" y="2849"/>
                </a:lnTo>
                <a:lnTo>
                  <a:pt x="1869" y="2823"/>
                </a:lnTo>
                <a:lnTo>
                  <a:pt x="1862" y="2800"/>
                </a:lnTo>
                <a:lnTo>
                  <a:pt x="1849" y="2781"/>
                </a:lnTo>
                <a:lnTo>
                  <a:pt x="1846" y="2778"/>
                </a:lnTo>
                <a:lnTo>
                  <a:pt x="1844" y="2776"/>
                </a:lnTo>
                <a:lnTo>
                  <a:pt x="1842" y="2776"/>
                </a:lnTo>
                <a:lnTo>
                  <a:pt x="1840" y="2774"/>
                </a:lnTo>
                <a:lnTo>
                  <a:pt x="1838" y="2774"/>
                </a:lnTo>
                <a:lnTo>
                  <a:pt x="1837" y="2774"/>
                </a:lnTo>
                <a:lnTo>
                  <a:pt x="1833" y="2772"/>
                </a:lnTo>
                <a:lnTo>
                  <a:pt x="1829" y="2769"/>
                </a:lnTo>
                <a:lnTo>
                  <a:pt x="1813" y="2749"/>
                </a:lnTo>
                <a:lnTo>
                  <a:pt x="1800" y="2725"/>
                </a:lnTo>
                <a:lnTo>
                  <a:pt x="1786" y="2701"/>
                </a:lnTo>
                <a:lnTo>
                  <a:pt x="1737" y="2665"/>
                </a:lnTo>
                <a:lnTo>
                  <a:pt x="1733" y="2649"/>
                </a:lnTo>
                <a:lnTo>
                  <a:pt x="1729" y="2634"/>
                </a:lnTo>
                <a:lnTo>
                  <a:pt x="1677" y="2627"/>
                </a:lnTo>
                <a:lnTo>
                  <a:pt x="1618" y="2620"/>
                </a:lnTo>
                <a:lnTo>
                  <a:pt x="1562" y="2612"/>
                </a:lnTo>
                <a:lnTo>
                  <a:pt x="1509" y="2605"/>
                </a:lnTo>
                <a:lnTo>
                  <a:pt x="1506" y="2656"/>
                </a:lnTo>
                <a:lnTo>
                  <a:pt x="1495" y="2661"/>
                </a:lnTo>
                <a:lnTo>
                  <a:pt x="1482" y="2663"/>
                </a:lnTo>
                <a:lnTo>
                  <a:pt x="1466" y="2663"/>
                </a:lnTo>
                <a:lnTo>
                  <a:pt x="1448" y="2656"/>
                </a:lnTo>
                <a:lnTo>
                  <a:pt x="1426" y="2654"/>
                </a:lnTo>
                <a:lnTo>
                  <a:pt x="1402" y="2654"/>
                </a:lnTo>
                <a:lnTo>
                  <a:pt x="1378" y="2652"/>
                </a:lnTo>
                <a:lnTo>
                  <a:pt x="1333" y="2643"/>
                </a:lnTo>
                <a:lnTo>
                  <a:pt x="1286" y="2640"/>
                </a:lnTo>
                <a:lnTo>
                  <a:pt x="1238" y="2636"/>
                </a:lnTo>
                <a:lnTo>
                  <a:pt x="1191" y="2627"/>
                </a:lnTo>
                <a:lnTo>
                  <a:pt x="1164" y="2618"/>
                </a:lnTo>
                <a:lnTo>
                  <a:pt x="1140" y="2603"/>
                </a:lnTo>
                <a:lnTo>
                  <a:pt x="1117" y="2589"/>
                </a:lnTo>
                <a:lnTo>
                  <a:pt x="1095" y="2574"/>
                </a:lnTo>
                <a:lnTo>
                  <a:pt x="1044" y="2543"/>
                </a:lnTo>
                <a:lnTo>
                  <a:pt x="997" y="2514"/>
                </a:lnTo>
                <a:lnTo>
                  <a:pt x="949" y="2487"/>
                </a:lnTo>
                <a:lnTo>
                  <a:pt x="900" y="2454"/>
                </a:lnTo>
                <a:lnTo>
                  <a:pt x="884" y="2447"/>
                </a:lnTo>
                <a:lnTo>
                  <a:pt x="868" y="2441"/>
                </a:lnTo>
                <a:lnTo>
                  <a:pt x="851" y="2434"/>
                </a:lnTo>
                <a:lnTo>
                  <a:pt x="837" y="2429"/>
                </a:lnTo>
                <a:lnTo>
                  <a:pt x="822" y="2420"/>
                </a:lnTo>
                <a:lnTo>
                  <a:pt x="813" y="2407"/>
                </a:lnTo>
                <a:lnTo>
                  <a:pt x="808" y="2390"/>
                </a:lnTo>
                <a:lnTo>
                  <a:pt x="811" y="2389"/>
                </a:lnTo>
                <a:lnTo>
                  <a:pt x="811" y="2387"/>
                </a:lnTo>
                <a:lnTo>
                  <a:pt x="813" y="2385"/>
                </a:lnTo>
                <a:lnTo>
                  <a:pt x="815" y="2383"/>
                </a:lnTo>
                <a:lnTo>
                  <a:pt x="780" y="2383"/>
                </a:lnTo>
                <a:lnTo>
                  <a:pt x="766" y="2378"/>
                </a:lnTo>
                <a:lnTo>
                  <a:pt x="740" y="2372"/>
                </a:lnTo>
                <a:lnTo>
                  <a:pt x="709" y="2369"/>
                </a:lnTo>
                <a:lnTo>
                  <a:pt x="675" y="2365"/>
                </a:lnTo>
                <a:lnTo>
                  <a:pt x="638" y="2363"/>
                </a:lnTo>
                <a:lnTo>
                  <a:pt x="606" y="2360"/>
                </a:lnTo>
                <a:lnTo>
                  <a:pt x="577" y="2358"/>
                </a:lnTo>
                <a:lnTo>
                  <a:pt x="557" y="2358"/>
                </a:lnTo>
                <a:lnTo>
                  <a:pt x="553" y="2352"/>
                </a:lnTo>
                <a:lnTo>
                  <a:pt x="551" y="2350"/>
                </a:lnTo>
                <a:lnTo>
                  <a:pt x="549" y="2347"/>
                </a:lnTo>
                <a:lnTo>
                  <a:pt x="548" y="2343"/>
                </a:lnTo>
                <a:lnTo>
                  <a:pt x="546" y="2338"/>
                </a:lnTo>
                <a:lnTo>
                  <a:pt x="546" y="2330"/>
                </a:lnTo>
                <a:lnTo>
                  <a:pt x="540" y="2318"/>
                </a:lnTo>
                <a:lnTo>
                  <a:pt x="540" y="2303"/>
                </a:lnTo>
                <a:lnTo>
                  <a:pt x="542" y="2287"/>
                </a:lnTo>
                <a:lnTo>
                  <a:pt x="542" y="2270"/>
                </a:lnTo>
                <a:lnTo>
                  <a:pt x="540" y="2254"/>
                </a:lnTo>
                <a:lnTo>
                  <a:pt x="535" y="2243"/>
                </a:lnTo>
                <a:lnTo>
                  <a:pt x="522" y="2227"/>
                </a:lnTo>
                <a:lnTo>
                  <a:pt x="508" y="2209"/>
                </a:lnTo>
                <a:lnTo>
                  <a:pt x="491" y="2189"/>
                </a:lnTo>
                <a:lnTo>
                  <a:pt x="475" y="2172"/>
                </a:lnTo>
                <a:lnTo>
                  <a:pt x="462" y="2160"/>
                </a:lnTo>
                <a:lnTo>
                  <a:pt x="451" y="2150"/>
                </a:lnTo>
                <a:lnTo>
                  <a:pt x="448" y="2150"/>
                </a:lnTo>
                <a:lnTo>
                  <a:pt x="440" y="2149"/>
                </a:lnTo>
                <a:lnTo>
                  <a:pt x="433" y="2149"/>
                </a:lnTo>
                <a:lnTo>
                  <a:pt x="424" y="2147"/>
                </a:lnTo>
                <a:lnTo>
                  <a:pt x="424" y="2130"/>
                </a:lnTo>
                <a:lnTo>
                  <a:pt x="422" y="2112"/>
                </a:lnTo>
                <a:lnTo>
                  <a:pt x="422" y="2092"/>
                </a:lnTo>
                <a:lnTo>
                  <a:pt x="420" y="2080"/>
                </a:lnTo>
                <a:lnTo>
                  <a:pt x="400" y="2074"/>
                </a:lnTo>
                <a:lnTo>
                  <a:pt x="378" y="2067"/>
                </a:lnTo>
                <a:lnTo>
                  <a:pt x="358" y="2058"/>
                </a:lnTo>
                <a:lnTo>
                  <a:pt x="344" y="2047"/>
                </a:lnTo>
                <a:lnTo>
                  <a:pt x="338" y="2038"/>
                </a:lnTo>
                <a:lnTo>
                  <a:pt x="335" y="2027"/>
                </a:lnTo>
                <a:lnTo>
                  <a:pt x="331" y="2018"/>
                </a:lnTo>
                <a:lnTo>
                  <a:pt x="326" y="2007"/>
                </a:lnTo>
                <a:lnTo>
                  <a:pt x="317" y="2000"/>
                </a:lnTo>
                <a:lnTo>
                  <a:pt x="297" y="1994"/>
                </a:lnTo>
                <a:lnTo>
                  <a:pt x="277" y="1989"/>
                </a:lnTo>
                <a:lnTo>
                  <a:pt x="257" y="1983"/>
                </a:lnTo>
                <a:lnTo>
                  <a:pt x="237" y="1976"/>
                </a:lnTo>
                <a:lnTo>
                  <a:pt x="220" y="1965"/>
                </a:lnTo>
                <a:lnTo>
                  <a:pt x="209" y="1950"/>
                </a:lnTo>
                <a:lnTo>
                  <a:pt x="204" y="1932"/>
                </a:lnTo>
                <a:lnTo>
                  <a:pt x="209" y="1923"/>
                </a:lnTo>
                <a:lnTo>
                  <a:pt x="215" y="1907"/>
                </a:lnTo>
                <a:lnTo>
                  <a:pt x="220" y="1889"/>
                </a:lnTo>
                <a:lnTo>
                  <a:pt x="224" y="1872"/>
                </a:lnTo>
                <a:lnTo>
                  <a:pt x="209" y="1865"/>
                </a:lnTo>
                <a:lnTo>
                  <a:pt x="204" y="1858"/>
                </a:lnTo>
                <a:lnTo>
                  <a:pt x="202" y="1852"/>
                </a:lnTo>
                <a:lnTo>
                  <a:pt x="202" y="1847"/>
                </a:lnTo>
                <a:lnTo>
                  <a:pt x="206" y="1841"/>
                </a:lnTo>
                <a:lnTo>
                  <a:pt x="206" y="1834"/>
                </a:lnTo>
                <a:lnTo>
                  <a:pt x="202" y="1825"/>
                </a:lnTo>
                <a:lnTo>
                  <a:pt x="193" y="1810"/>
                </a:lnTo>
                <a:lnTo>
                  <a:pt x="180" y="1796"/>
                </a:lnTo>
                <a:lnTo>
                  <a:pt x="171" y="1781"/>
                </a:lnTo>
                <a:lnTo>
                  <a:pt x="157" y="1760"/>
                </a:lnTo>
                <a:lnTo>
                  <a:pt x="140" y="1740"/>
                </a:lnTo>
                <a:lnTo>
                  <a:pt x="126" y="1718"/>
                </a:lnTo>
                <a:lnTo>
                  <a:pt x="118" y="1709"/>
                </a:lnTo>
                <a:lnTo>
                  <a:pt x="111" y="1700"/>
                </a:lnTo>
                <a:lnTo>
                  <a:pt x="106" y="1685"/>
                </a:lnTo>
                <a:lnTo>
                  <a:pt x="109" y="1676"/>
                </a:lnTo>
                <a:lnTo>
                  <a:pt x="109" y="1663"/>
                </a:lnTo>
                <a:lnTo>
                  <a:pt x="113" y="1650"/>
                </a:lnTo>
                <a:lnTo>
                  <a:pt x="117" y="1647"/>
                </a:lnTo>
                <a:lnTo>
                  <a:pt x="118" y="1645"/>
                </a:lnTo>
                <a:lnTo>
                  <a:pt x="124" y="1643"/>
                </a:lnTo>
                <a:lnTo>
                  <a:pt x="128" y="1641"/>
                </a:lnTo>
                <a:lnTo>
                  <a:pt x="131" y="1638"/>
                </a:lnTo>
                <a:lnTo>
                  <a:pt x="131" y="1638"/>
                </a:lnTo>
                <a:lnTo>
                  <a:pt x="133" y="1638"/>
                </a:lnTo>
                <a:lnTo>
                  <a:pt x="133" y="1641"/>
                </a:lnTo>
                <a:lnTo>
                  <a:pt x="133" y="1643"/>
                </a:lnTo>
                <a:lnTo>
                  <a:pt x="135" y="1641"/>
                </a:lnTo>
                <a:lnTo>
                  <a:pt x="135" y="1640"/>
                </a:lnTo>
                <a:lnTo>
                  <a:pt x="135" y="1638"/>
                </a:lnTo>
                <a:lnTo>
                  <a:pt x="135" y="1636"/>
                </a:lnTo>
                <a:lnTo>
                  <a:pt x="133" y="1634"/>
                </a:lnTo>
                <a:lnTo>
                  <a:pt x="133" y="1634"/>
                </a:lnTo>
                <a:lnTo>
                  <a:pt x="131" y="1638"/>
                </a:lnTo>
                <a:lnTo>
                  <a:pt x="113" y="1634"/>
                </a:lnTo>
                <a:lnTo>
                  <a:pt x="106" y="1623"/>
                </a:lnTo>
                <a:lnTo>
                  <a:pt x="98" y="1612"/>
                </a:lnTo>
                <a:lnTo>
                  <a:pt x="93" y="1601"/>
                </a:lnTo>
                <a:lnTo>
                  <a:pt x="88" y="1589"/>
                </a:lnTo>
                <a:lnTo>
                  <a:pt x="84" y="1570"/>
                </a:lnTo>
                <a:lnTo>
                  <a:pt x="91" y="1561"/>
                </a:lnTo>
                <a:lnTo>
                  <a:pt x="91" y="1556"/>
                </a:lnTo>
                <a:lnTo>
                  <a:pt x="88" y="1549"/>
                </a:lnTo>
                <a:lnTo>
                  <a:pt x="84" y="1541"/>
                </a:lnTo>
                <a:lnTo>
                  <a:pt x="84" y="1530"/>
                </a:lnTo>
                <a:lnTo>
                  <a:pt x="88" y="1523"/>
                </a:lnTo>
                <a:lnTo>
                  <a:pt x="93" y="1512"/>
                </a:lnTo>
                <a:lnTo>
                  <a:pt x="97" y="1500"/>
                </a:lnTo>
                <a:lnTo>
                  <a:pt x="80" y="1487"/>
                </a:lnTo>
                <a:lnTo>
                  <a:pt x="71" y="1467"/>
                </a:lnTo>
                <a:lnTo>
                  <a:pt x="66" y="1467"/>
                </a:lnTo>
                <a:lnTo>
                  <a:pt x="62" y="1469"/>
                </a:lnTo>
                <a:lnTo>
                  <a:pt x="60" y="1469"/>
                </a:lnTo>
                <a:lnTo>
                  <a:pt x="58" y="1469"/>
                </a:lnTo>
                <a:lnTo>
                  <a:pt x="57" y="1467"/>
                </a:lnTo>
                <a:lnTo>
                  <a:pt x="57" y="1463"/>
                </a:lnTo>
                <a:lnTo>
                  <a:pt x="57" y="1458"/>
                </a:lnTo>
                <a:lnTo>
                  <a:pt x="55" y="1450"/>
                </a:lnTo>
                <a:lnTo>
                  <a:pt x="60" y="1436"/>
                </a:lnTo>
                <a:lnTo>
                  <a:pt x="58" y="1416"/>
                </a:lnTo>
                <a:lnTo>
                  <a:pt x="51" y="1396"/>
                </a:lnTo>
                <a:lnTo>
                  <a:pt x="38" y="1376"/>
                </a:lnTo>
                <a:lnTo>
                  <a:pt x="28" y="1356"/>
                </a:lnTo>
                <a:lnTo>
                  <a:pt x="17" y="1340"/>
                </a:lnTo>
                <a:lnTo>
                  <a:pt x="11" y="1323"/>
                </a:lnTo>
                <a:lnTo>
                  <a:pt x="11" y="1316"/>
                </a:lnTo>
                <a:lnTo>
                  <a:pt x="11" y="1312"/>
                </a:lnTo>
                <a:lnTo>
                  <a:pt x="13" y="1309"/>
                </a:lnTo>
                <a:lnTo>
                  <a:pt x="13" y="1309"/>
                </a:lnTo>
                <a:lnTo>
                  <a:pt x="15" y="1307"/>
                </a:lnTo>
                <a:lnTo>
                  <a:pt x="17" y="1305"/>
                </a:lnTo>
                <a:lnTo>
                  <a:pt x="18" y="1303"/>
                </a:lnTo>
                <a:lnTo>
                  <a:pt x="13" y="1252"/>
                </a:lnTo>
                <a:lnTo>
                  <a:pt x="18" y="1245"/>
                </a:lnTo>
                <a:lnTo>
                  <a:pt x="26" y="1236"/>
                </a:lnTo>
                <a:lnTo>
                  <a:pt x="31" y="1225"/>
                </a:lnTo>
                <a:lnTo>
                  <a:pt x="33" y="1212"/>
                </a:lnTo>
                <a:lnTo>
                  <a:pt x="29" y="1194"/>
                </a:lnTo>
                <a:lnTo>
                  <a:pt x="24" y="1176"/>
                </a:lnTo>
                <a:lnTo>
                  <a:pt x="17" y="1160"/>
                </a:lnTo>
                <a:lnTo>
                  <a:pt x="9" y="1141"/>
                </a:lnTo>
                <a:lnTo>
                  <a:pt x="2" y="1120"/>
                </a:lnTo>
                <a:lnTo>
                  <a:pt x="0" y="1092"/>
                </a:lnTo>
                <a:lnTo>
                  <a:pt x="15" y="1076"/>
                </a:lnTo>
                <a:lnTo>
                  <a:pt x="33" y="1052"/>
                </a:lnTo>
                <a:lnTo>
                  <a:pt x="49" y="1027"/>
                </a:lnTo>
                <a:lnTo>
                  <a:pt x="62" y="1000"/>
                </a:lnTo>
                <a:lnTo>
                  <a:pt x="71" y="978"/>
                </a:lnTo>
                <a:lnTo>
                  <a:pt x="75" y="965"/>
                </a:lnTo>
                <a:lnTo>
                  <a:pt x="80" y="954"/>
                </a:lnTo>
                <a:lnTo>
                  <a:pt x="82" y="945"/>
                </a:lnTo>
                <a:lnTo>
                  <a:pt x="82" y="940"/>
                </a:lnTo>
                <a:lnTo>
                  <a:pt x="82" y="934"/>
                </a:lnTo>
                <a:lnTo>
                  <a:pt x="84" y="929"/>
                </a:lnTo>
                <a:lnTo>
                  <a:pt x="88" y="925"/>
                </a:lnTo>
                <a:lnTo>
                  <a:pt x="89" y="921"/>
                </a:lnTo>
                <a:lnTo>
                  <a:pt x="89" y="918"/>
                </a:lnTo>
                <a:lnTo>
                  <a:pt x="91" y="912"/>
                </a:lnTo>
                <a:lnTo>
                  <a:pt x="89" y="907"/>
                </a:lnTo>
                <a:lnTo>
                  <a:pt x="89" y="905"/>
                </a:lnTo>
                <a:lnTo>
                  <a:pt x="88" y="901"/>
                </a:lnTo>
                <a:lnTo>
                  <a:pt x="84" y="900"/>
                </a:lnTo>
                <a:lnTo>
                  <a:pt x="82" y="896"/>
                </a:lnTo>
                <a:lnTo>
                  <a:pt x="82" y="894"/>
                </a:lnTo>
                <a:lnTo>
                  <a:pt x="82" y="876"/>
                </a:lnTo>
                <a:lnTo>
                  <a:pt x="88" y="860"/>
                </a:lnTo>
                <a:lnTo>
                  <a:pt x="98" y="841"/>
                </a:lnTo>
                <a:lnTo>
                  <a:pt x="108" y="829"/>
                </a:lnTo>
                <a:lnTo>
                  <a:pt x="113" y="818"/>
                </a:lnTo>
                <a:lnTo>
                  <a:pt x="109" y="765"/>
                </a:lnTo>
                <a:lnTo>
                  <a:pt x="111" y="765"/>
                </a:lnTo>
                <a:lnTo>
                  <a:pt x="115" y="763"/>
                </a:lnTo>
                <a:lnTo>
                  <a:pt x="118" y="761"/>
                </a:lnTo>
                <a:lnTo>
                  <a:pt x="122" y="760"/>
                </a:lnTo>
                <a:lnTo>
                  <a:pt x="124" y="758"/>
                </a:lnTo>
                <a:lnTo>
                  <a:pt x="137" y="734"/>
                </a:lnTo>
                <a:lnTo>
                  <a:pt x="144" y="705"/>
                </a:lnTo>
                <a:lnTo>
                  <a:pt x="157" y="705"/>
                </a:lnTo>
                <a:lnTo>
                  <a:pt x="168" y="678"/>
                </a:lnTo>
                <a:lnTo>
                  <a:pt x="184" y="649"/>
                </a:lnTo>
                <a:lnTo>
                  <a:pt x="198" y="621"/>
                </a:lnTo>
                <a:lnTo>
                  <a:pt x="206" y="581"/>
                </a:lnTo>
                <a:lnTo>
                  <a:pt x="218" y="578"/>
                </a:lnTo>
                <a:lnTo>
                  <a:pt x="222" y="560"/>
                </a:lnTo>
                <a:lnTo>
                  <a:pt x="222" y="540"/>
                </a:lnTo>
                <a:lnTo>
                  <a:pt x="226" y="521"/>
                </a:lnTo>
                <a:lnTo>
                  <a:pt x="235" y="505"/>
                </a:lnTo>
                <a:lnTo>
                  <a:pt x="248" y="485"/>
                </a:lnTo>
                <a:lnTo>
                  <a:pt x="257" y="465"/>
                </a:lnTo>
                <a:lnTo>
                  <a:pt x="264" y="438"/>
                </a:lnTo>
                <a:lnTo>
                  <a:pt x="264" y="410"/>
                </a:lnTo>
                <a:lnTo>
                  <a:pt x="266" y="383"/>
                </a:lnTo>
                <a:lnTo>
                  <a:pt x="269" y="358"/>
                </a:lnTo>
                <a:lnTo>
                  <a:pt x="280" y="334"/>
                </a:lnTo>
                <a:lnTo>
                  <a:pt x="268" y="334"/>
                </a:lnTo>
                <a:lnTo>
                  <a:pt x="269" y="312"/>
                </a:lnTo>
                <a:lnTo>
                  <a:pt x="273" y="294"/>
                </a:lnTo>
                <a:lnTo>
                  <a:pt x="280" y="278"/>
                </a:lnTo>
                <a:lnTo>
                  <a:pt x="291" y="281"/>
                </a:lnTo>
                <a:lnTo>
                  <a:pt x="286" y="263"/>
                </a:lnTo>
                <a:lnTo>
                  <a:pt x="284" y="241"/>
                </a:lnTo>
                <a:lnTo>
                  <a:pt x="284" y="218"/>
                </a:lnTo>
                <a:lnTo>
                  <a:pt x="286" y="194"/>
                </a:lnTo>
                <a:lnTo>
                  <a:pt x="282" y="172"/>
                </a:lnTo>
                <a:lnTo>
                  <a:pt x="282" y="152"/>
                </a:lnTo>
                <a:lnTo>
                  <a:pt x="284" y="130"/>
                </a:lnTo>
                <a:lnTo>
                  <a:pt x="282" y="109"/>
                </a:lnTo>
                <a:lnTo>
                  <a:pt x="277" y="98"/>
                </a:lnTo>
                <a:lnTo>
                  <a:pt x="271" y="89"/>
                </a:lnTo>
                <a:lnTo>
                  <a:pt x="266" y="78"/>
                </a:lnTo>
                <a:lnTo>
                  <a:pt x="266" y="65"/>
                </a:lnTo>
                <a:lnTo>
                  <a:pt x="271" y="49"/>
                </a:lnTo>
                <a:lnTo>
                  <a:pt x="277" y="32"/>
                </a:lnTo>
                <a:lnTo>
                  <a:pt x="280" y="12"/>
                </a:lnTo>
                <a:lnTo>
                  <a:pt x="286" y="12"/>
                </a:lnTo>
                <a:lnTo>
                  <a:pt x="288" y="14"/>
                </a:lnTo>
                <a:lnTo>
                  <a:pt x="289" y="14"/>
                </a:lnTo>
                <a:lnTo>
                  <a:pt x="291" y="14"/>
                </a:lnTo>
                <a:lnTo>
                  <a:pt x="293" y="16"/>
                </a:lnTo>
                <a:lnTo>
                  <a:pt x="308" y="27"/>
                </a:lnTo>
                <a:lnTo>
                  <a:pt x="320" y="43"/>
                </a:lnTo>
                <a:lnTo>
                  <a:pt x="331" y="60"/>
                </a:lnTo>
                <a:lnTo>
                  <a:pt x="342" y="72"/>
                </a:lnTo>
                <a:lnTo>
                  <a:pt x="360" y="83"/>
                </a:lnTo>
                <a:lnTo>
                  <a:pt x="384" y="90"/>
                </a:lnTo>
                <a:lnTo>
                  <a:pt x="409" y="94"/>
                </a:lnTo>
                <a:lnTo>
                  <a:pt x="433" y="101"/>
                </a:lnTo>
                <a:lnTo>
                  <a:pt x="433" y="105"/>
                </a:lnTo>
                <a:lnTo>
                  <a:pt x="433" y="107"/>
                </a:lnTo>
                <a:lnTo>
                  <a:pt x="433" y="109"/>
                </a:lnTo>
                <a:lnTo>
                  <a:pt x="433" y="109"/>
                </a:lnTo>
                <a:lnTo>
                  <a:pt x="433" y="110"/>
                </a:lnTo>
                <a:lnTo>
                  <a:pt x="433" y="112"/>
                </a:lnTo>
                <a:lnTo>
                  <a:pt x="438" y="110"/>
                </a:lnTo>
                <a:lnTo>
                  <a:pt x="442" y="110"/>
                </a:lnTo>
                <a:lnTo>
                  <a:pt x="448" y="109"/>
                </a:lnTo>
                <a:lnTo>
                  <a:pt x="453" y="109"/>
                </a:lnTo>
                <a:lnTo>
                  <a:pt x="462" y="109"/>
                </a:lnTo>
                <a:lnTo>
                  <a:pt x="462" y="127"/>
                </a:lnTo>
                <a:lnTo>
                  <a:pt x="466" y="138"/>
                </a:lnTo>
                <a:lnTo>
                  <a:pt x="469" y="149"/>
                </a:lnTo>
                <a:lnTo>
                  <a:pt x="475" y="161"/>
                </a:lnTo>
                <a:lnTo>
                  <a:pt x="475" y="160"/>
                </a:lnTo>
                <a:lnTo>
                  <a:pt x="477" y="158"/>
                </a:lnTo>
                <a:lnTo>
                  <a:pt x="477" y="158"/>
                </a:lnTo>
                <a:lnTo>
                  <a:pt x="477" y="156"/>
                </a:lnTo>
                <a:lnTo>
                  <a:pt x="478" y="152"/>
                </a:lnTo>
                <a:lnTo>
                  <a:pt x="482" y="150"/>
                </a:lnTo>
                <a:lnTo>
                  <a:pt x="484" y="150"/>
                </a:lnTo>
                <a:lnTo>
                  <a:pt x="486" y="149"/>
                </a:lnTo>
                <a:lnTo>
                  <a:pt x="486" y="147"/>
                </a:lnTo>
                <a:lnTo>
                  <a:pt x="486" y="145"/>
                </a:lnTo>
                <a:lnTo>
                  <a:pt x="486" y="141"/>
                </a:lnTo>
                <a:lnTo>
                  <a:pt x="486" y="136"/>
                </a:lnTo>
                <a:lnTo>
                  <a:pt x="484" y="129"/>
                </a:lnTo>
                <a:lnTo>
                  <a:pt x="482" y="118"/>
                </a:lnTo>
                <a:lnTo>
                  <a:pt x="482" y="110"/>
                </a:lnTo>
                <a:lnTo>
                  <a:pt x="482" y="105"/>
                </a:lnTo>
                <a:lnTo>
                  <a:pt x="478" y="92"/>
                </a:lnTo>
                <a:lnTo>
                  <a:pt x="466" y="92"/>
                </a:lnTo>
                <a:lnTo>
                  <a:pt x="466" y="72"/>
                </a:lnTo>
                <a:lnTo>
                  <a:pt x="482" y="72"/>
                </a:lnTo>
                <a:lnTo>
                  <a:pt x="482" y="69"/>
                </a:lnTo>
                <a:lnTo>
                  <a:pt x="484" y="65"/>
                </a:lnTo>
                <a:lnTo>
                  <a:pt x="484" y="63"/>
                </a:lnTo>
                <a:lnTo>
                  <a:pt x="486" y="60"/>
                </a:lnTo>
                <a:lnTo>
                  <a:pt x="489" y="60"/>
                </a:lnTo>
                <a:lnTo>
                  <a:pt x="489" y="49"/>
                </a:lnTo>
                <a:lnTo>
                  <a:pt x="482" y="36"/>
                </a:lnTo>
                <a:lnTo>
                  <a:pt x="473" y="23"/>
                </a:lnTo>
                <a:lnTo>
                  <a:pt x="469" y="9"/>
                </a:lnTo>
                <a:lnTo>
                  <a:pt x="480" y="3"/>
                </a:lnTo>
                <a:lnTo>
                  <a:pt x="495" y="1"/>
                </a:lnTo>
                <a:lnTo>
                  <a:pt x="513" y="0"/>
                </a:lnTo>
                <a:close/>
              </a:path>
            </a:pathLst>
          </a:custGeom>
          <a:solidFill>
            <a:schemeClr val="accent1"/>
          </a:solidFill>
          <a:ln w="3175">
            <a:noFill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ko-KR" altLang="en-US" sz="2400"/>
          </a:p>
        </p:txBody>
      </p:sp>
      <p:grpSp>
        <p:nvGrpSpPr>
          <p:cNvPr id="6" name="Group 5"/>
          <p:cNvGrpSpPr/>
          <p:nvPr/>
        </p:nvGrpSpPr>
        <p:grpSpPr>
          <a:xfrm>
            <a:off x="7067173" y="4485118"/>
            <a:ext cx="3374212" cy="725525"/>
            <a:chOff x="5825140" y="1737035"/>
            <a:chExt cx="2800954" cy="602263"/>
          </a:xfrm>
          <a:solidFill>
            <a:srgbClr val="85D8DE"/>
          </a:solidFill>
        </p:grpSpPr>
        <p:sp>
          <p:nvSpPr>
            <p:cNvPr id="7" name="Round Same Side Corner Rectangle 8"/>
            <p:cNvSpPr/>
            <p:nvPr/>
          </p:nvSpPr>
          <p:spPr>
            <a:xfrm flipH="1">
              <a:off x="6109400" y="1737035"/>
              <a:ext cx="228671" cy="60226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0">
                <a:solidFill>
                  <a:schemeClr val="accent3"/>
                </a:solidFill>
              </a:endParaRPr>
            </a:p>
          </p:txBody>
        </p:sp>
        <p:sp>
          <p:nvSpPr>
            <p:cNvPr id="8" name="Round Same Side Corner Rectangle 8"/>
            <p:cNvSpPr/>
            <p:nvPr/>
          </p:nvSpPr>
          <p:spPr>
            <a:xfrm flipH="1">
              <a:off x="5825140" y="1737035"/>
              <a:ext cx="228671" cy="60226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0" dirty="0">
                <a:solidFill>
                  <a:schemeClr val="accent3"/>
                </a:solidFill>
              </a:endParaRPr>
            </a:p>
          </p:txBody>
        </p:sp>
        <p:sp>
          <p:nvSpPr>
            <p:cNvPr id="9" name="Round Same Side Corner Rectangle 8"/>
            <p:cNvSpPr/>
            <p:nvPr/>
          </p:nvSpPr>
          <p:spPr>
            <a:xfrm flipH="1">
              <a:off x="6395403" y="1737035"/>
              <a:ext cx="228671" cy="60226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0">
                <a:solidFill>
                  <a:schemeClr val="accent3"/>
                </a:solidFill>
              </a:endParaRPr>
            </a:p>
          </p:txBody>
        </p:sp>
        <p:sp>
          <p:nvSpPr>
            <p:cNvPr id="10" name="Round Same Side Corner Rectangle 8"/>
            <p:cNvSpPr/>
            <p:nvPr/>
          </p:nvSpPr>
          <p:spPr>
            <a:xfrm flipH="1">
              <a:off x="6681406" y="1737035"/>
              <a:ext cx="228671" cy="60226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0">
                <a:solidFill>
                  <a:schemeClr val="accent3"/>
                </a:solidFill>
              </a:endParaRPr>
            </a:p>
          </p:txBody>
        </p:sp>
        <p:sp>
          <p:nvSpPr>
            <p:cNvPr id="11" name="Round Same Side Corner Rectangle 8"/>
            <p:cNvSpPr/>
            <p:nvPr/>
          </p:nvSpPr>
          <p:spPr>
            <a:xfrm flipH="1">
              <a:off x="6967409" y="1737035"/>
              <a:ext cx="228671" cy="60226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0">
                <a:solidFill>
                  <a:schemeClr val="accent3"/>
                </a:solidFill>
              </a:endParaRPr>
            </a:p>
          </p:txBody>
        </p:sp>
        <p:sp>
          <p:nvSpPr>
            <p:cNvPr id="12" name="Round Same Side Corner Rectangle 8"/>
            <p:cNvSpPr/>
            <p:nvPr/>
          </p:nvSpPr>
          <p:spPr>
            <a:xfrm flipH="1">
              <a:off x="7253412" y="1737035"/>
              <a:ext cx="228671" cy="60226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0">
                <a:solidFill>
                  <a:schemeClr val="accent3"/>
                </a:solidFill>
              </a:endParaRPr>
            </a:p>
          </p:txBody>
        </p:sp>
        <p:sp>
          <p:nvSpPr>
            <p:cNvPr id="13" name="Round Same Side Corner Rectangle 8"/>
            <p:cNvSpPr/>
            <p:nvPr/>
          </p:nvSpPr>
          <p:spPr>
            <a:xfrm flipH="1">
              <a:off x="7539415" y="1737035"/>
              <a:ext cx="228671" cy="60226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0">
                <a:solidFill>
                  <a:schemeClr val="accent3"/>
                </a:solidFill>
              </a:endParaRPr>
            </a:p>
          </p:txBody>
        </p:sp>
        <p:sp>
          <p:nvSpPr>
            <p:cNvPr id="14" name="Round Same Side Corner Rectangle 8"/>
            <p:cNvSpPr/>
            <p:nvPr/>
          </p:nvSpPr>
          <p:spPr>
            <a:xfrm flipH="1">
              <a:off x="7825418" y="1737035"/>
              <a:ext cx="228671" cy="60226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0">
                <a:solidFill>
                  <a:schemeClr val="accent3"/>
                </a:solidFill>
              </a:endParaRPr>
            </a:p>
          </p:txBody>
        </p:sp>
        <p:sp>
          <p:nvSpPr>
            <p:cNvPr id="15" name="Round Same Side Corner Rectangle 8"/>
            <p:cNvSpPr/>
            <p:nvPr/>
          </p:nvSpPr>
          <p:spPr>
            <a:xfrm flipH="1">
              <a:off x="8111421" y="1737035"/>
              <a:ext cx="228671" cy="60226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0"/>
            </a:p>
          </p:txBody>
        </p:sp>
        <p:sp>
          <p:nvSpPr>
            <p:cNvPr id="16" name="Round Same Side Corner Rectangle 8"/>
            <p:cNvSpPr/>
            <p:nvPr/>
          </p:nvSpPr>
          <p:spPr>
            <a:xfrm flipH="1">
              <a:off x="8397423" y="1737035"/>
              <a:ext cx="228671" cy="60226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0"/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7067173" y="5354526"/>
            <a:ext cx="3447391" cy="743741"/>
            <a:chOff x="5764394" y="3394105"/>
            <a:chExt cx="2861700" cy="617384"/>
          </a:xfrm>
          <a:solidFill>
            <a:srgbClr val="85D8DE"/>
          </a:solidFill>
        </p:grpSpPr>
        <p:sp>
          <p:nvSpPr>
            <p:cNvPr id="18" name="Round Same Side Corner Rectangle 20"/>
            <p:cNvSpPr/>
            <p:nvPr/>
          </p:nvSpPr>
          <p:spPr>
            <a:xfrm rot="10800000">
              <a:off x="5764394" y="3394105"/>
              <a:ext cx="289417" cy="617384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0"/>
            </a:p>
          </p:txBody>
        </p:sp>
        <p:sp>
          <p:nvSpPr>
            <p:cNvPr id="19" name="Round Same Side Corner Rectangle 20"/>
            <p:cNvSpPr/>
            <p:nvPr/>
          </p:nvSpPr>
          <p:spPr>
            <a:xfrm rot="10800000">
              <a:off x="6050203" y="3394105"/>
              <a:ext cx="289417" cy="617384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0"/>
            </a:p>
          </p:txBody>
        </p:sp>
        <p:sp>
          <p:nvSpPr>
            <p:cNvPr id="20" name="Round Same Side Corner Rectangle 20"/>
            <p:cNvSpPr/>
            <p:nvPr/>
          </p:nvSpPr>
          <p:spPr>
            <a:xfrm rot="10800000">
              <a:off x="6336012" y="3394105"/>
              <a:ext cx="289417" cy="617384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0"/>
            </a:p>
          </p:txBody>
        </p:sp>
        <p:sp>
          <p:nvSpPr>
            <p:cNvPr id="21" name="Round Same Side Corner Rectangle 20"/>
            <p:cNvSpPr/>
            <p:nvPr/>
          </p:nvSpPr>
          <p:spPr>
            <a:xfrm rot="10800000">
              <a:off x="6621821" y="3394105"/>
              <a:ext cx="289417" cy="617384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0"/>
            </a:p>
          </p:txBody>
        </p:sp>
        <p:sp>
          <p:nvSpPr>
            <p:cNvPr id="22" name="Round Same Side Corner Rectangle 20"/>
            <p:cNvSpPr/>
            <p:nvPr/>
          </p:nvSpPr>
          <p:spPr>
            <a:xfrm rot="10800000">
              <a:off x="6907630" y="3394105"/>
              <a:ext cx="289417" cy="617384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0"/>
            </a:p>
          </p:txBody>
        </p:sp>
        <p:sp>
          <p:nvSpPr>
            <p:cNvPr id="23" name="Round Same Side Corner Rectangle 20"/>
            <p:cNvSpPr/>
            <p:nvPr/>
          </p:nvSpPr>
          <p:spPr>
            <a:xfrm rot="10800000">
              <a:off x="7193439" y="3394105"/>
              <a:ext cx="289417" cy="617384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0"/>
            </a:p>
          </p:txBody>
        </p:sp>
        <p:sp>
          <p:nvSpPr>
            <p:cNvPr id="24" name="Round Same Side Corner Rectangle 20"/>
            <p:cNvSpPr/>
            <p:nvPr/>
          </p:nvSpPr>
          <p:spPr>
            <a:xfrm rot="10800000">
              <a:off x="7479248" y="3394105"/>
              <a:ext cx="289417" cy="617384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0"/>
            </a:p>
          </p:txBody>
        </p:sp>
        <p:sp>
          <p:nvSpPr>
            <p:cNvPr id="25" name="Round Same Side Corner Rectangle 20"/>
            <p:cNvSpPr/>
            <p:nvPr/>
          </p:nvSpPr>
          <p:spPr>
            <a:xfrm rot="10800000">
              <a:off x="7765057" y="3394105"/>
              <a:ext cx="289417" cy="617384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0"/>
            </a:p>
          </p:txBody>
        </p:sp>
        <p:sp>
          <p:nvSpPr>
            <p:cNvPr id="26" name="Round Same Side Corner Rectangle 20"/>
            <p:cNvSpPr/>
            <p:nvPr/>
          </p:nvSpPr>
          <p:spPr>
            <a:xfrm rot="10800000">
              <a:off x="8050866" y="3394105"/>
              <a:ext cx="289417" cy="617384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0"/>
            </a:p>
          </p:txBody>
        </p:sp>
        <p:sp>
          <p:nvSpPr>
            <p:cNvPr id="27" name="Round Same Side Corner Rectangle 20"/>
            <p:cNvSpPr/>
            <p:nvPr/>
          </p:nvSpPr>
          <p:spPr>
            <a:xfrm rot="10800000">
              <a:off x="8336677" y="3394105"/>
              <a:ext cx="289417" cy="617384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0"/>
            </a:p>
          </p:txBody>
        </p:sp>
      </p:grpSp>
      <p:sp>
        <p:nvSpPr>
          <p:cNvPr id="28" name="TextBox 27"/>
          <p:cNvSpPr txBox="1"/>
          <p:nvPr/>
        </p:nvSpPr>
        <p:spPr>
          <a:xfrm>
            <a:off x="10514563" y="4514487"/>
            <a:ext cx="867545" cy="666786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en-US" altLang="ko-KR" sz="3733" b="1" dirty="0">
                <a:solidFill>
                  <a:schemeClr val="accent3"/>
                </a:solidFill>
                <a:cs typeface="Arial" pitchFamily="34" charset="0"/>
              </a:rPr>
              <a:t>80</a:t>
            </a:r>
            <a:r>
              <a:rPr lang="en-US" altLang="ko-KR" sz="2133" b="1" dirty="0">
                <a:solidFill>
                  <a:schemeClr val="accent3"/>
                </a:solidFill>
                <a:cs typeface="Arial" pitchFamily="34" charset="0"/>
              </a:rPr>
              <a:t>%</a:t>
            </a:r>
            <a:endParaRPr lang="ko-KR" altLang="en-US" sz="2133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0544397" y="5393003"/>
            <a:ext cx="867545" cy="666786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en-US" altLang="ko-KR" sz="3733" b="1" dirty="0">
                <a:solidFill>
                  <a:schemeClr val="accent2"/>
                </a:solidFill>
                <a:cs typeface="Arial" pitchFamily="34" charset="0"/>
              </a:rPr>
              <a:t>70</a:t>
            </a:r>
            <a:r>
              <a:rPr lang="en-US" altLang="ko-KR" sz="2133" b="1" dirty="0">
                <a:solidFill>
                  <a:schemeClr val="accent2"/>
                </a:solidFill>
                <a:cs typeface="Arial" pitchFamily="34" charset="0"/>
              </a:rPr>
              <a:t>%</a:t>
            </a:r>
            <a:endParaRPr lang="ko-KR" altLang="en-US" sz="2133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30" name="Content Placeholder 2"/>
          <p:cNvSpPr txBox="1">
            <a:spLocks/>
          </p:cNvSpPr>
          <p:nvPr/>
        </p:nvSpPr>
        <p:spPr>
          <a:xfrm>
            <a:off x="7011204" y="1761953"/>
            <a:ext cx="4527571" cy="2507409"/>
          </a:xfrm>
          <a:prstGeom prst="rect">
            <a:avLst/>
          </a:prstGeom>
        </p:spPr>
        <p:txBody>
          <a:bodyPr vert="horz" lIns="121920" tIns="60960" rIns="121920" bIns="6096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 rtl="1">
              <a:lnSpc>
                <a:spcPct val="120000"/>
              </a:lnSpc>
              <a:buNone/>
            </a:pPr>
            <a:r>
              <a:rPr lang="fa-IR" sz="2133" dirty="0">
                <a:solidFill>
                  <a:srgbClr val="404040"/>
                </a:solidFill>
                <a:latin typeface="IRANSans" panose="020B0506030804020204" pitchFamily="34" charset="-78"/>
                <a:cs typeface="B Nazanin" panose="00000400000000000000" pitchFamily="2" charset="-78"/>
              </a:rPr>
              <a:t>قالب پاورپوينت شرکتی، قابل ويرايش می باشد و جهت استفاده در جلسات دفاع رساله، پايان نامه،پروپوزال ، سمينار و... قالب پاورپوينت شرکتی، قابل ويرايش می باشد و جهت استفاده در جلسات دفاع رساله، پايان نامه،پروپوزال ، سمينار و...</a:t>
            </a:r>
            <a:endParaRPr lang="fa-IR" sz="2133" dirty="0">
              <a:solidFill>
                <a:srgbClr val="404040"/>
              </a:solidFill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8392988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13"/>
          <p:cNvSpPr txBox="1">
            <a:spLocks/>
          </p:cNvSpPr>
          <p:nvPr/>
        </p:nvSpPr>
        <p:spPr>
          <a:xfrm>
            <a:off x="4016492" y="932723"/>
            <a:ext cx="4159016" cy="2092375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rtl="1">
              <a:buNone/>
            </a:pPr>
            <a:r>
              <a:rPr lang="fa-IR" altLang="ko-KR" sz="5333" b="1" dirty="0">
                <a:solidFill>
                  <a:schemeClr val="tx1">
                    <a:lumMod val="75000"/>
                    <a:lumOff val="25000"/>
                  </a:schemeClr>
                </a:solidFill>
                <a:cs typeface="B Titr" panose="00000700000000000000" pitchFamily="2" charset="-78"/>
              </a:rPr>
              <a:t>عنوان </a:t>
            </a:r>
            <a:r>
              <a:rPr lang="fa-IR" altLang="ko-KR" sz="5333" b="1" dirty="0">
                <a:solidFill>
                  <a:srgbClr val="85D8DE"/>
                </a:solidFill>
                <a:cs typeface="B Titr" panose="00000700000000000000" pitchFamily="2" charset="-78"/>
              </a:rPr>
              <a:t>پاورپوینت</a:t>
            </a:r>
            <a:endParaRPr lang="en-US" altLang="ko-KR" sz="5333" b="1" dirty="0">
              <a:solidFill>
                <a:srgbClr val="85D8DE"/>
              </a:solidFill>
              <a:cs typeface="B Titr" panose="00000700000000000000" pitchFamily="2" charset="-78"/>
            </a:endParaRP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3E96BDCF-27EA-4D80-8F18-4F5FD2A6B4E7}"/>
              </a:ext>
            </a:extLst>
          </p:cNvPr>
          <p:cNvSpPr>
            <a:spLocks noGrp="1"/>
          </p:cNvSpPr>
          <p:nvPr>
            <p:ph type="pic" idx="10"/>
          </p:nvPr>
        </p:nvSpPr>
        <p:spPr/>
      </p:sp>
      <p:sp>
        <p:nvSpPr>
          <p:cNvPr id="8" name="그림 개체 틀 7">
            <a:extLst>
              <a:ext uri="{FF2B5EF4-FFF2-40B4-BE49-F238E27FC236}">
                <a16:creationId xmlns:a16="http://schemas.microsoft.com/office/drawing/2014/main" id="{8B2D2367-5C38-4C07-AFB9-02E7C51CDB48}"/>
              </a:ext>
            </a:extLst>
          </p:cNvPr>
          <p:cNvSpPr>
            <a:spLocks noGrp="1"/>
          </p:cNvSpPr>
          <p:nvPr>
            <p:ph type="pic" idx="11"/>
          </p:nvPr>
        </p:nvSpPr>
        <p:spPr/>
      </p:sp>
      <p:sp>
        <p:nvSpPr>
          <p:cNvPr id="9" name="Content Placeholder 2"/>
          <p:cNvSpPr txBox="1">
            <a:spLocks/>
          </p:cNvSpPr>
          <p:nvPr/>
        </p:nvSpPr>
        <p:spPr>
          <a:xfrm>
            <a:off x="4175788" y="2660915"/>
            <a:ext cx="3790105" cy="1891964"/>
          </a:xfrm>
          <a:prstGeom prst="rect">
            <a:avLst/>
          </a:prstGeom>
        </p:spPr>
        <p:txBody>
          <a:bodyPr vert="horz" lIns="121920" tIns="60960" rIns="121920" bIns="6096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 rtl="1">
              <a:lnSpc>
                <a:spcPct val="120000"/>
              </a:lnSpc>
              <a:buNone/>
            </a:pPr>
            <a:r>
              <a:rPr lang="fa-IR" sz="2400" dirty="0">
                <a:solidFill>
                  <a:srgbClr val="404040"/>
                </a:solidFill>
                <a:latin typeface="IRANSans" panose="020B0506030804020204" pitchFamily="34" charset="-78"/>
                <a:cs typeface="B Nazanin" panose="00000400000000000000" pitchFamily="2" charset="-78"/>
              </a:rPr>
              <a:t>قالب پاورپوينت شرکتی، قابل ويرايش می باشد و جهت استفاده در جلسات دفاع رساله، پايان نامه،پروپوزال ، سمينار و... قالب پاورپوينت شرکتی، قابل ويرايش می باشد و جهت استفاده در جلسات دفاع رساله، پايان نامه،پروپوزال ، سمينار و...</a:t>
            </a:r>
            <a:endParaRPr lang="fa-IR" sz="2400" dirty="0">
              <a:solidFill>
                <a:srgbClr val="404040"/>
              </a:solidFill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1846414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lnSpcReduction="10000"/>
          </a:bodyPr>
          <a:lstStyle/>
          <a:p>
            <a:r>
              <a:rPr lang="fa-IR" altLang="ko-KR" dirty="0"/>
              <a:t>عنوان اسلاید </a:t>
            </a:r>
            <a:endParaRPr lang="ko-KR" alt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8281428" y="616989"/>
            <a:ext cx="603050" cy="995209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fa-IR" altLang="ko-KR" sz="5867" b="1" dirty="0">
                <a:solidFill>
                  <a:schemeClr val="accent1"/>
                </a:solidFill>
                <a:cs typeface="Arial" pitchFamily="34" charset="0"/>
              </a:rPr>
              <a:t>1</a:t>
            </a:r>
            <a:endParaRPr lang="ko-KR" altLang="en-US" sz="5867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6217867" y="2276873"/>
            <a:ext cx="4719592" cy="4306433"/>
          </a:xfrm>
          <a:prstGeom prst="rect">
            <a:avLst/>
          </a:prstGeom>
        </p:spPr>
        <p:txBody>
          <a:bodyPr vert="horz" lIns="121920" tIns="60960" rIns="121920" bIns="6096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 rtl="1">
              <a:lnSpc>
                <a:spcPct val="130000"/>
              </a:lnSpc>
              <a:buNone/>
            </a:pPr>
            <a:r>
              <a:rPr lang="fa-IR" sz="2400" dirty="0">
                <a:solidFill>
                  <a:srgbClr val="404040"/>
                </a:solidFill>
                <a:latin typeface="IRANSans" panose="020B0506030804020204" pitchFamily="34" charset="-78"/>
                <a:cs typeface="B Nazanin" panose="00000400000000000000" pitchFamily="2" charset="-78"/>
              </a:rPr>
              <a:t>قالب پاورپوينت شرکتی، قابل ويرايش می باشد و جهت استفاده در جلسات دفاع رساله، پايان نامه،پروپوزال ، سمينار و... قالب پاورپوينت شرکتی، قابل ويرايش می باشد و جهت استفاده در جلسات دفاع رساله، پايان نامه،پروپوزال ، سمينار و...</a:t>
            </a:r>
            <a:endParaRPr lang="fa-IR" sz="2400" dirty="0">
              <a:solidFill>
                <a:srgbClr val="404040"/>
              </a:solidFill>
              <a:cs typeface="B Nazanin" panose="00000400000000000000" pitchFamily="2" charset="-78"/>
            </a:endParaRPr>
          </a:p>
        </p:txBody>
      </p:sp>
      <p:sp>
        <p:nvSpPr>
          <p:cNvPr id="10" name="Content Placeholder 2"/>
          <p:cNvSpPr txBox="1">
            <a:spLocks/>
          </p:cNvSpPr>
          <p:nvPr/>
        </p:nvSpPr>
        <p:spPr>
          <a:xfrm>
            <a:off x="6157639" y="1545479"/>
            <a:ext cx="4764955" cy="751176"/>
          </a:xfrm>
          <a:prstGeom prst="rect">
            <a:avLst/>
          </a:prstGeom>
        </p:spPr>
        <p:txBody>
          <a:bodyPr vert="horz" lIns="121920" tIns="60960" rIns="121920" bIns="6096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 rtl="1">
              <a:lnSpc>
                <a:spcPct val="130000"/>
              </a:lnSpc>
              <a:buNone/>
            </a:pPr>
            <a:r>
              <a:rPr lang="fa-IR" sz="2400" b="1" dirty="0">
                <a:solidFill>
                  <a:srgbClr val="68CED6"/>
                </a:solidFill>
                <a:latin typeface="IRANSans" panose="020B0506030804020204" pitchFamily="34" charset="-78"/>
                <a:cs typeface="B Titr" panose="00000700000000000000" pitchFamily="2" charset="-78"/>
              </a:rPr>
              <a:t>لورم ایپسوم متن ساختگی با تولید سادگی</a:t>
            </a:r>
            <a:endParaRPr lang="fa-IR" sz="2400" b="1" dirty="0">
              <a:solidFill>
                <a:srgbClr val="68CED6"/>
              </a:solidFill>
              <a:cs typeface="B Titr" panose="000007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0205194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lnSpcReduction="10000"/>
          </a:bodyPr>
          <a:lstStyle/>
          <a:p>
            <a:r>
              <a:rPr lang="en-US" altLang="ko-KR" dirty="0"/>
              <a:t> </a:t>
            </a:r>
            <a:r>
              <a:rPr lang="fa-IR" altLang="ko-KR" dirty="0"/>
              <a:t>متشکرم!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fontScale="92500" lnSpcReduction="10000"/>
          </a:bodyPr>
          <a:lstStyle/>
          <a:p>
            <a:endParaRPr lang="fa-IR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306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Fully Editable Icon Sets : A</a:t>
            </a:r>
            <a:endParaRPr lang="ko-KR" altLang="en-US" dirty="0"/>
          </a:p>
        </p:txBody>
      </p:sp>
      <p:sp>
        <p:nvSpPr>
          <p:cNvPr id="65" name="Diamond 5">
            <a:extLst>
              <a:ext uri="{FF2B5EF4-FFF2-40B4-BE49-F238E27FC236}">
                <a16:creationId xmlns:a16="http://schemas.microsoft.com/office/drawing/2014/main" id="{40DC8C79-3964-45BE-9E6D-25906DA19615}"/>
              </a:ext>
            </a:extLst>
          </p:cNvPr>
          <p:cNvSpPr/>
          <p:nvPr/>
        </p:nvSpPr>
        <p:spPr>
          <a:xfrm>
            <a:off x="4186773" y="1720249"/>
            <a:ext cx="476355" cy="477763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/>
          </a:p>
        </p:txBody>
      </p:sp>
      <p:sp>
        <p:nvSpPr>
          <p:cNvPr id="66" name="Isosceles Triangle 51">
            <a:extLst>
              <a:ext uri="{FF2B5EF4-FFF2-40B4-BE49-F238E27FC236}">
                <a16:creationId xmlns:a16="http://schemas.microsoft.com/office/drawing/2014/main" id="{B79B55BE-747C-4959-A7B0-BC016912BFA1}"/>
              </a:ext>
            </a:extLst>
          </p:cNvPr>
          <p:cNvSpPr/>
          <p:nvPr/>
        </p:nvSpPr>
        <p:spPr>
          <a:xfrm>
            <a:off x="3423045" y="1784475"/>
            <a:ext cx="476353" cy="349312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/>
          </a:p>
        </p:txBody>
      </p:sp>
      <p:sp>
        <p:nvSpPr>
          <p:cNvPr id="67" name="Isosceles Triangle 57">
            <a:extLst>
              <a:ext uri="{FF2B5EF4-FFF2-40B4-BE49-F238E27FC236}">
                <a16:creationId xmlns:a16="http://schemas.microsoft.com/office/drawing/2014/main" id="{83BE3181-14C2-4464-A388-641FBF728A79}"/>
              </a:ext>
            </a:extLst>
          </p:cNvPr>
          <p:cNvSpPr/>
          <p:nvPr/>
        </p:nvSpPr>
        <p:spPr>
          <a:xfrm>
            <a:off x="4188674" y="4477454"/>
            <a:ext cx="285124" cy="644580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/>
          </a:p>
        </p:txBody>
      </p:sp>
      <p:sp>
        <p:nvSpPr>
          <p:cNvPr id="68" name="Rectangle 7">
            <a:extLst>
              <a:ext uri="{FF2B5EF4-FFF2-40B4-BE49-F238E27FC236}">
                <a16:creationId xmlns:a16="http://schemas.microsoft.com/office/drawing/2014/main" id="{025B9413-06DE-47AF-A557-FB9FC361BDCD}"/>
              </a:ext>
            </a:extLst>
          </p:cNvPr>
          <p:cNvSpPr/>
          <p:nvPr/>
        </p:nvSpPr>
        <p:spPr>
          <a:xfrm rot="18900000">
            <a:off x="7349731" y="3689237"/>
            <a:ext cx="205479" cy="457764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/>
          </a:p>
        </p:txBody>
      </p:sp>
      <p:sp>
        <p:nvSpPr>
          <p:cNvPr id="69" name="Parallelogram 15">
            <a:extLst>
              <a:ext uri="{FF2B5EF4-FFF2-40B4-BE49-F238E27FC236}">
                <a16:creationId xmlns:a16="http://schemas.microsoft.com/office/drawing/2014/main" id="{E21F2774-B945-4024-9964-75CD59EA4F32}"/>
              </a:ext>
            </a:extLst>
          </p:cNvPr>
          <p:cNvSpPr/>
          <p:nvPr/>
        </p:nvSpPr>
        <p:spPr>
          <a:xfrm flipH="1">
            <a:off x="3417317" y="4588272"/>
            <a:ext cx="422945" cy="422945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/>
          </a:p>
        </p:txBody>
      </p:sp>
      <p:sp>
        <p:nvSpPr>
          <p:cNvPr id="70" name="Freeform 19">
            <a:extLst>
              <a:ext uri="{FF2B5EF4-FFF2-40B4-BE49-F238E27FC236}">
                <a16:creationId xmlns:a16="http://schemas.microsoft.com/office/drawing/2014/main" id="{52F08ECD-8800-42CB-BDEA-E190428D4E46}"/>
              </a:ext>
            </a:extLst>
          </p:cNvPr>
          <p:cNvSpPr/>
          <p:nvPr/>
        </p:nvSpPr>
        <p:spPr>
          <a:xfrm>
            <a:off x="5674017" y="3678261"/>
            <a:ext cx="419563" cy="412835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/>
          </a:p>
        </p:txBody>
      </p:sp>
      <p:sp>
        <p:nvSpPr>
          <p:cNvPr id="71" name="Rectangle 30">
            <a:extLst>
              <a:ext uri="{FF2B5EF4-FFF2-40B4-BE49-F238E27FC236}">
                <a16:creationId xmlns:a16="http://schemas.microsoft.com/office/drawing/2014/main" id="{3EAA0A22-3701-4EBD-AA2A-D238CD9D0554}"/>
              </a:ext>
            </a:extLst>
          </p:cNvPr>
          <p:cNvSpPr/>
          <p:nvPr/>
        </p:nvSpPr>
        <p:spPr>
          <a:xfrm>
            <a:off x="8695497" y="3640072"/>
            <a:ext cx="422945" cy="421709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/>
          </a:p>
        </p:txBody>
      </p:sp>
      <p:sp>
        <p:nvSpPr>
          <p:cNvPr id="72" name="Rectangle 7">
            <a:extLst>
              <a:ext uri="{FF2B5EF4-FFF2-40B4-BE49-F238E27FC236}">
                <a16:creationId xmlns:a16="http://schemas.microsoft.com/office/drawing/2014/main" id="{5762ECCD-474C-4280-BBF3-78E8FE3AFF5D}"/>
              </a:ext>
            </a:extLst>
          </p:cNvPr>
          <p:cNvSpPr/>
          <p:nvPr/>
        </p:nvSpPr>
        <p:spPr>
          <a:xfrm>
            <a:off x="4950504" y="1744437"/>
            <a:ext cx="429387" cy="42938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/>
          </a:p>
        </p:txBody>
      </p:sp>
      <p:sp>
        <p:nvSpPr>
          <p:cNvPr id="73" name="Rectangle 15">
            <a:extLst>
              <a:ext uri="{FF2B5EF4-FFF2-40B4-BE49-F238E27FC236}">
                <a16:creationId xmlns:a16="http://schemas.microsoft.com/office/drawing/2014/main" id="{73870F45-3C2D-404C-84FC-D4E71A9C1AC4}"/>
              </a:ext>
            </a:extLst>
          </p:cNvPr>
          <p:cNvSpPr/>
          <p:nvPr/>
        </p:nvSpPr>
        <p:spPr>
          <a:xfrm rot="5400000">
            <a:off x="5666982" y="1744438"/>
            <a:ext cx="429959" cy="429388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/>
          </a:p>
        </p:txBody>
      </p:sp>
      <p:sp>
        <p:nvSpPr>
          <p:cNvPr id="74" name="Pie 24">
            <a:extLst>
              <a:ext uri="{FF2B5EF4-FFF2-40B4-BE49-F238E27FC236}">
                <a16:creationId xmlns:a16="http://schemas.microsoft.com/office/drawing/2014/main" id="{4A1FF869-46CA-475E-B575-E3B3E9B0270A}"/>
              </a:ext>
            </a:extLst>
          </p:cNvPr>
          <p:cNvSpPr/>
          <p:nvPr/>
        </p:nvSpPr>
        <p:spPr>
          <a:xfrm>
            <a:off x="4822209" y="4567396"/>
            <a:ext cx="467280" cy="464693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tx1"/>
              </a:solidFill>
            </a:endParaRPr>
          </a:p>
        </p:txBody>
      </p:sp>
      <p:sp>
        <p:nvSpPr>
          <p:cNvPr id="75" name="Parallelogram 30">
            <a:extLst>
              <a:ext uri="{FF2B5EF4-FFF2-40B4-BE49-F238E27FC236}">
                <a16:creationId xmlns:a16="http://schemas.microsoft.com/office/drawing/2014/main" id="{A095942D-EB6D-4E4B-9049-77A6CF953606}"/>
              </a:ext>
            </a:extLst>
          </p:cNvPr>
          <p:cNvSpPr/>
          <p:nvPr/>
        </p:nvSpPr>
        <p:spPr>
          <a:xfrm flipH="1">
            <a:off x="8672513" y="2663232"/>
            <a:ext cx="468913" cy="470073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/>
          </a:p>
        </p:txBody>
      </p:sp>
      <p:sp>
        <p:nvSpPr>
          <p:cNvPr id="76" name="Block Arc 14">
            <a:extLst>
              <a:ext uri="{FF2B5EF4-FFF2-40B4-BE49-F238E27FC236}">
                <a16:creationId xmlns:a16="http://schemas.microsoft.com/office/drawing/2014/main" id="{99520E77-3314-4587-B96B-683FE8B88B5D}"/>
              </a:ext>
            </a:extLst>
          </p:cNvPr>
          <p:cNvSpPr/>
          <p:nvPr/>
        </p:nvSpPr>
        <p:spPr>
          <a:xfrm rot="16200000">
            <a:off x="6384201" y="1700638"/>
            <a:ext cx="516648" cy="516988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tx1"/>
              </a:solidFill>
            </a:endParaRPr>
          </a:p>
        </p:txBody>
      </p:sp>
      <p:sp>
        <p:nvSpPr>
          <p:cNvPr id="77" name="Block Arc 41">
            <a:extLst>
              <a:ext uri="{FF2B5EF4-FFF2-40B4-BE49-F238E27FC236}">
                <a16:creationId xmlns:a16="http://schemas.microsoft.com/office/drawing/2014/main" id="{6BF0D65D-3740-43E0-B743-38425FB975BE}"/>
              </a:ext>
            </a:extLst>
          </p:cNvPr>
          <p:cNvSpPr/>
          <p:nvPr/>
        </p:nvSpPr>
        <p:spPr>
          <a:xfrm>
            <a:off x="7188395" y="1658470"/>
            <a:ext cx="430965" cy="601324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tx1"/>
              </a:solidFill>
            </a:endParaRPr>
          </a:p>
        </p:txBody>
      </p:sp>
      <p:sp>
        <p:nvSpPr>
          <p:cNvPr id="78" name="Right Triangle 17">
            <a:extLst>
              <a:ext uri="{FF2B5EF4-FFF2-40B4-BE49-F238E27FC236}">
                <a16:creationId xmlns:a16="http://schemas.microsoft.com/office/drawing/2014/main" id="{6A284071-56E9-41C2-A66A-79F41DB0408E}"/>
              </a:ext>
            </a:extLst>
          </p:cNvPr>
          <p:cNvSpPr/>
          <p:nvPr/>
        </p:nvSpPr>
        <p:spPr>
          <a:xfrm>
            <a:off x="5637901" y="4550985"/>
            <a:ext cx="351283" cy="497519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/>
          </a:p>
        </p:txBody>
      </p:sp>
      <p:sp>
        <p:nvSpPr>
          <p:cNvPr id="79" name="Oval 27">
            <a:extLst>
              <a:ext uri="{FF2B5EF4-FFF2-40B4-BE49-F238E27FC236}">
                <a16:creationId xmlns:a16="http://schemas.microsoft.com/office/drawing/2014/main" id="{B5D709C4-AEAD-4E83-A40B-14FBCC164EEA}"/>
              </a:ext>
            </a:extLst>
          </p:cNvPr>
          <p:cNvSpPr/>
          <p:nvPr/>
        </p:nvSpPr>
        <p:spPr>
          <a:xfrm>
            <a:off x="2644685" y="5341550"/>
            <a:ext cx="373083" cy="709517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/>
          </a:p>
        </p:txBody>
      </p:sp>
      <p:sp>
        <p:nvSpPr>
          <p:cNvPr id="80" name="Parallelogram 15">
            <a:extLst>
              <a:ext uri="{FF2B5EF4-FFF2-40B4-BE49-F238E27FC236}">
                <a16:creationId xmlns:a16="http://schemas.microsoft.com/office/drawing/2014/main" id="{84005F87-E478-4E65-AA0B-E3D28CE33B45}"/>
              </a:ext>
            </a:extLst>
          </p:cNvPr>
          <p:cNvSpPr/>
          <p:nvPr/>
        </p:nvSpPr>
        <p:spPr>
          <a:xfrm rot="16200000">
            <a:off x="6394678" y="3589597"/>
            <a:ext cx="545207" cy="590167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/>
          </a:p>
        </p:txBody>
      </p:sp>
      <p:sp>
        <p:nvSpPr>
          <p:cNvPr id="81" name="Round Same Side Corner Rectangle 21">
            <a:extLst>
              <a:ext uri="{FF2B5EF4-FFF2-40B4-BE49-F238E27FC236}">
                <a16:creationId xmlns:a16="http://schemas.microsoft.com/office/drawing/2014/main" id="{4377958E-0140-4828-9751-424870B67003}"/>
              </a:ext>
            </a:extLst>
          </p:cNvPr>
          <p:cNvSpPr/>
          <p:nvPr/>
        </p:nvSpPr>
        <p:spPr>
          <a:xfrm rot="10800000">
            <a:off x="7099627" y="2677951"/>
            <a:ext cx="352079" cy="397583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/>
          </a:p>
        </p:txBody>
      </p:sp>
      <p:sp>
        <p:nvSpPr>
          <p:cNvPr id="82" name="Oval 26">
            <a:extLst>
              <a:ext uri="{FF2B5EF4-FFF2-40B4-BE49-F238E27FC236}">
                <a16:creationId xmlns:a16="http://schemas.microsoft.com/office/drawing/2014/main" id="{E6E3A875-C709-4816-9873-CD9120370648}"/>
              </a:ext>
            </a:extLst>
          </p:cNvPr>
          <p:cNvSpPr/>
          <p:nvPr/>
        </p:nvSpPr>
        <p:spPr>
          <a:xfrm>
            <a:off x="4965181" y="3627972"/>
            <a:ext cx="430220" cy="513417"/>
          </a:xfrm>
          <a:custGeom>
            <a:avLst/>
            <a:gdLst/>
            <a:ahLst/>
            <a:cxnLst/>
            <a:rect l="l" t="t" r="r" b="b"/>
            <a:pathLst>
              <a:path w="2543357" h="303519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/>
          </a:p>
        </p:txBody>
      </p:sp>
      <p:sp>
        <p:nvSpPr>
          <p:cNvPr id="83" name="Freeform 32">
            <a:extLst>
              <a:ext uri="{FF2B5EF4-FFF2-40B4-BE49-F238E27FC236}">
                <a16:creationId xmlns:a16="http://schemas.microsoft.com/office/drawing/2014/main" id="{AF523E53-A0C5-43DD-80EC-6A588E077D0A}"/>
              </a:ext>
            </a:extLst>
          </p:cNvPr>
          <p:cNvSpPr/>
          <p:nvPr/>
        </p:nvSpPr>
        <p:spPr>
          <a:xfrm>
            <a:off x="2591625" y="1709968"/>
            <a:ext cx="544044" cy="498325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/>
          </a:p>
        </p:txBody>
      </p:sp>
      <p:sp>
        <p:nvSpPr>
          <p:cNvPr id="84" name="Rounded Rectangle 10">
            <a:extLst>
              <a:ext uri="{FF2B5EF4-FFF2-40B4-BE49-F238E27FC236}">
                <a16:creationId xmlns:a16="http://schemas.microsoft.com/office/drawing/2014/main" id="{135DCAFD-C66C-491F-991B-672BFE283A52}"/>
              </a:ext>
            </a:extLst>
          </p:cNvPr>
          <p:cNvSpPr/>
          <p:nvPr/>
        </p:nvSpPr>
        <p:spPr>
          <a:xfrm>
            <a:off x="6392253" y="2652507"/>
            <a:ext cx="338880" cy="448469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/>
          </a:p>
        </p:txBody>
      </p:sp>
      <p:sp>
        <p:nvSpPr>
          <p:cNvPr id="85" name="Rounded Rectangle 32">
            <a:extLst>
              <a:ext uri="{FF2B5EF4-FFF2-40B4-BE49-F238E27FC236}">
                <a16:creationId xmlns:a16="http://schemas.microsoft.com/office/drawing/2014/main" id="{AFFAC243-6E82-42F1-AA26-8C9E8A0C82C9}"/>
              </a:ext>
            </a:extLst>
          </p:cNvPr>
          <p:cNvSpPr/>
          <p:nvPr/>
        </p:nvSpPr>
        <p:spPr>
          <a:xfrm>
            <a:off x="7890472" y="3660916"/>
            <a:ext cx="447529" cy="447529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/>
          </a:p>
        </p:txBody>
      </p:sp>
      <p:sp>
        <p:nvSpPr>
          <p:cNvPr id="86" name="Trapezoid 13">
            <a:extLst>
              <a:ext uri="{FF2B5EF4-FFF2-40B4-BE49-F238E27FC236}">
                <a16:creationId xmlns:a16="http://schemas.microsoft.com/office/drawing/2014/main" id="{CEA923DC-2B60-4B7E-8D70-BCB44E0433D2}"/>
              </a:ext>
            </a:extLst>
          </p:cNvPr>
          <p:cNvSpPr/>
          <p:nvPr/>
        </p:nvSpPr>
        <p:spPr>
          <a:xfrm>
            <a:off x="3469392" y="2672771"/>
            <a:ext cx="482451" cy="407941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/>
          </a:p>
        </p:txBody>
      </p:sp>
      <p:sp>
        <p:nvSpPr>
          <p:cNvPr id="87" name="Rounded Rectangle 7">
            <a:extLst>
              <a:ext uri="{FF2B5EF4-FFF2-40B4-BE49-F238E27FC236}">
                <a16:creationId xmlns:a16="http://schemas.microsoft.com/office/drawing/2014/main" id="{BB07B8B5-CC3D-4270-9DD4-195CE2B6B560}"/>
              </a:ext>
            </a:extLst>
          </p:cNvPr>
          <p:cNvSpPr/>
          <p:nvPr/>
        </p:nvSpPr>
        <p:spPr>
          <a:xfrm>
            <a:off x="5776733" y="2662993"/>
            <a:ext cx="247028" cy="427500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/>
          </a:p>
        </p:txBody>
      </p:sp>
      <p:sp>
        <p:nvSpPr>
          <p:cNvPr id="88" name="Rectangle 18">
            <a:extLst>
              <a:ext uri="{FF2B5EF4-FFF2-40B4-BE49-F238E27FC236}">
                <a16:creationId xmlns:a16="http://schemas.microsoft.com/office/drawing/2014/main" id="{300E703A-AB2A-4106-B84F-5B13875068CD}"/>
              </a:ext>
            </a:extLst>
          </p:cNvPr>
          <p:cNvSpPr/>
          <p:nvPr/>
        </p:nvSpPr>
        <p:spPr>
          <a:xfrm>
            <a:off x="4320336" y="2699115"/>
            <a:ext cx="447131" cy="355255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/>
          </a:p>
        </p:txBody>
      </p:sp>
      <p:sp>
        <p:nvSpPr>
          <p:cNvPr id="89" name="Rounded Rectangle 25">
            <a:extLst>
              <a:ext uri="{FF2B5EF4-FFF2-40B4-BE49-F238E27FC236}">
                <a16:creationId xmlns:a16="http://schemas.microsoft.com/office/drawing/2014/main" id="{82AAE52F-6C9A-41B5-B972-DF9DC7465321}"/>
              </a:ext>
            </a:extLst>
          </p:cNvPr>
          <p:cNvSpPr/>
          <p:nvPr/>
        </p:nvSpPr>
        <p:spPr>
          <a:xfrm>
            <a:off x="5135961" y="2685317"/>
            <a:ext cx="272279" cy="382848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/>
          </a:p>
        </p:txBody>
      </p:sp>
      <p:sp>
        <p:nvSpPr>
          <p:cNvPr id="90" name="Chord 14">
            <a:extLst>
              <a:ext uri="{FF2B5EF4-FFF2-40B4-BE49-F238E27FC236}">
                <a16:creationId xmlns:a16="http://schemas.microsoft.com/office/drawing/2014/main" id="{FE250488-9F8E-42BE-AF77-28976A321631}"/>
              </a:ext>
            </a:extLst>
          </p:cNvPr>
          <p:cNvSpPr/>
          <p:nvPr/>
        </p:nvSpPr>
        <p:spPr>
          <a:xfrm>
            <a:off x="4011834" y="5401786"/>
            <a:ext cx="466785" cy="589045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/>
          </a:p>
        </p:txBody>
      </p:sp>
      <p:sp>
        <p:nvSpPr>
          <p:cNvPr id="91" name="Rounded Rectangle 6">
            <a:extLst>
              <a:ext uri="{FF2B5EF4-FFF2-40B4-BE49-F238E27FC236}">
                <a16:creationId xmlns:a16="http://schemas.microsoft.com/office/drawing/2014/main" id="{1D96CC64-8E92-44D5-92E6-11D1748D8D64}"/>
              </a:ext>
            </a:extLst>
          </p:cNvPr>
          <p:cNvSpPr/>
          <p:nvPr/>
        </p:nvSpPr>
        <p:spPr>
          <a:xfrm>
            <a:off x="2638199" y="2612122"/>
            <a:ext cx="462700" cy="470421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/>
          </a:p>
        </p:txBody>
      </p:sp>
      <p:sp>
        <p:nvSpPr>
          <p:cNvPr id="92" name="Oval 66">
            <a:extLst>
              <a:ext uri="{FF2B5EF4-FFF2-40B4-BE49-F238E27FC236}">
                <a16:creationId xmlns:a16="http://schemas.microsoft.com/office/drawing/2014/main" id="{96B1CC9B-E5D1-438F-BE72-4C7CBE75A845}"/>
              </a:ext>
            </a:extLst>
          </p:cNvPr>
          <p:cNvSpPr/>
          <p:nvPr/>
        </p:nvSpPr>
        <p:spPr>
          <a:xfrm rot="20700000">
            <a:off x="4209963" y="3670704"/>
            <a:ext cx="499603" cy="427949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/>
          </a:p>
        </p:txBody>
      </p:sp>
      <p:sp>
        <p:nvSpPr>
          <p:cNvPr id="93" name="Isosceles Triangle 13">
            <a:extLst>
              <a:ext uri="{FF2B5EF4-FFF2-40B4-BE49-F238E27FC236}">
                <a16:creationId xmlns:a16="http://schemas.microsoft.com/office/drawing/2014/main" id="{23E41CFB-5E32-4340-8122-160FC21572C1}"/>
              </a:ext>
            </a:extLst>
          </p:cNvPr>
          <p:cNvSpPr/>
          <p:nvPr/>
        </p:nvSpPr>
        <p:spPr>
          <a:xfrm rot="10800000">
            <a:off x="3345560" y="5356808"/>
            <a:ext cx="342867" cy="679000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/>
          </a:p>
        </p:txBody>
      </p:sp>
      <p:sp>
        <p:nvSpPr>
          <p:cNvPr id="94" name="Smiley Face 14">
            <a:extLst>
              <a:ext uri="{FF2B5EF4-FFF2-40B4-BE49-F238E27FC236}">
                <a16:creationId xmlns:a16="http://schemas.microsoft.com/office/drawing/2014/main" id="{25DF5FDF-DB7C-4191-AD44-298B5645702E}"/>
              </a:ext>
            </a:extLst>
          </p:cNvPr>
          <p:cNvSpPr/>
          <p:nvPr/>
        </p:nvSpPr>
        <p:spPr>
          <a:xfrm>
            <a:off x="5557132" y="5441385"/>
            <a:ext cx="509849" cy="509849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/>
          </a:p>
        </p:txBody>
      </p:sp>
      <p:sp>
        <p:nvSpPr>
          <p:cNvPr id="95" name="Smiley Face 12">
            <a:extLst>
              <a:ext uri="{FF2B5EF4-FFF2-40B4-BE49-F238E27FC236}">
                <a16:creationId xmlns:a16="http://schemas.microsoft.com/office/drawing/2014/main" id="{7602233C-F060-47DE-A353-50E5E23DF25B}"/>
              </a:ext>
            </a:extLst>
          </p:cNvPr>
          <p:cNvSpPr/>
          <p:nvPr/>
        </p:nvSpPr>
        <p:spPr>
          <a:xfrm>
            <a:off x="7873196" y="5441385"/>
            <a:ext cx="509849" cy="509849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/>
          </a:p>
        </p:txBody>
      </p:sp>
      <p:sp>
        <p:nvSpPr>
          <p:cNvPr id="96" name="Smiley Face 15">
            <a:extLst>
              <a:ext uri="{FF2B5EF4-FFF2-40B4-BE49-F238E27FC236}">
                <a16:creationId xmlns:a16="http://schemas.microsoft.com/office/drawing/2014/main" id="{E90433A6-B721-4EF9-90DD-FB424C020920}"/>
              </a:ext>
            </a:extLst>
          </p:cNvPr>
          <p:cNvSpPr/>
          <p:nvPr/>
        </p:nvSpPr>
        <p:spPr>
          <a:xfrm>
            <a:off x="6332881" y="5444181"/>
            <a:ext cx="504257" cy="50425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/>
          </a:p>
        </p:txBody>
      </p:sp>
      <p:sp>
        <p:nvSpPr>
          <p:cNvPr id="97" name="Oval 37">
            <a:extLst>
              <a:ext uri="{FF2B5EF4-FFF2-40B4-BE49-F238E27FC236}">
                <a16:creationId xmlns:a16="http://schemas.microsoft.com/office/drawing/2014/main" id="{10A15FC4-01C2-418E-A6A9-9C82DF9AB0A9}"/>
              </a:ext>
            </a:extLst>
          </p:cNvPr>
          <p:cNvSpPr/>
          <p:nvPr/>
        </p:nvSpPr>
        <p:spPr>
          <a:xfrm>
            <a:off x="8648946" y="5438286"/>
            <a:ext cx="516045" cy="51604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dirty="0"/>
          </a:p>
        </p:txBody>
      </p:sp>
      <p:sp>
        <p:nvSpPr>
          <p:cNvPr id="98" name="Smiley Face 14">
            <a:extLst>
              <a:ext uri="{FF2B5EF4-FFF2-40B4-BE49-F238E27FC236}">
                <a16:creationId xmlns:a16="http://schemas.microsoft.com/office/drawing/2014/main" id="{815CB3F9-3E2D-44C0-9E29-7042A3B62814}"/>
              </a:ext>
            </a:extLst>
          </p:cNvPr>
          <p:cNvSpPr/>
          <p:nvPr/>
        </p:nvSpPr>
        <p:spPr>
          <a:xfrm>
            <a:off x="7103038" y="5444181"/>
            <a:ext cx="504257" cy="50425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/>
          </a:p>
        </p:txBody>
      </p:sp>
      <p:sp>
        <p:nvSpPr>
          <p:cNvPr id="99" name="Rectangle 16">
            <a:extLst>
              <a:ext uri="{FF2B5EF4-FFF2-40B4-BE49-F238E27FC236}">
                <a16:creationId xmlns:a16="http://schemas.microsoft.com/office/drawing/2014/main" id="{8C7A936C-B858-49AE-B0CE-06FF8B47FF22}"/>
              </a:ext>
            </a:extLst>
          </p:cNvPr>
          <p:cNvSpPr/>
          <p:nvPr/>
        </p:nvSpPr>
        <p:spPr>
          <a:xfrm rot="2700000">
            <a:off x="3470740" y="3566850"/>
            <a:ext cx="354560" cy="635660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dirty="0"/>
          </a:p>
        </p:txBody>
      </p:sp>
      <p:sp>
        <p:nvSpPr>
          <p:cNvPr id="100" name="Rectangle 9">
            <a:extLst>
              <a:ext uri="{FF2B5EF4-FFF2-40B4-BE49-F238E27FC236}">
                <a16:creationId xmlns:a16="http://schemas.microsoft.com/office/drawing/2014/main" id="{C638F7EF-9B6A-43BE-8A0A-024D85AF31CB}"/>
              </a:ext>
            </a:extLst>
          </p:cNvPr>
          <p:cNvSpPr/>
          <p:nvPr/>
        </p:nvSpPr>
        <p:spPr>
          <a:xfrm>
            <a:off x="2628913" y="3589702"/>
            <a:ext cx="480167" cy="449479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dirty="0"/>
          </a:p>
        </p:txBody>
      </p:sp>
      <p:sp>
        <p:nvSpPr>
          <p:cNvPr id="101" name="Round Same Side Corner Rectangle 6">
            <a:extLst>
              <a:ext uri="{FF2B5EF4-FFF2-40B4-BE49-F238E27FC236}">
                <a16:creationId xmlns:a16="http://schemas.microsoft.com/office/drawing/2014/main" id="{50249BFC-DAB1-4F7B-8E1E-906F4332CD6A}"/>
              </a:ext>
            </a:extLst>
          </p:cNvPr>
          <p:cNvSpPr/>
          <p:nvPr/>
        </p:nvSpPr>
        <p:spPr>
          <a:xfrm rot="2700000">
            <a:off x="4976186" y="5348194"/>
            <a:ext cx="173661" cy="696229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/>
          </a:p>
        </p:txBody>
      </p:sp>
      <p:sp>
        <p:nvSpPr>
          <p:cNvPr id="102" name="Frame 17">
            <a:extLst>
              <a:ext uri="{FF2B5EF4-FFF2-40B4-BE49-F238E27FC236}">
                <a16:creationId xmlns:a16="http://schemas.microsoft.com/office/drawing/2014/main" id="{24847C50-B53E-46FD-A436-C1BF523DEFF0}"/>
              </a:ext>
            </a:extLst>
          </p:cNvPr>
          <p:cNvSpPr/>
          <p:nvPr/>
        </p:nvSpPr>
        <p:spPr>
          <a:xfrm>
            <a:off x="2606205" y="4562327"/>
            <a:ext cx="462700" cy="46270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dirty="0">
              <a:solidFill>
                <a:schemeClr val="tx1"/>
              </a:solidFill>
            </a:endParaRPr>
          </a:p>
        </p:txBody>
      </p:sp>
      <p:sp>
        <p:nvSpPr>
          <p:cNvPr id="103" name="Rounded Rectangle 5">
            <a:extLst>
              <a:ext uri="{FF2B5EF4-FFF2-40B4-BE49-F238E27FC236}">
                <a16:creationId xmlns:a16="http://schemas.microsoft.com/office/drawing/2014/main" id="{D9D53839-D4E3-44E7-AD06-2095A6C49017}"/>
              </a:ext>
            </a:extLst>
          </p:cNvPr>
          <p:cNvSpPr/>
          <p:nvPr/>
        </p:nvSpPr>
        <p:spPr>
          <a:xfrm flipH="1">
            <a:off x="7820199" y="2687215"/>
            <a:ext cx="459495" cy="379055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dirty="0"/>
          </a:p>
        </p:txBody>
      </p:sp>
      <p:sp>
        <p:nvSpPr>
          <p:cNvPr id="104" name="Teardrop 1">
            <a:extLst>
              <a:ext uri="{FF2B5EF4-FFF2-40B4-BE49-F238E27FC236}">
                <a16:creationId xmlns:a16="http://schemas.microsoft.com/office/drawing/2014/main" id="{D9DD1993-D24C-4187-B545-DB1F97E90930}"/>
              </a:ext>
            </a:extLst>
          </p:cNvPr>
          <p:cNvSpPr/>
          <p:nvPr/>
        </p:nvSpPr>
        <p:spPr>
          <a:xfrm rot="18805991">
            <a:off x="7842300" y="1763224"/>
            <a:ext cx="502483" cy="497240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tx1"/>
              </a:solidFill>
            </a:endParaRPr>
          </a:p>
        </p:txBody>
      </p:sp>
      <p:sp>
        <p:nvSpPr>
          <p:cNvPr id="105" name="Rectangle 130">
            <a:extLst>
              <a:ext uri="{FF2B5EF4-FFF2-40B4-BE49-F238E27FC236}">
                <a16:creationId xmlns:a16="http://schemas.microsoft.com/office/drawing/2014/main" id="{B7F2E0FF-0DA6-4176-85CC-0E9E3E1ACCE6}"/>
              </a:ext>
            </a:extLst>
          </p:cNvPr>
          <p:cNvSpPr/>
          <p:nvPr/>
        </p:nvSpPr>
        <p:spPr>
          <a:xfrm>
            <a:off x="8576323" y="1763284"/>
            <a:ext cx="495867" cy="498117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dirty="0">
              <a:solidFill>
                <a:schemeClr val="tx1"/>
              </a:solidFill>
            </a:endParaRPr>
          </a:p>
        </p:txBody>
      </p:sp>
      <p:sp>
        <p:nvSpPr>
          <p:cNvPr id="106" name="Right Triangle 17">
            <a:extLst>
              <a:ext uri="{FF2B5EF4-FFF2-40B4-BE49-F238E27FC236}">
                <a16:creationId xmlns:a16="http://schemas.microsoft.com/office/drawing/2014/main" id="{6E05C808-0100-42BE-9207-08C012A50C25}"/>
              </a:ext>
            </a:extLst>
          </p:cNvPr>
          <p:cNvSpPr>
            <a:spLocks noChangeAspect="1"/>
          </p:cNvSpPr>
          <p:nvPr/>
        </p:nvSpPr>
        <p:spPr>
          <a:xfrm>
            <a:off x="7147349" y="4530103"/>
            <a:ext cx="435379" cy="518400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/>
          </a:p>
        </p:txBody>
      </p:sp>
      <p:sp>
        <p:nvSpPr>
          <p:cNvPr id="107" name="Right Triangle 17">
            <a:extLst>
              <a:ext uri="{FF2B5EF4-FFF2-40B4-BE49-F238E27FC236}">
                <a16:creationId xmlns:a16="http://schemas.microsoft.com/office/drawing/2014/main" id="{8BDFF928-02CF-4B40-962F-241EAA8A268F}"/>
              </a:ext>
            </a:extLst>
          </p:cNvPr>
          <p:cNvSpPr>
            <a:spLocks noChangeAspect="1"/>
          </p:cNvSpPr>
          <p:nvPr/>
        </p:nvSpPr>
        <p:spPr>
          <a:xfrm>
            <a:off x="6350577" y="4530103"/>
            <a:ext cx="435379" cy="518400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/>
          </a:p>
        </p:txBody>
      </p:sp>
      <p:sp>
        <p:nvSpPr>
          <p:cNvPr id="108" name="Right Triangle 17">
            <a:extLst>
              <a:ext uri="{FF2B5EF4-FFF2-40B4-BE49-F238E27FC236}">
                <a16:creationId xmlns:a16="http://schemas.microsoft.com/office/drawing/2014/main" id="{EC856C2F-DC40-4DB3-B723-14C89D2D54F1}"/>
              </a:ext>
            </a:extLst>
          </p:cNvPr>
          <p:cNvSpPr>
            <a:spLocks noChangeAspect="1"/>
          </p:cNvSpPr>
          <p:nvPr/>
        </p:nvSpPr>
        <p:spPr>
          <a:xfrm>
            <a:off x="7944121" y="4530103"/>
            <a:ext cx="435379" cy="518400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/>
          </a:p>
        </p:txBody>
      </p:sp>
      <p:sp>
        <p:nvSpPr>
          <p:cNvPr id="109" name="Oval 44">
            <a:extLst>
              <a:ext uri="{FF2B5EF4-FFF2-40B4-BE49-F238E27FC236}">
                <a16:creationId xmlns:a16="http://schemas.microsoft.com/office/drawing/2014/main" id="{76730F0A-55ED-4BC7-ACD2-11C5DF5601C0}"/>
              </a:ext>
            </a:extLst>
          </p:cNvPr>
          <p:cNvSpPr>
            <a:spLocks noChangeAspect="1"/>
          </p:cNvSpPr>
          <p:nvPr/>
        </p:nvSpPr>
        <p:spPr>
          <a:xfrm>
            <a:off x="8740893" y="4530103"/>
            <a:ext cx="435379" cy="518400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/>
          </a:p>
        </p:txBody>
      </p:sp>
    </p:spTree>
    <p:extLst>
      <p:ext uri="{BB962C8B-B14F-4D97-AF65-F5344CB8AC3E}">
        <p14:creationId xmlns:p14="http://schemas.microsoft.com/office/powerpoint/2010/main" val="1700516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Fully Editable Icon Sets : B</a:t>
            </a:r>
            <a:endParaRPr lang="ko-KR" altLang="en-US" dirty="0"/>
          </a:p>
        </p:txBody>
      </p:sp>
      <p:sp>
        <p:nvSpPr>
          <p:cNvPr id="57" name="Isosceles Triangle 68">
            <a:extLst>
              <a:ext uri="{FF2B5EF4-FFF2-40B4-BE49-F238E27FC236}">
                <a16:creationId xmlns:a16="http://schemas.microsoft.com/office/drawing/2014/main" id="{E5BB0AA3-D56D-4EE4-9E70-5047D9966BA9}"/>
              </a:ext>
            </a:extLst>
          </p:cNvPr>
          <p:cNvSpPr/>
          <p:nvPr/>
        </p:nvSpPr>
        <p:spPr>
          <a:xfrm rot="10800000">
            <a:off x="5811317" y="4538701"/>
            <a:ext cx="206632" cy="643491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/>
          </a:p>
        </p:txBody>
      </p:sp>
      <p:sp>
        <p:nvSpPr>
          <p:cNvPr id="58" name="Rectangle 9">
            <a:extLst>
              <a:ext uri="{FF2B5EF4-FFF2-40B4-BE49-F238E27FC236}">
                <a16:creationId xmlns:a16="http://schemas.microsoft.com/office/drawing/2014/main" id="{15BE9EBD-D703-4BA7-A9C7-0E1EA18A0440}"/>
              </a:ext>
            </a:extLst>
          </p:cNvPr>
          <p:cNvSpPr/>
          <p:nvPr/>
        </p:nvSpPr>
        <p:spPr>
          <a:xfrm>
            <a:off x="6338991" y="4612995"/>
            <a:ext cx="495709" cy="494904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/>
          </a:p>
        </p:txBody>
      </p:sp>
      <p:sp>
        <p:nvSpPr>
          <p:cNvPr id="59" name="Isosceles Triangle 8">
            <a:extLst>
              <a:ext uri="{FF2B5EF4-FFF2-40B4-BE49-F238E27FC236}">
                <a16:creationId xmlns:a16="http://schemas.microsoft.com/office/drawing/2014/main" id="{05AF37BF-01F7-45D4-9A23-7A8A3611DAF3}"/>
              </a:ext>
            </a:extLst>
          </p:cNvPr>
          <p:cNvSpPr/>
          <p:nvPr/>
        </p:nvSpPr>
        <p:spPr>
          <a:xfrm rot="16200000">
            <a:off x="2522640" y="3625048"/>
            <a:ext cx="415832" cy="495781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/>
          </a:p>
        </p:txBody>
      </p:sp>
      <p:sp>
        <p:nvSpPr>
          <p:cNvPr id="60" name="Donut 8">
            <a:extLst>
              <a:ext uri="{FF2B5EF4-FFF2-40B4-BE49-F238E27FC236}">
                <a16:creationId xmlns:a16="http://schemas.microsoft.com/office/drawing/2014/main" id="{4E6A4477-2C68-4888-9942-4F3FFF148C10}"/>
              </a:ext>
            </a:extLst>
          </p:cNvPr>
          <p:cNvSpPr/>
          <p:nvPr/>
        </p:nvSpPr>
        <p:spPr>
          <a:xfrm>
            <a:off x="7312306" y="3600872"/>
            <a:ext cx="455217" cy="544131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tx1"/>
              </a:solidFill>
            </a:endParaRPr>
          </a:p>
        </p:txBody>
      </p:sp>
      <p:sp>
        <p:nvSpPr>
          <p:cNvPr id="61" name="Freeform 18">
            <a:extLst>
              <a:ext uri="{FF2B5EF4-FFF2-40B4-BE49-F238E27FC236}">
                <a16:creationId xmlns:a16="http://schemas.microsoft.com/office/drawing/2014/main" id="{D2E1939F-786F-44E5-849A-C6496C1CF758}"/>
              </a:ext>
            </a:extLst>
          </p:cNvPr>
          <p:cNvSpPr/>
          <p:nvPr/>
        </p:nvSpPr>
        <p:spPr>
          <a:xfrm>
            <a:off x="7901958" y="4667265"/>
            <a:ext cx="478725" cy="386367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/>
          </a:p>
        </p:txBody>
      </p:sp>
      <p:sp>
        <p:nvSpPr>
          <p:cNvPr id="62" name="Oval 7">
            <a:extLst>
              <a:ext uri="{FF2B5EF4-FFF2-40B4-BE49-F238E27FC236}">
                <a16:creationId xmlns:a16="http://schemas.microsoft.com/office/drawing/2014/main" id="{552AD2A1-BE6D-46B3-8FD9-FE747E9D74CC}"/>
              </a:ext>
            </a:extLst>
          </p:cNvPr>
          <p:cNvSpPr/>
          <p:nvPr/>
        </p:nvSpPr>
        <p:spPr>
          <a:xfrm>
            <a:off x="8039895" y="3632087"/>
            <a:ext cx="481703" cy="48170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/>
          </a:p>
        </p:txBody>
      </p:sp>
      <p:sp>
        <p:nvSpPr>
          <p:cNvPr id="63" name="Freeform 20">
            <a:extLst>
              <a:ext uri="{FF2B5EF4-FFF2-40B4-BE49-F238E27FC236}">
                <a16:creationId xmlns:a16="http://schemas.microsoft.com/office/drawing/2014/main" id="{891D7B6C-8408-48D5-8644-CD75F8F0C63A}"/>
              </a:ext>
            </a:extLst>
          </p:cNvPr>
          <p:cNvSpPr/>
          <p:nvPr/>
        </p:nvSpPr>
        <p:spPr>
          <a:xfrm>
            <a:off x="8738283" y="5514765"/>
            <a:ext cx="502227" cy="536747"/>
          </a:xfrm>
          <a:custGeom>
            <a:avLst/>
            <a:gdLst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700645 w 2149434"/>
              <a:gd name="connsiteY3" fmla="*/ 166255 h 2933205"/>
              <a:gd name="connsiteX4" fmla="*/ 676894 w 2149434"/>
              <a:gd name="connsiteY4" fmla="*/ 0 h 2933205"/>
              <a:gd name="connsiteX5" fmla="*/ 2066307 w 2149434"/>
              <a:gd name="connsiteY5" fmla="*/ 819397 h 2933205"/>
              <a:gd name="connsiteX6" fmla="*/ 2149434 w 2149434"/>
              <a:gd name="connsiteY6" fmla="*/ 593766 h 2933205"/>
              <a:gd name="connsiteX7" fmla="*/ 1816925 w 2149434"/>
              <a:gd name="connsiteY7" fmla="*/ 2933205 h 2933205"/>
              <a:gd name="connsiteX8" fmla="*/ 1187533 w 2149434"/>
              <a:gd name="connsiteY8" fmla="*/ 926275 h 2933205"/>
              <a:gd name="connsiteX9" fmla="*/ 1080655 w 2149434"/>
              <a:gd name="connsiteY9" fmla="*/ 1828800 h 2933205"/>
              <a:gd name="connsiteX10" fmla="*/ 914400 w 2149434"/>
              <a:gd name="connsiteY10" fmla="*/ 1448790 h 2933205"/>
              <a:gd name="connsiteX11" fmla="*/ 795647 w 2149434"/>
              <a:gd name="connsiteY11" fmla="*/ 2933205 h 2933205"/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676894 w 2149434"/>
              <a:gd name="connsiteY3" fmla="*/ 0 h 2933205"/>
              <a:gd name="connsiteX4" fmla="*/ 2066307 w 2149434"/>
              <a:gd name="connsiteY4" fmla="*/ 819397 h 2933205"/>
              <a:gd name="connsiteX5" fmla="*/ 2149434 w 2149434"/>
              <a:gd name="connsiteY5" fmla="*/ 593766 h 2933205"/>
              <a:gd name="connsiteX6" fmla="*/ 1816925 w 2149434"/>
              <a:gd name="connsiteY6" fmla="*/ 2933205 h 2933205"/>
              <a:gd name="connsiteX7" fmla="*/ 1187533 w 2149434"/>
              <a:gd name="connsiteY7" fmla="*/ 926275 h 2933205"/>
              <a:gd name="connsiteX8" fmla="*/ 1080655 w 2149434"/>
              <a:gd name="connsiteY8" fmla="*/ 1828800 h 2933205"/>
              <a:gd name="connsiteX9" fmla="*/ 914400 w 2149434"/>
              <a:gd name="connsiteY9" fmla="*/ 1448790 h 2933205"/>
              <a:gd name="connsiteX10" fmla="*/ 795647 w 2149434"/>
              <a:gd name="connsiteY10" fmla="*/ 2933205 h 2933205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095113"/>
              <a:gd name="connsiteY0" fmla="*/ 3150488 h 3150488"/>
              <a:gd name="connsiteX1" fmla="*/ 0 w 2095113"/>
              <a:gd name="connsiteY1" fmla="*/ 1749200 h 3150488"/>
              <a:gd name="connsiteX2" fmla="*/ 463138 w 2095113"/>
              <a:gd name="connsiteY2" fmla="*/ 1951080 h 3150488"/>
              <a:gd name="connsiteX3" fmla="*/ 776482 w 2095113"/>
              <a:gd name="connsiteY3" fmla="*/ 0 h 3150488"/>
              <a:gd name="connsiteX4" fmla="*/ 1975772 w 2095113"/>
              <a:gd name="connsiteY4" fmla="*/ 991413 h 3150488"/>
              <a:gd name="connsiteX5" fmla="*/ 2095113 w 2095113"/>
              <a:gd name="connsiteY5" fmla="*/ 702407 h 3150488"/>
              <a:gd name="connsiteX6" fmla="*/ 1816925 w 2095113"/>
              <a:gd name="connsiteY6" fmla="*/ 3150488 h 3150488"/>
              <a:gd name="connsiteX7" fmla="*/ 1187533 w 2095113"/>
              <a:gd name="connsiteY7" fmla="*/ 1143558 h 3150488"/>
              <a:gd name="connsiteX8" fmla="*/ 1080655 w 2095113"/>
              <a:gd name="connsiteY8" fmla="*/ 2046083 h 3150488"/>
              <a:gd name="connsiteX9" fmla="*/ 914400 w 2095113"/>
              <a:gd name="connsiteY9" fmla="*/ 1666073 h 3150488"/>
              <a:gd name="connsiteX10" fmla="*/ 795647 w 2095113"/>
              <a:gd name="connsiteY10" fmla="*/ 3150488 h 3150488"/>
              <a:gd name="connsiteX0" fmla="*/ 795647 w 2760540"/>
              <a:gd name="connsiteY0" fmla="*/ 3150488 h 3150488"/>
              <a:gd name="connsiteX1" fmla="*/ 0 w 2760540"/>
              <a:gd name="connsiteY1" fmla="*/ 1749200 h 3150488"/>
              <a:gd name="connsiteX2" fmla="*/ 463138 w 2760540"/>
              <a:gd name="connsiteY2" fmla="*/ 1951080 h 3150488"/>
              <a:gd name="connsiteX3" fmla="*/ 776482 w 2760540"/>
              <a:gd name="connsiteY3" fmla="*/ 0 h 3150488"/>
              <a:gd name="connsiteX4" fmla="*/ 1975772 w 2760540"/>
              <a:gd name="connsiteY4" fmla="*/ 991413 h 3150488"/>
              <a:gd name="connsiteX5" fmla="*/ 2095113 w 2760540"/>
              <a:gd name="connsiteY5" fmla="*/ 702407 h 3150488"/>
              <a:gd name="connsiteX6" fmla="*/ 1816925 w 2760540"/>
              <a:gd name="connsiteY6" fmla="*/ 3150488 h 3150488"/>
              <a:gd name="connsiteX7" fmla="*/ 1187533 w 2760540"/>
              <a:gd name="connsiteY7" fmla="*/ 1143558 h 3150488"/>
              <a:gd name="connsiteX8" fmla="*/ 1080655 w 2760540"/>
              <a:gd name="connsiteY8" fmla="*/ 2046083 h 3150488"/>
              <a:gd name="connsiteX9" fmla="*/ 914400 w 2760540"/>
              <a:gd name="connsiteY9" fmla="*/ 1666073 h 3150488"/>
              <a:gd name="connsiteX10" fmla="*/ 795647 w 2760540"/>
              <a:gd name="connsiteY10" fmla="*/ 3150488 h 3150488"/>
              <a:gd name="connsiteX0" fmla="*/ 795647 w 2904019"/>
              <a:gd name="connsiteY0" fmla="*/ 3150488 h 3150488"/>
              <a:gd name="connsiteX1" fmla="*/ 0 w 2904019"/>
              <a:gd name="connsiteY1" fmla="*/ 1749200 h 3150488"/>
              <a:gd name="connsiteX2" fmla="*/ 463138 w 2904019"/>
              <a:gd name="connsiteY2" fmla="*/ 1951080 h 3150488"/>
              <a:gd name="connsiteX3" fmla="*/ 776482 w 2904019"/>
              <a:gd name="connsiteY3" fmla="*/ 0 h 3150488"/>
              <a:gd name="connsiteX4" fmla="*/ 1975772 w 2904019"/>
              <a:gd name="connsiteY4" fmla="*/ 991413 h 3150488"/>
              <a:gd name="connsiteX5" fmla="*/ 2095113 w 2904019"/>
              <a:gd name="connsiteY5" fmla="*/ 702407 h 3150488"/>
              <a:gd name="connsiteX6" fmla="*/ 1816925 w 2904019"/>
              <a:gd name="connsiteY6" fmla="*/ 3150488 h 3150488"/>
              <a:gd name="connsiteX7" fmla="*/ 1187533 w 2904019"/>
              <a:gd name="connsiteY7" fmla="*/ 1143558 h 3150488"/>
              <a:gd name="connsiteX8" fmla="*/ 1080655 w 2904019"/>
              <a:gd name="connsiteY8" fmla="*/ 2046083 h 3150488"/>
              <a:gd name="connsiteX9" fmla="*/ 914400 w 2904019"/>
              <a:gd name="connsiteY9" fmla="*/ 1666073 h 3150488"/>
              <a:gd name="connsiteX10" fmla="*/ 795647 w 2904019"/>
              <a:gd name="connsiteY10" fmla="*/ 3150488 h 3150488"/>
              <a:gd name="connsiteX0" fmla="*/ 795647 w 2905418"/>
              <a:gd name="connsiteY0" fmla="*/ 3150488 h 3186701"/>
              <a:gd name="connsiteX1" fmla="*/ 0 w 2905418"/>
              <a:gd name="connsiteY1" fmla="*/ 1749200 h 3186701"/>
              <a:gd name="connsiteX2" fmla="*/ 463138 w 2905418"/>
              <a:gd name="connsiteY2" fmla="*/ 1951080 h 3186701"/>
              <a:gd name="connsiteX3" fmla="*/ 776482 w 2905418"/>
              <a:gd name="connsiteY3" fmla="*/ 0 h 3186701"/>
              <a:gd name="connsiteX4" fmla="*/ 1975772 w 2905418"/>
              <a:gd name="connsiteY4" fmla="*/ 991413 h 3186701"/>
              <a:gd name="connsiteX5" fmla="*/ 2095113 w 2905418"/>
              <a:gd name="connsiteY5" fmla="*/ 702407 h 3186701"/>
              <a:gd name="connsiteX6" fmla="*/ 1821452 w 2905418"/>
              <a:gd name="connsiteY6" fmla="*/ 3186701 h 3186701"/>
              <a:gd name="connsiteX7" fmla="*/ 1187533 w 2905418"/>
              <a:gd name="connsiteY7" fmla="*/ 1143558 h 3186701"/>
              <a:gd name="connsiteX8" fmla="*/ 1080655 w 2905418"/>
              <a:gd name="connsiteY8" fmla="*/ 2046083 h 3186701"/>
              <a:gd name="connsiteX9" fmla="*/ 914400 w 2905418"/>
              <a:gd name="connsiteY9" fmla="*/ 1666073 h 3186701"/>
              <a:gd name="connsiteX10" fmla="*/ 795647 w 2905418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1975772 w 2937337"/>
              <a:gd name="connsiteY4" fmla="*/ 991413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893849"/>
              <a:gd name="connsiteY0" fmla="*/ 3150488 h 3186701"/>
              <a:gd name="connsiteX1" fmla="*/ 0 w 2893849"/>
              <a:gd name="connsiteY1" fmla="*/ 1749200 h 3186701"/>
              <a:gd name="connsiteX2" fmla="*/ 463138 w 2893849"/>
              <a:gd name="connsiteY2" fmla="*/ 1951080 h 3186701"/>
              <a:gd name="connsiteX3" fmla="*/ 776482 w 2893849"/>
              <a:gd name="connsiteY3" fmla="*/ 0 h 3186701"/>
              <a:gd name="connsiteX4" fmla="*/ 2034620 w 2893849"/>
              <a:gd name="connsiteY4" fmla="*/ 1294704 h 3186701"/>
              <a:gd name="connsiteX5" fmla="*/ 2031739 w 2893849"/>
              <a:gd name="connsiteY5" fmla="*/ 711461 h 3186701"/>
              <a:gd name="connsiteX6" fmla="*/ 1821452 w 2893849"/>
              <a:gd name="connsiteY6" fmla="*/ 3186701 h 3186701"/>
              <a:gd name="connsiteX7" fmla="*/ 1187533 w 2893849"/>
              <a:gd name="connsiteY7" fmla="*/ 1143558 h 3186701"/>
              <a:gd name="connsiteX8" fmla="*/ 1080655 w 2893849"/>
              <a:gd name="connsiteY8" fmla="*/ 2046083 h 3186701"/>
              <a:gd name="connsiteX9" fmla="*/ 914400 w 2893849"/>
              <a:gd name="connsiteY9" fmla="*/ 1666073 h 3186701"/>
              <a:gd name="connsiteX10" fmla="*/ 795647 w 2893849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03465 w 2936139"/>
              <a:gd name="connsiteY0" fmla="*/ 3168594 h 3186701"/>
              <a:gd name="connsiteX1" fmla="*/ 0 w 2936139"/>
              <a:gd name="connsiteY1" fmla="*/ 1726566 h 3186701"/>
              <a:gd name="connsiteX2" fmla="*/ 404291 w 2936139"/>
              <a:gd name="connsiteY2" fmla="*/ 2009927 h 3186701"/>
              <a:gd name="connsiteX3" fmla="*/ 781009 w 2936139"/>
              <a:gd name="connsiteY3" fmla="*/ 0 h 3186701"/>
              <a:gd name="connsiteX4" fmla="*/ 2039147 w 2936139"/>
              <a:gd name="connsiteY4" fmla="*/ 1294704 h 3186701"/>
              <a:gd name="connsiteX5" fmla="*/ 2036266 w 2936139"/>
              <a:gd name="connsiteY5" fmla="*/ 711461 h 3186701"/>
              <a:gd name="connsiteX6" fmla="*/ 1825979 w 2936139"/>
              <a:gd name="connsiteY6" fmla="*/ 3186701 h 3186701"/>
              <a:gd name="connsiteX7" fmla="*/ 1192060 w 2936139"/>
              <a:gd name="connsiteY7" fmla="*/ 1143558 h 3186701"/>
              <a:gd name="connsiteX8" fmla="*/ 1085182 w 2936139"/>
              <a:gd name="connsiteY8" fmla="*/ 2046083 h 3186701"/>
              <a:gd name="connsiteX9" fmla="*/ 918927 w 2936139"/>
              <a:gd name="connsiteY9" fmla="*/ 1666073 h 3186701"/>
              <a:gd name="connsiteX10" fmla="*/ 1103465 w 2936139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897156"/>
              <a:gd name="connsiteY0" fmla="*/ 3168594 h 3173121"/>
              <a:gd name="connsiteX1" fmla="*/ 0 w 2897156"/>
              <a:gd name="connsiteY1" fmla="*/ 1749200 h 3173121"/>
              <a:gd name="connsiteX2" fmla="*/ 449559 w 2897156"/>
              <a:gd name="connsiteY2" fmla="*/ 2009927 h 3173121"/>
              <a:gd name="connsiteX3" fmla="*/ 826277 w 2897156"/>
              <a:gd name="connsiteY3" fmla="*/ 0 h 3173121"/>
              <a:gd name="connsiteX4" fmla="*/ 2084415 w 2897156"/>
              <a:gd name="connsiteY4" fmla="*/ 1294704 h 3173121"/>
              <a:gd name="connsiteX5" fmla="*/ 2081534 w 2897156"/>
              <a:gd name="connsiteY5" fmla="*/ 711461 h 3173121"/>
              <a:gd name="connsiteX6" fmla="*/ 1581537 w 2897156"/>
              <a:gd name="connsiteY6" fmla="*/ 3173121 h 3173121"/>
              <a:gd name="connsiteX7" fmla="*/ 1237328 w 2897156"/>
              <a:gd name="connsiteY7" fmla="*/ 1143558 h 3173121"/>
              <a:gd name="connsiteX8" fmla="*/ 1130450 w 2897156"/>
              <a:gd name="connsiteY8" fmla="*/ 2046083 h 3173121"/>
              <a:gd name="connsiteX9" fmla="*/ 918927 w 2897156"/>
              <a:gd name="connsiteY9" fmla="*/ 1697760 h 3173121"/>
              <a:gd name="connsiteX10" fmla="*/ 1148733 w 2897156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288886 w 2969045"/>
              <a:gd name="connsiteY8" fmla="*/ 2367481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69045" h="3173121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/>
          </a:p>
        </p:txBody>
      </p:sp>
      <p:sp>
        <p:nvSpPr>
          <p:cNvPr id="64" name="Rounded Rectangle 25">
            <a:extLst>
              <a:ext uri="{FF2B5EF4-FFF2-40B4-BE49-F238E27FC236}">
                <a16:creationId xmlns:a16="http://schemas.microsoft.com/office/drawing/2014/main" id="{4AA46CEF-AAB6-418B-8933-533FDFEDC1FD}"/>
              </a:ext>
            </a:extLst>
          </p:cNvPr>
          <p:cNvSpPr/>
          <p:nvPr/>
        </p:nvSpPr>
        <p:spPr>
          <a:xfrm>
            <a:off x="8714618" y="2694841"/>
            <a:ext cx="549557" cy="402739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/>
          </a:p>
        </p:txBody>
      </p:sp>
      <p:sp>
        <p:nvSpPr>
          <p:cNvPr id="65" name="Block Arc 41">
            <a:extLst>
              <a:ext uri="{FF2B5EF4-FFF2-40B4-BE49-F238E27FC236}">
                <a16:creationId xmlns:a16="http://schemas.microsoft.com/office/drawing/2014/main" id="{795CF95B-3CE0-4091-A759-B631B065AE57}"/>
              </a:ext>
            </a:extLst>
          </p:cNvPr>
          <p:cNvSpPr/>
          <p:nvPr/>
        </p:nvSpPr>
        <p:spPr>
          <a:xfrm>
            <a:off x="7292600" y="5516093"/>
            <a:ext cx="527409" cy="534091"/>
          </a:xfrm>
          <a:custGeom>
            <a:avLst/>
            <a:gdLst/>
            <a:ahLst/>
            <a:cxnLst/>
            <a:rect l="l" t="t" r="r" b="b"/>
            <a:pathLst>
              <a:path w="2844151" h="288018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tx1"/>
              </a:solidFill>
            </a:endParaRPr>
          </a:p>
        </p:txBody>
      </p:sp>
      <p:sp>
        <p:nvSpPr>
          <p:cNvPr id="66" name="Round Same Side Corner Rectangle 11">
            <a:extLst>
              <a:ext uri="{FF2B5EF4-FFF2-40B4-BE49-F238E27FC236}">
                <a16:creationId xmlns:a16="http://schemas.microsoft.com/office/drawing/2014/main" id="{55D64088-315A-4C1A-B377-09956282E928}"/>
              </a:ext>
            </a:extLst>
          </p:cNvPr>
          <p:cNvSpPr/>
          <p:nvPr/>
        </p:nvSpPr>
        <p:spPr>
          <a:xfrm rot="9900000">
            <a:off x="7999300" y="1659511"/>
            <a:ext cx="542897" cy="461087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/>
          </a:p>
        </p:txBody>
      </p:sp>
      <p:sp>
        <p:nvSpPr>
          <p:cNvPr id="67" name="Donut 39">
            <a:extLst>
              <a:ext uri="{FF2B5EF4-FFF2-40B4-BE49-F238E27FC236}">
                <a16:creationId xmlns:a16="http://schemas.microsoft.com/office/drawing/2014/main" id="{81C72329-288B-424C-AD12-2E959E9C6085}"/>
              </a:ext>
            </a:extLst>
          </p:cNvPr>
          <p:cNvSpPr/>
          <p:nvPr/>
        </p:nvSpPr>
        <p:spPr>
          <a:xfrm>
            <a:off x="2416839" y="4591025"/>
            <a:ext cx="538843" cy="53884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tx1"/>
              </a:solidFill>
            </a:endParaRPr>
          </a:p>
        </p:txBody>
      </p:sp>
      <p:sp>
        <p:nvSpPr>
          <p:cNvPr id="68" name="Freeform 25">
            <a:extLst>
              <a:ext uri="{FF2B5EF4-FFF2-40B4-BE49-F238E27FC236}">
                <a16:creationId xmlns:a16="http://schemas.microsoft.com/office/drawing/2014/main" id="{AE1E686E-6E95-4274-85C3-E748D3F321B0}"/>
              </a:ext>
            </a:extLst>
          </p:cNvPr>
          <p:cNvSpPr/>
          <p:nvPr/>
        </p:nvSpPr>
        <p:spPr>
          <a:xfrm>
            <a:off x="6648717" y="3630886"/>
            <a:ext cx="391216" cy="484105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/>
          </a:p>
        </p:txBody>
      </p:sp>
      <p:sp>
        <p:nvSpPr>
          <p:cNvPr id="69" name="Rectangle 36">
            <a:extLst>
              <a:ext uri="{FF2B5EF4-FFF2-40B4-BE49-F238E27FC236}">
                <a16:creationId xmlns:a16="http://schemas.microsoft.com/office/drawing/2014/main" id="{234350B4-7392-4491-83B5-7B65707E76EF}"/>
              </a:ext>
            </a:extLst>
          </p:cNvPr>
          <p:cNvSpPr/>
          <p:nvPr/>
        </p:nvSpPr>
        <p:spPr>
          <a:xfrm>
            <a:off x="3276723" y="4631084"/>
            <a:ext cx="548767" cy="458725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/>
          </a:p>
        </p:txBody>
      </p:sp>
      <p:sp>
        <p:nvSpPr>
          <p:cNvPr id="70" name="Rounded Rectangle 27">
            <a:extLst>
              <a:ext uri="{FF2B5EF4-FFF2-40B4-BE49-F238E27FC236}">
                <a16:creationId xmlns:a16="http://schemas.microsoft.com/office/drawing/2014/main" id="{DE911334-ED03-41E7-8554-BC38F6D41324}"/>
              </a:ext>
            </a:extLst>
          </p:cNvPr>
          <p:cNvSpPr/>
          <p:nvPr/>
        </p:nvSpPr>
        <p:spPr>
          <a:xfrm>
            <a:off x="6227497" y="1672393"/>
            <a:ext cx="566723" cy="435320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/>
          </a:p>
        </p:txBody>
      </p:sp>
      <p:sp>
        <p:nvSpPr>
          <p:cNvPr id="71" name="Rounded Rectangle 7">
            <a:extLst>
              <a:ext uri="{FF2B5EF4-FFF2-40B4-BE49-F238E27FC236}">
                <a16:creationId xmlns:a16="http://schemas.microsoft.com/office/drawing/2014/main" id="{F3FCBE24-0BCE-45C9-97A5-8BC2238F6790}"/>
              </a:ext>
            </a:extLst>
          </p:cNvPr>
          <p:cNvSpPr/>
          <p:nvPr/>
        </p:nvSpPr>
        <p:spPr>
          <a:xfrm>
            <a:off x="7108670" y="1641435"/>
            <a:ext cx="576180" cy="497237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/>
          </a:p>
        </p:txBody>
      </p:sp>
      <p:sp>
        <p:nvSpPr>
          <p:cNvPr id="72" name="Chord 15">
            <a:extLst>
              <a:ext uri="{FF2B5EF4-FFF2-40B4-BE49-F238E27FC236}">
                <a16:creationId xmlns:a16="http://schemas.microsoft.com/office/drawing/2014/main" id="{ED0C65B9-7802-4B27-AF4B-EFFA004C71F4}"/>
              </a:ext>
            </a:extLst>
          </p:cNvPr>
          <p:cNvSpPr/>
          <p:nvPr/>
        </p:nvSpPr>
        <p:spPr>
          <a:xfrm>
            <a:off x="8856647" y="1600623"/>
            <a:ext cx="265500" cy="578861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/>
          </a:p>
        </p:txBody>
      </p:sp>
      <p:sp>
        <p:nvSpPr>
          <p:cNvPr id="73" name="Rectangle 16">
            <a:extLst>
              <a:ext uri="{FF2B5EF4-FFF2-40B4-BE49-F238E27FC236}">
                <a16:creationId xmlns:a16="http://schemas.microsoft.com/office/drawing/2014/main" id="{FBBEF29E-A1E0-48D3-AC8F-A2C293DB524D}"/>
              </a:ext>
            </a:extLst>
          </p:cNvPr>
          <p:cNvSpPr/>
          <p:nvPr/>
        </p:nvSpPr>
        <p:spPr>
          <a:xfrm>
            <a:off x="4146531" y="4671112"/>
            <a:ext cx="576180" cy="378673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/>
          </a:p>
        </p:txBody>
      </p:sp>
      <p:sp>
        <p:nvSpPr>
          <p:cNvPr id="74" name="Rounded Rectangle 6">
            <a:extLst>
              <a:ext uri="{FF2B5EF4-FFF2-40B4-BE49-F238E27FC236}">
                <a16:creationId xmlns:a16="http://schemas.microsoft.com/office/drawing/2014/main" id="{C0B491C9-E428-46D8-B47E-CBAF96A51AA9}"/>
              </a:ext>
            </a:extLst>
          </p:cNvPr>
          <p:cNvSpPr/>
          <p:nvPr/>
        </p:nvSpPr>
        <p:spPr>
          <a:xfrm>
            <a:off x="3250819" y="3733952"/>
            <a:ext cx="577103" cy="277971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/>
          </a:p>
        </p:txBody>
      </p:sp>
      <p:sp>
        <p:nvSpPr>
          <p:cNvPr id="125" name="Rounded Rectangle 6">
            <a:extLst>
              <a:ext uri="{FF2B5EF4-FFF2-40B4-BE49-F238E27FC236}">
                <a16:creationId xmlns:a16="http://schemas.microsoft.com/office/drawing/2014/main" id="{1A42F52D-EFE3-4B5D-AC30-DE8DC9C9B1EE}"/>
              </a:ext>
            </a:extLst>
          </p:cNvPr>
          <p:cNvSpPr/>
          <p:nvPr/>
        </p:nvSpPr>
        <p:spPr>
          <a:xfrm>
            <a:off x="4100294" y="3733952"/>
            <a:ext cx="577103" cy="277971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/>
          </a:p>
        </p:txBody>
      </p:sp>
      <p:sp>
        <p:nvSpPr>
          <p:cNvPr id="126" name="Rounded Rectangle 6">
            <a:extLst>
              <a:ext uri="{FF2B5EF4-FFF2-40B4-BE49-F238E27FC236}">
                <a16:creationId xmlns:a16="http://schemas.microsoft.com/office/drawing/2014/main" id="{CB6AD178-DC20-4806-85D1-B4A48824D062}"/>
              </a:ext>
            </a:extLst>
          </p:cNvPr>
          <p:cNvSpPr/>
          <p:nvPr/>
        </p:nvSpPr>
        <p:spPr>
          <a:xfrm>
            <a:off x="4949769" y="3733952"/>
            <a:ext cx="577103" cy="277971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/>
          </a:p>
        </p:txBody>
      </p:sp>
      <p:sp>
        <p:nvSpPr>
          <p:cNvPr id="127" name="Rounded Rectangle 6">
            <a:extLst>
              <a:ext uri="{FF2B5EF4-FFF2-40B4-BE49-F238E27FC236}">
                <a16:creationId xmlns:a16="http://schemas.microsoft.com/office/drawing/2014/main" id="{768ED41B-5903-4CFE-BE44-81210C8447D3}"/>
              </a:ext>
            </a:extLst>
          </p:cNvPr>
          <p:cNvSpPr/>
          <p:nvPr/>
        </p:nvSpPr>
        <p:spPr>
          <a:xfrm>
            <a:off x="5799243" y="3733952"/>
            <a:ext cx="577103" cy="277971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/>
          </a:p>
        </p:txBody>
      </p:sp>
      <p:sp>
        <p:nvSpPr>
          <p:cNvPr id="128" name="Teardrop 6">
            <a:extLst>
              <a:ext uri="{FF2B5EF4-FFF2-40B4-BE49-F238E27FC236}">
                <a16:creationId xmlns:a16="http://schemas.microsoft.com/office/drawing/2014/main" id="{CC69382B-77C6-4FED-9C8E-61105D274B28}"/>
              </a:ext>
            </a:extLst>
          </p:cNvPr>
          <p:cNvSpPr/>
          <p:nvPr/>
        </p:nvSpPr>
        <p:spPr>
          <a:xfrm rot="8100000">
            <a:off x="8793967" y="3677509"/>
            <a:ext cx="390859" cy="390860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/>
          </a:p>
        </p:txBody>
      </p:sp>
      <p:sp>
        <p:nvSpPr>
          <p:cNvPr id="129" name="Donut 24">
            <a:extLst>
              <a:ext uri="{FF2B5EF4-FFF2-40B4-BE49-F238E27FC236}">
                <a16:creationId xmlns:a16="http://schemas.microsoft.com/office/drawing/2014/main" id="{A360D2BA-8EB6-4B6D-BF3A-59CD58ED1220}"/>
              </a:ext>
            </a:extLst>
          </p:cNvPr>
          <p:cNvSpPr/>
          <p:nvPr/>
        </p:nvSpPr>
        <p:spPr>
          <a:xfrm>
            <a:off x="3846768" y="2604788"/>
            <a:ext cx="578139" cy="582845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dirty="0">
              <a:solidFill>
                <a:schemeClr val="tx1"/>
              </a:solidFill>
            </a:endParaRPr>
          </a:p>
        </p:txBody>
      </p:sp>
      <p:sp>
        <p:nvSpPr>
          <p:cNvPr id="130" name="Chord 38">
            <a:extLst>
              <a:ext uri="{FF2B5EF4-FFF2-40B4-BE49-F238E27FC236}">
                <a16:creationId xmlns:a16="http://schemas.microsoft.com/office/drawing/2014/main" id="{7AA426FE-5E84-4EF8-B85B-74A63DDF18EB}"/>
              </a:ext>
            </a:extLst>
          </p:cNvPr>
          <p:cNvSpPr/>
          <p:nvPr/>
        </p:nvSpPr>
        <p:spPr>
          <a:xfrm>
            <a:off x="4745416" y="2604297"/>
            <a:ext cx="454011" cy="583831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dirty="0"/>
          </a:p>
        </p:txBody>
      </p:sp>
      <p:sp>
        <p:nvSpPr>
          <p:cNvPr id="131" name="Heart 38">
            <a:extLst>
              <a:ext uri="{FF2B5EF4-FFF2-40B4-BE49-F238E27FC236}">
                <a16:creationId xmlns:a16="http://schemas.microsoft.com/office/drawing/2014/main" id="{38501299-D684-4F86-9186-E0623BCBE99F}"/>
              </a:ext>
            </a:extLst>
          </p:cNvPr>
          <p:cNvSpPr/>
          <p:nvPr/>
        </p:nvSpPr>
        <p:spPr>
          <a:xfrm>
            <a:off x="5403474" y="1635267"/>
            <a:ext cx="509575" cy="509575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dirty="0"/>
          </a:p>
        </p:txBody>
      </p:sp>
      <p:sp>
        <p:nvSpPr>
          <p:cNvPr id="132" name="Round Same Side Corner Rectangle 19">
            <a:extLst>
              <a:ext uri="{FF2B5EF4-FFF2-40B4-BE49-F238E27FC236}">
                <a16:creationId xmlns:a16="http://schemas.microsoft.com/office/drawing/2014/main" id="{F9A397B4-D471-4E9B-B17C-EB6BA3EEEE09}"/>
              </a:ext>
            </a:extLst>
          </p:cNvPr>
          <p:cNvSpPr/>
          <p:nvPr/>
        </p:nvSpPr>
        <p:spPr>
          <a:xfrm>
            <a:off x="8086418" y="5545018"/>
            <a:ext cx="385457" cy="476244"/>
          </a:xfrm>
          <a:custGeom>
            <a:avLst/>
            <a:gdLst/>
            <a:ahLst/>
            <a:cxnLst/>
            <a:rect l="l" t="t" r="r" b="b"/>
            <a:pathLst>
              <a:path w="2600931" h="3213524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dirty="0"/>
          </a:p>
        </p:txBody>
      </p:sp>
      <p:sp>
        <p:nvSpPr>
          <p:cNvPr id="133" name="Rectangle 23">
            <a:extLst>
              <a:ext uri="{FF2B5EF4-FFF2-40B4-BE49-F238E27FC236}">
                <a16:creationId xmlns:a16="http://schemas.microsoft.com/office/drawing/2014/main" id="{151BDBED-B229-4F7F-9865-2DD876DBA646}"/>
              </a:ext>
            </a:extLst>
          </p:cNvPr>
          <p:cNvSpPr/>
          <p:nvPr/>
        </p:nvSpPr>
        <p:spPr>
          <a:xfrm>
            <a:off x="2413120" y="5596416"/>
            <a:ext cx="634869" cy="373445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dirty="0"/>
          </a:p>
        </p:txBody>
      </p:sp>
      <p:sp>
        <p:nvSpPr>
          <p:cNvPr id="134" name="Oval 31">
            <a:extLst>
              <a:ext uri="{FF2B5EF4-FFF2-40B4-BE49-F238E27FC236}">
                <a16:creationId xmlns:a16="http://schemas.microsoft.com/office/drawing/2014/main" id="{174415EF-FA25-4E4B-881C-7156FA9E2F5A}"/>
              </a:ext>
            </a:extLst>
          </p:cNvPr>
          <p:cNvSpPr/>
          <p:nvPr/>
        </p:nvSpPr>
        <p:spPr>
          <a:xfrm>
            <a:off x="6553850" y="5544745"/>
            <a:ext cx="472340" cy="476787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dirty="0"/>
          </a:p>
        </p:txBody>
      </p:sp>
      <p:sp>
        <p:nvSpPr>
          <p:cNvPr id="135" name="Rectangle 23">
            <a:extLst>
              <a:ext uri="{FF2B5EF4-FFF2-40B4-BE49-F238E27FC236}">
                <a16:creationId xmlns:a16="http://schemas.microsoft.com/office/drawing/2014/main" id="{48D56080-2BF1-4208-B3F1-0102464BA7F2}"/>
              </a:ext>
            </a:extLst>
          </p:cNvPr>
          <p:cNvSpPr/>
          <p:nvPr/>
        </p:nvSpPr>
        <p:spPr>
          <a:xfrm>
            <a:off x="4024251" y="5574407"/>
            <a:ext cx="647771" cy="417464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dirty="0"/>
          </a:p>
        </p:txBody>
      </p:sp>
      <p:sp>
        <p:nvSpPr>
          <p:cNvPr id="136" name="Oval 31">
            <a:extLst>
              <a:ext uri="{FF2B5EF4-FFF2-40B4-BE49-F238E27FC236}">
                <a16:creationId xmlns:a16="http://schemas.microsoft.com/office/drawing/2014/main" id="{72CFFE88-65E3-4AEF-9E81-60CB6ADE80EC}"/>
              </a:ext>
            </a:extLst>
          </p:cNvPr>
          <p:cNvSpPr/>
          <p:nvPr/>
        </p:nvSpPr>
        <p:spPr>
          <a:xfrm>
            <a:off x="4938431" y="5515336"/>
            <a:ext cx="542903" cy="535609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dirty="0"/>
          </a:p>
        </p:txBody>
      </p:sp>
      <p:sp>
        <p:nvSpPr>
          <p:cNvPr id="137" name="Teardrop 17">
            <a:extLst>
              <a:ext uri="{FF2B5EF4-FFF2-40B4-BE49-F238E27FC236}">
                <a16:creationId xmlns:a16="http://schemas.microsoft.com/office/drawing/2014/main" id="{EE289659-1A3A-44A9-BFDD-B455379EE389}"/>
              </a:ext>
            </a:extLst>
          </p:cNvPr>
          <p:cNvSpPr/>
          <p:nvPr/>
        </p:nvSpPr>
        <p:spPr>
          <a:xfrm rot="18900000">
            <a:off x="3314399" y="5557933"/>
            <a:ext cx="443443" cy="450411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dirty="0"/>
          </a:p>
        </p:txBody>
      </p:sp>
      <p:sp>
        <p:nvSpPr>
          <p:cNvPr id="138" name="Rectangle 23">
            <a:extLst>
              <a:ext uri="{FF2B5EF4-FFF2-40B4-BE49-F238E27FC236}">
                <a16:creationId xmlns:a16="http://schemas.microsoft.com/office/drawing/2014/main" id="{877F869E-C892-4808-BE32-55322CE949B1}"/>
              </a:ext>
            </a:extLst>
          </p:cNvPr>
          <p:cNvSpPr/>
          <p:nvPr/>
        </p:nvSpPr>
        <p:spPr>
          <a:xfrm>
            <a:off x="5747744" y="5511696"/>
            <a:ext cx="539697" cy="542889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dirty="0"/>
          </a:p>
        </p:txBody>
      </p:sp>
      <p:sp>
        <p:nvSpPr>
          <p:cNvPr id="139" name="Round Same Side Corner Rectangle 8">
            <a:extLst>
              <a:ext uri="{FF2B5EF4-FFF2-40B4-BE49-F238E27FC236}">
                <a16:creationId xmlns:a16="http://schemas.microsoft.com/office/drawing/2014/main" id="{8A67B1D2-B478-4548-B727-EB51DDE65667}"/>
              </a:ext>
            </a:extLst>
          </p:cNvPr>
          <p:cNvSpPr/>
          <p:nvPr/>
        </p:nvSpPr>
        <p:spPr>
          <a:xfrm>
            <a:off x="2612915" y="1580219"/>
            <a:ext cx="235280" cy="619669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dirty="0"/>
          </a:p>
        </p:txBody>
      </p:sp>
      <p:sp>
        <p:nvSpPr>
          <p:cNvPr id="140" name="Round Same Side Corner Rectangle 20">
            <a:extLst>
              <a:ext uri="{FF2B5EF4-FFF2-40B4-BE49-F238E27FC236}">
                <a16:creationId xmlns:a16="http://schemas.microsoft.com/office/drawing/2014/main" id="{6A0F1161-E90A-47BF-8911-0A538B35F2CA}"/>
              </a:ext>
            </a:extLst>
          </p:cNvPr>
          <p:cNvSpPr/>
          <p:nvPr/>
        </p:nvSpPr>
        <p:spPr>
          <a:xfrm rot="10800000">
            <a:off x="3162645" y="1577358"/>
            <a:ext cx="293172" cy="625393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dirty="0"/>
          </a:p>
        </p:txBody>
      </p:sp>
      <p:sp>
        <p:nvSpPr>
          <p:cNvPr id="141" name="Donut 87">
            <a:extLst>
              <a:ext uri="{FF2B5EF4-FFF2-40B4-BE49-F238E27FC236}">
                <a16:creationId xmlns:a16="http://schemas.microsoft.com/office/drawing/2014/main" id="{18C18636-A521-4031-9A11-1873EF9A37C6}"/>
              </a:ext>
            </a:extLst>
          </p:cNvPr>
          <p:cNvSpPr/>
          <p:nvPr/>
        </p:nvSpPr>
        <p:spPr>
          <a:xfrm>
            <a:off x="3770266" y="1664151"/>
            <a:ext cx="475295" cy="488452"/>
          </a:xfrm>
          <a:custGeom>
            <a:avLst/>
            <a:gdLst/>
            <a:ahLst/>
            <a:cxnLst/>
            <a:rect l="l" t="t" r="r" b="b"/>
            <a:pathLst>
              <a:path w="356471" h="366339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dirty="0">
              <a:solidFill>
                <a:schemeClr val="tx1"/>
              </a:solidFill>
            </a:endParaRPr>
          </a:p>
        </p:txBody>
      </p:sp>
      <p:sp>
        <p:nvSpPr>
          <p:cNvPr id="142" name="Donut 90">
            <a:extLst>
              <a:ext uri="{FF2B5EF4-FFF2-40B4-BE49-F238E27FC236}">
                <a16:creationId xmlns:a16="http://schemas.microsoft.com/office/drawing/2014/main" id="{5897A354-53AD-47B3-8321-E45473231B63}"/>
              </a:ext>
            </a:extLst>
          </p:cNvPr>
          <p:cNvSpPr/>
          <p:nvPr/>
        </p:nvSpPr>
        <p:spPr>
          <a:xfrm>
            <a:off x="4590893" y="1628513"/>
            <a:ext cx="498131" cy="509089"/>
          </a:xfrm>
          <a:custGeom>
            <a:avLst/>
            <a:gdLst/>
            <a:ahLst/>
            <a:cxnLst/>
            <a:rect l="l" t="t" r="r" b="b"/>
            <a:pathLst>
              <a:path w="373598" h="381817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dirty="0">
              <a:solidFill>
                <a:schemeClr val="tx1"/>
              </a:solidFill>
            </a:endParaRPr>
          </a:p>
        </p:txBody>
      </p:sp>
      <p:sp>
        <p:nvSpPr>
          <p:cNvPr id="143" name="Oval 6">
            <a:extLst>
              <a:ext uri="{FF2B5EF4-FFF2-40B4-BE49-F238E27FC236}">
                <a16:creationId xmlns:a16="http://schemas.microsoft.com/office/drawing/2014/main" id="{EFA8C0C3-55E9-41E8-94F7-9526F367450B}"/>
              </a:ext>
            </a:extLst>
          </p:cNvPr>
          <p:cNvSpPr/>
          <p:nvPr/>
        </p:nvSpPr>
        <p:spPr>
          <a:xfrm>
            <a:off x="5519937" y="2660916"/>
            <a:ext cx="475575" cy="470593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dirty="0"/>
          </a:p>
        </p:txBody>
      </p:sp>
      <p:sp>
        <p:nvSpPr>
          <p:cNvPr id="144" name="Block Arc 25">
            <a:extLst>
              <a:ext uri="{FF2B5EF4-FFF2-40B4-BE49-F238E27FC236}">
                <a16:creationId xmlns:a16="http://schemas.microsoft.com/office/drawing/2014/main" id="{A868A0AC-BDA5-4A5B-830B-1D8EC797667F}"/>
              </a:ext>
            </a:extLst>
          </p:cNvPr>
          <p:cNvSpPr/>
          <p:nvPr/>
        </p:nvSpPr>
        <p:spPr>
          <a:xfrm>
            <a:off x="3199067" y="2659865"/>
            <a:ext cx="327192" cy="472695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dirty="0">
              <a:solidFill>
                <a:schemeClr val="tx1"/>
              </a:solidFill>
            </a:endParaRPr>
          </a:p>
        </p:txBody>
      </p:sp>
      <p:sp>
        <p:nvSpPr>
          <p:cNvPr id="145" name="Block Arc 31">
            <a:extLst>
              <a:ext uri="{FF2B5EF4-FFF2-40B4-BE49-F238E27FC236}">
                <a16:creationId xmlns:a16="http://schemas.microsoft.com/office/drawing/2014/main" id="{817D18EE-F0FF-45DE-B729-B6D84DD6F746}"/>
              </a:ext>
            </a:extLst>
          </p:cNvPr>
          <p:cNvSpPr/>
          <p:nvPr/>
        </p:nvSpPr>
        <p:spPr>
          <a:xfrm>
            <a:off x="6316021" y="2659865"/>
            <a:ext cx="426889" cy="472695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dirty="0">
              <a:solidFill>
                <a:schemeClr val="tx1"/>
              </a:solidFill>
            </a:endParaRPr>
          </a:p>
        </p:txBody>
      </p:sp>
      <p:sp>
        <p:nvSpPr>
          <p:cNvPr id="146" name="Freeform 53">
            <a:extLst>
              <a:ext uri="{FF2B5EF4-FFF2-40B4-BE49-F238E27FC236}">
                <a16:creationId xmlns:a16="http://schemas.microsoft.com/office/drawing/2014/main" id="{FADE4736-319C-4E00-86FF-533FBC8405CD}"/>
              </a:ext>
            </a:extLst>
          </p:cNvPr>
          <p:cNvSpPr/>
          <p:nvPr/>
        </p:nvSpPr>
        <p:spPr>
          <a:xfrm>
            <a:off x="7926300" y="2656389"/>
            <a:ext cx="467808" cy="479647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dirty="0"/>
          </a:p>
        </p:txBody>
      </p:sp>
      <p:sp>
        <p:nvSpPr>
          <p:cNvPr id="147" name="Block Arc 10">
            <a:extLst>
              <a:ext uri="{FF2B5EF4-FFF2-40B4-BE49-F238E27FC236}">
                <a16:creationId xmlns:a16="http://schemas.microsoft.com/office/drawing/2014/main" id="{7E604CC0-D923-4CDD-AA98-C4F62D0FEBD0}"/>
              </a:ext>
            </a:extLst>
          </p:cNvPr>
          <p:cNvSpPr/>
          <p:nvPr/>
        </p:nvSpPr>
        <p:spPr>
          <a:xfrm>
            <a:off x="8701725" y="4665594"/>
            <a:ext cx="575345" cy="389708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dirty="0">
              <a:solidFill>
                <a:schemeClr val="tx1"/>
              </a:solidFill>
            </a:endParaRPr>
          </a:p>
        </p:txBody>
      </p:sp>
      <p:sp>
        <p:nvSpPr>
          <p:cNvPr id="148" name="Freeform 55">
            <a:extLst>
              <a:ext uri="{FF2B5EF4-FFF2-40B4-BE49-F238E27FC236}">
                <a16:creationId xmlns:a16="http://schemas.microsoft.com/office/drawing/2014/main" id="{D25159D7-A5C5-4FD6-935D-4E9870D538FA}"/>
              </a:ext>
            </a:extLst>
          </p:cNvPr>
          <p:cNvSpPr/>
          <p:nvPr/>
        </p:nvSpPr>
        <p:spPr>
          <a:xfrm>
            <a:off x="2582552" y="2533556"/>
            <a:ext cx="296005" cy="725313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dirty="0"/>
          </a:p>
        </p:txBody>
      </p:sp>
      <p:sp>
        <p:nvSpPr>
          <p:cNvPr id="149" name="Round Same Side Corner Rectangle 36">
            <a:extLst>
              <a:ext uri="{FF2B5EF4-FFF2-40B4-BE49-F238E27FC236}">
                <a16:creationId xmlns:a16="http://schemas.microsoft.com/office/drawing/2014/main" id="{4E43C6AD-B2DD-4058-8B46-F292AD809CCE}"/>
              </a:ext>
            </a:extLst>
          </p:cNvPr>
          <p:cNvSpPr/>
          <p:nvPr/>
        </p:nvSpPr>
        <p:spPr>
          <a:xfrm>
            <a:off x="7063419" y="2681807"/>
            <a:ext cx="542372" cy="428808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dirty="0"/>
          </a:p>
        </p:txBody>
      </p:sp>
      <p:sp>
        <p:nvSpPr>
          <p:cNvPr id="150" name="Oval 21">
            <a:extLst>
              <a:ext uri="{FF2B5EF4-FFF2-40B4-BE49-F238E27FC236}">
                <a16:creationId xmlns:a16="http://schemas.microsoft.com/office/drawing/2014/main" id="{A4A30500-2379-467E-AC72-4F2033CE6B21}"/>
              </a:ext>
            </a:extLst>
          </p:cNvPr>
          <p:cNvSpPr>
            <a:spLocks noChangeAspect="1"/>
          </p:cNvSpPr>
          <p:nvPr/>
        </p:nvSpPr>
        <p:spPr>
          <a:xfrm>
            <a:off x="5043753" y="4635320"/>
            <a:ext cx="446524" cy="450253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/>
          </a:p>
        </p:txBody>
      </p:sp>
      <p:sp>
        <p:nvSpPr>
          <p:cNvPr id="151" name="Oval 32">
            <a:extLst>
              <a:ext uri="{FF2B5EF4-FFF2-40B4-BE49-F238E27FC236}">
                <a16:creationId xmlns:a16="http://schemas.microsoft.com/office/drawing/2014/main" id="{ED9748FD-2411-4343-8052-1E7C740869A3}"/>
              </a:ext>
            </a:extLst>
          </p:cNvPr>
          <p:cNvSpPr/>
          <p:nvPr/>
        </p:nvSpPr>
        <p:spPr>
          <a:xfrm>
            <a:off x="7155742" y="4604700"/>
            <a:ext cx="425175" cy="511493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/>
          </a:p>
        </p:txBody>
      </p:sp>
    </p:spTree>
    <p:extLst>
      <p:ext uri="{BB962C8B-B14F-4D97-AF65-F5344CB8AC3E}">
        <p14:creationId xmlns:p14="http://schemas.microsoft.com/office/powerpoint/2010/main" val="38517092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Fully Editable Icon Sets : C</a:t>
            </a:r>
            <a:endParaRPr lang="ko-KR" altLang="en-US" dirty="0"/>
          </a:p>
        </p:txBody>
      </p:sp>
      <p:sp>
        <p:nvSpPr>
          <p:cNvPr id="75" name="Freeform 47">
            <a:extLst>
              <a:ext uri="{FF2B5EF4-FFF2-40B4-BE49-F238E27FC236}">
                <a16:creationId xmlns:a16="http://schemas.microsoft.com/office/drawing/2014/main" id="{FF01123C-62EE-456F-A3C0-41708B5E40AE}"/>
              </a:ext>
            </a:extLst>
          </p:cNvPr>
          <p:cNvSpPr>
            <a:spLocks noChangeAspect="1"/>
          </p:cNvSpPr>
          <p:nvPr/>
        </p:nvSpPr>
        <p:spPr>
          <a:xfrm>
            <a:off x="2645895" y="1738163"/>
            <a:ext cx="480292" cy="480000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dirty="0"/>
          </a:p>
        </p:txBody>
      </p:sp>
      <p:sp>
        <p:nvSpPr>
          <p:cNvPr id="76" name="Freeform 48">
            <a:extLst>
              <a:ext uri="{FF2B5EF4-FFF2-40B4-BE49-F238E27FC236}">
                <a16:creationId xmlns:a16="http://schemas.microsoft.com/office/drawing/2014/main" id="{5BE33B9F-92F8-4412-8C27-D886E6CA7799}"/>
              </a:ext>
            </a:extLst>
          </p:cNvPr>
          <p:cNvSpPr>
            <a:spLocks noChangeAspect="1"/>
          </p:cNvSpPr>
          <p:nvPr/>
        </p:nvSpPr>
        <p:spPr>
          <a:xfrm>
            <a:off x="3413391" y="1778287"/>
            <a:ext cx="480000" cy="399752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/>
          </a:p>
        </p:txBody>
      </p:sp>
      <p:sp>
        <p:nvSpPr>
          <p:cNvPr id="77" name="Freeform 49">
            <a:extLst>
              <a:ext uri="{FF2B5EF4-FFF2-40B4-BE49-F238E27FC236}">
                <a16:creationId xmlns:a16="http://schemas.microsoft.com/office/drawing/2014/main" id="{63323538-DFBB-4FA2-8E67-93E061BF9804}"/>
              </a:ext>
            </a:extLst>
          </p:cNvPr>
          <p:cNvSpPr>
            <a:spLocks noChangeAspect="1"/>
          </p:cNvSpPr>
          <p:nvPr/>
        </p:nvSpPr>
        <p:spPr>
          <a:xfrm>
            <a:off x="4969352" y="1764848"/>
            <a:ext cx="426633" cy="426633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/>
          </a:p>
        </p:txBody>
      </p:sp>
      <p:sp>
        <p:nvSpPr>
          <p:cNvPr id="78" name="Freeform 50">
            <a:extLst>
              <a:ext uri="{FF2B5EF4-FFF2-40B4-BE49-F238E27FC236}">
                <a16:creationId xmlns:a16="http://schemas.microsoft.com/office/drawing/2014/main" id="{507D8183-9A78-4B66-A2C9-55C7F757EF57}"/>
              </a:ext>
            </a:extLst>
          </p:cNvPr>
          <p:cNvSpPr>
            <a:spLocks noChangeAspect="1"/>
          </p:cNvSpPr>
          <p:nvPr/>
        </p:nvSpPr>
        <p:spPr>
          <a:xfrm>
            <a:off x="4172591" y="1775496"/>
            <a:ext cx="480000" cy="405333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/>
          </a:p>
        </p:txBody>
      </p:sp>
      <p:sp>
        <p:nvSpPr>
          <p:cNvPr id="79" name="Teardrop 9">
            <a:extLst>
              <a:ext uri="{FF2B5EF4-FFF2-40B4-BE49-F238E27FC236}">
                <a16:creationId xmlns:a16="http://schemas.microsoft.com/office/drawing/2014/main" id="{4A75C149-DEAA-495B-B36B-5F93287DDC22}"/>
              </a:ext>
            </a:extLst>
          </p:cNvPr>
          <p:cNvSpPr>
            <a:spLocks noChangeAspect="1"/>
          </p:cNvSpPr>
          <p:nvPr/>
        </p:nvSpPr>
        <p:spPr>
          <a:xfrm rot="18900000">
            <a:off x="5735201" y="2702654"/>
            <a:ext cx="464657" cy="396573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dirty="0"/>
          </a:p>
        </p:txBody>
      </p:sp>
      <p:sp>
        <p:nvSpPr>
          <p:cNvPr id="80" name="Freeform 97">
            <a:extLst>
              <a:ext uri="{FF2B5EF4-FFF2-40B4-BE49-F238E27FC236}">
                <a16:creationId xmlns:a16="http://schemas.microsoft.com/office/drawing/2014/main" id="{7D9C5946-6DF3-46D5-994E-C9A51704585E}"/>
              </a:ext>
            </a:extLst>
          </p:cNvPr>
          <p:cNvSpPr>
            <a:spLocks noChangeAspect="1"/>
          </p:cNvSpPr>
          <p:nvPr/>
        </p:nvSpPr>
        <p:spPr>
          <a:xfrm>
            <a:off x="6387555" y="1768594"/>
            <a:ext cx="560900" cy="419140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dirty="0"/>
          </a:p>
        </p:txBody>
      </p:sp>
      <p:sp>
        <p:nvSpPr>
          <p:cNvPr id="81" name="Donut 22">
            <a:extLst>
              <a:ext uri="{FF2B5EF4-FFF2-40B4-BE49-F238E27FC236}">
                <a16:creationId xmlns:a16="http://schemas.microsoft.com/office/drawing/2014/main" id="{C1DED476-F98D-4792-A892-AF2B4892AAF7}"/>
              </a:ext>
            </a:extLst>
          </p:cNvPr>
          <p:cNvSpPr>
            <a:spLocks noChangeAspect="1"/>
          </p:cNvSpPr>
          <p:nvPr/>
        </p:nvSpPr>
        <p:spPr>
          <a:xfrm>
            <a:off x="7942784" y="1855235"/>
            <a:ext cx="480000" cy="245856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dirty="0">
              <a:solidFill>
                <a:schemeClr val="tx1"/>
              </a:solidFill>
            </a:endParaRPr>
          </a:p>
        </p:txBody>
      </p:sp>
      <p:sp>
        <p:nvSpPr>
          <p:cNvPr id="82" name="Freeform 99">
            <a:extLst>
              <a:ext uri="{FF2B5EF4-FFF2-40B4-BE49-F238E27FC236}">
                <a16:creationId xmlns:a16="http://schemas.microsoft.com/office/drawing/2014/main" id="{C5143996-775A-41B9-8BBC-35A2E756CC31}"/>
              </a:ext>
            </a:extLst>
          </p:cNvPr>
          <p:cNvSpPr>
            <a:spLocks noChangeAspect="1"/>
          </p:cNvSpPr>
          <p:nvPr/>
        </p:nvSpPr>
        <p:spPr>
          <a:xfrm>
            <a:off x="5791420" y="1757809"/>
            <a:ext cx="352216" cy="440707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dirty="0"/>
          </a:p>
        </p:txBody>
      </p:sp>
      <p:sp>
        <p:nvSpPr>
          <p:cNvPr id="83" name="Oval 10">
            <a:extLst>
              <a:ext uri="{FF2B5EF4-FFF2-40B4-BE49-F238E27FC236}">
                <a16:creationId xmlns:a16="http://schemas.microsoft.com/office/drawing/2014/main" id="{55BD2F6B-0E8F-4F85-8D17-9AC58159C8F4}"/>
              </a:ext>
            </a:extLst>
          </p:cNvPr>
          <p:cNvSpPr/>
          <p:nvPr/>
        </p:nvSpPr>
        <p:spPr>
          <a:xfrm>
            <a:off x="7202480" y="1758731"/>
            <a:ext cx="440899" cy="438864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dirty="0"/>
          </a:p>
        </p:txBody>
      </p:sp>
      <p:sp>
        <p:nvSpPr>
          <p:cNvPr id="84" name="Freeform 101">
            <a:extLst>
              <a:ext uri="{FF2B5EF4-FFF2-40B4-BE49-F238E27FC236}">
                <a16:creationId xmlns:a16="http://schemas.microsoft.com/office/drawing/2014/main" id="{32D28FF2-43ED-498D-B78D-BDA11D72A0E5}"/>
              </a:ext>
            </a:extLst>
          </p:cNvPr>
          <p:cNvSpPr/>
          <p:nvPr/>
        </p:nvSpPr>
        <p:spPr>
          <a:xfrm>
            <a:off x="8760982" y="1806468"/>
            <a:ext cx="257925" cy="343393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dirty="0"/>
          </a:p>
        </p:txBody>
      </p:sp>
      <p:grpSp>
        <p:nvGrpSpPr>
          <p:cNvPr id="85" name="Group 102">
            <a:extLst>
              <a:ext uri="{FF2B5EF4-FFF2-40B4-BE49-F238E27FC236}">
                <a16:creationId xmlns:a16="http://schemas.microsoft.com/office/drawing/2014/main" id="{6981BCC8-0F23-47EA-AA29-202857B727C8}"/>
              </a:ext>
            </a:extLst>
          </p:cNvPr>
          <p:cNvGrpSpPr>
            <a:grpSpLocks noChangeAspect="1"/>
          </p:cNvGrpSpPr>
          <p:nvPr/>
        </p:nvGrpSpPr>
        <p:grpSpPr>
          <a:xfrm>
            <a:off x="6520450" y="2660941"/>
            <a:ext cx="295109" cy="480000"/>
            <a:chOff x="2071598" y="2060848"/>
            <a:chExt cx="1917605" cy="3137144"/>
          </a:xfrm>
          <a:solidFill>
            <a:schemeClr val="accent4"/>
          </a:solidFill>
        </p:grpSpPr>
        <p:sp>
          <p:nvSpPr>
            <p:cNvPr id="86" name="Freeform 103">
              <a:extLst>
                <a:ext uri="{FF2B5EF4-FFF2-40B4-BE49-F238E27FC236}">
                  <a16:creationId xmlns:a16="http://schemas.microsoft.com/office/drawing/2014/main" id="{5E19C4F0-E124-4072-B5C3-3D3E54A83C6F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0" dirty="0"/>
            </a:p>
          </p:txBody>
        </p:sp>
        <p:sp>
          <p:nvSpPr>
            <p:cNvPr id="87" name="Freeform 104">
              <a:extLst>
                <a:ext uri="{FF2B5EF4-FFF2-40B4-BE49-F238E27FC236}">
                  <a16:creationId xmlns:a16="http://schemas.microsoft.com/office/drawing/2014/main" id="{485BF17C-8A0C-44AE-B33B-B5E5B703738F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0" dirty="0"/>
            </a:p>
          </p:txBody>
        </p:sp>
        <p:sp>
          <p:nvSpPr>
            <p:cNvPr id="88" name="Freeform 105">
              <a:extLst>
                <a:ext uri="{FF2B5EF4-FFF2-40B4-BE49-F238E27FC236}">
                  <a16:creationId xmlns:a16="http://schemas.microsoft.com/office/drawing/2014/main" id="{DF1355D0-5200-49AC-8319-5D05F711528A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0" dirty="0"/>
            </a:p>
          </p:txBody>
        </p:sp>
        <p:sp>
          <p:nvSpPr>
            <p:cNvPr id="89" name="Freeform 106">
              <a:extLst>
                <a:ext uri="{FF2B5EF4-FFF2-40B4-BE49-F238E27FC236}">
                  <a16:creationId xmlns:a16="http://schemas.microsoft.com/office/drawing/2014/main" id="{7E833EF5-CCFC-4297-BB1D-147115A7711D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0" dirty="0"/>
            </a:p>
          </p:txBody>
        </p:sp>
      </p:grpSp>
      <p:sp>
        <p:nvSpPr>
          <p:cNvPr id="90" name="Freeform 107">
            <a:extLst>
              <a:ext uri="{FF2B5EF4-FFF2-40B4-BE49-F238E27FC236}">
                <a16:creationId xmlns:a16="http://schemas.microsoft.com/office/drawing/2014/main" id="{FF0984A7-795D-421B-97C9-AEEDA52691B4}"/>
              </a:ext>
            </a:extLst>
          </p:cNvPr>
          <p:cNvSpPr>
            <a:spLocks noChangeAspect="1"/>
          </p:cNvSpPr>
          <p:nvPr/>
        </p:nvSpPr>
        <p:spPr>
          <a:xfrm>
            <a:off x="7345970" y="2660941"/>
            <a:ext cx="153921" cy="480000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dirty="0"/>
          </a:p>
        </p:txBody>
      </p:sp>
      <p:sp>
        <p:nvSpPr>
          <p:cNvPr id="91" name="Freeform 108">
            <a:extLst>
              <a:ext uri="{FF2B5EF4-FFF2-40B4-BE49-F238E27FC236}">
                <a16:creationId xmlns:a16="http://schemas.microsoft.com/office/drawing/2014/main" id="{FDE3CBDE-EEAE-4947-B693-F257D24D8778}"/>
              </a:ext>
            </a:extLst>
          </p:cNvPr>
          <p:cNvSpPr/>
          <p:nvPr/>
        </p:nvSpPr>
        <p:spPr>
          <a:xfrm>
            <a:off x="4185256" y="2649733"/>
            <a:ext cx="454673" cy="502416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dirty="0"/>
          </a:p>
        </p:txBody>
      </p:sp>
      <p:sp>
        <p:nvSpPr>
          <p:cNvPr id="92" name="Oval 8">
            <a:extLst>
              <a:ext uri="{FF2B5EF4-FFF2-40B4-BE49-F238E27FC236}">
                <a16:creationId xmlns:a16="http://schemas.microsoft.com/office/drawing/2014/main" id="{67A2865C-B789-43B5-80DB-86DE80688D31}"/>
              </a:ext>
            </a:extLst>
          </p:cNvPr>
          <p:cNvSpPr/>
          <p:nvPr/>
        </p:nvSpPr>
        <p:spPr>
          <a:xfrm>
            <a:off x="4943873" y="2660915"/>
            <a:ext cx="477591" cy="480053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dirty="0"/>
          </a:p>
        </p:txBody>
      </p:sp>
      <p:grpSp>
        <p:nvGrpSpPr>
          <p:cNvPr id="93" name="Group 110">
            <a:extLst>
              <a:ext uri="{FF2B5EF4-FFF2-40B4-BE49-F238E27FC236}">
                <a16:creationId xmlns:a16="http://schemas.microsoft.com/office/drawing/2014/main" id="{36040492-149E-4613-AA54-899B5ED2B40F}"/>
              </a:ext>
            </a:extLst>
          </p:cNvPr>
          <p:cNvGrpSpPr/>
          <p:nvPr/>
        </p:nvGrpSpPr>
        <p:grpSpPr>
          <a:xfrm>
            <a:off x="3426056" y="2649733"/>
            <a:ext cx="454673" cy="502416"/>
            <a:chOff x="4835382" y="73243"/>
            <a:chExt cx="2920830" cy="3227535"/>
          </a:xfrm>
          <a:solidFill>
            <a:schemeClr val="accent4"/>
          </a:solidFill>
        </p:grpSpPr>
        <p:sp>
          <p:nvSpPr>
            <p:cNvPr id="94" name="Freeform 111">
              <a:extLst>
                <a:ext uri="{FF2B5EF4-FFF2-40B4-BE49-F238E27FC236}">
                  <a16:creationId xmlns:a16="http://schemas.microsoft.com/office/drawing/2014/main" id="{DFA7D42F-B473-405D-816E-4FA1B66E658C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0" dirty="0"/>
            </a:p>
          </p:txBody>
        </p:sp>
        <p:sp>
          <p:nvSpPr>
            <p:cNvPr id="95" name="Oval 37">
              <a:extLst>
                <a:ext uri="{FF2B5EF4-FFF2-40B4-BE49-F238E27FC236}">
                  <a16:creationId xmlns:a16="http://schemas.microsoft.com/office/drawing/2014/main" id="{6B8F35BA-35A0-4085-868D-267F44979D5F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0" dirty="0"/>
            </a:p>
          </p:txBody>
        </p:sp>
      </p:grpSp>
      <p:sp>
        <p:nvSpPr>
          <p:cNvPr id="96" name="Rectangle 19">
            <a:extLst>
              <a:ext uri="{FF2B5EF4-FFF2-40B4-BE49-F238E27FC236}">
                <a16:creationId xmlns:a16="http://schemas.microsoft.com/office/drawing/2014/main" id="{64C56BA9-40D1-441E-9228-95F89ADF4A3E}"/>
              </a:ext>
            </a:extLst>
          </p:cNvPr>
          <p:cNvSpPr/>
          <p:nvPr/>
        </p:nvSpPr>
        <p:spPr>
          <a:xfrm>
            <a:off x="2682307" y="2676996"/>
            <a:ext cx="407467" cy="447891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dirty="0"/>
          </a:p>
        </p:txBody>
      </p:sp>
      <p:sp>
        <p:nvSpPr>
          <p:cNvPr id="97" name="Freeform 114">
            <a:extLst>
              <a:ext uri="{FF2B5EF4-FFF2-40B4-BE49-F238E27FC236}">
                <a16:creationId xmlns:a16="http://schemas.microsoft.com/office/drawing/2014/main" id="{FE44782A-FFE6-4AD3-B69D-AF9170F6BC78}"/>
              </a:ext>
            </a:extLst>
          </p:cNvPr>
          <p:cNvSpPr>
            <a:spLocks noChangeAspect="1"/>
          </p:cNvSpPr>
          <p:nvPr/>
        </p:nvSpPr>
        <p:spPr>
          <a:xfrm>
            <a:off x="7933920" y="2660941"/>
            <a:ext cx="497728" cy="480000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dirty="0"/>
          </a:p>
        </p:txBody>
      </p:sp>
      <p:sp>
        <p:nvSpPr>
          <p:cNvPr id="98" name="Rounded Rectangle 31">
            <a:extLst>
              <a:ext uri="{FF2B5EF4-FFF2-40B4-BE49-F238E27FC236}">
                <a16:creationId xmlns:a16="http://schemas.microsoft.com/office/drawing/2014/main" id="{134654AC-5431-498C-BEB7-AC49B9D6AAE8}"/>
              </a:ext>
            </a:extLst>
          </p:cNvPr>
          <p:cNvSpPr>
            <a:spLocks noChangeAspect="1"/>
          </p:cNvSpPr>
          <p:nvPr/>
        </p:nvSpPr>
        <p:spPr>
          <a:xfrm>
            <a:off x="2717240" y="3695487"/>
            <a:ext cx="337600" cy="480000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dirty="0"/>
          </a:p>
        </p:txBody>
      </p:sp>
      <p:sp>
        <p:nvSpPr>
          <p:cNvPr id="99" name="Oval 47">
            <a:extLst>
              <a:ext uri="{FF2B5EF4-FFF2-40B4-BE49-F238E27FC236}">
                <a16:creationId xmlns:a16="http://schemas.microsoft.com/office/drawing/2014/main" id="{290A8367-B4B6-47E4-89DC-747B97D5AB97}"/>
              </a:ext>
            </a:extLst>
          </p:cNvPr>
          <p:cNvSpPr>
            <a:spLocks noChangeAspect="1"/>
          </p:cNvSpPr>
          <p:nvPr/>
        </p:nvSpPr>
        <p:spPr>
          <a:xfrm>
            <a:off x="8649944" y="2660941"/>
            <a:ext cx="480000" cy="48000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dirty="0"/>
          </a:p>
        </p:txBody>
      </p:sp>
      <p:sp>
        <p:nvSpPr>
          <p:cNvPr id="100" name="Oval 50">
            <a:extLst>
              <a:ext uri="{FF2B5EF4-FFF2-40B4-BE49-F238E27FC236}">
                <a16:creationId xmlns:a16="http://schemas.microsoft.com/office/drawing/2014/main" id="{23A1B384-E5B4-4AE2-AC95-535D00C7E884}"/>
              </a:ext>
            </a:extLst>
          </p:cNvPr>
          <p:cNvSpPr>
            <a:spLocks noChangeAspect="1"/>
          </p:cNvSpPr>
          <p:nvPr/>
        </p:nvSpPr>
        <p:spPr>
          <a:xfrm>
            <a:off x="3440897" y="3695487"/>
            <a:ext cx="424991" cy="480000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dirty="0"/>
          </a:p>
        </p:txBody>
      </p:sp>
      <p:sp>
        <p:nvSpPr>
          <p:cNvPr id="101" name="Heart 17">
            <a:extLst>
              <a:ext uri="{FF2B5EF4-FFF2-40B4-BE49-F238E27FC236}">
                <a16:creationId xmlns:a16="http://schemas.microsoft.com/office/drawing/2014/main" id="{F9EDDD62-5A4F-4FE0-A112-2B7D7A7D94F7}"/>
              </a:ext>
            </a:extLst>
          </p:cNvPr>
          <p:cNvSpPr/>
          <p:nvPr/>
        </p:nvSpPr>
        <p:spPr>
          <a:xfrm>
            <a:off x="5740444" y="3711332"/>
            <a:ext cx="454168" cy="445296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dirty="0"/>
          </a:p>
        </p:txBody>
      </p:sp>
      <p:sp>
        <p:nvSpPr>
          <p:cNvPr id="102" name="Rounded Rectangle 25">
            <a:extLst>
              <a:ext uri="{FF2B5EF4-FFF2-40B4-BE49-F238E27FC236}">
                <a16:creationId xmlns:a16="http://schemas.microsoft.com/office/drawing/2014/main" id="{7E2A2F55-82B6-4BC1-9C13-4F6F36F9FD6C}"/>
              </a:ext>
            </a:extLst>
          </p:cNvPr>
          <p:cNvSpPr/>
          <p:nvPr/>
        </p:nvSpPr>
        <p:spPr>
          <a:xfrm>
            <a:off x="4957227" y="3745489"/>
            <a:ext cx="450880" cy="379999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dirty="0"/>
          </a:p>
        </p:txBody>
      </p:sp>
      <p:sp>
        <p:nvSpPr>
          <p:cNvPr id="103" name="Chord 32">
            <a:extLst>
              <a:ext uri="{FF2B5EF4-FFF2-40B4-BE49-F238E27FC236}">
                <a16:creationId xmlns:a16="http://schemas.microsoft.com/office/drawing/2014/main" id="{85AFF65B-A37F-46E0-8AEA-44E3433D9FF0}"/>
              </a:ext>
            </a:extLst>
          </p:cNvPr>
          <p:cNvSpPr/>
          <p:nvPr/>
        </p:nvSpPr>
        <p:spPr>
          <a:xfrm>
            <a:off x="4187151" y="3712024"/>
            <a:ext cx="450880" cy="446925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dirty="0"/>
          </a:p>
        </p:txBody>
      </p:sp>
      <p:sp>
        <p:nvSpPr>
          <p:cNvPr id="104" name="Rounded Rectangle 40">
            <a:extLst>
              <a:ext uri="{FF2B5EF4-FFF2-40B4-BE49-F238E27FC236}">
                <a16:creationId xmlns:a16="http://schemas.microsoft.com/office/drawing/2014/main" id="{A84EF30B-D316-4BD5-8255-80104C8E3008}"/>
              </a:ext>
            </a:extLst>
          </p:cNvPr>
          <p:cNvSpPr/>
          <p:nvPr/>
        </p:nvSpPr>
        <p:spPr>
          <a:xfrm rot="2942052">
            <a:off x="6458450" y="3712553"/>
            <a:ext cx="419111" cy="445871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dirty="0"/>
          </a:p>
        </p:txBody>
      </p:sp>
      <p:sp>
        <p:nvSpPr>
          <p:cNvPr id="105" name="Rounded Rectangle 7">
            <a:extLst>
              <a:ext uri="{FF2B5EF4-FFF2-40B4-BE49-F238E27FC236}">
                <a16:creationId xmlns:a16="http://schemas.microsoft.com/office/drawing/2014/main" id="{06A8747E-03CA-4F1B-8D8A-4983263EF56C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4338956" y="4647657"/>
            <a:ext cx="147273" cy="576000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/>
          </a:p>
        </p:txBody>
      </p:sp>
      <p:sp>
        <p:nvSpPr>
          <p:cNvPr id="106" name="Rounded Rectangle 17">
            <a:extLst>
              <a:ext uri="{FF2B5EF4-FFF2-40B4-BE49-F238E27FC236}">
                <a16:creationId xmlns:a16="http://schemas.microsoft.com/office/drawing/2014/main" id="{1E4B0A3A-54A7-4F3E-8413-A537742988B4}"/>
              </a:ext>
            </a:extLst>
          </p:cNvPr>
          <p:cNvSpPr>
            <a:spLocks noChangeAspect="1"/>
          </p:cNvSpPr>
          <p:nvPr/>
        </p:nvSpPr>
        <p:spPr>
          <a:xfrm>
            <a:off x="8739103" y="3695487"/>
            <a:ext cx="301683" cy="480000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dirty="0"/>
          </a:p>
        </p:txBody>
      </p:sp>
      <p:sp>
        <p:nvSpPr>
          <p:cNvPr id="107" name="Oval 21">
            <a:extLst>
              <a:ext uri="{FF2B5EF4-FFF2-40B4-BE49-F238E27FC236}">
                <a16:creationId xmlns:a16="http://schemas.microsoft.com/office/drawing/2014/main" id="{FB8D0F26-4949-49FC-A56A-A023ADE6CCE1}"/>
              </a:ext>
            </a:extLst>
          </p:cNvPr>
          <p:cNvSpPr>
            <a:spLocks noChangeAspect="1"/>
          </p:cNvSpPr>
          <p:nvPr/>
        </p:nvSpPr>
        <p:spPr>
          <a:xfrm>
            <a:off x="7182929" y="3695487"/>
            <a:ext cx="480000" cy="48000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dirty="0"/>
          </a:p>
        </p:txBody>
      </p:sp>
      <p:sp>
        <p:nvSpPr>
          <p:cNvPr id="108" name="Oval 25">
            <a:extLst>
              <a:ext uri="{FF2B5EF4-FFF2-40B4-BE49-F238E27FC236}">
                <a16:creationId xmlns:a16="http://schemas.microsoft.com/office/drawing/2014/main" id="{3E79AC26-E557-4DA6-B074-CAB705C80ED2}"/>
              </a:ext>
            </a:extLst>
          </p:cNvPr>
          <p:cNvSpPr>
            <a:spLocks noChangeAspect="1"/>
          </p:cNvSpPr>
          <p:nvPr/>
        </p:nvSpPr>
        <p:spPr>
          <a:xfrm>
            <a:off x="7943111" y="3695487"/>
            <a:ext cx="479347" cy="480000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dirty="0"/>
          </a:p>
        </p:txBody>
      </p:sp>
      <p:sp>
        <p:nvSpPr>
          <p:cNvPr id="109" name="Block Arc 20">
            <a:extLst>
              <a:ext uri="{FF2B5EF4-FFF2-40B4-BE49-F238E27FC236}">
                <a16:creationId xmlns:a16="http://schemas.microsoft.com/office/drawing/2014/main" id="{02B6229A-9877-42DC-917B-0715DE03B0D3}"/>
              </a:ext>
            </a:extLst>
          </p:cNvPr>
          <p:cNvSpPr>
            <a:spLocks noChangeAspect="1"/>
          </p:cNvSpPr>
          <p:nvPr/>
        </p:nvSpPr>
        <p:spPr>
          <a:xfrm rot="10800000">
            <a:off x="3432052" y="4695657"/>
            <a:ext cx="442680" cy="480000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dirty="0">
              <a:solidFill>
                <a:schemeClr val="tx1"/>
              </a:solidFill>
            </a:endParaRPr>
          </a:p>
        </p:txBody>
      </p:sp>
      <p:sp>
        <p:nvSpPr>
          <p:cNvPr id="110" name="Block Arc 11">
            <a:extLst>
              <a:ext uri="{FF2B5EF4-FFF2-40B4-BE49-F238E27FC236}">
                <a16:creationId xmlns:a16="http://schemas.microsoft.com/office/drawing/2014/main" id="{30B5BA08-7DC9-4D9A-8A65-F103082CC82D}"/>
              </a:ext>
            </a:extLst>
          </p:cNvPr>
          <p:cNvSpPr/>
          <p:nvPr/>
        </p:nvSpPr>
        <p:spPr>
          <a:xfrm rot="10800000">
            <a:off x="6523001" y="4681474"/>
            <a:ext cx="290009" cy="471881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dirty="0">
              <a:solidFill>
                <a:schemeClr val="tx1"/>
              </a:solidFill>
            </a:endParaRPr>
          </a:p>
        </p:txBody>
      </p:sp>
      <p:sp>
        <p:nvSpPr>
          <p:cNvPr id="111" name="Rectangle 21">
            <a:extLst>
              <a:ext uri="{FF2B5EF4-FFF2-40B4-BE49-F238E27FC236}">
                <a16:creationId xmlns:a16="http://schemas.microsoft.com/office/drawing/2014/main" id="{BC8F3543-3023-447D-8482-A7A90211BAD2}"/>
              </a:ext>
            </a:extLst>
          </p:cNvPr>
          <p:cNvSpPr/>
          <p:nvPr/>
        </p:nvSpPr>
        <p:spPr>
          <a:xfrm>
            <a:off x="4953501" y="4807280"/>
            <a:ext cx="458335" cy="256755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dirty="0"/>
          </a:p>
        </p:txBody>
      </p:sp>
      <p:sp>
        <p:nvSpPr>
          <p:cNvPr id="112" name="Round Same Side Corner Rectangle 8">
            <a:extLst>
              <a:ext uri="{FF2B5EF4-FFF2-40B4-BE49-F238E27FC236}">
                <a16:creationId xmlns:a16="http://schemas.microsoft.com/office/drawing/2014/main" id="{EBAFE0F1-2C7A-45BB-B72D-F3209C58A871}"/>
              </a:ext>
            </a:extLst>
          </p:cNvPr>
          <p:cNvSpPr/>
          <p:nvPr/>
        </p:nvSpPr>
        <p:spPr>
          <a:xfrm>
            <a:off x="8653283" y="4718416"/>
            <a:ext cx="473323" cy="474048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dirty="0"/>
          </a:p>
        </p:txBody>
      </p:sp>
      <p:sp>
        <p:nvSpPr>
          <p:cNvPr id="113" name="Rounded Rectangle 51">
            <a:extLst>
              <a:ext uri="{FF2B5EF4-FFF2-40B4-BE49-F238E27FC236}">
                <a16:creationId xmlns:a16="http://schemas.microsoft.com/office/drawing/2014/main" id="{40D85981-550F-4407-98D2-B2B4100083C8}"/>
              </a:ext>
            </a:extLst>
          </p:cNvPr>
          <p:cNvSpPr/>
          <p:nvPr/>
        </p:nvSpPr>
        <p:spPr>
          <a:xfrm rot="16200000" flipH="1">
            <a:off x="7186568" y="5559291"/>
            <a:ext cx="490649" cy="462075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tx1"/>
              </a:solidFill>
            </a:endParaRPr>
          </a:p>
        </p:txBody>
      </p:sp>
      <p:sp>
        <p:nvSpPr>
          <p:cNvPr id="114" name="Isosceles Triangle 5">
            <a:extLst>
              <a:ext uri="{FF2B5EF4-FFF2-40B4-BE49-F238E27FC236}">
                <a16:creationId xmlns:a16="http://schemas.microsoft.com/office/drawing/2014/main" id="{94EEA930-E29C-4336-BE14-0113A624C4BC}"/>
              </a:ext>
            </a:extLst>
          </p:cNvPr>
          <p:cNvSpPr>
            <a:spLocks noChangeAspect="1"/>
          </p:cNvSpPr>
          <p:nvPr/>
        </p:nvSpPr>
        <p:spPr>
          <a:xfrm>
            <a:off x="5784420" y="4752749"/>
            <a:ext cx="366216" cy="365820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dirty="0"/>
          </a:p>
        </p:txBody>
      </p:sp>
      <p:sp>
        <p:nvSpPr>
          <p:cNvPr id="115" name="Trapezoid 22">
            <a:extLst>
              <a:ext uri="{FF2B5EF4-FFF2-40B4-BE49-F238E27FC236}">
                <a16:creationId xmlns:a16="http://schemas.microsoft.com/office/drawing/2014/main" id="{8060F8F4-88D1-403E-AEED-026342856024}"/>
              </a:ext>
            </a:extLst>
          </p:cNvPr>
          <p:cNvSpPr>
            <a:spLocks noChangeAspect="1"/>
          </p:cNvSpPr>
          <p:nvPr/>
        </p:nvSpPr>
        <p:spPr>
          <a:xfrm>
            <a:off x="7182929" y="4813566"/>
            <a:ext cx="480000" cy="244185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dirty="0"/>
          </a:p>
        </p:txBody>
      </p:sp>
      <p:sp>
        <p:nvSpPr>
          <p:cNvPr id="116" name="Rounded Rectangle 20">
            <a:extLst>
              <a:ext uri="{FF2B5EF4-FFF2-40B4-BE49-F238E27FC236}">
                <a16:creationId xmlns:a16="http://schemas.microsoft.com/office/drawing/2014/main" id="{01697A21-A1FB-4E3F-AC99-23798234E94B}"/>
              </a:ext>
            </a:extLst>
          </p:cNvPr>
          <p:cNvSpPr>
            <a:spLocks noChangeAspect="1"/>
          </p:cNvSpPr>
          <p:nvPr/>
        </p:nvSpPr>
        <p:spPr>
          <a:xfrm rot="2160000">
            <a:off x="7960354" y="4695657"/>
            <a:ext cx="444863" cy="480000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dirty="0"/>
          </a:p>
        </p:txBody>
      </p:sp>
      <p:sp>
        <p:nvSpPr>
          <p:cNvPr id="117" name="Trapezoid 28">
            <a:extLst>
              <a:ext uri="{FF2B5EF4-FFF2-40B4-BE49-F238E27FC236}">
                <a16:creationId xmlns:a16="http://schemas.microsoft.com/office/drawing/2014/main" id="{F75052F6-B0B4-49A2-BD49-1D987F7E38C6}"/>
              </a:ext>
            </a:extLst>
          </p:cNvPr>
          <p:cNvSpPr>
            <a:spLocks noChangeAspect="1"/>
          </p:cNvSpPr>
          <p:nvPr/>
        </p:nvSpPr>
        <p:spPr>
          <a:xfrm>
            <a:off x="2688005" y="4695657"/>
            <a:ext cx="396073" cy="480000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/>
          </a:p>
        </p:txBody>
      </p:sp>
      <p:sp>
        <p:nvSpPr>
          <p:cNvPr id="118" name="Rounded Rectangle 2">
            <a:extLst>
              <a:ext uri="{FF2B5EF4-FFF2-40B4-BE49-F238E27FC236}">
                <a16:creationId xmlns:a16="http://schemas.microsoft.com/office/drawing/2014/main" id="{6C7B569D-B6C4-4D82-8705-2A9CB6561D64}"/>
              </a:ext>
            </a:extLst>
          </p:cNvPr>
          <p:cNvSpPr/>
          <p:nvPr/>
        </p:nvSpPr>
        <p:spPr>
          <a:xfrm>
            <a:off x="3418168" y="5565207"/>
            <a:ext cx="470445" cy="470445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tx1"/>
              </a:solidFill>
            </a:endParaRPr>
          </a:p>
        </p:txBody>
      </p:sp>
      <p:sp>
        <p:nvSpPr>
          <p:cNvPr id="119" name="Rounded Rectangle 8">
            <a:extLst>
              <a:ext uri="{FF2B5EF4-FFF2-40B4-BE49-F238E27FC236}">
                <a16:creationId xmlns:a16="http://schemas.microsoft.com/office/drawing/2014/main" id="{5B7D0536-00D1-48F7-9550-EC69E67C5796}"/>
              </a:ext>
            </a:extLst>
          </p:cNvPr>
          <p:cNvSpPr/>
          <p:nvPr/>
        </p:nvSpPr>
        <p:spPr>
          <a:xfrm>
            <a:off x="2650793" y="5565207"/>
            <a:ext cx="470497" cy="470445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tx1"/>
              </a:solidFill>
            </a:endParaRPr>
          </a:p>
        </p:txBody>
      </p:sp>
      <p:sp>
        <p:nvSpPr>
          <p:cNvPr id="120" name="Rounded Rectangle 2">
            <a:extLst>
              <a:ext uri="{FF2B5EF4-FFF2-40B4-BE49-F238E27FC236}">
                <a16:creationId xmlns:a16="http://schemas.microsoft.com/office/drawing/2014/main" id="{131DAA1D-C953-4BFB-A540-AD9AA1DBD70E}"/>
              </a:ext>
            </a:extLst>
          </p:cNvPr>
          <p:cNvSpPr/>
          <p:nvPr/>
        </p:nvSpPr>
        <p:spPr>
          <a:xfrm>
            <a:off x="4947444" y="5565207"/>
            <a:ext cx="470445" cy="470445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tx1"/>
              </a:solidFill>
            </a:endParaRPr>
          </a:p>
        </p:txBody>
      </p:sp>
      <p:sp>
        <p:nvSpPr>
          <p:cNvPr id="121" name="Rounded Rectangle 3">
            <a:extLst>
              <a:ext uri="{FF2B5EF4-FFF2-40B4-BE49-F238E27FC236}">
                <a16:creationId xmlns:a16="http://schemas.microsoft.com/office/drawing/2014/main" id="{B6AFEE37-09C9-426B-86EA-91C5BC9CBB4D}"/>
              </a:ext>
            </a:extLst>
          </p:cNvPr>
          <p:cNvSpPr>
            <a:spLocks noChangeAspect="1"/>
          </p:cNvSpPr>
          <p:nvPr/>
        </p:nvSpPr>
        <p:spPr>
          <a:xfrm>
            <a:off x="4177368" y="5565207"/>
            <a:ext cx="470445" cy="470445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tx1"/>
              </a:solidFill>
            </a:endParaRPr>
          </a:p>
        </p:txBody>
      </p:sp>
      <p:sp>
        <p:nvSpPr>
          <p:cNvPr id="122" name="Rounded Rectangle 10">
            <a:extLst>
              <a:ext uri="{FF2B5EF4-FFF2-40B4-BE49-F238E27FC236}">
                <a16:creationId xmlns:a16="http://schemas.microsoft.com/office/drawing/2014/main" id="{71703181-8ADE-468F-989E-CC795EB1AA0E}"/>
              </a:ext>
            </a:extLst>
          </p:cNvPr>
          <p:cNvSpPr>
            <a:spLocks noChangeAspect="1"/>
          </p:cNvSpPr>
          <p:nvPr/>
        </p:nvSpPr>
        <p:spPr>
          <a:xfrm>
            <a:off x="5731469" y="5555652"/>
            <a:ext cx="472121" cy="480000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dirty="0"/>
          </a:p>
        </p:txBody>
      </p:sp>
      <p:sp>
        <p:nvSpPr>
          <p:cNvPr id="123" name="Block Arc 6">
            <a:extLst>
              <a:ext uri="{FF2B5EF4-FFF2-40B4-BE49-F238E27FC236}">
                <a16:creationId xmlns:a16="http://schemas.microsoft.com/office/drawing/2014/main" id="{FBA4685F-1471-4062-9791-F454859BBEB9}"/>
              </a:ext>
            </a:extLst>
          </p:cNvPr>
          <p:cNvSpPr/>
          <p:nvPr/>
        </p:nvSpPr>
        <p:spPr>
          <a:xfrm>
            <a:off x="6446711" y="5588711"/>
            <a:ext cx="442587" cy="446941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dirty="0">
              <a:solidFill>
                <a:schemeClr val="tx1"/>
              </a:solidFill>
            </a:endParaRPr>
          </a:p>
        </p:txBody>
      </p:sp>
      <p:sp>
        <p:nvSpPr>
          <p:cNvPr id="124" name="Left Arrow 1">
            <a:extLst>
              <a:ext uri="{FF2B5EF4-FFF2-40B4-BE49-F238E27FC236}">
                <a16:creationId xmlns:a16="http://schemas.microsoft.com/office/drawing/2014/main" id="{11A02CD9-5AB9-45D0-92A6-40C919301F80}"/>
              </a:ext>
            </a:extLst>
          </p:cNvPr>
          <p:cNvSpPr>
            <a:spLocks noChangeAspect="1"/>
          </p:cNvSpPr>
          <p:nvPr/>
        </p:nvSpPr>
        <p:spPr>
          <a:xfrm>
            <a:off x="8678035" y="5555652"/>
            <a:ext cx="493163" cy="480000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dirty="0"/>
          </a:p>
        </p:txBody>
      </p:sp>
      <p:sp>
        <p:nvSpPr>
          <p:cNvPr id="154" name="Oval 35">
            <a:extLst>
              <a:ext uri="{FF2B5EF4-FFF2-40B4-BE49-F238E27FC236}">
                <a16:creationId xmlns:a16="http://schemas.microsoft.com/office/drawing/2014/main" id="{79D0A256-9ECB-4651-B419-738E00E5BDB0}"/>
              </a:ext>
            </a:extLst>
          </p:cNvPr>
          <p:cNvSpPr/>
          <p:nvPr/>
        </p:nvSpPr>
        <p:spPr>
          <a:xfrm>
            <a:off x="8016862" y="5556619"/>
            <a:ext cx="386141" cy="486875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dirty="0"/>
          </a:p>
        </p:txBody>
      </p:sp>
    </p:spTree>
    <p:extLst>
      <p:ext uri="{BB962C8B-B14F-4D97-AF65-F5344CB8AC3E}">
        <p14:creationId xmlns:p14="http://schemas.microsoft.com/office/powerpoint/2010/main" val="17281732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3215680" y="356659"/>
            <a:ext cx="8976320" cy="991416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1"/>
            <a:r>
              <a:rPr lang="fa-IR" sz="4267" dirty="0">
                <a:solidFill>
                  <a:schemeClr val="tx1">
                    <a:lumMod val="75000"/>
                    <a:lumOff val="25000"/>
                  </a:schemeClr>
                </a:solidFill>
                <a:cs typeface="B Titr" panose="00000700000000000000" pitchFamily="2" charset="-78"/>
              </a:rPr>
              <a:t>فهرست مطالب</a:t>
            </a:r>
            <a:endParaRPr lang="en-US" sz="4267" dirty="0">
              <a:solidFill>
                <a:schemeClr val="tx1">
                  <a:lumMod val="75000"/>
                  <a:lumOff val="25000"/>
                </a:schemeClr>
              </a:solidFill>
              <a:cs typeface="B Titr" panose="00000700000000000000" pitchFamily="2" charset="-78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887755" y="2258673"/>
            <a:ext cx="6386328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defTabSz="1625519" rtl="1"/>
            <a:r>
              <a:rPr lang="fa-IR" altLang="ko-KR" sz="1867" b="1" dirty="0">
                <a:solidFill>
                  <a:prstClr val="black">
                    <a:lumMod val="75000"/>
                    <a:lumOff val="25000"/>
                  </a:prstClr>
                </a:solidFill>
                <a:latin typeface="IRANSans" panose="020B0506030804020204" pitchFamily="34" charset="-78"/>
                <a:cs typeface="B Nazanin" panose="00000400000000000000" pitchFamily="2" charset="-78"/>
              </a:rPr>
              <a:t>توضیحی کوتاه درباره عنوان اول</a:t>
            </a:r>
            <a:endParaRPr lang="ko-KR" altLang="en-US" sz="1867" b="1" dirty="0">
              <a:solidFill>
                <a:prstClr val="black">
                  <a:lumMod val="75000"/>
                  <a:lumOff val="25000"/>
                </a:prstClr>
              </a:solidFill>
              <a:latin typeface="IRANSans" panose="020B0506030804020204" pitchFamily="34" charset="-78"/>
              <a:cs typeface="B Nazanin" panose="00000400000000000000" pitchFamily="2" charset="-78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887755" y="3447796"/>
            <a:ext cx="6386328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defTabSz="1625519" rtl="1"/>
            <a:r>
              <a:rPr lang="fa-IR" altLang="ko-KR" sz="1867" b="1" dirty="0">
                <a:solidFill>
                  <a:prstClr val="black">
                    <a:lumMod val="75000"/>
                    <a:lumOff val="25000"/>
                  </a:prstClr>
                </a:solidFill>
                <a:latin typeface="IRANSans" panose="020B0506030804020204" pitchFamily="34" charset="-78"/>
                <a:cs typeface="B Nazanin" panose="00000400000000000000" pitchFamily="2" charset="-78"/>
              </a:rPr>
              <a:t>توضیحی کوتاه درباره عنوان دوم</a:t>
            </a:r>
            <a:endParaRPr lang="ko-KR" altLang="en-US" sz="1867" b="1" dirty="0">
              <a:solidFill>
                <a:prstClr val="black">
                  <a:lumMod val="75000"/>
                  <a:lumOff val="25000"/>
                </a:prstClr>
              </a:solidFill>
              <a:latin typeface="IRANSans" panose="020B0506030804020204" pitchFamily="34" charset="-78"/>
              <a:cs typeface="B Nazanin" panose="00000400000000000000" pitchFamily="2" charset="-78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3887755" y="4636919"/>
            <a:ext cx="6386328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defTabSz="1625519" rtl="1"/>
            <a:r>
              <a:rPr lang="fa-IR" altLang="ko-KR" sz="1867" b="1" dirty="0">
                <a:solidFill>
                  <a:prstClr val="black">
                    <a:lumMod val="75000"/>
                    <a:lumOff val="25000"/>
                  </a:prstClr>
                </a:solidFill>
                <a:latin typeface="IRANSans" panose="020B0506030804020204" pitchFamily="34" charset="-78"/>
                <a:cs typeface="B Nazanin" panose="00000400000000000000" pitchFamily="2" charset="-78"/>
              </a:rPr>
              <a:t>توضیحی کوتاه درباره عنوان سوم</a:t>
            </a:r>
            <a:endParaRPr lang="ko-KR" altLang="en-US" sz="1867" b="1" dirty="0">
              <a:solidFill>
                <a:prstClr val="black">
                  <a:lumMod val="75000"/>
                  <a:lumOff val="25000"/>
                </a:prstClr>
              </a:solidFill>
              <a:latin typeface="IRANSans" panose="020B0506030804020204" pitchFamily="34" charset="-78"/>
              <a:cs typeface="B Nazanin" panose="00000400000000000000" pitchFamily="2" charset="-78"/>
            </a:endParaRPr>
          </a:p>
        </p:txBody>
      </p:sp>
      <p:grpSp>
        <p:nvGrpSpPr>
          <p:cNvPr id="2" name="Group 1"/>
          <p:cNvGrpSpPr/>
          <p:nvPr/>
        </p:nvGrpSpPr>
        <p:grpSpPr>
          <a:xfrm flipH="1">
            <a:off x="4079776" y="1495835"/>
            <a:ext cx="6912768" cy="4335368"/>
            <a:chOff x="2984973" y="1131591"/>
            <a:chExt cx="5611091" cy="3251526"/>
          </a:xfrm>
        </p:grpSpPr>
        <p:grpSp>
          <p:nvGrpSpPr>
            <p:cNvPr id="30" name="Group 29"/>
            <p:cNvGrpSpPr/>
            <p:nvPr/>
          </p:nvGrpSpPr>
          <p:grpSpPr>
            <a:xfrm>
              <a:off x="2984973" y="1131591"/>
              <a:ext cx="5611091" cy="576000"/>
              <a:chOff x="2984973" y="1131591"/>
              <a:chExt cx="5611091" cy="576000"/>
            </a:xfrm>
          </p:grpSpPr>
          <p:sp>
            <p:nvSpPr>
              <p:cNvPr id="4" name="Round Same Side Corner Rectangle 3"/>
              <p:cNvSpPr/>
              <p:nvPr/>
            </p:nvSpPr>
            <p:spPr>
              <a:xfrm rot="5400000">
                <a:off x="5719936" y="-1240513"/>
                <a:ext cx="432048" cy="5320208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400"/>
              </a:p>
            </p:txBody>
          </p:sp>
          <p:sp>
            <p:nvSpPr>
              <p:cNvPr id="5" name="AutoShape 92"/>
              <p:cNvSpPr>
                <a:spLocks noChangeAspect="1" noChangeArrowheads="1"/>
              </p:cNvSpPr>
              <p:nvPr/>
            </p:nvSpPr>
            <p:spPr bwMode="auto">
              <a:xfrm rot="16200000" flipH="1">
                <a:off x="2984973" y="1131591"/>
                <a:ext cx="576000" cy="576000"/>
              </a:xfrm>
              <a:prstGeom prst="ellipse">
                <a:avLst/>
              </a:prstGeom>
              <a:solidFill>
                <a:schemeClr val="bg1"/>
              </a:solidFill>
              <a:ln w="50800">
                <a:solidFill>
                  <a:schemeClr val="accent1"/>
                </a:solidFill>
                <a:headEnd/>
                <a:tailEnd/>
              </a:ln>
              <a:effectLst/>
              <a:scene3d>
                <a:camera prst="orthographicFront">
                  <a:rot lat="0" lon="0" rev="0"/>
                </a:camera>
                <a:lightRig rig="contrasting" dir="t">
                  <a:rot lat="0" lon="0" rev="1500000"/>
                </a:lightRig>
              </a:scene3d>
              <a:sp3d prstMaterial="metal">
                <a:bevelT w="0" h="0"/>
              </a:sp3d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wrap="none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defRPr/>
                </a:pPr>
                <a:endParaRPr lang="ko-KR" altLang="en-US" sz="3733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2988072" y="1234925"/>
                <a:ext cx="569802" cy="369332"/>
              </a:xfrm>
              <a:prstGeom prst="rect">
                <a:avLst/>
              </a:prstGeom>
              <a:noFill/>
            </p:spPr>
            <p:txBody>
              <a:bodyPr wrap="square" tIns="0" bIns="0" rtlCol="0" anchor="ctr">
                <a:spAutoFit/>
              </a:bodyPr>
              <a:lstStyle/>
              <a:p>
                <a:pPr algn="ctr"/>
                <a:r>
                  <a:rPr lang="fa-IR" altLang="ko-KR" sz="3200" b="1" dirty="0">
                    <a:solidFill>
                      <a:schemeClr val="accent1"/>
                    </a:solidFill>
                    <a:cs typeface="Arial" pitchFamily="34" charset="0"/>
                  </a:rPr>
                  <a:t>1</a:t>
                </a:r>
                <a:endParaRPr lang="en-US" altLang="ko-KR" sz="3200" b="1" dirty="0">
                  <a:solidFill>
                    <a:schemeClr val="accent1"/>
                  </a:solidFill>
                  <a:cs typeface="Arial" pitchFamily="34" charset="0"/>
                </a:endParaRPr>
              </a:p>
            </p:txBody>
          </p:sp>
          <p:sp>
            <p:nvSpPr>
              <p:cNvPr id="7" name="TextBox 6"/>
              <p:cNvSpPr txBox="1"/>
              <p:nvPr/>
            </p:nvSpPr>
            <p:spPr bwMode="auto">
              <a:xfrm>
                <a:off x="3667249" y="1265852"/>
                <a:ext cx="4752528" cy="315423"/>
              </a:xfrm>
              <a:prstGeom prst="rect">
                <a:avLst/>
              </a:prstGeom>
              <a:noFill/>
              <a:effectLst/>
            </p:spPr>
            <p:txBody>
              <a:bodyPr wrap="square" anchor="ctr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r" defTabSz="1625519" rtl="1"/>
                <a:r>
                  <a:rPr lang="fa-IR" altLang="ko-KR" sz="2133" b="1" dirty="0">
                    <a:solidFill>
                      <a:schemeClr val="bg1"/>
                    </a:solidFill>
                    <a:latin typeface="IRANSans" panose="020B0506030804020204" pitchFamily="34" charset="-78"/>
                    <a:cs typeface="B Titr" panose="00000700000000000000" pitchFamily="2" charset="-78"/>
                  </a:rPr>
                  <a:t>عنوان اول</a:t>
                </a:r>
                <a:endParaRPr lang="ko-KR" altLang="en-US" sz="2133" b="1" dirty="0">
                  <a:solidFill>
                    <a:schemeClr val="bg1"/>
                  </a:solidFill>
                  <a:latin typeface="IRANSans" panose="020B0506030804020204" pitchFamily="34" charset="-78"/>
                  <a:cs typeface="B Titr" panose="00000700000000000000" pitchFamily="2" charset="-78"/>
                </a:endParaRPr>
              </a:p>
            </p:txBody>
          </p:sp>
        </p:grpSp>
        <p:grpSp>
          <p:nvGrpSpPr>
            <p:cNvPr id="31" name="Group 30"/>
            <p:cNvGrpSpPr/>
            <p:nvPr/>
          </p:nvGrpSpPr>
          <p:grpSpPr>
            <a:xfrm>
              <a:off x="2984973" y="2023433"/>
              <a:ext cx="5611091" cy="576000"/>
              <a:chOff x="2984973" y="2023433"/>
              <a:chExt cx="5611091" cy="576000"/>
            </a:xfrm>
          </p:grpSpPr>
          <p:sp>
            <p:nvSpPr>
              <p:cNvPr id="15" name="Round Same Side Corner Rectangle 14"/>
              <p:cNvSpPr/>
              <p:nvPr/>
            </p:nvSpPr>
            <p:spPr>
              <a:xfrm rot="5400000">
                <a:off x="5719936" y="-348671"/>
                <a:ext cx="432048" cy="5320208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400"/>
              </a:p>
            </p:txBody>
          </p:sp>
          <p:sp>
            <p:nvSpPr>
              <p:cNvPr id="16" name="AutoShape 92"/>
              <p:cNvSpPr>
                <a:spLocks noChangeAspect="1" noChangeArrowheads="1"/>
              </p:cNvSpPr>
              <p:nvPr/>
            </p:nvSpPr>
            <p:spPr bwMode="auto">
              <a:xfrm rot="16200000" flipH="1">
                <a:off x="2984973" y="2023433"/>
                <a:ext cx="576000" cy="576000"/>
              </a:xfrm>
              <a:prstGeom prst="ellipse">
                <a:avLst/>
              </a:prstGeom>
              <a:solidFill>
                <a:schemeClr val="bg1"/>
              </a:solidFill>
              <a:ln w="50800">
                <a:solidFill>
                  <a:schemeClr val="accent2"/>
                </a:solidFill>
                <a:headEnd/>
                <a:tailEnd/>
              </a:ln>
              <a:effectLst/>
              <a:scene3d>
                <a:camera prst="orthographicFront">
                  <a:rot lat="0" lon="0" rev="0"/>
                </a:camera>
                <a:lightRig rig="contrasting" dir="t">
                  <a:rot lat="0" lon="0" rev="1500000"/>
                </a:lightRig>
              </a:scene3d>
              <a:sp3d prstMaterial="metal">
                <a:bevelT w="0" h="0"/>
              </a:sp3d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wrap="none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defRPr/>
                </a:pPr>
                <a:endParaRPr lang="ko-KR" altLang="en-US" sz="3733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17" name="TextBox 16"/>
              <p:cNvSpPr txBox="1"/>
              <p:nvPr/>
            </p:nvSpPr>
            <p:spPr>
              <a:xfrm>
                <a:off x="2988072" y="2126767"/>
                <a:ext cx="569802" cy="369332"/>
              </a:xfrm>
              <a:prstGeom prst="rect">
                <a:avLst/>
              </a:prstGeom>
              <a:noFill/>
            </p:spPr>
            <p:txBody>
              <a:bodyPr wrap="square" tIns="0" bIns="0" rtlCol="0" anchor="ctr">
                <a:spAutoFit/>
              </a:bodyPr>
              <a:lstStyle/>
              <a:p>
                <a:pPr algn="ctr"/>
                <a:r>
                  <a:rPr lang="fa-IR" altLang="ko-KR" sz="3200" b="1" dirty="0">
                    <a:solidFill>
                      <a:schemeClr val="accent2"/>
                    </a:solidFill>
                    <a:cs typeface="Arial" pitchFamily="34" charset="0"/>
                  </a:rPr>
                  <a:t>2</a:t>
                </a:r>
                <a:endParaRPr lang="en-US" altLang="ko-KR" sz="3200" b="1" dirty="0">
                  <a:solidFill>
                    <a:schemeClr val="accent2"/>
                  </a:solidFill>
                  <a:cs typeface="Arial" pitchFamily="34" charset="0"/>
                </a:endParaRPr>
              </a:p>
            </p:txBody>
          </p:sp>
          <p:sp>
            <p:nvSpPr>
              <p:cNvPr id="18" name="TextBox 17"/>
              <p:cNvSpPr txBox="1"/>
              <p:nvPr/>
            </p:nvSpPr>
            <p:spPr bwMode="auto">
              <a:xfrm>
                <a:off x="3667248" y="2146282"/>
                <a:ext cx="4752528" cy="315423"/>
              </a:xfrm>
              <a:prstGeom prst="rect">
                <a:avLst/>
              </a:prstGeom>
              <a:noFill/>
              <a:effectLst/>
            </p:spPr>
            <p:txBody>
              <a:bodyPr wrap="square" anchor="ctr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r" defTabSz="1625519" rtl="1"/>
                <a:r>
                  <a:rPr lang="fa-IR" altLang="ko-KR" sz="2133" b="1" dirty="0">
                    <a:solidFill>
                      <a:schemeClr val="bg1"/>
                    </a:solidFill>
                    <a:latin typeface="IRANSans" panose="020B0506030804020204" pitchFamily="34" charset="-78"/>
                    <a:cs typeface="B Titr" panose="00000700000000000000" pitchFamily="2" charset="-78"/>
                  </a:rPr>
                  <a:t>عنوان دوم</a:t>
                </a:r>
                <a:endParaRPr lang="ko-KR" altLang="en-US" sz="2133" b="1" dirty="0">
                  <a:solidFill>
                    <a:schemeClr val="bg1"/>
                  </a:solidFill>
                  <a:latin typeface="IRANSans" panose="020B0506030804020204" pitchFamily="34" charset="-78"/>
                  <a:cs typeface="B Titr" panose="00000700000000000000" pitchFamily="2" charset="-78"/>
                </a:endParaRPr>
              </a:p>
            </p:txBody>
          </p:sp>
        </p:grpSp>
        <p:grpSp>
          <p:nvGrpSpPr>
            <p:cNvPr id="32" name="Group 31"/>
            <p:cNvGrpSpPr/>
            <p:nvPr/>
          </p:nvGrpSpPr>
          <p:grpSpPr>
            <a:xfrm>
              <a:off x="2984973" y="2915275"/>
              <a:ext cx="5611091" cy="576000"/>
              <a:chOff x="2984973" y="2915275"/>
              <a:chExt cx="5611091" cy="576000"/>
            </a:xfrm>
          </p:grpSpPr>
          <p:sp>
            <p:nvSpPr>
              <p:cNvPr id="20" name="Round Same Side Corner Rectangle 19"/>
              <p:cNvSpPr/>
              <p:nvPr/>
            </p:nvSpPr>
            <p:spPr>
              <a:xfrm rot="5400000">
                <a:off x="5719936" y="543171"/>
                <a:ext cx="432048" cy="5320208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400"/>
              </a:p>
            </p:txBody>
          </p:sp>
          <p:sp>
            <p:nvSpPr>
              <p:cNvPr id="21" name="AutoShape 92"/>
              <p:cNvSpPr>
                <a:spLocks noChangeAspect="1" noChangeArrowheads="1"/>
              </p:cNvSpPr>
              <p:nvPr/>
            </p:nvSpPr>
            <p:spPr bwMode="auto">
              <a:xfrm rot="16200000" flipH="1">
                <a:off x="2984973" y="2915275"/>
                <a:ext cx="576000" cy="576000"/>
              </a:xfrm>
              <a:prstGeom prst="ellipse">
                <a:avLst/>
              </a:prstGeom>
              <a:solidFill>
                <a:schemeClr val="bg1"/>
              </a:solidFill>
              <a:ln w="50800">
                <a:solidFill>
                  <a:schemeClr val="accent3"/>
                </a:solidFill>
                <a:headEnd/>
                <a:tailEnd/>
              </a:ln>
              <a:effectLst/>
              <a:scene3d>
                <a:camera prst="orthographicFront">
                  <a:rot lat="0" lon="0" rev="0"/>
                </a:camera>
                <a:lightRig rig="contrasting" dir="t">
                  <a:rot lat="0" lon="0" rev="1500000"/>
                </a:lightRig>
              </a:scene3d>
              <a:sp3d prstMaterial="metal">
                <a:bevelT w="0" h="0"/>
              </a:sp3d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wrap="none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defRPr/>
                </a:pPr>
                <a:endParaRPr lang="ko-KR" altLang="en-US" sz="3733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22" name="TextBox 21"/>
              <p:cNvSpPr txBox="1"/>
              <p:nvPr/>
            </p:nvSpPr>
            <p:spPr>
              <a:xfrm>
                <a:off x="2988072" y="3018609"/>
                <a:ext cx="569802" cy="369332"/>
              </a:xfrm>
              <a:prstGeom prst="rect">
                <a:avLst/>
              </a:prstGeom>
              <a:noFill/>
            </p:spPr>
            <p:txBody>
              <a:bodyPr wrap="square" tIns="0" bIns="0" rtlCol="0" anchor="ctr">
                <a:spAutoFit/>
              </a:bodyPr>
              <a:lstStyle/>
              <a:p>
                <a:pPr algn="ctr"/>
                <a:r>
                  <a:rPr lang="fa-IR" altLang="ko-KR" sz="3200" b="1" dirty="0">
                    <a:solidFill>
                      <a:schemeClr val="accent3"/>
                    </a:solidFill>
                    <a:cs typeface="Arial" pitchFamily="34" charset="0"/>
                  </a:rPr>
                  <a:t>3</a:t>
                </a:r>
                <a:endParaRPr lang="en-US" altLang="ko-KR" sz="3200" b="1" dirty="0">
                  <a:solidFill>
                    <a:schemeClr val="accent3"/>
                  </a:solidFill>
                  <a:cs typeface="Arial" pitchFamily="34" charset="0"/>
                </a:endParaRPr>
              </a:p>
            </p:txBody>
          </p:sp>
          <p:sp>
            <p:nvSpPr>
              <p:cNvPr id="23" name="TextBox 22"/>
              <p:cNvSpPr txBox="1"/>
              <p:nvPr/>
            </p:nvSpPr>
            <p:spPr bwMode="auto">
              <a:xfrm>
                <a:off x="3667248" y="3038124"/>
                <a:ext cx="4752528" cy="315423"/>
              </a:xfrm>
              <a:prstGeom prst="rect">
                <a:avLst/>
              </a:prstGeom>
              <a:noFill/>
              <a:effectLst/>
            </p:spPr>
            <p:txBody>
              <a:bodyPr wrap="square" anchor="ctr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r" defTabSz="1625519" rtl="1"/>
                <a:r>
                  <a:rPr lang="fa-IR" altLang="ko-KR" sz="2133" b="1" dirty="0">
                    <a:solidFill>
                      <a:schemeClr val="bg1"/>
                    </a:solidFill>
                    <a:latin typeface="IRANSans" panose="020B0506030804020204" pitchFamily="34" charset="-78"/>
                    <a:cs typeface="B Titr" panose="00000700000000000000" pitchFamily="2" charset="-78"/>
                  </a:rPr>
                  <a:t>عنوان سوم</a:t>
                </a:r>
                <a:endParaRPr lang="ko-KR" altLang="en-US" sz="2133" b="1" dirty="0">
                  <a:solidFill>
                    <a:schemeClr val="bg1"/>
                  </a:solidFill>
                  <a:latin typeface="IRANSans" panose="020B0506030804020204" pitchFamily="34" charset="-78"/>
                  <a:cs typeface="B Titr" panose="00000700000000000000" pitchFamily="2" charset="-78"/>
                </a:endParaRPr>
              </a:p>
            </p:txBody>
          </p:sp>
        </p:grpSp>
        <p:grpSp>
          <p:nvGrpSpPr>
            <p:cNvPr id="33" name="Group 32"/>
            <p:cNvGrpSpPr/>
            <p:nvPr/>
          </p:nvGrpSpPr>
          <p:grpSpPr>
            <a:xfrm>
              <a:off x="2984973" y="3807117"/>
              <a:ext cx="5611091" cy="576000"/>
              <a:chOff x="2984973" y="3807117"/>
              <a:chExt cx="5611091" cy="576000"/>
            </a:xfrm>
          </p:grpSpPr>
          <p:sp>
            <p:nvSpPr>
              <p:cNvPr id="25" name="Round Same Side Corner Rectangle 24"/>
              <p:cNvSpPr/>
              <p:nvPr/>
            </p:nvSpPr>
            <p:spPr>
              <a:xfrm rot="5400000">
                <a:off x="5719936" y="1435013"/>
                <a:ext cx="432048" cy="5320208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400"/>
              </a:p>
            </p:txBody>
          </p:sp>
          <p:sp>
            <p:nvSpPr>
              <p:cNvPr id="26" name="AutoShape 92"/>
              <p:cNvSpPr>
                <a:spLocks noChangeAspect="1" noChangeArrowheads="1"/>
              </p:cNvSpPr>
              <p:nvPr/>
            </p:nvSpPr>
            <p:spPr bwMode="auto">
              <a:xfrm rot="16200000" flipH="1">
                <a:off x="2984973" y="3807117"/>
                <a:ext cx="576000" cy="576000"/>
              </a:xfrm>
              <a:prstGeom prst="ellipse">
                <a:avLst/>
              </a:prstGeom>
              <a:solidFill>
                <a:schemeClr val="bg1"/>
              </a:solidFill>
              <a:ln w="50800">
                <a:solidFill>
                  <a:schemeClr val="accent4"/>
                </a:solidFill>
                <a:headEnd/>
                <a:tailEnd/>
              </a:ln>
              <a:effectLst/>
              <a:scene3d>
                <a:camera prst="orthographicFront">
                  <a:rot lat="0" lon="0" rev="0"/>
                </a:camera>
                <a:lightRig rig="contrasting" dir="t">
                  <a:rot lat="0" lon="0" rev="1500000"/>
                </a:lightRig>
              </a:scene3d>
              <a:sp3d prstMaterial="metal">
                <a:bevelT w="0" h="0"/>
              </a:sp3d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wrap="none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defRPr/>
                </a:pPr>
                <a:endParaRPr lang="ko-KR" altLang="en-US" sz="3733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27" name="TextBox 26"/>
              <p:cNvSpPr txBox="1"/>
              <p:nvPr/>
            </p:nvSpPr>
            <p:spPr>
              <a:xfrm>
                <a:off x="2988072" y="3910451"/>
                <a:ext cx="569802" cy="369332"/>
              </a:xfrm>
              <a:prstGeom prst="rect">
                <a:avLst/>
              </a:prstGeom>
              <a:noFill/>
            </p:spPr>
            <p:txBody>
              <a:bodyPr wrap="square" tIns="0" bIns="0" rtlCol="0" anchor="ctr">
                <a:spAutoFit/>
              </a:bodyPr>
              <a:lstStyle/>
              <a:p>
                <a:pPr algn="ctr"/>
                <a:r>
                  <a:rPr lang="fa-IR" altLang="ko-KR" sz="3200" b="1" dirty="0">
                    <a:solidFill>
                      <a:schemeClr val="accent4"/>
                    </a:solidFill>
                    <a:cs typeface="Arial" pitchFamily="34" charset="0"/>
                  </a:rPr>
                  <a:t>4</a:t>
                </a:r>
                <a:endParaRPr lang="en-US" altLang="ko-KR" sz="3200" b="1" dirty="0">
                  <a:solidFill>
                    <a:schemeClr val="accent4"/>
                  </a:solidFill>
                  <a:cs typeface="Arial" pitchFamily="34" charset="0"/>
                </a:endParaRPr>
              </a:p>
            </p:txBody>
          </p:sp>
          <p:sp>
            <p:nvSpPr>
              <p:cNvPr id="28" name="TextBox 27"/>
              <p:cNvSpPr txBox="1"/>
              <p:nvPr/>
            </p:nvSpPr>
            <p:spPr bwMode="auto">
              <a:xfrm>
                <a:off x="3667248" y="3929966"/>
                <a:ext cx="4752528" cy="315423"/>
              </a:xfrm>
              <a:prstGeom prst="rect">
                <a:avLst/>
              </a:prstGeom>
              <a:noFill/>
              <a:effectLst/>
            </p:spPr>
            <p:txBody>
              <a:bodyPr wrap="square" anchor="ctr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r" defTabSz="1625519" rtl="1"/>
                <a:r>
                  <a:rPr lang="fa-IR" altLang="ko-KR" sz="2133" b="1" dirty="0">
                    <a:solidFill>
                      <a:schemeClr val="bg1"/>
                    </a:solidFill>
                    <a:latin typeface="IRANSans" panose="020B0506030804020204" pitchFamily="34" charset="-78"/>
                    <a:cs typeface="B Titr" panose="00000700000000000000" pitchFamily="2" charset="-78"/>
                  </a:rPr>
                  <a:t>عنوان چهارم</a:t>
                </a:r>
                <a:endParaRPr lang="ko-KR" altLang="en-US" sz="2133" b="1" dirty="0">
                  <a:solidFill>
                    <a:schemeClr val="bg1"/>
                  </a:solidFill>
                  <a:latin typeface="IRANSans" panose="020B0506030804020204" pitchFamily="34" charset="-78"/>
                  <a:cs typeface="B Titr" panose="00000700000000000000" pitchFamily="2" charset="-78"/>
                </a:endParaRPr>
              </a:p>
            </p:txBody>
          </p:sp>
        </p:grpSp>
      </p:grpSp>
      <p:sp>
        <p:nvSpPr>
          <p:cNvPr id="29" name="TextBox 28"/>
          <p:cNvSpPr txBox="1"/>
          <p:nvPr/>
        </p:nvSpPr>
        <p:spPr>
          <a:xfrm>
            <a:off x="3887755" y="5826041"/>
            <a:ext cx="6386328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defTabSz="1625519" rtl="1"/>
            <a:r>
              <a:rPr lang="fa-IR" altLang="ko-KR" sz="1867" b="1" dirty="0">
                <a:solidFill>
                  <a:prstClr val="black">
                    <a:lumMod val="75000"/>
                    <a:lumOff val="25000"/>
                  </a:prstClr>
                </a:solidFill>
                <a:latin typeface="IRANSans" panose="020B0506030804020204" pitchFamily="34" charset="-78"/>
                <a:cs typeface="B Nazanin" panose="00000400000000000000" pitchFamily="2" charset="-78"/>
              </a:rPr>
              <a:t>توضیحی کوتاه درباره عنوان چهارم</a:t>
            </a:r>
            <a:endParaRPr lang="ko-KR" altLang="en-US" sz="1867" b="1" dirty="0">
              <a:solidFill>
                <a:prstClr val="black">
                  <a:lumMod val="75000"/>
                  <a:lumOff val="25000"/>
                </a:prstClr>
              </a:solidFill>
              <a:latin typeface="IRANSans" panose="020B0506030804020204" pitchFamily="34" charset="-78"/>
              <a:cs typeface="B Nazanin" panose="00000400000000000000" pitchFamily="2" charset="-78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9168341" y="356659"/>
            <a:ext cx="1536171" cy="9184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fa-IR" altLang="ko-KR" sz="1867" dirty="0">
                <a:solidFill>
                  <a:schemeClr val="tx1">
                    <a:lumMod val="75000"/>
                    <a:lumOff val="25000"/>
                  </a:schemeClr>
                </a:solidFill>
                <a:cs typeface="B Titr" panose="00000700000000000000" pitchFamily="2" charset="-78"/>
              </a:rPr>
              <a:t>لوگوی خود را قرار دهید</a:t>
            </a:r>
            <a:endParaRPr lang="ko-KR" altLang="en-US" sz="1867" dirty="0">
              <a:solidFill>
                <a:schemeClr val="tx1">
                  <a:lumMod val="75000"/>
                  <a:lumOff val="25000"/>
                </a:schemeClr>
              </a:solidFill>
              <a:cs typeface="B Titr" panose="000007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095055991"/>
      </p:ext>
    </p:extLst>
  </p:cSld>
  <p:clrMapOvr>
    <a:masterClrMapping/>
  </p:clrMapOvr>
  <p:transition spd="slow">
    <p:wip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a-IR" altLang="ko-KR" dirty="0"/>
              <a:t>عنوان این بخش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fa-IR" altLang="ko-KR" dirty="0"/>
              <a:t>یک جمله یا عبارت کوتاه درباره این بخش را بنویسید.</a:t>
            </a:r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3101234267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27"/>
          <p:cNvSpPr/>
          <p:nvPr/>
        </p:nvSpPr>
        <p:spPr>
          <a:xfrm>
            <a:off x="5655555" y="1796819"/>
            <a:ext cx="880884" cy="67663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/>
          </a:p>
        </p:txBody>
      </p:sp>
      <p:sp>
        <p:nvSpPr>
          <p:cNvPr id="10" name="Content Placeholder 2"/>
          <p:cNvSpPr txBox="1">
            <a:spLocks/>
          </p:cNvSpPr>
          <p:nvPr/>
        </p:nvSpPr>
        <p:spPr>
          <a:xfrm>
            <a:off x="4271794" y="2660915"/>
            <a:ext cx="3648405" cy="4351339"/>
          </a:xfrm>
          <a:prstGeom prst="rect">
            <a:avLst/>
          </a:prstGeom>
        </p:spPr>
        <p:txBody>
          <a:bodyPr vert="horz" lIns="121920" tIns="60960" rIns="121920" bIns="6096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914377" rtl="1">
              <a:lnSpc>
                <a:spcPct val="150000"/>
              </a:lnSpc>
              <a:spcBef>
                <a:spcPts val="1000"/>
              </a:spcBef>
              <a:buNone/>
              <a:defRPr/>
            </a:pPr>
            <a:r>
              <a:rPr lang="fa-IR" sz="2667" b="1" dirty="0">
                <a:solidFill>
                  <a:srgbClr val="212529"/>
                </a:solidFill>
                <a:latin typeface="IRANSans" panose="020B0506030804020204" pitchFamily="34" charset="-78"/>
                <a:cs typeface="B Nazanin" panose="00000400000000000000" pitchFamily="2" charset="-78"/>
              </a:rPr>
              <a:t>قالب پاورپوينت شرکتی، قابل ويرايش می باشد و جهت استفاده در جلسات دفاع رساله، پايان نامه،پروپوزال ، سمينار و...</a:t>
            </a:r>
            <a:endParaRPr lang="fa-IR" sz="2667" b="1" dirty="0">
              <a:solidFill>
                <a:sysClr val="windowText" lastClr="000000"/>
              </a:solidFill>
              <a:latin typeface="Calibri" panose="020F0502020204030204"/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614559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0" y="164637"/>
            <a:ext cx="12192000" cy="1105376"/>
          </a:xfrm>
        </p:spPr>
        <p:txBody>
          <a:bodyPr/>
          <a:lstStyle/>
          <a:p>
            <a:r>
              <a:rPr lang="fa-IR" altLang="ko-KR" dirty="0"/>
              <a:t>خدمات ما</a:t>
            </a:r>
            <a:endParaRPr lang="ko-KR" altLang="en-US" dirty="0"/>
          </a:p>
        </p:txBody>
      </p:sp>
      <p:sp>
        <p:nvSpPr>
          <p:cNvPr id="4" name="Oval 3"/>
          <p:cNvSpPr/>
          <p:nvPr/>
        </p:nvSpPr>
        <p:spPr>
          <a:xfrm>
            <a:off x="10320235" y="2265228"/>
            <a:ext cx="924552" cy="924552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/>
          </a:p>
        </p:txBody>
      </p:sp>
      <p:sp>
        <p:nvSpPr>
          <p:cNvPr id="5" name="Oval 4"/>
          <p:cNvSpPr/>
          <p:nvPr/>
        </p:nvSpPr>
        <p:spPr>
          <a:xfrm>
            <a:off x="4751851" y="2265228"/>
            <a:ext cx="924552" cy="92455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/>
          </a:p>
        </p:txBody>
      </p:sp>
      <p:sp>
        <p:nvSpPr>
          <p:cNvPr id="6" name="Oval 5"/>
          <p:cNvSpPr/>
          <p:nvPr/>
        </p:nvSpPr>
        <p:spPr>
          <a:xfrm>
            <a:off x="4778987" y="4447815"/>
            <a:ext cx="924552" cy="924552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/>
          </a:p>
        </p:txBody>
      </p:sp>
      <p:sp>
        <p:nvSpPr>
          <p:cNvPr id="7" name="Oval 6"/>
          <p:cNvSpPr/>
          <p:nvPr/>
        </p:nvSpPr>
        <p:spPr>
          <a:xfrm>
            <a:off x="10320235" y="4447815"/>
            <a:ext cx="924552" cy="924552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/>
          </a:p>
        </p:txBody>
      </p:sp>
      <p:sp>
        <p:nvSpPr>
          <p:cNvPr id="8" name="TextBox 7"/>
          <p:cNvSpPr txBox="1"/>
          <p:nvPr/>
        </p:nvSpPr>
        <p:spPr>
          <a:xfrm>
            <a:off x="4811036" y="2440279"/>
            <a:ext cx="806185" cy="574453"/>
          </a:xfrm>
          <a:prstGeom prst="rect">
            <a:avLst/>
          </a:prstGeom>
          <a:noFill/>
        </p:spPr>
        <p:txBody>
          <a:bodyPr wrap="square" tIns="0" bIns="0" rtlCol="0" anchor="ctr">
            <a:spAutoFit/>
          </a:bodyPr>
          <a:lstStyle/>
          <a:p>
            <a:pPr algn="ctr"/>
            <a:r>
              <a:rPr lang="fa-IR" altLang="ko-KR" sz="3733" b="1" dirty="0">
                <a:solidFill>
                  <a:schemeClr val="bg1"/>
                </a:solidFill>
                <a:cs typeface="Arial" pitchFamily="34" charset="0"/>
              </a:rPr>
              <a:t>2</a:t>
            </a:r>
            <a:endParaRPr lang="en-US" altLang="ko-KR" sz="3733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838170" y="4622866"/>
            <a:ext cx="806185" cy="574453"/>
          </a:xfrm>
          <a:prstGeom prst="rect">
            <a:avLst/>
          </a:prstGeom>
          <a:noFill/>
        </p:spPr>
        <p:txBody>
          <a:bodyPr wrap="square" tIns="0" bIns="0" rtlCol="0" anchor="ctr">
            <a:spAutoFit/>
          </a:bodyPr>
          <a:lstStyle/>
          <a:p>
            <a:pPr algn="ctr"/>
            <a:r>
              <a:rPr lang="fa-IR" altLang="ko-KR" sz="3733" b="1" dirty="0">
                <a:solidFill>
                  <a:schemeClr val="bg1"/>
                </a:solidFill>
                <a:cs typeface="Arial" pitchFamily="34" charset="0"/>
              </a:rPr>
              <a:t>4</a:t>
            </a:r>
            <a:endParaRPr lang="en-US" altLang="ko-KR" sz="3733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0379420" y="2440279"/>
            <a:ext cx="806185" cy="574453"/>
          </a:xfrm>
          <a:prstGeom prst="rect">
            <a:avLst/>
          </a:prstGeom>
          <a:noFill/>
        </p:spPr>
        <p:txBody>
          <a:bodyPr wrap="square" tIns="0" bIns="0" rtlCol="0" anchor="ctr">
            <a:spAutoFit/>
          </a:bodyPr>
          <a:lstStyle/>
          <a:p>
            <a:pPr algn="ctr"/>
            <a:r>
              <a:rPr lang="fa-IR" altLang="ko-KR" sz="3733" b="1" dirty="0">
                <a:solidFill>
                  <a:schemeClr val="bg1"/>
                </a:solidFill>
                <a:cs typeface="Arial" pitchFamily="34" charset="0"/>
              </a:rPr>
              <a:t>1</a:t>
            </a:r>
            <a:endParaRPr lang="en-US" altLang="ko-KR" sz="3733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0379420" y="4622866"/>
            <a:ext cx="806185" cy="574453"/>
          </a:xfrm>
          <a:prstGeom prst="rect">
            <a:avLst/>
          </a:prstGeom>
          <a:noFill/>
        </p:spPr>
        <p:txBody>
          <a:bodyPr wrap="square" tIns="0" bIns="0" rtlCol="0" anchor="ctr">
            <a:spAutoFit/>
          </a:bodyPr>
          <a:lstStyle/>
          <a:p>
            <a:pPr algn="ctr"/>
            <a:r>
              <a:rPr lang="fa-IR" altLang="ko-KR" sz="3733" b="1" dirty="0">
                <a:solidFill>
                  <a:schemeClr val="bg1"/>
                </a:solidFill>
                <a:cs typeface="Arial" pitchFamily="34" charset="0"/>
              </a:rPr>
              <a:t>3</a:t>
            </a:r>
            <a:endParaRPr lang="en-US" altLang="ko-KR" sz="3733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6" name="Group 25"/>
          <p:cNvGrpSpPr/>
          <p:nvPr/>
        </p:nvGrpSpPr>
        <p:grpSpPr>
          <a:xfrm>
            <a:off x="6517302" y="1805779"/>
            <a:ext cx="3679369" cy="1871796"/>
            <a:chOff x="4887976" y="1354334"/>
            <a:chExt cx="2759527" cy="1403847"/>
          </a:xfrm>
        </p:grpSpPr>
        <p:sp>
          <p:nvSpPr>
            <p:cNvPr id="24" name="Content Placeholder 2"/>
            <p:cNvSpPr txBox="1">
              <a:spLocks/>
            </p:cNvSpPr>
            <p:nvPr/>
          </p:nvSpPr>
          <p:spPr>
            <a:xfrm>
              <a:off x="4911199" y="1830185"/>
              <a:ext cx="2736304" cy="927996"/>
            </a:xfrm>
            <a:prstGeom prst="rect">
              <a:avLst/>
            </a:prstGeom>
          </p:spPr>
          <p:txBody>
            <a:bodyPr vert="horz" lIns="121920" tIns="60960" rIns="121920" bIns="60960" rtlCol="0">
              <a:normAutofit lnSpcReduction="10000"/>
            </a:bodyPr>
            <a:lstStyle>
              <a:lvl1pPr marL="171450" indent="-171450" algn="l" defTabSz="685800" rtl="0" eaLnBrk="1" latinLnBrk="0" hangingPunct="1"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Char char="•"/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r" defTabSz="914377" rtl="1">
                <a:lnSpc>
                  <a:spcPct val="120000"/>
                </a:lnSpc>
                <a:spcBef>
                  <a:spcPts val="1000"/>
                </a:spcBef>
                <a:buNone/>
                <a:defRPr/>
              </a:pPr>
              <a:r>
                <a:rPr lang="fa-IR" sz="2133" dirty="0">
                  <a:solidFill>
                    <a:srgbClr val="212529"/>
                  </a:solidFill>
                  <a:latin typeface="IRANSans" panose="020B0506030804020204" pitchFamily="34" charset="-78"/>
                  <a:cs typeface="B Nazanin" panose="00000400000000000000" pitchFamily="2" charset="-78"/>
                </a:rPr>
                <a:t>قالب پاورپوينت شرکتی، قابل ويرايش می باشد و جهت استفاده در جلسات دفاع رساله، پايان نامه،پروپوزال ، سمينار و...</a:t>
              </a:r>
              <a:endParaRPr lang="fa-IR" sz="2133" dirty="0">
                <a:solidFill>
                  <a:sysClr val="windowText" lastClr="000000"/>
                </a:solidFill>
                <a:latin typeface="Calibri" panose="020F0502020204030204"/>
                <a:cs typeface="B Nazanin" panose="00000400000000000000" pitchFamily="2" charset="-78"/>
              </a:endParaRPr>
            </a:p>
          </p:txBody>
        </p:sp>
        <p:sp>
          <p:nvSpPr>
            <p:cNvPr id="25" name="Content Placeholder 2"/>
            <p:cNvSpPr txBox="1">
              <a:spLocks/>
            </p:cNvSpPr>
            <p:nvPr/>
          </p:nvSpPr>
          <p:spPr>
            <a:xfrm>
              <a:off x="4887976" y="1354334"/>
              <a:ext cx="2736304" cy="475851"/>
            </a:xfrm>
            <a:prstGeom prst="rect">
              <a:avLst/>
            </a:prstGeom>
          </p:spPr>
          <p:txBody>
            <a:bodyPr vert="horz" lIns="121920" tIns="60960" rIns="121920" bIns="60960" rtlCol="0">
              <a:normAutofit/>
            </a:bodyPr>
            <a:lstStyle>
              <a:lvl1pPr marL="171450" indent="-171450" algn="l" defTabSz="685800" rtl="0" eaLnBrk="1" latinLnBrk="0" hangingPunct="1"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Char char="•"/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r" defTabSz="914377" rtl="1">
                <a:lnSpc>
                  <a:spcPct val="120000"/>
                </a:lnSpc>
                <a:spcBef>
                  <a:spcPts val="1000"/>
                </a:spcBef>
                <a:buNone/>
                <a:defRPr/>
              </a:pPr>
              <a:r>
                <a:rPr lang="fa-IR" sz="2400" b="1" dirty="0">
                  <a:solidFill>
                    <a:srgbClr val="85D8DE"/>
                  </a:solidFill>
                  <a:latin typeface="IRANSans" panose="020B0506030804020204" pitchFamily="34" charset="-78"/>
                  <a:cs typeface="B Nazanin" panose="00000400000000000000" pitchFamily="2" charset="-78"/>
                </a:rPr>
                <a:t>عنوان </a:t>
              </a:r>
              <a:endParaRPr lang="fa-IR" sz="2400" b="1" dirty="0">
                <a:solidFill>
                  <a:srgbClr val="85D8DE"/>
                </a:solidFill>
                <a:latin typeface="Calibri" panose="020F0502020204030204"/>
                <a:cs typeface="B Nazanin" panose="00000400000000000000" pitchFamily="2" charset="-78"/>
              </a:endParaRPr>
            </a:p>
          </p:txBody>
        </p:sp>
      </p:grpSp>
      <p:grpSp>
        <p:nvGrpSpPr>
          <p:cNvPr id="27" name="Group 26"/>
          <p:cNvGrpSpPr/>
          <p:nvPr/>
        </p:nvGrpSpPr>
        <p:grpSpPr>
          <a:xfrm>
            <a:off x="711217" y="1805779"/>
            <a:ext cx="3679369" cy="1871796"/>
            <a:chOff x="4887976" y="1354334"/>
            <a:chExt cx="2759527" cy="1403847"/>
          </a:xfrm>
        </p:grpSpPr>
        <p:sp>
          <p:nvSpPr>
            <p:cNvPr id="28" name="Content Placeholder 2"/>
            <p:cNvSpPr txBox="1">
              <a:spLocks/>
            </p:cNvSpPr>
            <p:nvPr/>
          </p:nvSpPr>
          <p:spPr>
            <a:xfrm>
              <a:off x="4911199" y="1830185"/>
              <a:ext cx="2736304" cy="927996"/>
            </a:xfrm>
            <a:prstGeom prst="rect">
              <a:avLst/>
            </a:prstGeom>
          </p:spPr>
          <p:txBody>
            <a:bodyPr vert="horz" lIns="121920" tIns="60960" rIns="121920" bIns="60960" rtlCol="0">
              <a:normAutofit lnSpcReduction="10000"/>
            </a:bodyPr>
            <a:lstStyle>
              <a:lvl1pPr marL="171450" indent="-171450" algn="l" defTabSz="685800" rtl="0" eaLnBrk="1" latinLnBrk="0" hangingPunct="1"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Char char="•"/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r" defTabSz="914377" rtl="1">
                <a:lnSpc>
                  <a:spcPct val="120000"/>
                </a:lnSpc>
                <a:spcBef>
                  <a:spcPts val="1000"/>
                </a:spcBef>
                <a:buNone/>
                <a:defRPr/>
              </a:pPr>
              <a:r>
                <a:rPr lang="fa-IR" sz="2133" dirty="0">
                  <a:solidFill>
                    <a:srgbClr val="212529"/>
                  </a:solidFill>
                  <a:latin typeface="IRANSans" panose="020B0506030804020204" pitchFamily="34" charset="-78"/>
                  <a:cs typeface="B Nazanin" panose="00000400000000000000" pitchFamily="2" charset="-78"/>
                </a:rPr>
                <a:t>قالب پاورپوينت شرکتی، قابل ويرايش می باشد و جهت استفاده در جلسات دفاع رساله، پايان نامه،پروپوزال ، سمينار و...</a:t>
              </a:r>
              <a:endParaRPr lang="fa-IR" sz="2133" dirty="0">
                <a:solidFill>
                  <a:sysClr val="windowText" lastClr="000000"/>
                </a:solidFill>
                <a:latin typeface="Calibri" panose="020F0502020204030204"/>
                <a:cs typeface="B Nazanin" panose="00000400000000000000" pitchFamily="2" charset="-78"/>
              </a:endParaRPr>
            </a:p>
          </p:txBody>
        </p:sp>
        <p:sp>
          <p:nvSpPr>
            <p:cNvPr id="29" name="Content Placeholder 2"/>
            <p:cNvSpPr txBox="1">
              <a:spLocks/>
            </p:cNvSpPr>
            <p:nvPr/>
          </p:nvSpPr>
          <p:spPr>
            <a:xfrm>
              <a:off x="4887976" y="1354334"/>
              <a:ext cx="2736304" cy="475851"/>
            </a:xfrm>
            <a:prstGeom prst="rect">
              <a:avLst/>
            </a:prstGeom>
          </p:spPr>
          <p:txBody>
            <a:bodyPr vert="horz" lIns="121920" tIns="60960" rIns="121920" bIns="60960" rtlCol="0">
              <a:normAutofit/>
            </a:bodyPr>
            <a:lstStyle>
              <a:lvl1pPr marL="171450" indent="-171450" algn="l" defTabSz="685800" rtl="0" eaLnBrk="1" latinLnBrk="0" hangingPunct="1"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Char char="•"/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r" defTabSz="914377" rtl="1">
                <a:lnSpc>
                  <a:spcPct val="120000"/>
                </a:lnSpc>
                <a:spcBef>
                  <a:spcPts val="1000"/>
                </a:spcBef>
                <a:buNone/>
                <a:defRPr/>
              </a:pPr>
              <a:r>
                <a:rPr lang="fa-IR" sz="2400" b="1" dirty="0">
                  <a:solidFill>
                    <a:srgbClr val="85D8DE"/>
                  </a:solidFill>
                  <a:latin typeface="IRANSans" panose="020B0506030804020204" pitchFamily="34" charset="-78"/>
                  <a:cs typeface="B Nazanin" panose="00000400000000000000" pitchFamily="2" charset="-78"/>
                </a:rPr>
                <a:t>عنوان </a:t>
              </a:r>
              <a:endParaRPr lang="fa-IR" sz="2400" b="1" dirty="0">
                <a:solidFill>
                  <a:srgbClr val="85D8DE"/>
                </a:solidFill>
                <a:latin typeface="Calibri" panose="020F0502020204030204"/>
                <a:cs typeface="B Nazanin" panose="00000400000000000000" pitchFamily="2" charset="-78"/>
              </a:endParaRPr>
            </a:p>
          </p:txBody>
        </p:sp>
      </p:grpSp>
      <p:grpSp>
        <p:nvGrpSpPr>
          <p:cNvPr id="30" name="Group 29"/>
          <p:cNvGrpSpPr/>
          <p:nvPr/>
        </p:nvGrpSpPr>
        <p:grpSpPr>
          <a:xfrm>
            <a:off x="6486338" y="4101075"/>
            <a:ext cx="3679369" cy="1871796"/>
            <a:chOff x="4887976" y="1354334"/>
            <a:chExt cx="2759527" cy="1403847"/>
          </a:xfrm>
        </p:grpSpPr>
        <p:sp>
          <p:nvSpPr>
            <p:cNvPr id="31" name="Content Placeholder 2"/>
            <p:cNvSpPr txBox="1">
              <a:spLocks/>
            </p:cNvSpPr>
            <p:nvPr/>
          </p:nvSpPr>
          <p:spPr>
            <a:xfrm>
              <a:off x="4911199" y="1830185"/>
              <a:ext cx="2736304" cy="927996"/>
            </a:xfrm>
            <a:prstGeom prst="rect">
              <a:avLst/>
            </a:prstGeom>
          </p:spPr>
          <p:txBody>
            <a:bodyPr vert="horz" lIns="121920" tIns="60960" rIns="121920" bIns="60960" rtlCol="0">
              <a:normAutofit lnSpcReduction="10000"/>
            </a:bodyPr>
            <a:lstStyle>
              <a:lvl1pPr marL="171450" indent="-171450" algn="l" defTabSz="685800" rtl="0" eaLnBrk="1" latinLnBrk="0" hangingPunct="1"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Char char="•"/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r" defTabSz="914377" rtl="1">
                <a:lnSpc>
                  <a:spcPct val="120000"/>
                </a:lnSpc>
                <a:spcBef>
                  <a:spcPts val="1000"/>
                </a:spcBef>
                <a:buNone/>
                <a:defRPr/>
              </a:pPr>
              <a:r>
                <a:rPr lang="fa-IR" sz="2133" dirty="0">
                  <a:solidFill>
                    <a:srgbClr val="212529"/>
                  </a:solidFill>
                  <a:latin typeface="IRANSans" panose="020B0506030804020204" pitchFamily="34" charset="-78"/>
                  <a:cs typeface="B Nazanin" panose="00000400000000000000" pitchFamily="2" charset="-78"/>
                </a:rPr>
                <a:t>قالب پاورپوينت شرکتی، قابل ويرايش می باشد و جهت استفاده در جلسات دفاع رساله، پايان نامه،پروپوزال ، سمينار و...</a:t>
              </a:r>
              <a:endParaRPr lang="fa-IR" sz="2133" dirty="0">
                <a:solidFill>
                  <a:sysClr val="windowText" lastClr="000000"/>
                </a:solidFill>
                <a:latin typeface="Calibri" panose="020F0502020204030204"/>
                <a:cs typeface="B Nazanin" panose="00000400000000000000" pitchFamily="2" charset="-78"/>
              </a:endParaRPr>
            </a:p>
          </p:txBody>
        </p:sp>
        <p:sp>
          <p:nvSpPr>
            <p:cNvPr id="32" name="Content Placeholder 2"/>
            <p:cNvSpPr txBox="1">
              <a:spLocks/>
            </p:cNvSpPr>
            <p:nvPr/>
          </p:nvSpPr>
          <p:spPr>
            <a:xfrm>
              <a:off x="4887976" y="1354334"/>
              <a:ext cx="2736304" cy="475851"/>
            </a:xfrm>
            <a:prstGeom prst="rect">
              <a:avLst/>
            </a:prstGeom>
          </p:spPr>
          <p:txBody>
            <a:bodyPr vert="horz" lIns="121920" tIns="60960" rIns="121920" bIns="60960" rtlCol="0">
              <a:normAutofit/>
            </a:bodyPr>
            <a:lstStyle>
              <a:lvl1pPr marL="171450" indent="-171450" algn="l" defTabSz="685800" rtl="0" eaLnBrk="1" latinLnBrk="0" hangingPunct="1"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Char char="•"/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r" defTabSz="914377" rtl="1">
                <a:lnSpc>
                  <a:spcPct val="120000"/>
                </a:lnSpc>
                <a:spcBef>
                  <a:spcPts val="1000"/>
                </a:spcBef>
                <a:buNone/>
                <a:defRPr/>
              </a:pPr>
              <a:r>
                <a:rPr lang="fa-IR" sz="2400" b="1" dirty="0">
                  <a:solidFill>
                    <a:srgbClr val="85D8DE"/>
                  </a:solidFill>
                  <a:latin typeface="IRANSans" panose="020B0506030804020204" pitchFamily="34" charset="-78"/>
                  <a:cs typeface="B Nazanin" panose="00000400000000000000" pitchFamily="2" charset="-78"/>
                </a:rPr>
                <a:t>عنوان </a:t>
              </a:r>
              <a:endParaRPr lang="fa-IR" sz="2400" b="1" dirty="0">
                <a:solidFill>
                  <a:srgbClr val="85D8DE"/>
                </a:solidFill>
                <a:latin typeface="Calibri" panose="020F0502020204030204"/>
                <a:cs typeface="B Nazanin" panose="00000400000000000000" pitchFamily="2" charset="-78"/>
              </a:endParaRPr>
            </a:p>
          </p:txBody>
        </p:sp>
      </p:grpSp>
      <p:grpSp>
        <p:nvGrpSpPr>
          <p:cNvPr id="33" name="Group 32"/>
          <p:cNvGrpSpPr/>
          <p:nvPr/>
        </p:nvGrpSpPr>
        <p:grpSpPr>
          <a:xfrm>
            <a:off x="726698" y="4113694"/>
            <a:ext cx="3679369" cy="1871796"/>
            <a:chOff x="4887976" y="1354334"/>
            <a:chExt cx="2759527" cy="1403847"/>
          </a:xfrm>
        </p:grpSpPr>
        <p:sp>
          <p:nvSpPr>
            <p:cNvPr id="34" name="Content Placeholder 2"/>
            <p:cNvSpPr txBox="1">
              <a:spLocks/>
            </p:cNvSpPr>
            <p:nvPr/>
          </p:nvSpPr>
          <p:spPr>
            <a:xfrm>
              <a:off x="4911199" y="1830185"/>
              <a:ext cx="2736304" cy="927996"/>
            </a:xfrm>
            <a:prstGeom prst="rect">
              <a:avLst/>
            </a:prstGeom>
          </p:spPr>
          <p:txBody>
            <a:bodyPr vert="horz" lIns="121920" tIns="60960" rIns="121920" bIns="60960" rtlCol="0">
              <a:normAutofit lnSpcReduction="10000"/>
            </a:bodyPr>
            <a:lstStyle>
              <a:lvl1pPr marL="171450" indent="-171450" algn="l" defTabSz="685800" rtl="0" eaLnBrk="1" latinLnBrk="0" hangingPunct="1"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Char char="•"/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r" defTabSz="914377" rtl="1">
                <a:lnSpc>
                  <a:spcPct val="120000"/>
                </a:lnSpc>
                <a:spcBef>
                  <a:spcPts val="1000"/>
                </a:spcBef>
                <a:buNone/>
                <a:defRPr/>
              </a:pPr>
              <a:r>
                <a:rPr lang="fa-IR" sz="2133" dirty="0">
                  <a:solidFill>
                    <a:srgbClr val="212529"/>
                  </a:solidFill>
                  <a:latin typeface="IRANSans" panose="020B0506030804020204" pitchFamily="34" charset="-78"/>
                  <a:cs typeface="B Nazanin" panose="00000400000000000000" pitchFamily="2" charset="-78"/>
                </a:rPr>
                <a:t>قالب پاورپوينت شرکتی، قابل ويرايش می باشد و جهت استفاده در جلسات دفاع رساله، پايان نامه،پروپوزال ، سمينار و...</a:t>
              </a:r>
              <a:endParaRPr lang="fa-IR" sz="2133" dirty="0">
                <a:solidFill>
                  <a:sysClr val="windowText" lastClr="000000"/>
                </a:solidFill>
                <a:latin typeface="Calibri" panose="020F0502020204030204"/>
                <a:cs typeface="B Nazanin" panose="00000400000000000000" pitchFamily="2" charset="-78"/>
              </a:endParaRPr>
            </a:p>
          </p:txBody>
        </p:sp>
        <p:sp>
          <p:nvSpPr>
            <p:cNvPr id="35" name="Content Placeholder 2"/>
            <p:cNvSpPr txBox="1">
              <a:spLocks/>
            </p:cNvSpPr>
            <p:nvPr/>
          </p:nvSpPr>
          <p:spPr>
            <a:xfrm>
              <a:off x="4887976" y="1354334"/>
              <a:ext cx="2736304" cy="475851"/>
            </a:xfrm>
            <a:prstGeom prst="rect">
              <a:avLst/>
            </a:prstGeom>
          </p:spPr>
          <p:txBody>
            <a:bodyPr vert="horz" lIns="121920" tIns="60960" rIns="121920" bIns="60960" rtlCol="0">
              <a:normAutofit/>
            </a:bodyPr>
            <a:lstStyle>
              <a:lvl1pPr marL="171450" indent="-171450" algn="l" defTabSz="685800" rtl="0" eaLnBrk="1" latinLnBrk="0" hangingPunct="1"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Char char="•"/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r" defTabSz="914377" rtl="1">
                <a:lnSpc>
                  <a:spcPct val="120000"/>
                </a:lnSpc>
                <a:spcBef>
                  <a:spcPts val="1000"/>
                </a:spcBef>
                <a:buNone/>
                <a:defRPr/>
              </a:pPr>
              <a:r>
                <a:rPr lang="fa-IR" sz="2400" b="1" dirty="0">
                  <a:solidFill>
                    <a:srgbClr val="85D8DE"/>
                  </a:solidFill>
                  <a:latin typeface="IRANSans" panose="020B0506030804020204" pitchFamily="34" charset="-78"/>
                  <a:cs typeface="B Nazanin" panose="00000400000000000000" pitchFamily="2" charset="-78"/>
                </a:rPr>
                <a:t>عنوان </a:t>
              </a:r>
              <a:endParaRPr lang="fa-IR" sz="2400" b="1" dirty="0">
                <a:solidFill>
                  <a:srgbClr val="85D8DE"/>
                </a:solidFill>
                <a:latin typeface="Calibri" panose="020F0502020204030204"/>
                <a:cs typeface="B Nazanin" panose="00000400000000000000" pitchFamily="2" charset="-7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39406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fa-IR" altLang="ko-KR" dirty="0"/>
              <a:t>تیم ما</a:t>
            </a:r>
            <a:endParaRPr lang="ko-KR" altLang="en-US" dirty="0"/>
          </a:p>
        </p:txBody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573FFDEB-8315-4031-A14D-B9E05AEE8659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  <p:sp>
        <p:nvSpPr>
          <p:cNvPr id="8" name="그림 개체 틀 7">
            <a:extLst>
              <a:ext uri="{FF2B5EF4-FFF2-40B4-BE49-F238E27FC236}">
                <a16:creationId xmlns:a16="http://schemas.microsoft.com/office/drawing/2014/main" id="{5048602F-E74C-456D-858E-A85D7B13D059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  <p:sp>
        <p:nvSpPr>
          <p:cNvPr id="10" name="그림 개체 틀 9">
            <a:extLst>
              <a:ext uri="{FF2B5EF4-FFF2-40B4-BE49-F238E27FC236}">
                <a16:creationId xmlns:a16="http://schemas.microsoft.com/office/drawing/2014/main" id="{A041886C-4548-474C-84D7-96BD05E9F97F}"/>
              </a:ext>
            </a:extLst>
          </p:cNvPr>
          <p:cNvSpPr>
            <a:spLocks noGrp="1"/>
          </p:cNvSpPr>
          <p:nvPr>
            <p:ph type="pic" idx="13"/>
          </p:nvPr>
        </p:nvSpPr>
        <p:spPr/>
      </p:sp>
      <p:sp>
        <p:nvSpPr>
          <p:cNvPr id="13" name="그림 개체 틀 12">
            <a:extLst>
              <a:ext uri="{FF2B5EF4-FFF2-40B4-BE49-F238E27FC236}">
                <a16:creationId xmlns:a16="http://schemas.microsoft.com/office/drawing/2014/main" id="{5B7685A7-A2F2-4C87-8AE6-4B512AB78101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  <p:grpSp>
        <p:nvGrpSpPr>
          <p:cNvPr id="3" name="Group 2"/>
          <p:cNvGrpSpPr/>
          <p:nvPr/>
        </p:nvGrpSpPr>
        <p:grpSpPr>
          <a:xfrm>
            <a:off x="9091837" y="4101075"/>
            <a:ext cx="2304257" cy="2198492"/>
            <a:chOff x="6818877" y="3075806"/>
            <a:chExt cx="1728193" cy="1648869"/>
          </a:xfrm>
        </p:grpSpPr>
        <p:grpSp>
          <p:nvGrpSpPr>
            <p:cNvPr id="66" name="Group 65"/>
            <p:cNvGrpSpPr/>
            <p:nvPr/>
          </p:nvGrpSpPr>
          <p:grpSpPr>
            <a:xfrm>
              <a:off x="6818877" y="3075806"/>
              <a:ext cx="1728193" cy="633442"/>
              <a:chOff x="3779910" y="3327771"/>
              <a:chExt cx="1584178" cy="633442"/>
            </a:xfrm>
          </p:grpSpPr>
          <p:sp>
            <p:nvSpPr>
              <p:cNvPr id="67" name="Text Placeholder 17"/>
              <p:cNvSpPr txBox="1">
                <a:spLocks/>
              </p:cNvSpPr>
              <p:nvPr/>
            </p:nvSpPr>
            <p:spPr>
              <a:xfrm>
                <a:off x="3779910" y="3327771"/>
                <a:ext cx="1584177" cy="318675"/>
              </a:xfrm>
              <a:prstGeom prst="rect">
                <a:avLst/>
              </a:prstGeom>
              <a:solidFill>
                <a:schemeClr val="accent4"/>
              </a:solidFill>
              <a:ln w="19050">
                <a:noFill/>
              </a:ln>
            </p:spPr>
            <p:txBody>
              <a:bodyPr anchor="ctr"/>
              <a:lstStyle>
                <a:lvl1pPr marL="342900" indent="-3429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buNone/>
                </a:pPr>
                <a:r>
                  <a:rPr lang="fa-IR" sz="1867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B Nazanin" panose="00000400000000000000" pitchFamily="2" charset="-78"/>
                  </a:rPr>
                  <a:t>نام و نام خانوادگی</a:t>
                </a:r>
                <a:endParaRPr lang="en-US" sz="1867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B Nazanin" panose="00000400000000000000" pitchFamily="2" charset="-78"/>
                </a:endParaRPr>
              </a:p>
            </p:txBody>
          </p:sp>
          <p:sp>
            <p:nvSpPr>
              <p:cNvPr id="68" name="Text Placeholder 18"/>
              <p:cNvSpPr txBox="1">
                <a:spLocks/>
              </p:cNvSpPr>
              <p:nvPr/>
            </p:nvSpPr>
            <p:spPr>
              <a:xfrm>
                <a:off x="3779911" y="3711633"/>
                <a:ext cx="1584177" cy="249580"/>
              </a:xfrm>
              <a:prstGeom prst="rect">
                <a:avLst/>
              </a:prstGeom>
            </p:spPr>
            <p:txBody>
              <a:bodyPr anchor="ctr"/>
              <a:lstStyle>
                <a:lvl1pPr marL="342900" indent="-3429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buNone/>
                </a:pPr>
                <a:r>
                  <a:rPr lang="fa-IR" sz="1867" b="1" dirty="0">
                    <a:solidFill>
                      <a:schemeClr val="accent4"/>
                    </a:solidFill>
                    <a:cs typeface="B Titr" panose="00000700000000000000" pitchFamily="2" charset="-78"/>
                  </a:rPr>
                  <a:t>سمت شغلی</a:t>
                </a:r>
                <a:endParaRPr lang="en-US" sz="1867" b="1" dirty="0">
                  <a:solidFill>
                    <a:schemeClr val="accent4"/>
                  </a:solidFill>
                  <a:cs typeface="B Titr" panose="00000700000000000000" pitchFamily="2" charset="-78"/>
                </a:endParaRPr>
              </a:p>
            </p:txBody>
          </p:sp>
        </p:grpSp>
        <p:sp>
          <p:nvSpPr>
            <p:cNvPr id="23" name="Content Placeholder 2"/>
            <p:cNvSpPr txBox="1">
              <a:spLocks/>
            </p:cNvSpPr>
            <p:nvPr/>
          </p:nvSpPr>
          <p:spPr>
            <a:xfrm>
              <a:off x="6818877" y="3774435"/>
              <a:ext cx="1693871" cy="950240"/>
            </a:xfrm>
            <a:prstGeom prst="rect">
              <a:avLst/>
            </a:prstGeom>
          </p:spPr>
          <p:txBody>
            <a:bodyPr vert="horz" lIns="121920" tIns="60960" rIns="121920" bIns="60960" rtlCol="0">
              <a:noAutofit/>
            </a:bodyPr>
            <a:lstStyle>
              <a:lvl1pPr marL="171450" indent="-171450" algn="l" defTabSz="685800" rtl="0" eaLnBrk="1" latinLnBrk="0" hangingPunct="1"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Char char="•"/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14377" rtl="1">
                <a:lnSpc>
                  <a:spcPct val="120000"/>
                </a:lnSpc>
                <a:spcBef>
                  <a:spcPts val="1000"/>
                </a:spcBef>
                <a:buNone/>
                <a:defRPr/>
              </a:pPr>
              <a:r>
                <a:rPr lang="fa-IR" sz="2133" dirty="0">
                  <a:solidFill>
                    <a:srgbClr val="212529"/>
                  </a:solidFill>
                  <a:latin typeface="IRANSans" panose="020B0506030804020204" pitchFamily="34" charset="-78"/>
                  <a:cs typeface="B Nazanin" panose="00000400000000000000" pitchFamily="2" charset="-78"/>
                </a:rPr>
                <a:t>قالب پاورپوينت شرکتی، قابل ويرايش می باشد</a:t>
              </a:r>
              <a:endParaRPr lang="fa-IR" sz="2133" dirty="0">
                <a:solidFill>
                  <a:sysClr val="windowText" lastClr="000000"/>
                </a:solidFill>
                <a:latin typeface="Calibri" panose="020F0502020204030204"/>
                <a:cs typeface="B Nazanin" panose="00000400000000000000" pitchFamily="2" charset="-78"/>
              </a:endParaRPr>
            </a:p>
          </p:txBody>
        </p:sp>
      </p:grpSp>
      <p:grpSp>
        <p:nvGrpSpPr>
          <p:cNvPr id="25" name="Group 24"/>
          <p:cNvGrpSpPr/>
          <p:nvPr/>
        </p:nvGrpSpPr>
        <p:grpSpPr>
          <a:xfrm>
            <a:off x="6284014" y="4101075"/>
            <a:ext cx="2304257" cy="2198492"/>
            <a:chOff x="6818877" y="3075806"/>
            <a:chExt cx="1728193" cy="1648869"/>
          </a:xfrm>
        </p:grpSpPr>
        <p:grpSp>
          <p:nvGrpSpPr>
            <p:cNvPr id="26" name="Group 25"/>
            <p:cNvGrpSpPr/>
            <p:nvPr/>
          </p:nvGrpSpPr>
          <p:grpSpPr>
            <a:xfrm>
              <a:off x="6818877" y="3075806"/>
              <a:ext cx="1728193" cy="633442"/>
              <a:chOff x="3779910" y="3327771"/>
              <a:chExt cx="1584178" cy="633442"/>
            </a:xfrm>
          </p:grpSpPr>
          <p:sp>
            <p:nvSpPr>
              <p:cNvPr id="28" name="Text Placeholder 17"/>
              <p:cNvSpPr txBox="1">
                <a:spLocks/>
              </p:cNvSpPr>
              <p:nvPr/>
            </p:nvSpPr>
            <p:spPr>
              <a:xfrm>
                <a:off x="3779910" y="3327771"/>
                <a:ext cx="1584177" cy="318675"/>
              </a:xfrm>
              <a:prstGeom prst="rect">
                <a:avLst/>
              </a:prstGeom>
              <a:solidFill>
                <a:schemeClr val="accent4"/>
              </a:solidFill>
              <a:ln w="19050">
                <a:noFill/>
              </a:ln>
            </p:spPr>
            <p:txBody>
              <a:bodyPr anchor="ctr"/>
              <a:lstStyle>
                <a:lvl1pPr marL="342900" indent="-3429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buNone/>
                </a:pPr>
                <a:r>
                  <a:rPr lang="fa-IR" sz="1867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B Nazanin" panose="00000400000000000000" pitchFamily="2" charset="-78"/>
                  </a:rPr>
                  <a:t>نام و نام خانوادگی</a:t>
                </a:r>
                <a:endParaRPr lang="en-US" sz="1867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B Nazanin" panose="00000400000000000000" pitchFamily="2" charset="-78"/>
                </a:endParaRPr>
              </a:p>
            </p:txBody>
          </p:sp>
          <p:sp>
            <p:nvSpPr>
              <p:cNvPr id="29" name="Text Placeholder 18"/>
              <p:cNvSpPr txBox="1">
                <a:spLocks/>
              </p:cNvSpPr>
              <p:nvPr/>
            </p:nvSpPr>
            <p:spPr>
              <a:xfrm>
                <a:off x="3779911" y="3711633"/>
                <a:ext cx="1584177" cy="249580"/>
              </a:xfrm>
              <a:prstGeom prst="rect">
                <a:avLst/>
              </a:prstGeom>
            </p:spPr>
            <p:txBody>
              <a:bodyPr anchor="ctr"/>
              <a:lstStyle>
                <a:lvl1pPr marL="342900" indent="-3429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buNone/>
                </a:pPr>
                <a:r>
                  <a:rPr lang="fa-IR" sz="1867" b="1" dirty="0">
                    <a:solidFill>
                      <a:schemeClr val="accent4"/>
                    </a:solidFill>
                    <a:cs typeface="B Titr" panose="00000700000000000000" pitchFamily="2" charset="-78"/>
                  </a:rPr>
                  <a:t>سمت شغلی</a:t>
                </a:r>
                <a:endParaRPr lang="en-US" sz="1867" b="1" dirty="0">
                  <a:solidFill>
                    <a:schemeClr val="accent4"/>
                  </a:solidFill>
                  <a:cs typeface="B Titr" panose="00000700000000000000" pitchFamily="2" charset="-78"/>
                </a:endParaRPr>
              </a:p>
            </p:txBody>
          </p:sp>
        </p:grpSp>
        <p:sp>
          <p:nvSpPr>
            <p:cNvPr id="27" name="Content Placeholder 2"/>
            <p:cNvSpPr txBox="1">
              <a:spLocks/>
            </p:cNvSpPr>
            <p:nvPr/>
          </p:nvSpPr>
          <p:spPr>
            <a:xfrm>
              <a:off x="6818877" y="3774435"/>
              <a:ext cx="1693871" cy="950240"/>
            </a:xfrm>
            <a:prstGeom prst="rect">
              <a:avLst/>
            </a:prstGeom>
          </p:spPr>
          <p:txBody>
            <a:bodyPr vert="horz" lIns="121920" tIns="60960" rIns="121920" bIns="60960" rtlCol="0">
              <a:noAutofit/>
            </a:bodyPr>
            <a:lstStyle>
              <a:lvl1pPr marL="171450" indent="-171450" algn="l" defTabSz="685800" rtl="0" eaLnBrk="1" latinLnBrk="0" hangingPunct="1"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Char char="•"/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14377" rtl="1">
                <a:lnSpc>
                  <a:spcPct val="120000"/>
                </a:lnSpc>
                <a:spcBef>
                  <a:spcPts val="1000"/>
                </a:spcBef>
                <a:buNone/>
                <a:defRPr/>
              </a:pPr>
              <a:r>
                <a:rPr lang="fa-IR" sz="2133" dirty="0">
                  <a:solidFill>
                    <a:srgbClr val="212529"/>
                  </a:solidFill>
                  <a:latin typeface="IRANSans" panose="020B0506030804020204" pitchFamily="34" charset="-78"/>
                  <a:cs typeface="B Nazanin" panose="00000400000000000000" pitchFamily="2" charset="-78"/>
                </a:rPr>
                <a:t>قالب پاورپوينت شرکتی، قابل ويرايش می باشد</a:t>
              </a:r>
              <a:endParaRPr lang="fa-IR" sz="2133" dirty="0">
                <a:solidFill>
                  <a:sysClr val="windowText" lastClr="000000"/>
                </a:solidFill>
                <a:latin typeface="Calibri" panose="020F0502020204030204"/>
                <a:cs typeface="B Nazanin" panose="00000400000000000000" pitchFamily="2" charset="-78"/>
              </a:endParaRPr>
            </a:p>
          </p:txBody>
        </p:sp>
      </p:grpSp>
      <p:grpSp>
        <p:nvGrpSpPr>
          <p:cNvPr id="40" name="Group 39"/>
          <p:cNvGrpSpPr/>
          <p:nvPr/>
        </p:nvGrpSpPr>
        <p:grpSpPr>
          <a:xfrm>
            <a:off x="3521956" y="4117442"/>
            <a:ext cx="2304257" cy="2198492"/>
            <a:chOff x="6818877" y="3075806"/>
            <a:chExt cx="1728193" cy="1648869"/>
          </a:xfrm>
        </p:grpSpPr>
        <p:grpSp>
          <p:nvGrpSpPr>
            <p:cNvPr id="41" name="Group 40"/>
            <p:cNvGrpSpPr/>
            <p:nvPr/>
          </p:nvGrpSpPr>
          <p:grpSpPr>
            <a:xfrm>
              <a:off x="6818877" y="3075806"/>
              <a:ext cx="1728193" cy="633442"/>
              <a:chOff x="3779910" y="3327771"/>
              <a:chExt cx="1584178" cy="633442"/>
            </a:xfrm>
          </p:grpSpPr>
          <p:sp>
            <p:nvSpPr>
              <p:cNvPr id="43" name="Text Placeholder 17"/>
              <p:cNvSpPr txBox="1">
                <a:spLocks/>
              </p:cNvSpPr>
              <p:nvPr/>
            </p:nvSpPr>
            <p:spPr>
              <a:xfrm>
                <a:off x="3779910" y="3327771"/>
                <a:ext cx="1584177" cy="318675"/>
              </a:xfrm>
              <a:prstGeom prst="rect">
                <a:avLst/>
              </a:prstGeom>
              <a:solidFill>
                <a:schemeClr val="accent4"/>
              </a:solidFill>
              <a:ln w="19050">
                <a:noFill/>
              </a:ln>
            </p:spPr>
            <p:txBody>
              <a:bodyPr anchor="ctr"/>
              <a:lstStyle>
                <a:lvl1pPr marL="342900" indent="-3429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buNone/>
                </a:pPr>
                <a:r>
                  <a:rPr lang="fa-IR" sz="1867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B Nazanin" panose="00000400000000000000" pitchFamily="2" charset="-78"/>
                  </a:rPr>
                  <a:t>نام و نام خانوادگی</a:t>
                </a:r>
                <a:endParaRPr lang="en-US" sz="1867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B Nazanin" panose="00000400000000000000" pitchFamily="2" charset="-78"/>
                </a:endParaRPr>
              </a:p>
            </p:txBody>
          </p:sp>
          <p:sp>
            <p:nvSpPr>
              <p:cNvPr id="44" name="Text Placeholder 18"/>
              <p:cNvSpPr txBox="1">
                <a:spLocks/>
              </p:cNvSpPr>
              <p:nvPr/>
            </p:nvSpPr>
            <p:spPr>
              <a:xfrm>
                <a:off x="3779911" y="3711633"/>
                <a:ext cx="1584177" cy="249580"/>
              </a:xfrm>
              <a:prstGeom prst="rect">
                <a:avLst/>
              </a:prstGeom>
            </p:spPr>
            <p:txBody>
              <a:bodyPr anchor="ctr"/>
              <a:lstStyle>
                <a:lvl1pPr marL="342900" indent="-3429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buNone/>
                </a:pPr>
                <a:r>
                  <a:rPr lang="fa-IR" sz="1867" b="1" dirty="0">
                    <a:solidFill>
                      <a:schemeClr val="accent4"/>
                    </a:solidFill>
                    <a:cs typeface="B Titr" panose="00000700000000000000" pitchFamily="2" charset="-78"/>
                  </a:rPr>
                  <a:t>سمت شغلی</a:t>
                </a:r>
                <a:endParaRPr lang="en-US" sz="1867" b="1" dirty="0">
                  <a:solidFill>
                    <a:schemeClr val="accent4"/>
                  </a:solidFill>
                  <a:cs typeface="B Titr" panose="00000700000000000000" pitchFamily="2" charset="-78"/>
                </a:endParaRPr>
              </a:p>
            </p:txBody>
          </p:sp>
        </p:grpSp>
        <p:sp>
          <p:nvSpPr>
            <p:cNvPr id="42" name="Content Placeholder 2"/>
            <p:cNvSpPr txBox="1">
              <a:spLocks/>
            </p:cNvSpPr>
            <p:nvPr/>
          </p:nvSpPr>
          <p:spPr>
            <a:xfrm>
              <a:off x="6818877" y="3774435"/>
              <a:ext cx="1693871" cy="950240"/>
            </a:xfrm>
            <a:prstGeom prst="rect">
              <a:avLst/>
            </a:prstGeom>
          </p:spPr>
          <p:txBody>
            <a:bodyPr vert="horz" lIns="121920" tIns="60960" rIns="121920" bIns="60960" rtlCol="0">
              <a:noAutofit/>
            </a:bodyPr>
            <a:lstStyle>
              <a:lvl1pPr marL="171450" indent="-171450" algn="l" defTabSz="685800" rtl="0" eaLnBrk="1" latinLnBrk="0" hangingPunct="1"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Char char="•"/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14377" rtl="1">
                <a:lnSpc>
                  <a:spcPct val="120000"/>
                </a:lnSpc>
                <a:spcBef>
                  <a:spcPts val="1000"/>
                </a:spcBef>
                <a:buNone/>
                <a:defRPr/>
              </a:pPr>
              <a:r>
                <a:rPr lang="fa-IR" sz="2133" dirty="0">
                  <a:solidFill>
                    <a:srgbClr val="212529"/>
                  </a:solidFill>
                  <a:latin typeface="IRANSans" panose="020B0506030804020204" pitchFamily="34" charset="-78"/>
                  <a:cs typeface="B Nazanin" panose="00000400000000000000" pitchFamily="2" charset="-78"/>
                </a:rPr>
                <a:t>قالب پاورپوينت شرکتی، قابل ويرايش می باشد</a:t>
              </a:r>
              <a:endParaRPr lang="fa-IR" sz="2133" dirty="0">
                <a:solidFill>
                  <a:sysClr val="windowText" lastClr="000000"/>
                </a:solidFill>
                <a:latin typeface="Calibri" panose="020F0502020204030204"/>
                <a:cs typeface="B Nazanin" panose="00000400000000000000" pitchFamily="2" charset="-78"/>
              </a:endParaRPr>
            </a:p>
          </p:txBody>
        </p:sp>
      </p:grpSp>
      <p:grpSp>
        <p:nvGrpSpPr>
          <p:cNvPr id="45" name="Group 44"/>
          <p:cNvGrpSpPr/>
          <p:nvPr/>
        </p:nvGrpSpPr>
        <p:grpSpPr>
          <a:xfrm>
            <a:off x="714133" y="4117442"/>
            <a:ext cx="2304257" cy="2198492"/>
            <a:chOff x="6818877" y="3075806"/>
            <a:chExt cx="1728193" cy="1648869"/>
          </a:xfrm>
        </p:grpSpPr>
        <p:grpSp>
          <p:nvGrpSpPr>
            <p:cNvPr id="46" name="Group 45"/>
            <p:cNvGrpSpPr/>
            <p:nvPr/>
          </p:nvGrpSpPr>
          <p:grpSpPr>
            <a:xfrm>
              <a:off x="6818877" y="3075806"/>
              <a:ext cx="1728193" cy="633442"/>
              <a:chOff x="3779910" y="3327771"/>
              <a:chExt cx="1584178" cy="633442"/>
            </a:xfrm>
          </p:grpSpPr>
          <p:sp>
            <p:nvSpPr>
              <p:cNvPr id="48" name="Text Placeholder 17"/>
              <p:cNvSpPr txBox="1">
                <a:spLocks/>
              </p:cNvSpPr>
              <p:nvPr/>
            </p:nvSpPr>
            <p:spPr>
              <a:xfrm>
                <a:off x="3779910" y="3327771"/>
                <a:ext cx="1584177" cy="318675"/>
              </a:xfrm>
              <a:prstGeom prst="rect">
                <a:avLst/>
              </a:prstGeom>
              <a:solidFill>
                <a:schemeClr val="accent4"/>
              </a:solidFill>
              <a:ln w="19050">
                <a:noFill/>
              </a:ln>
            </p:spPr>
            <p:txBody>
              <a:bodyPr anchor="ctr"/>
              <a:lstStyle>
                <a:lvl1pPr marL="342900" indent="-3429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buNone/>
                </a:pPr>
                <a:r>
                  <a:rPr lang="fa-IR" sz="1867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B Nazanin" panose="00000400000000000000" pitchFamily="2" charset="-78"/>
                  </a:rPr>
                  <a:t>نام و نام خانوادگی</a:t>
                </a:r>
                <a:endParaRPr lang="en-US" sz="1867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B Nazanin" panose="00000400000000000000" pitchFamily="2" charset="-78"/>
                </a:endParaRPr>
              </a:p>
            </p:txBody>
          </p:sp>
          <p:sp>
            <p:nvSpPr>
              <p:cNvPr id="49" name="Text Placeholder 18"/>
              <p:cNvSpPr txBox="1">
                <a:spLocks/>
              </p:cNvSpPr>
              <p:nvPr/>
            </p:nvSpPr>
            <p:spPr>
              <a:xfrm>
                <a:off x="3779911" y="3711633"/>
                <a:ext cx="1584177" cy="249580"/>
              </a:xfrm>
              <a:prstGeom prst="rect">
                <a:avLst/>
              </a:prstGeom>
            </p:spPr>
            <p:txBody>
              <a:bodyPr anchor="ctr"/>
              <a:lstStyle>
                <a:lvl1pPr marL="342900" indent="-3429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buNone/>
                </a:pPr>
                <a:r>
                  <a:rPr lang="fa-IR" sz="1867" b="1" dirty="0">
                    <a:solidFill>
                      <a:schemeClr val="accent4"/>
                    </a:solidFill>
                    <a:cs typeface="B Titr" panose="00000700000000000000" pitchFamily="2" charset="-78"/>
                  </a:rPr>
                  <a:t>سمت شغلی</a:t>
                </a:r>
                <a:endParaRPr lang="en-US" sz="1867" b="1" dirty="0">
                  <a:solidFill>
                    <a:schemeClr val="accent4"/>
                  </a:solidFill>
                  <a:cs typeface="B Titr" panose="00000700000000000000" pitchFamily="2" charset="-78"/>
                </a:endParaRPr>
              </a:p>
            </p:txBody>
          </p:sp>
        </p:grpSp>
        <p:sp>
          <p:nvSpPr>
            <p:cNvPr id="47" name="Content Placeholder 2"/>
            <p:cNvSpPr txBox="1">
              <a:spLocks/>
            </p:cNvSpPr>
            <p:nvPr/>
          </p:nvSpPr>
          <p:spPr>
            <a:xfrm>
              <a:off x="6818877" y="3774435"/>
              <a:ext cx="1693871" cy="950240"/>
            </a:xfrm>
            <a:prstGeom prst="rect">
              <a:avLst/>
            </a:prstGeom>
          </p:spPr>
          <p:txBody>
            <a:bodyPr vert="horz" lIns="121920" tIns="60960" rIns="121920" bIns="60960" rtlCol="0">
              <a:noAutofit/>
            </a:bodyPr>
            <a:lstStyle>
              <a:lvl1pPr marL="171450" indent="-171450" algn="l" defTabSz="685800" rtl="0" eaLnBrk="1" latinLnBrk="0" hangingPunct="1"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Char char="•"/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14377" rtl="1">
                <a:lnSpc>
                  <a:spcPct val="120000"/>
                </a:lnSpc>
                <a:spcBef>
                  <a:spcPts val="1000"/>
                </a:spcBef>
                <a:buNone/>
                <a:defRPr/>
              </a:pPr>
              <a:r>
                <a:rPr lang="fa-IR" sz="2133" dirty="0">
                  <a:solidFill>
                    <a:srgbClr val="212529"/>
                  </a:solidFill>
                  <a:latin typeface="IRANSans" panose="020B0506030804020204" pitchFamily="34" charset="-78"/>
                  <a:cs typeface="B Nazanin" panose="00000400000000000000" pitchFamily="2" charset="-78"/>
                </a:rPr>
                <a:t>قالب پاورپوينت شرکتی، قابل ويرايش می باشد</a:t>
              </a:r>
              <a:endParaRPr lang="fa-IR" sz="2133" dirty="0">
                <a:solidFill>
                  <a:sysClr val="windowText" lastClr="000000"/>
                </a:solidFill>
                <a:latin typeface="Calibri" panose="020F0502020204030204"/>
                <a:cs typeface="B Nazanin" panose="00000400000000000000" pitchFamily="2" charset="-7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51959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/>
        </p:nvCxnSpPr>
        <p:spPr>
          <a:xfrm>
            <a:off x="3956902" y="2737419"/>
            <a:ext cx="1431" cy="2016000"/>
          </a:xfrm>
          <a:prstGeom prst="line">
            <a:avLst/>
          </a:prstGeom>
          <a:ln w="38100">
            <a:solidFill>
              <a:schemeClr val="accent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>
            <a:off x="6088253" y="2737419"/>
            <a:ext cx="1431" cy="2016000"/>
          </a:xfrm>
          <a:prstGeom prst="line">
            <a:avLst/>
          </a:prstGeom>
          <a:ln w="38100">
            <a:solidFill>
              <a:schemeClr val="accent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>
            <a:off x="8219603" y="2737419"/>
            <a:ext cx="1431" cy="2016000"/>
          </a:xfrm>
          <a:prstGeom prst="line">
            <a:avLst/>
          </a:prstGeom>
          <a:ln w="3810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0542972" y="2737419"/>
            <a:ext cx="0" cy="2016000"/>
          </a:xfrm>
          <a:prstGeom prst="line">
            <a:avLst/>
          </a:prstGeom>
          <a:ln w="3810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1825551" y="2737419"/>
            <a:ext cx="0" cy="2016000"/>
          </a:xfrm>
          <a:prstGeom prst="line">
            <a:avLst/>
          </a:prstGeom>
          <a:ln w="38100">
            <a:solidFill>
              <a:schemeClr val="accent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0" y="164637"/>
            <a:ext cx="12192000" cy="1098120"/>
          </a:xfrm>
        </p:spPr>
        <p:txBody>
          <a:bodyPr/>
          <a:lstStyle/>
          <a:p>
            <a:r>
              <a:rPr lang="fa-IR" altLang="ko-KR" dirty="0"/>
              <a:t>تایم لاین</a:t>
            </a:r>
            <a:endParaRPr lang="ko-KR" alt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0" y="3816825"/>
            <a:ext cx="12192000" cy="1025"/>
          </a:xfrm>
          <a:prstGeom prst="line">
            <a:avLst/>
          </a:prstGeom>
          <a:ln w="381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Oval 9"/>
          <p:cNvSpPr/>
          <p:nvPr/>
        </p:nvSpPr>
        <p:spPr>
          <a:xfrm>
            <a:off x="1345497" y="3336771"/>
            <a:ext cx="960107" cy="960107"/>
          </a:xfrm>
          <a:prstGeom prst="ellipse">
            <a:avLst/>
          </a:prstGeom>
          <a:solidFill>
            <a:schemeClr val="accent5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/>
          </a:p>
        </p:txBody>
      </p:sp>
      <p:sp>
        <p:nvSpPr>
          <p:cNvPr id="11" name="Oval 10"/>
          <p:cNvSpPr/>
          <p:nvPr/>
        </p:nvSpPr>
        <p:spPr>
          <a:xfrm>
            <a:off x="3476848" y="3336771"/>
            <a:ext cx="960107" cy="960107"/>
          </a:xfrm>
          <a:prstGeom prst="ellipse">
            <a:avLst/>
          </a:prstGeom>
          <a:solidFill>
            <a:schemeClr val="accent4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/>
          </a:p>
        </p:txBody>
      </p:sp>
      <p:sp>
        <p:nvSpPr>
          <p:cNvPr id="12" name="Oval 11"/>
          <p:cNvSpPr/>
          <p:nvPr/>
        </p:nvSpPr>
        <p:spPr>
          <a:xfrm>
            <a:off x="5608199" y="3336771"/>
            <a:ext cx="960107" cy="960107"/>
          </a:xfrm>
          <a:prstGeom prst="ellipse">
            <a:avLst/>
          </a:prstGeom>
          <a:solidFill>
            <a:schemeClr val="accent3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/>
          </a:p>
        </p:txBody>
      </p:sp>
      <p:sp>
        <p:nvSpPr>
          <p:cNvPr id="13" name="Oval 12"/>
          <p:cNvSpPr/>
          <p:nvPr/>
        </p:nvSpPr>
        <p:spPr>
          <a:xfrm>
            <a:off x="7739549" y="3336771"/>
            <a:ext cx="960107" cy="960107"/>
          </a:xfrm>
          <a:prstGeom prst="ellipse">
            <a:avLst/>
          </a:prstGeom>
          <a:solidFill>
            <a:schemeClr val="accent2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/>
          </a:p>
        </p:txBody>
      </p:sp>
      <p:sp>
        <p:nvSpPr>
          <p:cNvPr id="14" name="Oval 13"/>
          <p:cNvSpPr/>
          <p:nvPr/>
        </p:nvSpPr>
        <p:spPr>
          <a:xfrm>
            <a:off x="9870898" y="3144750"/>
            <a:ext cx="1344149" cy="1344149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/>
          </a:p>
        </p:txBody>
      </p:sp>
      <p:grpSp>
        <p:nvGrpSpPr>
          <p:cNvPr id="15" name="Group 14"/>
          <p:cNvGrpSpPr/>
          <p:nvPr/>
        </p:nvGrpSpPr>
        <p:grpSpPr>
          <a:xfrm>
            <a:off x="1105931" y="2296986"/>
            <a:ext cx="1439240" cy="480053"/>
            <a:chOff x="604227" y="3014852"/>
            <a:chExt cx="1079430" cy="360040"/>
          </a:xfrm>
        </p:grpSpPr>
        <p:sp>
          <p:nvSpPr>
            <p:cNvPr id="16" name="Rounded Rectangle 15"/>
            <p:cNvSpPr/>
            <p:nvPr/>
          </p:nvSpPr>
          <p:spPr>
            <a:xfrm>
              <a:off x="604227" y="3014852"/>
              <a:ext cx="1079430" cy="360040"/>
            </a:xfrm>
            <a:prstGeom prst="roundRect">
              <a:avLst>
                <a:gd name="adj" fmla="val 50000"/>
              </a:avLst>
            </a:prstGeom>
            <a:solidFill>
              <a:schemeClr val="accent5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/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795129" y="3021748"/>
              <a:ext cx="604973" cy="346249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r>
                <a:rPr lang="en-US" altLang="ko-KR" sz="2400" b="1" dirty="0">
                  <a:solidFill>
                    <a:schemeClr val="bg1"/>
                  </a:solidFill>
                  <a:cs typeface="Arial" pitchFamily="34" charset="0"/>
                </a:rPr>
                <a:t>2015</a:t>
              </a:r>
              <a:endParaRPr lang="ko-KR" altLang="en-US" sz="2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3238712" y="2296986"/>
            <a:ext cx="1439240" cy="480053"/>
            <a:chOff x="604227" y="3014852"/>
            <a:chExt cx="1079430" cy="360040"/>
          </a:xfrm>
        </p:grpSpPr>
        <p:sp>
          <p:nvSpPr>
            <p:cNvPr id="19" name="Rounded Rectangle 18"/>
            <p:cNvSpPr/>
            <p:nvPr/>
          </p:nvSpPr>
          <p:spPr>
            <a:xfrm>
              <a:off x="604227" y="3014852"/>
              <a:ext cx="1079430" cy="360040"/>
            </a:xfrm>
            <a:prstGeom prst="roundRect">
              <a:avLst>
                <a:gd name="adj" fmla="val 50000"/>
              </a:avLst>
            </a:prstGeom>
            <a:solidFill>
              <a:schemeClr val="accent4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/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795129" y="3021748"/>
              <a:ext cx="604973" cy="346249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r>
                <a:rPr lang="en-US" altLang="ko-KR" sz="2400" b="1" dirty="0">
                  <a:solidFill>
                    <a:schemeClr val="bg1"/>
                  </a:solidFill>
                  <a:cs typeface="Arial" pitchFamily="34" charset="0"/>
                </a:rPr>
                <a:t>2016</a:t>
              </a:r>
              <a:endParaRPr lang="ko-KR" altLang="en-US" sz="2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5371493" y="2296986"/>
            <a:ext cx="1439240" cy="480053"/>
            <a:chOff x="604227" y="3014852"/>
            <a:chExt cx="1079430" cy="360040"/>
          </a:xfrm>
        </p:grpSpPr>
        <p:sp>
          <p:nvSpPr>
            <p:cNvPr id="22" name="Rounded Rectangle 21"/>
            <p:cNvSpPr/>
            <p:nvPr/>
          </p:nvSpPr>
          <p:spPr>
            <a:xfrm>
              <a:off x="604227" y="3014852"/>
              <a:ext cx="1079430" cy="360040"/>
            </a:xfrm>
            <a:prstGeom prst="roundRect">
              <a:avLst>
                <a:gd name="adj" fmla="val 50000"/>
              </a:avLst>
            </a:prstGeom>
            <a:solidFill>
              <a:schemeClr val="accent3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/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795129" y="3021748"/>
              <a:ext cx="604973" cy="346249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r>
                <a:rPr lang="en-US" altLang="ko-KR" sz="2400" b="1" dirty="0">
                  <a:solidFill>
                    <a:schemeClr val="bg1"/>
                  </a:solidFill>
                  <a:cs typeface="Arial" pitchFamily="34" charset="0"/>
                </a:rPr>
                <a:t>2017</a:t>
              </a:r>
              <a:endParaRPr lang="ko-KR" altLang="en-US" sz="2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7504276" y="2283067"/>
            <a:ext cx="1439240" cy="480053"/>
            <a:chOff x="604227" y="3014852"/>
            <a:chExt cx="1079430" cy="360040"/>
          </a:xfrm>
        </p:grpSpPr>
        <p:sp>
          <p:nvSpPr>
            <p:cNvPr id="25" name="Rounded Rectangle 24"/>
            <p:cNvSpPr/>
            <p:nvPr/>
          </p:nvSpPr>
          <p:spPr>
            <a:xfrm>
              <a:off x="604227" y="3014852"/>
              <a:ext cx="1079430" cy="36004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/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795129" y="3021748"/>
              <a:ext cx="604973" cy="346249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r>
                <a:rPr lang="en-US" altLang="ko-KR" sz="2400" b="1" dirty="0">
                  <a:solidFill>
                    <a:schemeClr val="bg1"/>
                  </a:solidFill>
                  <a:cs typeface="Arial" pitchFamily="34" charset="0"/>
                </a:rPr>
                <a:t>2018</a:t>
              </a:r>
              <a:endParaRPr lang="ko-KR" altLang="en-US" sz="2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26"/>
          <p:cNvGrpSpPr/>
          <p:nvPr/>
        </p:nvGrpSpPr>
        <p:grpSpPr>
          <a:xfrm>
            <a:off x="9823352" y="2296986"/>
            <a:ext cx="1439240" cy="480053"/>
            <a:chOff x="604227" y="3014852"/>
            <a:chExt cx="1079430" cy="360040"/>
          </a:xfrm>
        </p:grpSpPr>
        <p:sp>
          <p:nvSpPr>
            <p:cNvPr id="28" name="Rounded Rectangle 27"/>
            <p:cNvSpPr/>
            <p:nvPr/>
          </p:nvSpPr>
          <p:spPr>
            <a:xfrm>
              <a:off x="604227" y="3014852"/>
              <a:ext cx="1079430" cy="36004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/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795129" y="3021748"/>
              <a:ext cx="604973" cy="346249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r>
                <a:rPr lang="en-US" altLang="ko-KR" sz="2400" b="1" dirty="0">
                  <a:solidFill>
                    <a:schemeClr val="accent1"/>
                  </a:solidFill>
                  <a:cs typeface="Arial" pitchFamily="34" charset="0"/>
                </a:rPr>
                <a:t>2019</a:t>
              </a:r>
              <a:endParaRPr lang="ko-KR" altLang="en-US" sz="2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sp>
        <p:nvSpPr>
          <p:cNvPr id="30" name="Oval 21"/>
          <p:cNvSpPr>
            <a:spLocks noChangeAspect="1"/>
          </p:cNvSpPr>
          <p:nvPr/>
        </p:nvSpPr>
        <p:spPr>
          <a:xfrm>
            <a:off x="10237543" y="3508844"/>
            <a:ext cx="610859" cy="615961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/>
          </a:p>
        </p:txBody>
      </p:sp>
      <p:sp>
        <p:nvSpPr>
          <p:cNvPr id="31" name="Rectangle 9"/>
          <p:cNvSpPr/>
          <p:nvPr/>
        </p:nvSpPr>
        <p:spPr>
          <a:xfrm>
            <a:off x="8029026" y="3634408"/>
            <a:ext cx="389741" cy="36483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/>
          </a:p>
        </p:txBody>
      </p:sp>
      <p:sp>
        <p:nvSpPr>
          <p:cNvPr id="32" name="Donut 24"/>
          <p:cNvSpPr/>
          <p:nvPr/>
        </p:nvSpPr>
        <p:spPr>
          <a:xfrm>
            <a:off x="5859353" y="3586062"/>
            <a:ext cx="457799" cy="461525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>
              <a:solidFill>
                <a:schemeClr val="tx1"/>
              </a:solidFill>
            </a:endParaRPr>
          </a:p>
        </p:txBody>
      </p:sp>
      <p:sp>
        <p:nvSpPr>
          <p:cNvPr id="33" name="Rounded Rectangle 27"/>
          <p:cNvSpPr/>
          <p:nvPr/>
        </p:nvSpPr>
        <p:spPr>
          <a:xfrm>
            <a:off x="3759588" y="3629934"/>
            <a:ext cx="433640" cy="333093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/>
          </a:p>
        </p:txBody>
      </p:sp>
      <p:sp>
        <p:nvSpPr>
          <p:cNvPr id="34" name="Rounded Rectangle 7"/>
          <p:cNvSpPr/>
          <p:nvPr/>
        </p:nvSpPr>
        <p:spPr>
          <a:xfrm>
            <a:off x="1593027" y="3586061"/>
            <a:ext cx="465048" cy="401331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/>
          </a:p>
        </p:txBody>
      </p:sp>
      <p:grpSp>
        <p:nvGrpSpPr>
          <p:cNvPr id="50" name="Group 49"/>
          <p:cNvGrpSpPr/>
          <p:nvPr/>
        </p:nvGrpSpPr>
        <p:grpSpPr>
          <a:xfrm>
            <a:off x="9433031" y="4821439"/>
            <a:ext cx="2246079" cy="1693869"/>
            <a:chOff x="4887976" y="1487779"/>
            <a:chExt cx="2759527" cy="1270402"/>
          </a:xfrm>
        </p:grpSpPr>
        <p:sp>
          <p:nvSpPr>
            <p:cNvPr id="51" name="Content Placeholder 2"/>
            <p:cNvSpPr txBox="1">
              <a:spLocks/>
            </p:cNvSpPr>
            <p:nvPr/>
          </p:nvSpPr>
          <p:spPr>
            <a:xfrm>
              <a:off x="4911199" y="1830185"/>
              <a:ext cx="2736304" cy="927996"/>
            </a:xfrm>
            <a:prstGeom prst="rect">
              <a:avLst/>
            </a:prstGeom>
          </p:spPr>
          <p:txBody>
            <a:bodyPr vert="horz" lIns="121920" tIns="60960" rIns="121920" bIns="60960" rtlCol="0">
              <a:normAutofit/>
            </a:bodyPr>
            <a:lstStyle>
              <a:lvl1pPr marL="171450" indent="-171450" algn="l" defTabSz="685800" rtl="0" eaLnBrk="1" latinLnBrk="0" hangingPunct="1"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Char char="•"/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14377" rtl="1">
                <a:lnSpc>
                  <a:spcPct val="100000"/>
                </a:lnSpc>
                <a:spcBef>
                  <a:spcPts val="1000"/>
                </a:spcBef>
                <a:buNone/>
                <a:defRPr/>
              </a:pPr>
              <a:r>
                <a:rPr lang="fa-IR" sz="2133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IRANSans" panose="020B0506030804020204" pitchFamily="34" charset="-78"/>
                  <a:cs typeface="B Nazanin" panose="00000400000000000000" pitchFamily="2" charset="-78"/>
                </a:rPr>
                <a:t>قالب پاورپوينت شرکتی، قابل ويرايش می باشد</a:t>
              </a:r>
              <a:endParaRPr lang="fa-IR" sz="2133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/>
                <a:cs typeface="B Nazanin" panose="00000400000000000000" pitchFamily="2" charset="-78"/>
              </a:endParaRPr>
            </a:p>
          </p:txBody>
        </p:sp>
        <p:sp>
          <p:nvSpPr>
            <p:cNvPr id="52" name="Content Placeholder 2"/>
            <p:cNvSpPr txBox="1">
              <a:spLocks/>
            </p:cNvSpPr>
            <p:nvPr/>
          </p:nvSpPr>
          <p:spPr>
            <a:xfrm>
              <a:off x="4887976" y="1487779"/>
              <a:ext cx="2736304" cy="439947"/>
            </a:xfrm>
            <a:prstGeom prst="rect">
              <a:avLst/>
            </a:prstGeom>
          </p:spPr>
          <p:txBody>
            <a:bodyPr vert="horz" lIns="121920" tIns="60960" rIns="121920" bIns="60960" rtlCol="0">
              <a:noAutofit/>
            </a:bodyPr>
            <a:lstStyle>
              <a:lvl1pPr marL="171450" indent="-171450" algn="l" defTabSz="685800" rtl="0" eaLnBrk="1" latinLnBrk="0" hangingPunct="1"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Char char="•"/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14377" rtl="1">
                <a:lnSpc>
                  <a:spcPct val="100000"/>
                </a:lnSpc>
                <a:spcBef>
                  <a:spcPts val="1000"/>
                </a:spcBef>
                <a:buNone/>
                <a:defRPr/>
              </a:pPr>
              <a:r>
                <a:rPr lang="fa-IR" sz="24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IRANSans" panose="020B0506030804020204" pitchFamily="34" charset="-78"/>
                  <a:cs typeface="B Nazanin" panose="00000400000000000000" pitchFamily="2" charset="-78"/>
                </a:rPr>
                <a:t>عنوان </a:t>
              </a:r>
              <a:endParaRPr lang="fa-IR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/>
                <a:cs typeface="B Nazanin" panose="00000400000000000000" pitchFamily="2" charset="-78"/>
              </a:endParaRPr>
            </a:p>
          </p:txBody>
        </p:sp>
      </p:grpSp>
      <p:grpSp>
        <p:nvGrpSpPr>
          <p:cNvPr id="53" name="Group 52"/>
          <p:cNvGrpSpPr/>
          <p:nvPr/>
        </p:nvGrpSpPr>
        <p:grpSpPr>
          <a:xfrm>
            <a:off x="7145509" y="4864334"/>
            <a:ext cx="2148187" cy="1693869"/>
            <a:chOff x="4887976" y="1487779"/>
            <a:chExt cx="2759527" cy="1270402"/>
          </a:xfrm>
        </p:grpSpPr>
        <p:sp>
          <p:nvSpPr>
            <p:cNvPr id="54" name="Content Placeholder 2"/>
            <p:cNvSpPr txBox="1">
              <a:spLocks/>
            </p:cNvSpPr>
            <p:nvPr/>
          </p:nvSpPr>
          <p:spPr>
            <a:xfrm>
              <a:off x="4911199" y="1830185"/>
              <a:ext cx="2736304" cy="927996"/>
            </a:xfrm>
            <a:prstGeom prst="rect">
              <a:avLst/>
            </a:prstGeom>
          </p:spPr>
          <p:txBody>
            <a:bodyPr vert="horz" lIns="121920" tIns="60960" rIns="121920" bIns="60960" rtlCol="0">
              <a:normAutofit/>
            </a:bodyPr>
            <a:lstStyle>
              <a:lvl1pPr marL="171450" indent="-171450" algn="l" defTabSz="685800" rtl="0" eaLnBrk="1" latinLnBrk="0" hangingPunct="1"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Char char="•"/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14377" rtl="1">
                <a:lnSpc>
                  <a:spcPct val="100000"/>
                </a:lnSpc>
                <a:spcBef>
                  <a:spcPts val="1000"/>
                </a:spcBef>
                <a:buNone/>
                <a:defRPr/>
              </a:pPr>
              <a:r>
                <a:rPr lang="fa-IR" sz="2133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IRANSans" panose="020B0506030804020204" pitchFamily="34" charset="-78"/>
                  <a:cs typeface="B Nazanin" panose="00000400000000000000" pitchFamily="2" charset="-78"/>
                </a:rPr>
                <a:t>قالب پاورپوينت شرکتی، قابل ويرايش می باشد</a:t>
              </a:r>
              <a:endParaRPr lang="fa-IR" sz="2133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/>
                <a:cs typeface="B Nazanin" panose="00000400000000000000" pitchFamily="2" charset="-78"/>
              </a:endParaRPr>
            </a:p>
          </p:txBody>
        </p:sp>
        <p:sp>
          <p:nvSpPr>
            <p:cNvPr id="55" name="Content Placeholder 2"/>
            <p:cNvSpPr txBox="1">
              <a:spLocks/>
            </p:cNvSpPr>
            <p:nvPr/>
          </p:nvSpPr>
          <p:spPr>
            <a:xfrm>
              <a:off x="4887976" y="1487779"/>
              <a:ext cx="2736304" cy="439947"/>
            </a:xfrm>
            <a:prstGeom prst="rect">
              <a:avLst/>
            </a:prstGeom>
          </p:spPr>
          <p:txBody>
            <a:bodyPr vert="horz" lIns="121920" tIns="60960" rIns="121920" bIns="60960" rtlCol="0">
              <a:noAutofit/>
            </a:bodyPr>
            <a:lstStyle>
              <a:lvl1pPr marL="171450" indent="-171450" algn="l" defTabSz="685800" rtl="0" eaLnBrk="1" latinLnBrk="0" hangingPunct="1"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Char char="•"/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14377" rtl="1">
                <a:lnSpc>
                  <a:spcPct val="100000"/>
                </a:lnSpc>
                <a:spcBef>
                  <a:spcPts val="1000"/>
                </a:spcBef>
                <a:buNone/>
                <a:defRPr/>
              </a:pPr>
              <a:r>
                <a:rPr lang="fa-IR" sz="24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IRANSans" panose="020B0506030804020204" pitchFamily="34" charset="-78"/>
                  <a:cs typeface="B Nazanin" panose="00000400000000000000" pitchFamily="2" charset="-78"/>
                </a:rPr>
                <a:t>عنوان </a:t>
              </a:r>
              <a:endParaRPr lang="fa-IR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/>
                <a:cs typeface="B Nazanin" panose="00000400000000000000" pitchFamily="2" charset="-78"/>
              </a:endParaRPr>
            </a:p>
          </p:txBody>
        </p:sp>
      </p:grpSp>
      <p:grpSp>
        <p:nvGrpSpPr>
          <p:cNvPr id="56" name="Group 55"/>
          <p:cNvGrpSpPr/>
          <p:nvPr/>
        </p:nvGrpSpPr>
        <p:grpSpPr>
          <a:xfrm>
            <a:off x="4898607" y="4864334"/>
            <a:ext cx="2246079" cy="1693869"/>
            <a:chOff x="4887976" y="1487779"/>
            <a:chExt cx="2759527" cy="1270402"/>
          </a:xfrm>
        </p:grpSpPr>
        <p:sp>
          <p:nvSpPr>
            <p:cNvPr id="57" name="Content Placeholder 2"/>
            <p:cNvSpPr txBox="1">
              <a:spLocks/>
            </p:cNvSpPr>
            <p:nvPr/>
          </p:nvSpPr>
          <p:spPr>
            <a:xfrm>
              <a:off x="4911199" y="1830185"/>
              <a:ext cx="2736304" cy="927996"/>
            </a:xfrm>
            <a:prstGeom prst="rect">
              <a:avLst/>
            </a:prstGeom>
          </p:spPr>
          <p:txBody>
            <a:bodyPr vert="horz" lIns="121920" tIns="60960" rIns="121920" bIns="60960" rtlCol="0">
              <a:normAutofit/>
            </a:bodyPr>
            <a:lstStyle>
              <a:lvl1pPr marL="171450" indent="-171450" algn="l" defTabSz="685800" rtl="0" eaLnBrk="1" latinLnBrk="0" hangingPunct="1"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Char char="•"/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14377" rtl="1">
                <a:lnSpc>
                  <a:spcPct val="100000"/>
                </a:lnSpc>
                <a:spcBef>
                  <a:spcPts val="1000"/>
                </a:spcBef>
                <a:buNone/>
                <a:defRPr/>
              </a:pPr>
              <a:r>
                <a:rPr lang="fa-IR" sz="2133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IRANSans" panose="020B0506030804020204" pitchFamily="34" charset="-78"/>
                  <a:cs typeface="B Nazanin" panose="00000400000000000000" pitchFamily="2" charset="-78"/>
                </a:rPr>
                <a:t>قالب پاورپوينت شرکتی، قابل ويرايش می باشد</a:t>
              </a:r>
              <a:endParaRPr lang="fa-IR" sz="2133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/>
                <a:cs typeface="B Nazanin" panose="00000400000000000000" pitchFamily="2" charset="-78"/>
              </a:endParaRPr>
            </a:p>
          </p:txBody>
        </p:sp>
        <p:sp>
          <p:nvSpPr>
            <p:cNvPr id="58" name="Content Placeholder 2"/>
            <p:cNvSpPr txBox="1">
              <a:spLocks/>
            </p:cNvSpPr>
            <p:nvPr/>
          </p:nvSpPr>
          <p:spPr>
            <a:xfrm>
              <a:off x="4887976" y="1487779"/>
              <a:ext cx="2736304" cy="439947"/>
            </a:xfrm>
            <a:prstGeom prst="rect">
              <a:avLst/>
            </a:prstGeom>
          </p:spPr>
          <p:txBody>
            <a:bodyPr vert="horz" lIns="121920" tIns="60960" rIns="121920" bIns="60960" rtlCol="0">
              <a:noAutofit/>
            </a:bodyPr>
            <a:lstStyle>
              <a:lvl1pPr marL="171450" indent="-171450" algn="l" defTabSz="685800" rtl="0" eaLnBrk="1" latinLnBrk="0" hangingPunct="1"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Char char="•"/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14377" rtl="1">
                <a:lnSpc>
                  <a:spcPct val="100000"/>
                </a:lnSpc>
                <a:spcBef>
                  <a:spcPts val="1000"/>
                </a:spcBef>
                <a:buNone/>
                <a:defRPr/>
              </a:pPr>
              <a:r>
                <a:rPr lang="fa-IR" sz="24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IRANSans" panose="020B0506030804020204" pitchFamily="34" charset="-78"/>
                  <a:cs typeface="B Nazanin" panose="00000400000000000000" pitchFamily="2" charset="-78"/>
                </a:rPr>
                <a:t>عنوان </a:t>
              </a:r>
              <a:endParaRPr lang="fa-IR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/>
                <a:cs typeface="B Nazanin" panose="00000400000000000000" pitchFamily="2" charset="-78"/>
              </a:endParaRPr>
            </a:p>
          </p:txBody>
        </p:sp>
      </p:grpSp>
      <p:grpSp>
        <p:nvGrpSpPr>
          <p:cNvPr id="59" name="Group 58"/>
          <p:cNvGrpSpPr/>
          <p:nvPr/>
        </p:nvGrpSpPr>
        <p:grpSpPr>
          <a:xfrm>
            <a:off x="2818816" y="4867076"/>
            <a:ext cx="2148187" cy="1693869"/>
            <a:chOff x="4887976" y="1487779"/>
            <a:chExt cx="2759527" cy="1270402"/>
          </a:xfrm>
        </p:grpSpPr>
        <p:sp>
          <p:nvSpPr>
            <p:cNvPr id="60" name="Content Placeholder 2"/>
            <p:cNvSpPr txBox="1">
              <a:spLocks/>
            </p:cNvSpPr>
            <p:nvPr/>
          </p:nvSpPr>
          <p:spPr>
            <a:xfrm>
              <a:off x="4911199" y="1830185"/>
              <a:ext cx="2736304" cy="927996"/>
            </a:xfrm>
            <a:prstGeom prst="rect">
              <a:avLst/>
            </a:prstGeom>
          </p:spPr>
          <p:txBody>
            <a:bodyPr vert="horz" lIns="121920" tIns="60960" rIns="121920" bIns="60960" rtlCol="0">
              <a:normAutofit/>
            </a:bodyPr>
            <a:lstStyle>
              <a:lvl1pPr marL="171450" indent="-171450" algn="l" defTabSz="685800" rtl="0" eaLnBrk="1" latinLnBrk="0" hangingPunct="1"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Char char="•"/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14377" rtl="1">
                <a:lnSpc>
                  <a:spcPct val="100000"/>
                </a:lnSpc>
                <a:spcBef>
                  <a:spcPts val="1000"/>
                </a:spcBef>
                <a:buNone/>
                <a:defRPr/>
              </a:pPr>
              <a:r>
                <a:rPr lang="fa-IR" sz="2133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IRANSans" panose="020B0506030804020204" pitchFamily="34" charset="-78"/>
                  <a:cs typeface="B Nazanin" panose="00000400000000000000" pitchFamily="2" charset="-78"/>
                </a:rPr>
                <a:t>قالب پاورپوينت شرکتی، قابل ويرايش می باشد</a:t>
              </a:r>
              <a:endParaRPr lang="fa-IR" sz="2133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/>
                <a:cs typeface="B Nazanin" panose="00000400000000000000" pitchFamily="2" charset="-78"/>
              </a:endParaRPr>
            </a:p>
          </p:txBody>
        </p:sp>
        <p:sp>
          <p:nvSpPr>
            <p:cNvPr id="61" name="Content Placeholder 2"/>
            <p:cNvSpPr txBox="1">
              <a:spLocks/>
            </p:cNvSpPr>
            <p:nvPr/>
          </p:nvSpPr>
          <p:spPr>
            <a:xfrm>
              <a:off x="4887976" y="1487779"/>
              <a:ext cx="2736304" cy="439947"/>
            </a:xfrm>
            <a:prstGeom prst="rect">
              <a:avLst/>
            </a:prstGeom>
          </p:spPr>
          <p:txBody>
            <a:bodyPr vert="horz" lIns="121920" tIns="60960" rIns="121920" bIns="60960" rtlCol="0">
              <a:noAutofit/>
            </a:bodyPr>
            <a:lstStyle>
              <a:lvl1pPr marL="171450" indent="-171450" algn="l" defTabSz="685800" rtl="0" eaLnBrk="1" latinLnBrk="0" hangingPunct="1"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Char char="•"/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14377" rtl="1">
                <a:lnSpc>
                  <a:spcPct val="100000"/>
                </a:lnSpc>
                <a:spcBef>
                  <a:spcPts val="1000"/>
                </a:spcBef>
                <a:buNone/>
                <a:defRPr/>
              </a:pPr>
              <a:r>
                <a:rPr lang="fa-IR" sz="24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IRANSans" panose="020B0506030804020204" pitchFamily="34" charset="-78"/>
                  <a:cs typeface="B Nazanin" panose="00000400000000000000" pitchFamily="2" charset="-78"/>
                </a:rPr>
                <a:t>عنوان </a:t>
              </a:r>
              <a:endParaRPr lang="fa-IR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/>
                <a:cs typeface="B Nazanin" panose="00000400000000000000" pitchFamily="2" charset="-78"/>
              </a:endParaRPr>
            </a:p>
          </p:txBody>
        </p:sp>
      </p:grpSp>
      <p:grpSp>
        <p:nvGrpSpPr>
          <p:cNvPr id="62" name="Group 61"/>
          <p:cNvGrpSpPr/>
          <p:nvPr/>
        </p:nvGrpSpPr>
        <p:grpSpPr>
          <a:xfrm>
            <a:off x="622231" y="4864334"/>
            <a:ext cx="2148187" cy="1693869"/>
            <a:chOff x="4887976" y="1487779"/>
            <a:chExt cx="2759527" cy="1270402"/>
          </a:xfrm>
        </p:grpSpPr>
        <p:sp>
          <p:nvSpPr>
            <p:cNvPr id="63" name="Content Placeholder 2"/>
            <p:cNvSpPr txBox="1">
              <a:spLocks/>
            </p:cNvSpPr>
            <p:nvPr/>
          </p:nvSpPr>
          <p:spPr>
            <a:xfrm>
              <a:off x="4911199" y="1830185"/>
              <a:ext cx="2736304" cy="927996"/>
            </a:xfrm>
            <a:prstGeom prst="rect">
              <a:avLst/>
            </a:prstGeom>
          </p:spPr>
          <p:txBody>
            <a:bodyPr vert="horz" lIns="121920" tIns="60960" rIns="121920" bIns="60960" rtlCol="0">
              <a:normAutofit/>
            </a:bodyPr>
            <a:lstStyle>
              <a:lvl1pPr marL="171450" indent="-171450" algn="l" defTabSz="685800" rtl="0" eaLnBrk="1" latinLnBrk="0" hangingPunct="1"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Char char="•"/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14377" rtl="1">
                <a:lnSpc>
                  <a:spcPct val="100000"/>
                </a:lnSpc>
                <a:spcBef>
                  <a:spcPts val="1000"/>
                </a:spcBef>
                <a:buNone/>
                <a:defRPr/>
              </a:pPr>
              <a:r>
                <a:rPr lang="fa-IR" sz="2133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IRANSans" panose="020B0506030804020204" pitchFamily="34" charset="-78"/>
                  <a:cs typeface="B Nazanin" panose="00000400000000000000" pitchFamily="2" charset="-78"/>
                </a:rPr>
                <a:t>قالب پاورپوينت شرکتی، قابل ويرايش می باشد</a:t>
              </a:r>
              <a:endParaRPr lang="fa-IR" sz="2133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/>
                <a:cs typeface="B Nazanin" panose="00000400000000000000" pitchFamily="2" charset="-78"/>
              </a:endParaRPr>
            </a:p>
          </p:txBody>
        </p:sp>
        <p:sp>
          <p:nvSpPr>
            <p:cNvPr id="64" name="Content Placeholder 2"/>
            <p:cNvSpPr txBox="1">
              <a:spLocks/>
            </p:cNvSpPr>
            <p:nvPr/>
          </p:nvSpPr>
          <p:spPr>
            <a:xfrm>
              <a:off x="4887976" y="1487779"/>
              <a:ext cx="2736304" cy="439947"/>
            </a:xfrm>
            <a:prstGeom prst="rect">
              <a:avLst/>
            </a:prstGeom>
          </p:spPr>
          <p:txBody>
            <a:bodyPr vert="horz" lIns="121920" tIns="60960" rIns="121920" bIns="60960" rtlCol="0">
              <a:noAutofit/>
            </a:bodyPr>
            <a:lstStyle>
              <a:lvl1pPr marL="171450" indent="-171450" algn="l" defTabSz="685800" rtl="0" eaLnBrk="1" latinLnBrk="0" hangingPunct="1"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Char char="•"/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14377" rtl="1">
                <a:lnSpc>
                  <a:spcPct val="100000"/>
                </a:lnSpc>
                <a:spcBef>
                  <a:spcPts val="1000"/>
                </a:spcBef>
                <a:buNone/>
                <a:defRPr/>
              </a:pPr>
              <a:r>
                <a:rPr lang="fa-IR" sz="24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IRANSans" panose="020B0506030804020204" pitchFamily="34" charset="-78"/>
                  <a:cs typeface="B Nazanin" panose="00000400000000000000" pitchFamily="2" charset="-78"/>
                </a:rPr>
                <a:t>عنوان </a:t>
              </a:r>
              <a:endParaRPr lang="fa-IR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/>
                <a:cs typeface="B Nazanin" panose="00000400000000000000" pitchFamily="2" charset="-7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902138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Blue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1854</Words>
  <Application>Microsoft Office PowerPoint</Application>
  <PresentationFormat>Widescreen</PresentationFormat>
  <Paragraphs>354</Paragraphs>
  <Slides>37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42" baseType="lpstr">
      <vt:lpstr>Arial</vt:lpstr>
      <vt:lpstr>Calibri</vt:lpstr>
      <vt:lpstr>Calibri Light</vt:lpstr>
      <vt:lpstr>IRANSans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2023-03-26T07:55:33Z</dcterms:created>
  <dcterms:modified xsi:type="dcterms:W3CDTF">2023-03-26T08:31:57Z</dcterms:modified>
</cp:coreProperties>
</file>