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theme/themeOverride1.xml" ContentType="application/vnd.openxmlformats-officedocument.themeOverrid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theme/themeOverride2.xml" ContentType="application/vnd.openxmlformats-officedocument.themeOverride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theme/themeOverride3.xml" ContentType="application/vnd.openxmlformats-officedocument.themeOverr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30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9" r:id="rId44"/>
    <p:sldId id="300" r:id="rId45"/>
    <p:sldId id="301" r:id="rId46"/>
    <p:sldId id="297" r:id="rId47"/>
    <p:sldId id="298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4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2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spPr>
            <a:ln w="44450">
              <a:solidFill>
                <a:schemeClr val="accent1"/>
              </a:solidFill>
            </a:ln>
          </c:spPr>
          <c:marker>
            <c:symbol val="circle"/>
            <c:size val="15"/>
            <c:spPr>
              <a:solidFill>
                <a:schemeClr val="bg1"/>
              </a:solidFill>
              <a:ln w="44450">
                <a:solidFill>
                  <a:schemeClr val="accent1"/>
                </a:solidFill>
              </a:ln>
            </c:spPr>
          </c:marker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25</c:v>
                </c:pt>
                <c:pt idx="2">
                  <c:v>50</c:v>
                </c:pt>
                <c:pt idx="3">
                  <c:v>55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2007</c:v>
                      </c:pt>
                      <c:pt idx="1">
                        <c:v>2008</c:v>
                      </c:pt>
                      <c:pt idx="2">
                        <c:v>2009</c:v>
                      </c:pt>
                      <c:pt idx="3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3AC7-4ABC-B6EB-DC3F00736DF8}"/>
            </c:ext>
          </c:extLst>
        </c:ser>
        <c:ser>
          <c:idx val="1"/>
          <c:order val="1"/>
          <c:spPr>
            <a:ln w="44450">
              <a:solidFill>
                <a:schemeClr val="accent5">
                  <a:lumMod val="75000"/>
                </a:schemeClr>
              </a:solidFill>
            </a:ln>
          </c:spPr>
          <c:marker>
            <c:symbol val="circle"/>
            <c:size val="15"/>
            <c:spPr>
              <a:solidFill>
                <a:schemeClr val="bg1"/>
              </a:solidFill>
              <a:ln w="44450">
                <a:solidFill>
                  <a:schemeClr val="accent5">
                    <a:lumMod val="75000"/>
                  </a:schemeClr>
                </a:solidFill>
              </a:ln>
            </c:spPr>
          </c:marker>
          <c:val>
            <c:numRef>
              <c:f>Sheet1!$C$2:$C$5</c:f>
              <c:numCache>
                <c:formatCode>General</c:formatCode>
                <c:ptCount val="4"/>
                <c:pt idx="0">
                  <c:v>45</c:v>
                </c:pt>
                <c:pt idx="1">
                  <c:v>25</c:v>
                </c:pt>
                <c:pt idx="2">
                  <c:v>10</c:v>
                </c:pt>
                <c:pt idx="3">
                  <c:v>7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Region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2007</c:v>
                      </c:pt>
                      <c:pt idx="1">
                        <c:v>2008</c:v>
                      </c:pt>
                      <c:pt idx="2">
                        <c:v>2009</c:v>
                      </c:pt>
                      <c:pt idx="3">
                        <c:v>2010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3AC7-4ABC-B6EB-DC3F00736D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6169880"/>
        <c:axId val="306171056"/>
      </c:lineChart>
      <c:catAx>
        <c:axId val="306169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2">
                <a:lumMod val="85000"/>
              </a:schemeClr>
            </a:solidFill>
          </a:ln>
        </c:spPr>
        <c:crossAx val="306171056"/>
        <c:crosses val="autoZero"/>
        <c:auto val="1"/>
        <c:lblAlgn val="ctr"/>
        <c:lblOffset val="100"/>
        <c:noMultiLvlLbl val="0"/>
      </c:catAx>
      <c:valAx>
        <c:axId val="306171056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chemeClr val="bg2">
                  <a:lumMod val="8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en-US"/>
          </a:p>
        </c:txPr>
        <c:crossAx val="306169880"/>
        <c:crosses val="autoZero"/>
        <c:crossBetween val="between"/>
        <c:majorUnit val="25"/>
      </c:valAx>
    </c:plotArea>
    <c:legend>
      <c:legendPos val="b"/>
      <c:overlay val="0"/>
    </c:legend>
    <c:plotVisOnly val="1"/>
    <c:dispBlanksAs val="zero"/>
    <c:showDLblsOverMax val="0"/>
  </c:chart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53</c:v>
                </c:pt>
                <c:pt idx="2">
                  <c:v>26</c:v>
                </c:pt>
                <c:pt idx="3">
                  <c:v>16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2010</c:v>
                      </c:pt>
                      <c:pt idx="1">
                        <c:v>2009</c:v>
                      </c:pt>
                      <c:pt idx="2">
                        <c:v>2008</c:v>
                      </c:pt>
                      <c:pt idx="3">
                        <c:v>2007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6761-4918-926E-8CC5692434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1"/>
        <c:axId val="307958016"/>
        <c:axId val="336426704"/>
      </c:barChart>
      <c:catAx>
        <c:axId val="3079580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crossAx val="336426704"/>
        <c:crosses val="autoZero"/>
        <c:auto val="1"/>
        <c:lblAlgn val="ctr"/>
        <c:lblOffset val="100"/>
        <c:noMultiLvlLbl val="0"/>
      </c:catAx>
      <c:valAx>
        <c:axId val="336426704"/>
        <c:scaling>
          <c:orientation val="minMax"/>
        </c:scaling>
        <c:delete val="0"/>
        <c:axPos val="b"/>
        <c:majorGridlines>
          <c:spPr>
            <a:ln>
              <a:solidFill>
                <a:schemeClr val="accent6">
                  <a:lumMod val="10000"/>
                  <a:lumOff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307958016"/>
        <c:crosses val="autoZero"/>
        <c:crossBetween val="between"/>
        <c:majorUnit val="25"/>
      </c:valAx>
    </c:plotArea>
    <c:plotVisOnly val="1"/>
    <c:dispBlanksAs val="gap"/>
    <c:showDLblsOverMax val="0"/>
  </c:chart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B2DF8C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53</c:v>
                </c:pt>
                <c:pt idx="2">
                  <c:v>26</c:v>
                </c:pt>
                <c:pt idx="3">
                  <c:v>16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2010</c:v>
                      </c:pt>
                      <c:pt idx="1">
                        <c:v>2009</c:v>
                      </c:pt>
                      <c:pt idx="2">
                        <c:v>2008</c:v>
                      </c:pt>
                      <c:pt idx="3">
                        <c:v>2007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26B7-4F00-9B1E-BACDCA3DC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1"/>
        <c:axId val="336425528"/>
        <c:axId val="336421608"/>
      </c:barChart>
      <c:catAx>
        <c:axId val="3364255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crossAx val="336421608"/>
        <c:crosses val="autoZero"/>
        <c:auto val="1"/>
        <c:lblAlgn val="ctr"/>
        <c:lblOffset val="100"/>
        <c:noMultiLvlLbl val="0"/>
      </c:catAx>
      <c:valAx>
        <c:axId val="336421608"/>
        <c:scaling>
          <c:orientation val="minMax"/>
        </c:scaling>
        <c:delete val="0"/>
        <c:axPos val="b"/>
        <c:majorGridlines>
          <c:spPr>
            <a:ln>
              <a:solidFill>
                <a:schemeClr val="accent6">
                  <a:lumMod val="10000"/>
                  <a:lumOff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336425528"/>
        <c:crosses val="autoZero"/>
        <c:crossBetween val="between"/>
        <c:majorUnit val="25"/>
      </c:valAx>
    </c:plotArea>
    <c:plotVisOnly val="1"/>
    <c:dispBlanksAs val="gap"/>
    <c:showDLblsOverMax val="0"/>
  </c:chart>
  <c:txPr>
    <a:bodyPr/>
    <a:lstStyle/>
    <a:p>
      <a:pPr>
        <a:defRPr sz="11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tx2">
                <a:lumMod val="85000"/>
                <a:lumOff val="15000"/>
              </a:schemeClr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140</c:v>
                </c:pt>
                <c:pt idx="1">
                  <c:v>60</c:v>
                </c:pt>
                <c:pt idx="2">
                  <c:v>45</c:v>
                </c:pt>
                <c:pt idx="3">
                  <c:v>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2010</c:v>
                      </c:pt>
                      <c:pt idx="1">
                        <c:v>2009</c:v>
                      </c:pt>
                      <c:pt idx="2">
                        <c:v>2008</c:v>
                      </c:pt>
                      <c:pt idx="3">
                        <c:v>2007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B114-4B0E-9816-8AD085832617}"/>
            </c:ext>
          </c:extLst>
        </c:ser>
        <c:ser>
          <c:idx val="1"/>
          <c:order val="1"/>
          <c:spPr>
            <a:solidFill>
              <a:schemeClr val="bg2">
                <a:lumMod val="85000"/>
              </a:schemeClr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190</c:v>
                </c:pt>
                <c:pt idx="1">
                  <c:v>100</c:v>
                </c:pt>
                <c:pt idx="2">
                  <c:v>70</c:v>
                </c:pt>
                <c:pt idx="3">
                  <c:v>75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2010</c:v>
                      </c:pt>
                      <c:pt idx="1">
                        <c:v>2009</c:v>
                      </c:pt>
                      <c:pt idx="2">
                        <c:v>2008</c:v>
                      </c:pt>
                      <c:pt idx="3">
                        <c:v>2007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B114-4B0E-9816-8AD0858326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2"/>
        <c:overlap val="100"/>
        <c:axId val="307963112"/>
        <c:axId val="307960760"/>
      </c:barChart>
      <c:catAx>
        <c:axId val="3079631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307960760"/>
        <c:crosses val="autoZero"/>
        <c:auto val="1"/>
        <c:lblAlgn val="ctr"/>
        <c:lblOffset val="100"/>
        <c:noMultiLvlLbl val="0"/>
      </c:catAx>
      <c:valAx>
        <c:axId val="307960760"/>
        <c:scaling>
          <c:orientation val="minMax"/>
          <c:max val="20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307963112"/>
        <c:crosses val="autoZero"/>
        <c:crossBetween val="between"/>
        <c:majorUnit val="5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140</c:v>
                </c:pt>
                <c:pt idx="1">
                  <c:v>60</c:v>
                </c:pt>
                <c:pt idx="2">
                  <c:v>45</c:v>
                </c:pt>
                <c:pt idx="3">
                  <c:v>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2010</c:v>
                      </c:pt>
                      <c:pt idx="1">
                        <c:v>2009</c:v>
                      </c:pt>
                      <c:pt idx="2">
                        <c:v>2008</c:v>
                      </c:pt>
                      <c:pt idx="3">
                        <c:v>2007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C855-47E3-A45E-7DD4025316BA}"/>
            </c:ext>
          </c:extLst>
        </c:ser>
        <c:ser>
          <c:idx val="1"/>
          <c:order val="1"/>
          <c:spPr>
            <a:solidFill>
              <a:schemeClr val="tx2">
                <a:lumMod val="65000"/>
                <a:lumOff val="35000"/>
              </a:schemeClr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190</c:v>
                </c:pt>
                <c:pt idx="1">
                  <c:v>100</c:v>
                </c:pt>
                <c:pt idx="2">
                  <c:v>70</c:v>
                </c:pt>
                <c:pt idx="3">
                  <c:v>75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Region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2010</c:v>
                      </c:pt>
                      <c:pt idx="1">
                        <c:v>2009</c:v>
                      </c:pt>
                      <c:pt idx="2">
                        <c:v>2008</c:v>
                      </c:pt>
                      <c:pt idx="3">
                        <c:v>2007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C855-47E3-A45E-7DD4025316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axId val="307961936"/>
        <c:axId val="307958800"/>
      </c:barChart>
      <c:catAx>
        <c:axId val="3079619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tx2">
                <a:lumMod val="85000"/>
                <a:lumOff val="15000"/>
              </a:schemeClr>
            </a:solidFill>
          </a:ln>
        </c:spPr>
        <c:txPr>
          <a:bodyPr/>
          <a:lstStyle/>
          <a:p>
            <a:pPr>
              <a:defRPr sz="1200">
                <a:solidFill>
                  <a:schemeClr val="accent6">
                    <a:lumMod val="10000"/>
                    <a:lumOff val="9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307958800"/>
        <c:crosses val="autoZero"/>
        <c:auto val="1"/>
        <c:lblAlgn val="ctr"/>
        <c:lblOffset val="100"/>
        <c:noMultiLvlLbl val="0"/>
      </c:catAx>
      <c:valAx>
        <c:axId val="307958800"/>
        <c:scaling>
          <c:orientation val="minMax"/>
          <c:max val="200"/>
        </c:scaling>
        <c:delete val="0"/>
        <c:axPos val="b"/>
        <c:majorGridlines>
          <c:spPr>
            <a:ln>
              <a:solidFill>
                <a:schemeClr val="bg2">
                  <a:lumMod val="50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>
                <a:solidFill>
                  <a:schemeClr val="accent6">
                    <a:lumMod val="10000"/>
                    <a:lumOff val="9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307961936"/>
        <c:crosses val="autoZero"/>
        <c:crossBetween val="between"/>
        <c:majorUnit val="20"/>
      </c:valAx>
    </c:plotArea>
    <c:legend>
      <c:legendPos val="t"/>
      <c:layout>
        <c:manualLayout>
          <c:xMode val="edge"/>
          <c:yMode val="edge"/>
          <c:x val="0.27406700842763498"/>
          <c:y val="1.1136529614765226E-2"/>
          <c:w val="0.35209127557255543"/>
          <c:h val="4.8089200971537981E-2"/>
        </c:manualLayout>
      </c:layout>
      <c:overlay val="0"/>
      <c:txPr>
        <a:bodyPr/>
        <a:lstStyle/>
        <a:p>
          <a:pPr>
            <a:defRPr sz="1200">
              <a:solidFill>
                <a:schemeClr val="accent6">
                  <a:lumMod val="10000"/>
                  <a:lumOff val="90000"/>
                </a:schemeClr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6">
                <a:lumMod val="50000"/>
                <a:lumOff val="50000"/>
              </a:schemeClr>
            </a:solidFill>
          </c:spPr>
          <c:invertIfNegative val="0"/>
          <c:val>
            <c:numRef>
              <c:f>Sheet1!$B$2:$B$6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60</c:v>
                </c:pt>
                <c:pt idx="3">
                  <c:v>140</c:v>
                </c:pt>
                <c:pt idx="4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2010</c:v>
                      </c:pt>
                      <c:pt idx="1">
                        <c:v>2011</c:v>
                      </c:pt>
                      <c:pt idx="2">
                        <c:v>2012</c:v>
                      </c:pt>
                      <c:pt idx="3">
                        <c:v>2013</c:v>
                      </c:pt>
                      <c:pt idx="4">
                        <c:v>2014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6DB4-4ABE-82B6-5B343F42CAFF}"/>
            </c:ext>
          </c:extLst>
        </c:ser>
        <c:ser>
          <c:idx val="1"/>
          <c:order val="1"/>
          <c:spPr>
            <a:solidFill>
              <a:schemeClr val="accent6">
                <a:lumMod val="10000"/>
                <a:lumOff val="90000"/>
              </a:schemeClr>
            </a:solidFill>
          </c:spPr>
          <c:invertIfNegative val="0"/>
          <c:val>
            <c:numRef>
              <c:f>Sheet1!$C$2:$C$6</c:f>
              <c:numCache>
                <c:formatCode>General</c:formatCode>
                <c:ptCount val="5"/>
                <c:pt idx="0">
                  <c:v>80</c:v>
                </c:pt>
                <c:pt idx="1">
                  <c:v>75</c:v>
                </c:pt>
                <c:pt idx="2">
                  <c:v>145</c:v>
                </c:pt>
                <c:pt idx="3">
                  <c:v>190</c:v>
                </c:pt>
                <c:pt idx="4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2010</c:v>
                      </c:pt>
                      <c:pt idx="1">
                        <c:v>2011</c:v>
                      </c:pt>
                      <c:pt idx="2">
                        <c:v>2012</c:v>
                      </c:pt>
                      <c:pt idx="3">
                        <c:v>2013</c:v>
                      </c:pt>
                      <c:pt idx="4">
                        <c:v>2014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6DB4-4ABE-82B6-5B343F42CA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34614464"/>
        <c:axId val="334612112"/>
      </c:barChart>
      <c:catAx>
        <c:axId val="334614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50000"/>
                <a:lumOff val="50000"/>
              </a:schemeClr>
            </a:solidFill>
          </a:ln>
        </c:spPr>
        <c:crossAx val="334612112"/>
        <c:crosses val="autoZero"/>
        <c:auto val="1"/>
        <c:lblAlgn val="ctr"/>
        <c:lblOffset val="100"/>
        <c:noMultiLvlLbl val="0"/>
      </c:catAx>
      <c:valAx>
        <c:axId val="334612112"/>
        <c:scaling>
          <c:orientation val="minMax"/>
        </c:scaling>
        <c:delete val="0"/>
        <c:axPos val="l"/>
        <c:majorGridlines>
          <c:spPr>
            <a:ln>
              <a:solidFill>
                <a:schemeClr val="bg2">
                  <a:lumMod val="9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334614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  <a:lumOff val="2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0ADE-4782-8EF2-B6CEC329CE35}"/>
              </c:ext>
            </c:extLst>
          </c:dPt>
          <c:dPt>
            <c:idx val="1"/>
            <c:bubble3D val="0"/>
            <c:spPr>
              <a:solidFill>
                <a:schemeClr val="accent6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0ADE-4782-8EF2-B6CEC329CE35}"/>
              </c:ext>
            </c:extLst>
          </c:dPt>
          <c:dPt>
            <c:idx val="2"/>
            <c:bubble3D val="0"/>
            <c:spPr>
              <a:solidFill>
                <a:schemeClr val="accent6">
                  <a:lumMod val="25000"/>
                  <a:lumOff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0ADE-4782-8EF2-B6CEC329CE35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7-0ADE-4782-8EF2-B6CEC329CE35}"/>
              </c:ext>
            </c:extLst>
          </c:dPt>
          <c:dPt>
            <c:idx val="4"/>
            <c:bubble3D val="0"/>
            <c:spPr>
              <a:solidFill>
                <a:schemeClr val="accent6">
                  <a:lumMod val="90000"/>
                  <a:lumOff val="1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0ADE-4782-8EF2-B6CEC329CE35}"/>
              </c:ext>
            </c:extLst>
          </c:dPt>
          <c:dLbls>
            <c:dLbl>
              <c:idx val="0"/>
              <c:layout>
                <c:manualLayout>
                  <c:x val="-5.7824792830230051E-2"/>
                  <c:y val="0.19206200140013208"/>
                </c:manualLayout>
              </c:layout>
              <c:tx>
                <c:rich>
                  <a:bodyPr/>
                  <a:lstStyle/>
                  <a:p>
                    <a:r>
                      <a:rPr lang="fa-IR" b="1" dirty="0"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۷%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ADE-4782-8EF2-B6CEC329CE35}"/>
                </c:ext>
              </c:extLst>
            </c:dLbl>
            <c:dLbl>
              <c:idx val="1"/>
              <c:layout>
                <c:manualLayout>
                  <c:x val="-0.14818699320384562"/>
                  <c:y val="0.14553658095349137"/>
                </c:manualLayout>
              </c:layout>
              <c:tx>
                <c:rich>
                  <a:bodyPr/>
                  <a:lstStyle/>
                  <a:p>
                    <a:r>
                      <a:rPr lang="fa-IR" b="1" dirty="0"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۱۳%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ADE-4782-8EF2-B6CEC329CE35}"/>
                </c:ext>
              </c:extLst>
            </c:dLbl>
            <c:dLbl>
              <c:idx val="2"/>
              <c:layout>
                <c:manualLayout>
                  <c:x val="-0.18338047060260412"/>
                  <c:y val="-6.1696214617617616E-2"/>
                </c:manualLayout>
              </c:layout>
              <c:tx>
                <c:rich>
                  <a:bodyPr/>
                  <a:lstStyle/>
                  <a:p>
                    <a:r>
                      <a:rPr lang="fa-IR" b="1" dirty="0"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۲۰%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ADE-4782-8EF2-B6CEC329CE35}"/>
                </c:ext>
              </c:extLst>
            </c:dLbl>
            <c:dLbl>
              <c:idx val="3"/>
              <c:layout>
                <c:manualLayout>
                  <c:x val="8.3704367653042233E-2"/>
                  <c:y val="-0.20815067791531791"/>
                </c:manualLayout>
              </c:layout>
              <c:tx>
                <c:rich>
                  <a:bodyPr/>
                  <a:lstStyle/>
                  <a:p>
                    <a:r>
                      <a:rPr lang="fa-IR" b="1" dirty="0"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۲۷%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ADE-4782-8EF2-B6CEC329CE35}"/>
                </c:ext>
              </c:extLst>
            </c:dLbl>
            <c:dLbl>
              <c:idx val="4"/>
              <c:layout>
                <c:manualLayout>
                  <c:x val="0.15835168553149606"/>
                  <c:y val="0.12821807727048712"/>
                </c:manualLayout>
              </c:layout>
              <c:tx>
                <c:rich>
                  <a:bodyPr/>
                  <a:lstStyle/>
                  <a:p>
                    <a:r>
                      <a:rPr lang="fa-IR" b="1" dirty="0"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۳۳%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0ADE-4782-8EF2-B6CEC329CE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Sheet1!$B$2:$B$6</c:f>
              <c:numCache>
                <c:formatCode>0%</c:formatCode>
                <c:ptCount val="5"/>
                <c:pt idx="0">
                  <c:v>7.0000000000000007E-2</c:v>
                </c:pt>
                <c:pt idx="1">
                  <c:v>0.13</c:v>
                </c:pt>
                <c:pt idx="2">
                  <c:v>0.2</c:v>
                </c:pt>
                <c:pt idx="3">
                  <c:v>0.27</c:v>
                </c:pt>
                <c:pt idx="4">
                  <c:v>0.33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2008</c:v>
                      </c:pt>
                      <c:pt idx="1">
                        <c:v>2009</c:v>
                      </c:pt>
                      <c:pt idx="2">
                        <c:v>2010</c:v>
                      </c:pt>
                      <c:pt idx="3">
                        <c:v>2011</c:v>
                      </c:pt>
                      <c:pt idx="4">
                        <c:v>2012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A-0ADE-4782-8EF2-B6CEC329CE3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.12087941295705924"/>
          <c:y val="0.95050271173205725"/>
          <c:w val="0.75590515696931382"/>
          <c:h val="4.1791809075618559E-2"/>
        </c:manualLayout>
      </c:layout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en-US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90762609823778"/>
          <c:y val="8.9110614813568995E-2"/>
          <c:w val="0.77092772341650417"/>
          <c:h val="0.8359711168985588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  <a:lumOff val="2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1D0B-490B-A78A-EF7E6A7C5B24}"/>
              </c:ext>
            </c:extLst>
          </c:dPt>
          <c:dPt>
            <c:idx val="1"/>
            <c:bubble3D val="0"/>
            <c:spPr>
              <a:solidFill>
                <a:schemeClr val="accent6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1D0B-490B-A78A-EF7E6A7C5B24}"/>
              </c:ext>
            </c:extLst>
          </c:dPt>
          <c:dPt>
            <c:idx val="2"/>
            <c:bubble3D val="0"/>
            <c:spPr>
              <a:solidFill>
                <a:schemeClr val="accent6">
                  <a:lumMod val="25000"/>
                  <a:lumOff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1D0B-490B-A78A-EF7E6A7C5B24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7-1D0B-490B-A78A-EF7E6A7C5B24}"/>
              </c:ext>
            </c:extLst>
          </c:dPt>
          <c:dPt>
            <c:idx val="4"/>
            <c:bubble3D val="0"/>
            <c:spPr>
              <a:solidFill>
                <a:schemeClr val="accent6">
                  <a:lumMod val="90000"/>
                  <a:lumOff val="1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1D0B-490B-A78A-EF7E6A7C5B24}"/>
              </c:ext>
            </c:extLst>
          </c:dPt>
          <c:dLbls>
            <c:dLbl>
              <c:idx val="0"/>
              <c:layout>
                <c:manualLayout>
                  <c:x val="-5.7824792830230051E-2"/>
                  <c:y val="0.19206200140013208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۷%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1D0B-490B-A78A-EF7E6A7C5B24}"/>
                </c:ext>
              </c:extLst>
            </c:dLbl>
            <c:dLbl>
              <c:idx val="1"/>
              <c:layout>
                <c:manualLayout>
                  <c:x val="-0.14818699320384562"/>
                  <c:y val="0.14553658095349137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۱۳%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1D0B-490B-A78A-EF7E6A7C5B24}"/>
                </c:ext>
              </c:extLst>
            </c:dLbl>
            <c:dLbl>
              <c:idx val="2"/>
              <c:layout>
                <c:manualLayout>
                  <c:x val="-0.18338047060260412"/>
                  <c:y val="-6.1696214617617616E-2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۲۰%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1D0B-490B-A78A-EF7E6A7C5B24}"/>
                </c:ext>
              </c:extLst>
            </c:dLbl>
            <c:dLbl>
              <c:idx val="3"/>
              <c:layout>
                <c:manualLayout>
                  <c:x val="8.3704367653042233E-2"/>
                  <c:y val="-0.20815067791531791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۲۷%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1D0B-490B-A78A-EF7E6A7C5B24}"/>
                </c:ext>
              </c:extLst>
            </c:dLbl>
            <c:dLbl>
              <c:idx val="4"/>
              <c:layout>
                <c:manualLayout>
                  <c:x val="0.15835168553149606"/>
                  <c:y val="0.1282180772704871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0" i="0" u="none" strike="noStrike" kern="1200" baseline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۳۳%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1D0B-490B-A78A-EF7E6A7C5B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Sheet1!$B$2:$B$6</c:f>
              <c:numCache>
                <c:formatCode>0%</c:formatCode>
                <c:ptCount val="5"/>
                <c:pt idx="0">
                  <c:v>7.0000000000000007E-2</c:v>
                </c:pt>
                <c:pt idx="1">
                  <c:v>0.13</c:v>
                </c:pt>
                <c:pt idx="2">
                  <c:v>0.2</c:v>
                </c:pt>
                <c:pt idx="3">
                  <c:v>0.27</c:v>
                </c:pt>
                <c:pt idx="4">
                  <c:v>0.33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2008</c:v>
                      </c:pt>
                      <c:pt idx="1">
                        <c:v>2009</c:v>
                      </c:pt>
                      <c:pt idx="2">
                        <c:v>2010</c:v>
                      </c:pt>
                      <c:pt idx="3">
                        <c:v>2011</c:v>
                      </c:pt>
                      <c:pt idx="4">
                        <c:v>2012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A-1D0B-490B-A78A-EF7E6A7C5B2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</a:defRPr>
      </a:pPr>
      <a:endParaRPr lang="en-US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90762609823778"/>
          <c:y val="8.9110614813568995E-2"/>
          <c:w val="0.77092772341650417"/>
          <c:h val="0.8359711168985588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  <a:lumOff val="2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3D3B-4585-9677-90C9EEBE3CA9}"/>
              </c:ext>
            </c:extLst>
          </c:dPt>
          <c:dPt>
            <c:idx val="1"/>
            <c:bubble3D val="0"/>
            <c:spPr>
              <a:solidFill>
                <a:schemeClr val="accent6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3D3B-4585-9677-90C9EEBE3CA9}"/>
              </c:ext>
            </c:extLst>
          </c:dPt>
          <c:dPt>
            <c:idx val="2"/>
            <c:bubble3D val="0"/>
            <c:spPr>
              <a:solidFill>
                <a:schemeClr val="accent6">
                  <a:lumMod val="25000"/>
                  <a:lumOff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3D3B-4585-9677-90C9EEBE3CA9}"/>
              </c:ext>
            </c:extLst>
          </c:dPt>
          <c:dPt>
            <c:idx val="3"/>
            <c:bubble3D val="0"/>
            <c:spPr>
              <a:solidFill>
                <a:srgbClr val="9CD56E"/>
              </a:solidFill>
            </c:spPr>
            <c:extLst>
              <c:ext xmlns:c16="http://schemas.microsoft.com/office/drawing/2014/chart" uri="{C3380CC4-5D6E-409C-BE32-E72D297353CC}">
                <c16:uniqueId val="{00000007-3D3B-4585-9677-90C9EEBE3CA9}"/>
              </c:ext>
            </c:extLst>
          </c:dPt>
          <c:dPt>
            <c:idx val="4"/>
            <c:bubble3D val="0"/>
            <c:spPr>
              <a:solidFill>
                <a:schemeClr val="accent6">
                  <a:lumMod val="90000"/>
                  <a:lumOff val="1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3D3B-4585-9677-90C9EEBE3CA9}"/>
              </c:ext>
            </c:extLst>
          </c:dPt>
          <c:dLbls>
            <c:dLbl>
              <c:idx val="0"/>
              <c:layout>
                <c:manualLayout>
                  <c:x val="-5.7824792830230051E-2"/>
                  <c:y val="0.19206200140013208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۷%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D3B-4585-9677-90C9EEBE3CA9}"/>
                </c:ext>
              </c:extLst>
            </c:dLbl>
            <c:dLbl>
              <c:idx val="1"/>
              <c:layout>
                <c:manualLayout>
                  <c:x val="-0.14818699320384562"/>
                  <c:y val="0.14553658095349137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۱۳%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D3B-4585-9677-90C9EEBE3CA9}"/>
                </c:ext>
              </c:extLst>
            </c:dLbl>
            <c:dLbl>
              <c:idx val="2"/>
              <c:layout>
                <c:manualLayout>
                  <c:x val="-0.18338047060260412"/>
                  <c:y val="-6.1696214617617616E-2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۲۰%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D3B-4585-9677-90C9EEBE3CA9}"/>
                </c:ext>
              </c:extLst>
            </c:dLbl>
            <c:dLbl>
              <c:idx val="3"/>
              <c:layout>
                <c:manualLayout>
                  <c:x val="8.3704367653042233E-2"/>
                  <c:y val="-0.20815067791531791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۲۷%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D3B-4585-9677-90C9EEBE3CA9}"/>
                </c:ext>
              </c:extLst>
            </c:dLbl>
            <c:dLbl>
              <c:idx val="4"/>
              <c:layout>
                <c:manualLayout>
                  <c:x val="0.15835168553149606"/>
                  <c:y val="0.12821807727048712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۳۳%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D3B-4585-9677-90C9EEBE3C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Sheet1!$B$2:$B$6</c:f>
              <c:numCache>
                <c:formatCode>0%</c:formatCode>
                <c:ptCount val="5"/>
                <c:pt idx="0">
                  <c:v>7.0000000000000007E-2</c:v>
                </c:pt>
                <c:pt idx="1">
                  <c:v>0.13</c:v>
                </c:pt>
                <c:pt idx="2">
                  <c:v>0.2</c:v>
                </c:pt>
                <c:pt idx="3">
                  <c:v>0.27</c:v>
                </c:pt>
                <c:pt idx="4">
                  <c:v>0.33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2008</c:v>
                      </c:pt>
                      <c:pt idx="1">
                        <c:v>2009</c:v>
                      </c:pt>
                      <c:pt idx="2">
                        <c:v>2010</c:v>
                      </c:pt>
                      <c:pt idx="3">
                        <c:v>2011</c:v>
                      </c:pt>
                      <c:pt idx="4">
                        <c:v>2012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A-3D3B-4585-9677-90C9EEBE3CA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  <c:userShapes r:id="rId3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90762609823778"/>
          <c:y val="8.9110614813568995E-2"/>
          <c:w val="0.77092772341650417"/>
          <c:h val="0.8359711168985588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  <a:lumOff val="2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CCA4-4717-86A5-F37C4A09BBDD}"/>
              </c:ext>
            </c:extLst>
          </c:dPt>
          <c:dPt>
            <c:idx val="1"/>
            <c:bubble3D val="0"/>
            <c:spPr>
              <a:solidFill>
                <a:schemeClr val="accent6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CCA4-4717-86A5-F37C4A09BBDD}"/>
              </c:ext>
            </c:extLst>
          </c:dPt>
          <c:dPt>
            <c:idx val="2"/>
            <c:bubble3D val="0"/>
            <c:spPr>
              <a:solidFill>
                <a:schemeClr val="accent6">
                  <a:lumMod val="25000"/>
                  <a:lumOff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CCA4-4717-86A5-F37C4A09BBDD}"/>
              </c:ext>
            </c:extLst>
          </c:dPt>
          <c:dPt>
            <c:idx val="3"/>
            <c:bubble3D val="0"/>
            <c:spPr>
              <a:solidFill>
                <a:srgbClr val="9CD56E"/>
              </a:solidFill>
            </c:spPr>
            <c:extLst>
              <c:ext xmlns:c16="http://schemas.microsoft.com/office/drawing/2014/chart" uri="{C3380CC4-5D6E-409C-BE32-E72D297353CC}">
                <c16:uniqueId val="{00000007-CCA4-4717-86A5-F37C4A09BBDD}"/>
              </c:ext>
            </c:extLst>
          </c:dPt>
          <c:dPt>
            <c:idx val="4"/>
            <c:bubble3D val="0"/>
            <c:spPr>
              <a:solidFill>
                <a:schemeClr val="accent6">
                  <a:lumMod val="90000"/>
                  <a:lumOff val="1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CCA4-4717-86A5-F37C4A09BBDD}"/>
              </c:ext>
            </c:extLst>
          </c:dPt>
          <c:dLbls>
            <c:dLbl>
              <c:idx val="0"/>
              <c:layout>
                <c:manualLayout>
                  <c:x val="-5.7824792830230051E-2"/>
                  <c:y val="0.19206200140013208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۷%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CA4-4717-86A5-F37C4A09BBDD}"/>
                </c:ext>
              </c:extLst>
            </c:dLbl>
            <c:dLbl>
              <c:idx val="1"/>
              <c:layout>
                <c:manualLayout>
                  <c:x val="-0.14818699320384562"/>
                  <c:y val="0.14553658095349137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۱۳%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CA4-4717-86A5-F37C4A09BBDD}"/>
                </c:ext>
              </c:extLst>
            </c:dLbl>
            <c:dLbl>
              <c:idx val="2"/>
              <c:layout>
                <c:manualLayout>
                  <c:x val="-0.18338047060260412"/>
                  <c:y val="-6.1696214617617616E-2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۲۰%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CCA4-4717-86A5-F37C4A09BBDD}"/>
                </c:ext>
              </c:extLst>
            </c:dLbl>
            <c:dLbl>
              <c:idx val="3"/>
              <c:layout>
                <c:manualLayout>
                  <c:x val="8.3704367653042233E-2"/>
                  <c:y val="-0.20815067791531791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۲۷%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CA4-4717-86A5-F37C4A09BBDD}"/>
                </c:ext>
              </c:extLst>
            </c:dLbl>
            <c:dLbl>
              <c:idx val="4"/>
              <c:layout>
                <c:manualLayout>
                  <c:x val="0.15835168553149606"/>
                  <c:y val="0.12821807727048712"/>
                </c:manualLayout>
              </c:layout>
              <c:tx>
                <c:rich>
                  <a:bodyPr/>
                  <a:lstStyle/>
                  <a:p>
                    <a:r>
                      <a:rPr lang="fa-IR" sz="1400" b="1" i="0" u="none" strike="noStrike" kern="1200" baseline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habnam" panose="020B0603030804020204" pitchFamily="34" charset="-78"/>
                        <a:cs typeface="Shabnam" panose="020B0603030804020204" pitchFamily="34" charset="-78"/>
                      </a:rPr>
                      <a:t>۳۳%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CCA4-4717-86A5-F37C4A09BB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Sheet1!$B$2:$B$6</c:f>
              <c:numCache>
                <c:formatCode>0%</c:formatCode>
                <c:ptCount val="5"/>
                <c:pt idx="0">
                  <c:v>7.0000000000000007E-2</c:v>
                </c:pt>
                <c:pt idx="1">
                  <c:v>0.13</c:v>
                </c:pt>
                <c:pt idx="2">
                  <c:v>0.2</c:v>
                </c:pt>
                <c:pt idx="3">
                  <c:v>0.27</c:v>
                </c:pt>
                <c:pt idx="4">
                  <c:v>0.33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2008</c:v>
                      </c:pt>
                      <c:pt idx="1">
                        <c:v>2009</c:v>
                      </c:pt>
                      <c:pt idx="2">
                        <c:v>2010</c:v>
                      </c:pt>
                      <c:pt idx="3">
                        <c:v>2011</c:v>
                      </c:pt>
                      <c:pt idx="4">
                        <c:v>2012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A-CCA4-4717-86A5-F37C4A09BBD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B2DF8C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53</c:v>
                </c:pt>
                <c:pt idx="2">
                  <c:v>26</c:v>
                </c:pt>
                <c:pt idx="3">
                  <c:v>16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2010</c:v>
                      </c:pt>
                      <c:pt idx="1">
                        <c:v>2009</c:v>
                      </c:pt>
                      <c:pt idx="2">
                        <c:v>2008</c:v>
                      </c:pt>
                      <c:pt idx="3">
                        <c:v>2007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17E3-42E6-B73D-049B020C7EC3}"/>
            </c:ext>
          </c:extLst>
        </c:ser>
        <c:ser>
          <c:idx val="1"/>
          <c:order val="1"/>
          <c:spPr>
            <a:solidFill>
              <a:srgbClr val="9CD56E"/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60</c:v>
                </c:pt>
                <c:pt idx="1">
                  <c:v>65</c:v>
                </c:pt>
                <c:pt idx="2">
                  <c:v>45</c:v>
                </c:pt>
                <c:pt idx="3">
                  <c:v>54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Region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2010</c:v>
                      </c:pt>
                      <c:pt idx="1">
                        <c:v>2009</c:v>
                      </c:pt>
                      <c:pt idx="2">
                        <c:v>2008</c:v>
                      </c:pt>
                      <c:pt idx="3">
                        <c:v>2007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17E3-42E6-B73D-049B020C7E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1"/>
        <c:axId val="334611328"/>
        <c:axId val="334614072"/>
      </c:barChart>
      <c:catAx>
        <c:axId val="3346113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2">
                <a:lumMod val="65000"/>
                <a:lumOff val="35000"/>
              </a:schemeClr>
            </a:solidFill>
          </a:ln>
        </c:spPr>
        <c:crossAx val="334614072"/>
        <c:crosses val="autoZero"/>
        <c:auto val="1"/>
        <c:lblAlgn val="ctr"/>
        <c:lblOffset val="100"/>
        <c:noMultiLvlLbl val="0"/>
      </c:catAx>
      <c:valAx>
        <c:axId val="334614072"/>
        <c:scaling>
          <c:orientation val="minMax"/>
        </c:scaling>
        <c:delete val="0"/>
        <c:axPos val="b"/>
        <c:majorGridlines>
          <c:spPr>
            <a:ln>
              <a:solidFill>
                <a:schemeClr val="accent6">
                  <a:lumMod val="10000"/>
                  <a:lumOff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334611328"/>
        <c:crosses val="autoZero"/>
        <c:crossBetween val="between"/>
        <c:majorUnit val="25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0.34525</cdr:x>
      <cdr:y>0.27342</cdr:y>
    </cdr:from>
    <cdr:to>
      <cdr:x>0.65959</cdr:x>
      <cdr:y>0.61903</cdr:y>
    </cdr:to>
    <cdr:sp macro="" textlink="">
      <cdr:nvSpPr>
        <cdr:cNvPr id="2" name="Oval 1"/>
        <cdr:cNvSpPr/>
      </cdr:nvSpPr>
      <cdr:spPr bwMode="auto">
        <a:xfrm xmlns:a="http://schemas.openxmlformats.org/drawingml/2006/main">
          <a:off x="1619672" y="1166582"/>
          <a:ext cx="1474613" cy="1474577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2">
            <a:alpha val="38000"/>
          </a:schemeClr>
        </a:solidFill>
        <a:ln xmlns:a="http://schemas.openxmlformats.org/drawingml/2006/main" w="25400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id-ID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0.34282</cdr:x>
      <cdr:y>0.31043</cdr:y>
    </cdr:from>
    <cdr:to>
      <cdr:x>0.70044</cdr:x>
      <cdr:y>0.70363</cdr:y>
    </cdr:to>
    <cdr:sp macro="" textlink="">
      <cdr:nvSpPr>
        <cdr:cNvPr id="2" name="Oval 1"/>
        <cdr:cNvSpPr/>
      </cdr:nvSpPr>
      <cdr:spPr bwMode="auto">
        <a:xfrm xmlns:a="http://schemas.openxmlformats.org/drawingml/2006/main">
          <a:off x="2661206" y="2222328"/>
          <a:ext cx="2776125" cy="2814835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2">
            <a:alpha val="38000"/>
          </a:schemeClr>
        </a:solidFill>
        <a:ln xmlns:a="http://schemas.openxmlformats.org/drawingml/2006/main" w="25400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id-ID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0.34719</cdr:x>
      <cdr:y>0.30729</cdr:y>
    </cdr:from>
    <cdr:to>
      <cdr:x>0.70481</cdr:x>
      <cdr:y>0.70049</cdr:y>
    </cdr:to>
    <cdr:sp macro="" textlink="">
      <cdr:nvSpPr>
        <cdr:cNvPr id="2" name="Oval 1"/>
        <cdr:cNvSpPr/>
      </cdr:nvSpPr>
      <cdr:spPr bwMode="auto">
        <a:xfrm xmlns:a="http://schemas.openxmlformats.org/drawingml/2006/main">
          <a:off x="2695128" y="2199803"/>
          <a:ext cx="2776125" cy="2814835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2">
            <a:alpha val="38000"/>
          </a:schemeClr>
        </a:solidFill>
        <a:ln xmlns:a="http://schemas.openxmlformats.org/drawingml/2006/main" w="25400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id-ID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0.34719</cdr:x>
      <cdr:y>0.30729</cdr:y>
    </cdr:from>
    <cdr:to>
      <cdr:x>0.70481</cdr:x>
      <cdr:y>0.70049</cdr:y>
    </cdr:to>
    <cdr:sp macro="" textlink="">
      <cdr:nvSpPr>
        <cdr:cNvPr id="2" name="Oval 1"/>
        <cdr:cNvSpPr/>
      </cdr:nvSpPr>
      <cdr:spPr bwMode="auto">
        <a:xfrm xmlns:a="http://schemas.openxmlformats.org/drawingml/2006/main">
          <a:off x="2695128" y="2199803"/>
          <a:ext cx="2776125" cy="2814835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2">
            <a:alpha val="38000"/>
          </a:schemeClr>
        </a:solidFill>
        <a:ln xmlns:a="http://schemas.openxmlformats.org/drawingml/2006/main" w="25400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id-ID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A2E8E-259C-1BA1-3DA0-2A98C8B1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148FC3-6A01-9FC5-A35F-26D305BE5F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A7A3C-D2C1-5121-CA85-0B62EF938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D70A4-D1CA-4163-ABF7-D143795FE8C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51857-0578-0ECE-2089-CD340116C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B1335F-EB7A-D776-2D51-CA5DE7BAA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1B97-5132-4792-B79E-F28BA826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80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C7097-76FF-33AE-6BEC-E182DC27E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5A3439-EEFD-5218-A0C7-D671D9814E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F0E64-3ECC-BF7D-F3AB-7DBC59B3D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D70A4-D1CA-4163-ABF7-D143795FE8C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2C694B-B81C-70DD-AA27-930FFE07B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27F70-FBFC-9484-456E-7452E67C5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1B97-5132-4792-B79E-F28BA826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044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1CD509-9DC9-EEB7-EBCF-625E59C6F9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7F47B7-5B0E-CD72-3B3E-5E189493EC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E78AE-F65A-0D81-C2F7-278C65006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D70A4-D1CA-4163-ABF7-D143795FE8C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1B0A49-013A-5D69-E1BD-85B06720A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89B4E-4103-555C-5BDB-D103467A5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1B97-5132-4792-B79E-F28BA826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696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EADE4AF-056D-4935-84FA-382182686490}" type="datetimeFigureOut">
              <a:rPr lang="id-ID" smtClean="0"/>
              <a:t>30/03/2023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200AA-6AB4-414F-9A28-CD03E1C954B4}" type="slidenum">
              <a:rPr lang="id-ID" smtClean="0"/>
              <a:t>‹#›</a:t>
            </a:fld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103446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3120496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5136720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7152944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9169168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1103446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3120496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5136720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7152944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9169168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1103446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3120496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5136720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7152944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9169168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669036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EADE4AF-056D-4935-84FA-382182686490}" type="datetimeFigureOut">
              <a:rPr lang="id-ID" smtClean="0"/>
              <a:t>30/03/2023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200AA-6AB4-414F-9A28-CD03E1C954B4}" type="slidenum">
              <a:rPr lang="id-ID" smtClean="0"/>
              <a:t>‹#›</a:t>
            </a:fld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103446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3120496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5136720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7152944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9169168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1103446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3120496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5136720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7152944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9169168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1103446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3120496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5136720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7152944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9169168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42510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103445" y="15567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143963" y="15567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160187" y="15567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194340" y="15567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9210564" y="15567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1103445" y="33569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3143963" y="33569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5160187" y="33569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7194340" y="33569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9210564" y="33569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47387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103445" y="15567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/>
            </a:lvl1pPr>
          </a:lstStyle>
          <a:p>
            <a:endParaRPr lang="id-ID" dirty="0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143963" y="15567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/>
            </a:lvl1pPr>
          </a:lstStyle>
          <a:p>
            <a:endParaRPr lang="id-ID" dirty="0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160187" y="15567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/>
            </a:lvl1pPr>
          </a:lstStyle>
          <a:p>
            <a:endParaRPr lang="id-ID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194340" y="15567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/>
            </a:lvl1pPr>
          </a:lstStyle>
          <a:p>
            <a:endParaRPr lang="id-ID" dirty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9210564" y="15567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/>
            </a:lvl1pPr>
          </a:lstStyle>
          <a:p>
            <a:endParaRPr lang="id-ID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1103445" y="33569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/>
            </a:lvl1pPr>
          </a:lstStyle>
          <a:p>
            <a:endParaRPr lang="id-ID" dirty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3143963" y="33569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/>
            </a:lvl1pPr>
          </a:lstStyle>
          <a:p>
            <a:endParaRPr lang="id-ID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5160187" y="33569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/>
            </a:lvl1pPr>
          </a:lstStyle>
          <a:p>
            <a:endParaRPr lang="id-ID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7194340" y="33569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/>
            </a:lvl1pPr>
          </a:lstStyle>
          <a:p>
            <a:endParaRPr lang="id-ID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9210564" y="3356992"/>
            <a:ext cx="1930400" cy="1676400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 lIns="38405" tIns="19202" rIns="38405" bIns="19202" anchor="t"/>
          <a:lstStyle>
            <a:lvl1pPr marL="0" indent="0" algn="ctr">
              <a:buNone/>
              <a:defRPr sz="8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08183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391478" y="1772816"/>
            <a:ext cx="1823244" cy="1369108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11691" y="1772816"/>
            <a:ext cx="1823244" cy="1369108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231905" y="1772816"/>
            <a:ext cx="1823244" cy="1369108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152118" y="1772816"/>
            <a:ext cx="1823244" cy="1369108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072331" y="1772816"/>
            <a:ext cx="1823244" cy="1369108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391478" y="3284984"/>
            <a:ext cx="1823244" cy="1369108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311691" y="3284984"/>
            <a:ext cx="1823244" cy="1369108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5231905" y="3284984"/>
            <a:ext cx="1823244" cy="1369108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152118" y="3284984"/>
            <a:ext cx="1823244" cy="1369108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072331" y="3284984"/>
            <a:ext cx="1823244" cy="1369108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271433" y="5084763"/>
            <a:ext cx="2880784" cy="10080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799514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EADE4AF-056D-4935-84FA-382182686490}" type="datetimeFigureOut">
              <a:rPr lang="id-ID" smtClean="0"/>
              <a:t>30/03/2023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200AA-6AB4-414F-9A28-CD03E1C954B4}" type="slidenum">
              <a:rPr lang="id-ID" smtClean="0"/>
              <a:t>‹#›</a:t>
            </a:fld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31371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448422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464646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6480870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8497094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431371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2448422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4464646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6480870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8497094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431371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2448422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464646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6480870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8497094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28"/>
          </p:nvPr>
        </p:nvSpPr>
        <p:spPr>
          <a:xfrm>
            <a:off x="10462645" y="5013176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10462645" y="4149080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2224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EADE4AF-056D-4935-84FA-382182686490}" type="datetimeFigureOut">
              <a:rPr lang="id-ID" smtClean="0"/>
              <a:t>30/03/2023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200AA-6AB4-414F-9A28-CD03E1C954B4}" type="slidenum">
              <a:rPr lang="id-ID" smtClean="0"/>
              <a:t>‹#›</a:t>
            </a:fld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31371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448422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464646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6480870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8497094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431371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2448422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4464646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6480870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8497094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431371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2448422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464646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6480870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8497094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28"/>
          </p:nvPr>
        </p:nvSpPr>
        <p:spPr>
          <a:xfrm>
            <a:off x="10462645" y="5013176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10462645" y="4149080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421431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EADE4AF-056D-4935-84FA-382182686490}" type="datetimeFigureOut">
              <a:rPr lang="id-ID" smtClean="0"/>
              <a:t>30/03/2023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200AA-6AB4-414F-9A28-CD03E1C954B4}" type="slidenum">
              <a:rPr lang="id-ID" smtClean="0"/>
              <a:t>‹#›</a:t>
            </a:fld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31371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448422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464646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6480870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8497094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431371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2448422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4464646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6480870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8497094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431371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2448422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464646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6480870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8497094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28"/>
          </p:nvPr>
        </p:nvSpPr>
        <p:spPr>
          <a:xfrm>
            <a:off x="10462645" y="5013176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10462645" y="4149080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28536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95185-145E-8287-8E84-C05A0D710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E2C74A-5B35-B13B-0E1D-1501D98067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B821A-482B-6146-E541-96967D3B2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D70A4-D1CA-4163-ABF7-D143795FE8C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0F6BD-8B12-1FC5-0076-20F6BDAD3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B7319-3D85-98D9-18C1-A154B2E01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1B97-5132-4792-B79E-F28BA826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831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EADE4AF-056D-4935-84FA-382182686490}" type="datetimeFigureOut">
              <a:rPr lang="id-ID" smtClean="0"/>
              <a:t>30/03/2023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200AA-6AB4-414F-9A28-CD03E1C954B4}" type="slidenum">
              <a:rPr lang="id-ID" smtClean="0"/>
              <a:t>‹#›</a:t>
            </a:fld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31371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448422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464646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6480870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8497094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431371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2448422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4464646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6480870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8497094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431371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2448422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464646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6480870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8497094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28"/>
          </p:nvPr>
        </p:nvSpPr>
        <p:spPr>
          <a:xfrm>
            <a:off x="10462645" y="5013176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10462645" y="4149080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689710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EADE4AF-056D-4935-84FA-382182686490}" type="datetimeFigureOut">
              <a:rPr lang="id-ID" smtClean="0"/>
              <a:t>30/03/2023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200AA-6AB4-414F-9A28-CD03E1C954B4}" type="slidenum">
              <a:rPr lang="id-ID" smtClean="0"/>
              <a:t>‹#›</a:t>
            </a:fld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31371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448422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464646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6480870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8497094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431371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2448422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4464646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6480870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8497094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431371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2448422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464646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6480870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8497094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28"/>
          </p:nvPr>
        </p:nvSpPr>
        <p:spPr>
          <a:xfrm>
            <a:off x="10462645" y="5013176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10462645" y="4149080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332523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EADE4AF-056D-4935-84FA-382182686490}" type="datetimeFigureOut">
              <a:rPr lang="id-ID" smtClean="0"/>
              <a:t>30/03/2023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200AA-6AB4-414F-9A28-CD03E1C954B4}" type="slidenum">
              <a:rPr lang="id-ID" smtClean="0"/>
              <a:t>‹#›</a:t>
            </a:fld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31371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448422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464646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6480870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8497094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431371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2448422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4464646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6480870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8497094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431371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2448422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464646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6480870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8497094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28"/>
          </p:nvPr>
        </p:nvSpPr>
        <p:spPr>
          <a:xfrm>
            <a:off x="10462645" y="5013176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10462645" y="4149080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811124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31405" y="692697"/>
            <a:ext cx="3801268" cy="2144899"/>
          </a:xfrm>
          <a:prstGeom prst="round2SameRect">
            <a:avLst>
              <a:gd name="adj1" fmla="val 0"/>
              <a:gd name="adj2" fmla="val 2480"/>
            </a:avLst>
          </a:prstGeom>
        </p:spPr>
        <p:txBody>
          <a:bodyPr lIns="38405" tIns="19202" rIns="38405" bIns="19202"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619837" y="692697"/>
            <a:ext cx="3801268" cy="2144899"/>
          </a:xfrm>
          <a:prstGeom prst="round2SameRect">
            <a:avLst>
              <a:gd name="adj1" fmla="val 0"/>
              <a:gd name="adj2" fmla="val 2480"/>
            </a:avLst>
          </a:prstGeom>
        </p:spPr>
        <p:txBody>
          <a:bodyPr lIns="38405" tIns="19202" rIns="38405" bIns="19202"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2675621" y="2996952"/>
            <a:ext cx="3801268" cy="2144899"/>
          </a:xfrm>
          <a:prstGeom prst="round2SameRect">
            <a:avLst>
              <a:gd name="adj1" fmla="val 0"/>
              <a:gd name="adj2" fmla="val 2480"/>
            </a:avLst>
          </a:prstGeom>
        </p:spPr>
        <p:txBody>
          <a:bodyPr lIns="38405" tIns="19202" rIns="38405" bIns="19202"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672263" y="3032920"/>
            <a:ext cx="1908175" cy="2124075"/>
          </a:xfrm>
          <a:prstGeom prst="rect">
            <a:avLst/>
          </a:prstGeom>
        </p:spPr>
        <p:txBody>
          <a:bodyPr lIns="38405" tIns="19202" rIns="38405" bIns="19202"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77976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EADE4AF-056D-4935-84FA-382182686490}" type="datetimeFigureOut">
              <a:rPr lang="id-ID" smtClean="0"/>
              <a:t>30/03/2023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200AA-6AB4-414F-9A28-CD03E1C954B4}" type="slidenum">
              <a:rPr lang="id-ID" smtClean="0"/>
              <a:t>‹#›</a:t>
            </a:fld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31371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448422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464646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6480870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8497094" y="1340769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431371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2448422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4464646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6480870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8497094" y="2852937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431371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2448422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464646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6480870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8497094" y="4365105"/>
            <a:ext cx="1921933" cy="1439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28"/>
          </p:nvPr>
        </p:nvSpPr>
        <p:spPr>
          <a:xfrm>
            <a:off x="10462645" y="5013176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10462645" y="4149080"/>
            <a:ext cx="1057281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3954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F8896-16CC-892A-085E-CF92B4389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098AC4-6FA0-3B5D-4183-728331AA60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91C19-EB93-52AE-1BC8-B89B9B325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D70A4-D1CA-4163-ABF7-D143795FE8C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B1F996-BB44-9EA5-0ED9-F341CE59B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23335-43F6-A95A-10CD-5CC4B19D0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1B97-5132-4792-B79E-F28BA826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932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7AAA1-0FBD-0304-BD71-9A6A32003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1359C-C42F-4C81-B60F-C6D1D8E146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D2D33C-48BE-3131-7AE0-9B2808572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74DD77-A806-9DA7-2B80-AF64401C1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D70A4-D1CA-4163-ABF7-D143795FE8C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8072F5-D24F-C0B8-D80C-8B50A4C78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7680B4-79A0-ADD8-29A5-8463FB0AC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1B97-5132-4792-B79E-F28BA826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25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23423-CF70-5B4E-4ADD-38BCE4025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7FFC8E-95CA-1C55-633E-2C65BD61D1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4302BC-4B44-D4D2-07DC-926000B5E8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3C2552-9285-FC2B-841F-1901E99B6B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19290C-5E9F-13A4-063F-5080E9CA80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2FA0E2-F263-7A77-28D8-1569FEC7F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D70A4-D1CA-4163-ABF7-D143795FE8C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9BCB7F-96E2-2DD8-856A-684236E58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BD8506-8881-CD9A-EEE8-C7E0B3738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1B97-5132-4792-B79E-F28BA826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068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7CBBD-5975-7D37-6E6A-89EEFB76B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407D6C-11B0-D76E-D947-0714ACA890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D70A4-D1CA-4163-ABF7-D143795FE8C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F6B332-548F-FDCD-1831-56E82A6FA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C7AB8B-3388-7628-41A5-6C66401BA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1B97-5132-4792-B79E-F28BA826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07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EA425F-BE01-AF94-A00C-5309C54C0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D70A4-D1CA-4163-ABF7-D143795FE8C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250F1-AB46-3817-08F5-C3F3CECBE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4890D7-07A6-368F-F218-35BDFFBEE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1B97-5132-4792-B79E-F28BA826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12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79D63-FECB-2763-E70C-378030CE6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77068C-E79C-FD99-8952-91B0F0E221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DF9D61-8F9C-8E47-A233-BCEAF39688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A693D9-3E5D-06BD-724D-B0F2F60C6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D70A4-D1CA-4163-ABF7-D143795FE8C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D69DE3-E7A5-329B-8EE1-274680145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D08D15-A59D-0DD1-A66F-AAB9940F1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1B97-5132-4792-B79E-F28BA826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859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F0025-85A3-4585-0390-46AF1C95B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719BB4-1210-FFA8-B8A8-EECE4C0ADC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497FD6-383E-6160-E7A6-2A2292DC02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FE7A52-B1D5-7201-908A-E555F633C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D70A4-D1CA-4163-ABF7-D143795FE8C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32495-4FB5-CE4B-14A4-37D51ECA3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96BD61-0536-56BD-627F-EC582B3DA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1B97-5132-4792-B79E-F28BA826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055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E6BABE-D010-D85A-4E8C-7D79C1A88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1483A5-4EFC-E315-E916-0C28CED455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C7489-45EB-EE8B-1934-3D7F2C176E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D70A4-D1CA-4163-ABF7-D143795FE8C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464B1-84FA-39E4-8CB2-82711766A6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F6ED3-6FDD-8769-9E2B-C687DD7A22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31B97-5132-4792-B79E-F28BA826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87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10BCE0-EB7F-AC49-8AF3-120F8692B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27" y="0"/>
            <a:ext cx="786938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56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9252" y="1409715"/>
            <a:ext cx="9158748" cy="5448285"/>
          </a:xfrm>
        </p:spPr>
      </p:sp>
      <p:sp>
        <p:nvSpPr>
          <p:cNvPr id="4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19" name="Group 14"/>
          <p:cNvGrpSpPr>
            <a:grpSpLocks/>
          </p:cNvGrpSpPr>
          <p:nvPr/>
        </p:nvGrpSpPr>
        <p:grpSpPr bwMode="auto">
          <a:xfrm>
            <a:off x="2019308" y="2587778"/>
            <a:ext cx="2520950" cy="2944813"/>
            <a:chOff x="235" y="1888"/>
            <a:chExt cx="1588" cy="1855"/>
          </a:xfrm>
        </p:grpSpPr>
        <p:sp>
          <p:nvSpPr>
            <p:cNvPr id="20" name="AutoShape 11"/>
            <p:cNvSpPr>
              <a:spLocks/>
            </p:cNvSpPr>
            <p:nvPr/>
          </p:nvSpPr>
          <p:spPr bwMode="auto">
            <a:xfrm>
              <a:off x="755" y="1888"/>
              <a:ext cx="568" cy="53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10076"/>
                  </a:moveTo>
                  <a:lnTo>
                    <a:pt x="14175" y="10076"/>
                  </a:lnTo>
                  <a:cubicBezTo>
                    <a:pt x="14548" y="10076"/>
                    <a:pt x="14850" y="10398"/>
                    <a:pt x="14850" y="10795"/>
                  </a:cubicBezTo>
                  <a:cubicBezTo>
                    <a:pt x="14850" y="11193"/>
                    <a:pt x="14548" y="11515"/>
                    <a:pt x="14175" y="11515"/>
                  </a:cubicBezTo>
                  <a:lnTo>
                    <a:pt x="7425" y="11515"/>
                  </a:lnTo>
                  <a:cubicBezTo>
                    <a:pt x="7052" y="11515"/>
                    <a:pt x="6750" y="11193"/>
                    <a:pt x="6750" y="10795"/>
                  </a:cubicBezTo>
                  <a:cubicBezTo>
                    <a:pt x="6750" y="10398"/>
                    <a:pt x="7052" y="10076"/>
                    <a:pt x="7425" y="10076"/>
                  </a:cubicBezTo>
                  <a:close/>
                  <a:moveTo>
                    <a:pt x="16875" y="7197"/>
                  </a:moveTo>
                  <a:lnTo>
                    <a:pt x="4725" y="7197"/>
                  </a:lnTo>
                  <a:cubicBezTo>
                    <a:pt x="4352" y="7197"/>
                    <a:pt x="4050" y="6875"/>
                    <a:pt x="4050" y="6477"/>
                  </a:cubicBezTo>
                  <a:cubicBezTo>
                    <a:pt x="4050" y="6080"/>
                    <a:pt x="4352" y="5758"/>
                    <a:pt x="4725" y="5758"/>
                  </a:cubicBezTo>
                  <a:lnTo>
                    <a:pt x="16875" y="5758"/>
                  </a:lnTo>
                  <a:cubicBezTo>
                    <a:pt x="17248" y="5758"/>
                    <a:pt x="17550" y="6080"/>
                    <a:pt x="17550" y="6477"/>
                  </a:cubicBezTo>
                  <a:cubicBezTo>
                    <a:pt x="17550" y="6875"/>
                    <a:pt x="17248" y="7197"/>
                    <a:pt x="16875" y="7197"/>
                  </a:cubicBezTo>
                  <a:close/>
                  <a:moveTo>
                    <a:pt x="20250" y="2879"/>
                  </a:moveTo>
                  <a:cubicBezTo>
                    <a:pt x="20250" y="2084"/>
                    <a:pt x="19645" y="1439"/>
                    <a:pt x="18900" y="1439"/>
                  </a:cubicBezTo>
                  <a:lnTo>
                    <a:pt x="2700" y="1439"/>
                  </a:lnTo>
                  <a:cubicBezTo>
                    <a:pt x="1955" y="1439"/>
                    <a:pt x="1350" y="2084"/>
                    <a:pt x="1350" y="2879"/>
                  </a:cubicBezTo>
                  <a:lnTo>
                    <a:pt x="1350" y="15834"/>
                  </a:lnTo>
                  <a:cubicBezTo>
                    <a:pt x="1350" y="16629"/>
                    <a:pt x="1955" y="17273"/>
                    <a:pt x="2700" y="17273"/>
                  </a:cubicBezTo>
                  <a:lnTo>
                    <a:pt x="8767" y="17273"/>
                  </a:lnTo>
                  <a:lnTo>
                    <a:pt x="10800" y="19441"/>
                  </a:lnTo>
                  <a:lnTo>
                    <a:pt x="12833" y="17273"/>
                  </a:lnTo>
                  <a:lnTo>
                    <a:pt x="18900" y="17273"/>
                  </a:lnTo>
                  <a:cubicBezTo>
                    <a:pt x="19645" y="17273"/>
                    <a:pt x="20250" y="16629"/>
                    <a:pt x="20250" y="15834"/>
                  </a:cubicBezTo>
                  <a:cubicBezTo>
                    <a:pt x="20250" y="15834"/>
                    <a:pt x="20250" y="2879"/>
                    <a:pt x="20250" y="2879"/>
                  </a:cubicBezTo>
                  <a:close/>
                  <a:moveTo>
                    <a:pt x="19575" y="18712"/>
                  </a:moveTo>
                  <a:lnTo>
                    <a:pt x="13508" y="18712"/>
                  </a:lnTo>
                  <a:lnTo>
                    <a:pt x="10800" y="21600"/>
                  </a:lnTo>
                  <a:lnTo>
                    <a:pt x="8091" y="18712"/>
                  </a:lnTo>
                  <a:lnTo>
                    <a:pt x="2025" y="18712"/>
                  </a:lnTo>
                  <a:cubicBezTo>
                    <a:pt x="907" y="18712"/>
                    <a:pt x="0" y="17746"/>
                    <a:pt x="0" y="16553"/>
                  </a:cubicBezTo>
                  <a:lnTo>
                    <a:pt x="0" y="2159"/>
                  </a:lnTo>
                  <a:cubicBezTo>
                    <a:pt x="0" y="96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67"/>
                    <a:pt x="21600" y="2159"/>
                  </a:cubicBezTo>
                  <a:lnTo>
                    <a:pt x="21600" y="16553"/>
                  </a:lnTo>
                  <a:cubicBezTo>
                    <a:pt x="21600" y="17746"/>
                    <a:pt x="20693" y="18712"/>
                    <a:pt x="19575" y="18712"/>
                  </a:cubicBezTo>
                  <a:close/>
                  <a:moveTo>
                    <a:pt x="19575" y="18712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id-ID" sz="900"/>
            </a:p>
          </p:txBody>
        </p:sp>
        <p:sp>
          <p:nvSpPr>
            <p:cNvPr id="21" name="Rectangle 12"/>
            <p:cNvSpPr>
              <a:spLocks/>
            </p:cNvSpPr>
            <p:nvPr/>
          </p:nvSpPr>
          <p:spPr bwMode="auto">
            <a:xfrm>
              <a:off x="235" y="2240"/>
              <a:ext cx="1588" cy="1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6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لورم ایپسوم</a:t>
              </a:r>
            </a:p>
            <a:p>
              <a:pPr algn="ctr"/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متن ساختگی با تولید سادگی نامفهوم از صنعت چاپ و با استفاده از طراحان گرافیک است.چاپگر ها و متون بلکهروزنامه ومجله در ستون و سطر انچنان که لازم است.</a:t>
              </a:r>
              <a:endParaRPr lang="en-US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22" name="Line 13"/>
            <p:cNvSpPr>
              <a:spLocks noChangeShapeType="1"/>
            </p:cNvSpPr>
            <p:nvPr/>
          </p:nvSpPr>
          <p:spPr bwMode="auto">
            <a:xfrm>
              <a:off x="600" y="2784"/>
              <a:ext cx="878" cy="0"/>
            </a:xfrm>
            <a:prstGeom prst="line">
              <a:avLst/>
            </a:prstGeom>
            <a:noFill/>
            <a:ln w="25400" cap="rnd">
              <a:solidFill>
                <a:schemeClr val="accent6">
                  <a:lumMod val="10000"/>
                  <a:lumOff val="90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/>
              <a:endParaRPr lang="id-ID" sz="900"/>
            </a:p>
          </p:txBody>
        </p:sp>
      </p:grpSp>
      <p:sp>
        <p:nvSpPr>
          <p:cNvPr id="23" name="Freeform 7"/>
          <p:cNvSpPr>
            <a:spLocks/>
          </p:cNvSpPr>
          <p:nvPr/>
        </p:nvSpPr>
        <p:spPr bwMode="auto">
          <a:xfrm>
            <a:off x="5935200" y="2781626"/>
            <a:ext cx="1199607" cy="2466725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gradFill rotWithShape="0">
            <a:gsLst>
              <a:gs pos="0">
                <a:schemeClr val="accent1"/>
              </a:gs>
              <a:gs pos="74611">
                <a:schemeClr val="accent4"/>
              </a:gs>
              <a:gs pos="100000">
                <a:schemeClr val="accent4"/>
              </a:gs>
            </a:gsLst>
            <a:lin ang="5400000" scaled="1"/>
          </a:gra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24" name="Freeform 8"/>
          <p:cNvSpPr>
            <a:spLocks/>
          </p:cNvSpPr>
          <p:nvPr/>
        </p:nvSpPr>
        <p:spPr bwMode="auto">
          <a:xfrm>
            <a:off x="6546039" y="3615118"/>
            <a:ext cx="1199607" cy="1635828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solidFill>
            <a:schemeClr val="accent3">
              <a:alpha val="89804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5211411" y="4586230"/>
            <a:ext cx="1199607" cy="664717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solidFill>
            <a:schemeClr val="accent2">
              <a:alpha val="89804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7267880" y="4487560"/>
            <a:ext cx="1199607" cy="763386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solidFill>
            <a:schemeClr val="accent2">
              <a:alpha val="90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27" name="Freeform 11"/>
          <p:cNvSpPr>
            <a:spLocks/>
          </p:cNvSpPr>
          <p:nvPr/>
        </p:nvSpPr>
        <p:spPr bwMode="auto">
          <a:xfrm>
            <a:off x="7974142" y="3090615"/>
            <a:ext cx="1199607" cy="2160332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gradFill rotWithShape="0">
            <a:gsLst>
              <a:gs pos="0">
                <a:schemeClr val="accent1"/>
              </a:gs>
              <a:gs pos="74611">
                <a:schemeClr val="accent4"/>
              </a:gs>
              <a:gs pos="100000">
                <a:schemeClr val="accent4"/>
              </a:gs>
            </a:gsLst>
            <a:lin ang="5400000" scaled="1"/>
          </a:gra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28" name="Freeform 12"/>
          <p:cNvSpPr>
            <a:spLocks/>
          </p:cNvSpPr>
          <p:nvPr/>
        </p:nvSpPr>
        <p:spPr bwMode="auto">
          <a:xfrm>
            <a:off x="8706370" y="4113656"/>
            <a:ext cx="1199607" cy="1137290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solidFill>
            <a:schemeClr val="accent3">
              <a:alpha val="90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29" name="Line 13"/>
          <p:cNvSpPr>
            <a:spLocks noChangeShapeType="1"/>
          </p:cNvSpPr>
          <p:nvPr/>
        </p:nvSpPr>
        <p:spPr bwMode="auto">
          <a:xfrm rot="10800000" flipH="1">
            <a:off x="4799856" y="5249649"/>
            <a:ext cx="5470936" cy="649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30" name="Rectangle 14"/>
          <p:cNvSpPr>
            <a:spLocks/>
          </p:cNvSpPr>
          <p:nvPr/>
        </p:nvSpPr>
        <p:spPr bwMode="auto">
          <a:xfrm>
            <a:off x="6379027" y="2539417"/>
            <a:ext cx="451800" cy="26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70000"/>
              </a:lnSpc>
            </a:pPr>
            <a:r>
              <a:rPr lang="fa-IR" sz="1400" b="1" dirty="0"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rPr>
              <a:t>۳۰%</a:t>
            </a:r>
            <a:endParaRPr lang="en-US" sz="1400" b="1" dirty="0">
              <a:latin typeface="Shabnam" panose="020B0603030804020204" pitchFamily="34" charset="-78"/>
              <a:ea typeface="Open Sans Bold" charset="0"/>
              <a:cs typeface="Shabnam" panose="020B0603030804020204" pitchFamily="34" charset="-78"/>
              <a:sym typeface="Open Sans Bold" charset="0"/>
            </a:endParaRPr>
          </a:p>
        </p:txBody>
      </p:sp>
      <p:sp>
        <p:nvSpPr>
          <p:cNvPr id="31" name="Rectangle 15"/>
          <p:cNvSpPr>
            <a:spLocks/>
          </p:cNvSpPr>
          <p:nvPr/>
        </p:nvSpPr>
        <p:spPr bwMode="auto">
          <a:xfrm>
            <a:off x="8401844" y="2815380"/>
            <a:ext cx="451800" cy="26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70000"/>
              </a:lnSpc>
            </a:pPr>
            <a:r>
              <a:rPr lang="fa-IR" sz="1400" b="1" dirty="0"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rPr>
              <a:t>۲۴%</a:t>
            </a:r>
            <a:endParaRPr lang="en-US" sz="1400" b="1" dirty="0">
              <a:latin typeface="Shabnam" panose="020B0603030804020204" pitchFamily="34" charset="-78"/>
              <a:ea typeface="Open Sans Bold" charset="0"/>
              <a:cs typeface="Shabnam" panose="020B0603030804020204" pitchFamily="34" charset="-78"/>
              <a:sym typeface="Open Sans Bold" charset="0"/>
            </a:endParaRPr>
          </a:p>
        </p:txBody>
      </p:sp>
      <p:sp>
        <p:nvSpPr>
          <p:cNvPr id="32" name="Rectangle 16"/>
          <p:cNvSpPr>
            <a:spLocks/>
          </p:cNvSpPr>
          <p:nvPr/>
        </p:nvSpPr>
        <p:spPr bwMode="auto">
          <a:xfrm>
            <a:off x="5624364" y="4279836"/>
            <a:ext cx="451800" cy="26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70000"/>
              </a:lnSpc>
            </a:pPr>
            <a:r>
              <a:rPr lang="fa-IR" sz="1400" b="1" dirty="0"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rPr>
              <a:t>۱۲%</a:t>
            </a:r>
            <a:endParaRPr lang="en-US" sz="1400" b="1" dirty="0">
              <a:latin typeface="Shabnam" panose="020B0603030804020204" pitchFamily="34" charset="-78"/>
              <a:ea typeface="Open Sans Bold" charset="0"/>
              <a:cs typeface="Shabnam" panose="020B0603030804020204" pitchFamily="34" charset="-78"/>
              <a:sym typeface="Open Sans Bold" charset="0"/>
            </a:endParaRPr>
          </a:p>
        </p:txBody>
      </p:sp>
      <p:sp>
        <p:nvSpPr>
          <p:cNvPr id="33" name="Rectangle 17"/>
          <p:cNvSpPr>
            <a:spLocks/>
          </p:cNvSpPr>
          <p:nvPr/>
        </p:nvSpPr>
        <p:spPr bwMode="auto">
          <a:xfrm>
            <a:off x="6973740" y="3334691"/>
            <a:ext cx="451800" cy="26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70000"/>
              </a:lnSpc>
            </a:pPr>
            <a:r>
              <a:rPr lang="fa-IR" sz="1400" b="1" dirty="0"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rPr>
              <a:t>۲۱%</a:t>
            </a:r>
            <a:endParaRPr lang="en-US" sz="1400" b="1" dirty="0">
              <a:latin typeface="Shabnam" panose="020B0603030804020204" pitchFamily="34" charset="-78"/>
              <a:ea typeface="Open Sans Bold" charset="0"/>
              <a:cs typeface="Shabnam" panose="020B0603030804020204" pitchFamily="34" charset="-78"/>
              <a:sym typeface="Open Sans Bold" charset="0"/>
            </a:endParaRPr>
          </a:p>
        </p:txBody>
      </p:sp>
      <p:sp>
        <p:nvSpPr>
          <p:cNvPr id="34" name="Rectangle 18"/>
          <p:cNvSpPr>
            <a:spLocks/>
          </p:cNvSpPr>
          <p:nvPr/>
        </p:nvSpPr>
        <p:spPr bwMode="auto">
          <a:xfrm>
            <a:off x="7686027" y="4196746"/>
            <a:ext cx="451800" cy="26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70000"/>
              </a:lnSpc>
            </a:pPr>
            <a:r>
              <a:rPr lang="fa-IR" sz="1400" b="1" dirty="0"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rPr>
              <a:t>۱۴%</a:t>
            </a:r>
            <a:endParaRPr lang="en-US" sz="1400" b="1" dirty="0">
              <a:latin typeface="Shabnam" panose="020B0603030804020204" pitchFamily="34" charset="-78"/>
              <a:ea typeface="Open Sans Bold" charset="0"/>
              <a:cs typeface="Shabnam" panose="020B0603030804020204" pitchFamily="34" charset="-78"/>
              <a:sym typeface="Open Sans Bold" charset="0"/>
            </a:endParaRPr>
          </a:p>
        </p:txBody>
      </p:sp>
      <p:sp>
        <p:nvSpPr>
          <p:cNvPr id="35" name="Rectangle 19"/>
          <p:cNvSpPr>
            <a:spLocks/>
          </p:cNvSpPr>
          <p:nvPr/>
        </p:nvSpPr>
        <p:spPr bwMode="auto">
          <a:xfrm>
            <a:off x="9134072" y="3869580"/>
            <a:ext cx="451800" cy="26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70000"/>
              </a:lnSpc>
            </a:pPr>
            <a:r>
              <a:rPr lang="fa-IR" sz="1400" b="1" dirty="0"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rPr>
              <a:t>۱۷%</a:t>
            </a:r>
            <a:endParaRPr lang="en-US" sz="1400" b="1" dirty="0">
              <a:latin typeface="Shabnam" panose="020B0603030804020204" pitchFamily="34" charset="-78"/>
              <a:ea typeface="Open Sans Bold" charset="0"/>
              <a:cs typeface="Shabnam" panose="020B0603030804020204" pitchFamily="34" charset="-78"/>
              <a:sym typeface="Open Sans Bold" charset="0"/>
            </a:endParaRPr>
          </a:p>
        </p:txBody>
      </p:sp>
      <p:grpSp>
        <p:nvGrpSpPr>
          <p:cNvPr id="36" name="Group 22"/>
          <p:cNvGrpSpPr>
            <a:grpSpLocks/>
          </p:cNvGrpSpPr>
          <p:nvPr/>
        </p:nvGrpSpPr>
        <p:grpSpPr bwMode="auto">
          <a:xfrm>
            <a:off x="8294817" y="4703075"/>
            <a:ext cx="852967" cy="1056797"/>
            <a:chOff x="456" y="20"/>
            <a:chExt cx="1314" cy="1628"/>
          </a:xfrm>
        </p:grpSpPr>
        <p:sp>
          <p:nvSpPr>
            <p:cNvPr id="37" name="Line 20"/>
            <p:cNvSpPr>
              <a:spLocks noChangeShapeType="1"/>
            </p:cNvSpPr>
            <p:nvPr/>
          </p:nvSpPr>
          <p:spPr bwMode="auto">
            <a:xfrm>
              <a:off x="905" y="20"/>
              <a:ext cx="0" cy="1270"/>
            </a:xfrm>
            <a:prstGeom prst="line">
              <a:avLst/>
            </a:prstGeom>
            <a:noFill/>
            <a:ln w="9525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900"/>
            </a:p>
          </p:txBody>
        </p:sp>
        <p:sp>
          <p:nvSpPr>
            <p:cNvPr id="38" name="Rectangle 21"/>
            <p:cNvSpPr>
              <a:spLocks/>
            </p:cNvSpPr>
            <p:nvPr/>
          </p:nvSpPr>
          <p:spPr bwMode="auto">
            <a:xfrm>
              <a:off x="456" y="1445"/>
              <a:ext cx="1314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r" rtl="1">
                <a:lnSpc>
                  <a:spcPct val="70000"/>
                </a:lnSpc>
              </a:pPr>
              <a:r>
                <a:rPr lang="fa-IR" sz="1200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گزینه اول نمودار</a:t>
              </a:r>
              <a:endParaRPr lang="en-US" sz="1200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39" name="Group 25"/>
          <p:cNvGrpSpPr>
            <a:grpSpLocks/>
          </p:cNvGrpSpPr>
          <p:nvPr/>
        </p:nvGrpSpPr>
        <p:grpSpPr bwMode="auto">
          <a:xfrm>
            <a:off x="6099431" y="4703075"/>
            <a:ext cx="852966" cy="1058743"/>
            <a:chOff x="224" y="20"/>
            <a:chExt cx="1314" cy="1631"/>
          </a:xfrm>
        </p:grpSpPr>
        <p:sp>
          <p:nvSpPr>
            <p:cNvPr id="40" name="Line 23"/>
            <p:cNvSpPr>
              <a:spLocks noChangeShapeType="1"/>
            </p:cNvSpPr>
            <p:nvPr/>
          </p:nvSpPr>
          <p:spPr bwMode="auto">
            <a:xfrm>
              <a:off x="903" y="20"/>
              <a:ext cx="0" cy="1270"/>
            </a:xfrm>
            <a:prstGeom prst="line">
              <a:avLst/>
            </a:prstGeom>
            <a:noFill/>
            <a:ln w="9525" cap="flat">
              <a:solidFill>
                <a:schemeClr val="accent6">
                  <a:lumMod val="25000"/>
                  <a:lumOff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900"/>
            </a:p>
          </p:txBody>
        </p:sp>
        <p:sp>
          <p:nvSpPr>
            <p:cNvPr id="41" name="Rectangle 24"/>
            <p:cNvSpPr>
              <a:spLocks/>
            </p:cNvSpPr>
            <p:nvPr/>
          </p:nvSpPr>
          <p:spPr bwMode="auto">
            <a:xfrm>
              <a:off x="224" y="1448"/>
              <a:ext cx="1314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r" rtl="1">
                <a:lnSpc>
                  <a:spcPct val="70000"/>
                </a:lnSpc>
              </a:pPr>
              <a:r>
                <a:rPr lang="fa-IR" sz="1200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گزینه اول نمودار</a:t>
              </a:r>
              <a:endParaRPr lang="en-US" sz="1200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103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19" name="Group 14"/>
          <p:cNvGrpSpPr>
            <a:grpSpLocks/>
          </p:cNvGrpSpPr>
          <p:nvPr/>
        </p:nvGrpSpPr>
        <p:grpSpPr bwMode="auto">
          <a:xfrm>
            <a:off x="2045319" y="3329092"/>
            <a:ext cx="2520950" cy="2386013"/>
            <a:chOff x="235" y="2240"/>
            <a:chExt cx="1588" cy="1503"/>
          </a:xfrm>
        </p:grpSpPr>
        <p:sp>
          <p:nvSpPr>
            <p:cNvPr id="21" name="Rectangle 12"/>
            <p:cNvSpPr>
              <a:spLocks/>
            </p:cNvSpPr>
            <p:nvPr/>
          </p:nvSpPr>
          <p:spPr bwMode="auto">
            <a:xfrm>
              <a:off x="235" y="2240"/>
              <a:ext cx="1588" cy="1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6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لورم ایپسوم</a:t>
              </a:r>
            </a:p>
            <a:p>
              <a:pPr algn="ctr"/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متن ساختگی با تولید سادگی نامفهوم از صنعت چاپ و با استفاده از طراحان گرافیک است.چاپگر ها و متون بلکهروزنامه ومجله در ستون و سطر انچنان که لازم است.</a:t>
              </a:r>
              <a:endParaRPr lang="en-US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22" name="Line 13"/>
            <p:cNvSpPr>
              <a:spLocks noChangeShapeType="1"/>
            </p:cNvSpPr>
            <p:nvPr/>
          </p:nvSpPr>
          <p:spPr bwMode="auto">
            <a:xfrm>
              <a:off x="600" y="2784"/>
              <a:ext cx="878" cy="0"/>
            </a:xfrm>
            <a:prstGeom prst="line">
              <a:avLst/>
            </a:prstGeom>
            <a:noFill/>
            <a:ln w="25400" cap="rnd">
              <a:solidFill>
                <a:schemeClr val="accent6">
                  <a:lumMod val="10000"/>
                  <a:lumOff val="90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/>
              <a:endParaRPr lang="id-ID" sz="900"/>
            </a:p>
          </p:txBody>
        </p:sp>
      </p:grpSp>
      <p:sp>
        <p:nvSpPr>
          <p:cNvPr id="42" name="Line 1"/>
          <p:cNvSpPr>
            <a:spLocks noChangeShapeType="1"/>
          </p:cNvSpPr>
          <p:nvPr/>
        </p:nvSpPr>
        <p:spPr bwMode="auto">
          <a:xfrm>
            <a:off x="2012361" y="2925952"/>
            <a:ext cx="8583433" cy="0"/>
          </a:xfrm>
          <a:prstGeom prst="line">
            <a:avLst/>
          </a:prstGeom>
          <a:noFill/>
          <a:ln w="9525" cap="flat">
            <a:solidFill>
              <a:schemeClr val="tx2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id-ID"/>
          </a:p>
        </p:txBody>
      </p:sp>
      <p:grpSp>
        <p:nvGrpSpPr>
          <p:cNvPr id="43" name="Group 8"/>
          <p:cNvGrpSpPr>
            <a:grpSpLocks/>
          </p:cNvGrpSpPr>
          <p:nvPr/>
        </p:nvGrpSpPr>
        <p:grpSpPr bwMode="auto">
          <a:xfrm>
            <a:off x="2675907" y="2296065"/>
            <a:ext cx="1259777" cy="1259777"/>
            <a:chOff x="0" y="0"/>
            <a:chExt cx="2096" cy="2096"/>
          </a:xfrm>
        </p:grpSpPr>
        <p:sp>
          <p:nvSpPr>
            <p:cNvPr id="44" name="Oval 6"/>
            <p:cNvSpPr>
              <a:spLocks/>
            </p:cNvSpPr>
            <p:nvPr/>
          </p:nvSpPr>
          <p:spPr bwMode="auto">
            <a:xfrm>
              <a:off x="0" y="0"/>
              <a:ext cx="2096" cy="2096"/>
            </a:xfrm>
            <a:prstGeom prst="ellipse">
              <a:avLst/>
            </a:pr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45" name="AutoShape 7"/>
            <p:cNvSpPr>
              <a:spLocks/>
            </p:cNvSpPr>
            <p:nvPr/>
          </p:nvSpPr>
          <p:spPr bwMode="auto">
            <a:xfrm>
              <a:off x="511" y="576"/>
              <a:ext cx="1064" cy="99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10076"/>
                  </a:moveTo>
                  <a:lnTo>
                    <a:pt x="14175" y="10076"/>
                  </a:lnTo>
                  <a:cubicBezTo>
                    <a:pt x="14548" y="10076"/>
                    <a:pt x="14850" y="10398"/>
                    <a:pt x="14850" y="10795"/>
                  </a:cubicBezTo>
                  <a:cubicBezTo>
                    <a:pt x="14850" y="11193"/>
                    <a:pt x="14548" y="11515"/>
                    <a:pt x="14175" y="11515"/>
                  </a:cubicBezTo>
                  <a:lnTo>
                    <a:pt x="7425" y="11515"/>
                  </a:lnTo>
                  <a:cubicBezTo>
                    <a:pt x="7052" y="11515"/>
                    <a:pt x="6750" y="11193"/>
                    <a:pt x="6750" y="10795"/>
                  </a:cubicBezTo>
                  <a:cubicBezTo>
                    <a:pt x="6750" y="10398"/>
                    <a:pt x="7052" y="10076"/>
                    <a:pt x="7425" y="10076"/>
                  </a:cubicBezTo>
                  <a:close/>
                  <a:moveTo>
                    <a:pt x="16875" y="7197"/>
                  </a:moveTo>
                  <a:lnTo>
                    <a:pt x="4725" y="7197"/>
                  </a:lnTo>
                  <a:cubicBezTo>
                    <a:pt x="4352" y="7197"/>
                    <a:pt x="4050" y="6875"/>
                    <a:pt x="4050" y="6477"/>
                  </a:cubicBezTo>
                  <a:cubicBezTo>
                    <a:pt x="4050" y="6080"/>
                    <a:pt x="4352" y="5758"/>
                    <a:pt x="4725" y="5758"/>
                  </a:cubicBezTo>
                  <a:lnTo>
                    <a:pt x="16875" y="5758"/>
                  </a:lnTo>
                  <a:cubicBezTo>
                    <a:pt x="17248" y="5758"/>
                    <a:pt x="17550" y="6080"/>
                    <a:pt x="17550" y="6477"/>
                  </a:cubicBezTo>
                  <a:cubicBezTo>
                    <a:pt x="17550" y="6875"/>
                    <a:pt x="17248" y="7197"/>
                    <a:pt x="16875" y="7197"/>
                  </a:cubicBezTo>
                  <a:close/>
                  <a:moveTo>
                    <a:pt x="20250" y="2879"/>
                  </a:moveTo>
                  <a:cubicBezTo>
                    <a:pt x="20250" y="2084"/>
                    <a:pt x="19645" y="1439"/>
                    <a:pt x="18900" y="1439"/>
                  </a:cubicBezTo>
                  <a:lnTo>
                    <a:pt x="2700" y="1439"/>
                  </a:lnTo>
                  <a:cubicBezTo>
                    <a:pt x="1955" y="1439"/>
                    <a:pt x="1350" y="2084"/>
                    <a:pt x="1350" y="2879"/>
                  </a:cubicBezTo>
                  <a:lnTo>
                    <a:pt x="1350" y="15834"/>
                  </a:lnTo>
                  <a:cubicBezTo>
                    <a:pt x="1350" y="16629"/>
                    <a:pt x="1955" y="17273"/>
                    <a:pt x="2700" y="17273"/>
                  </a:cubicBezTo>
                  <a:lnTo>
                    <a:pt x="8767" y="17273"/>
                  </a:lnTo>
                  <a:lnTo>
                    <a:pt x="10800" y="19441"/>
                  </a:lnTo>
                  <a:lnTo>
                    <a:pt x="12833" y="17273"/>
                  </a:lnTo>
                  <a:lnTo>
                    <a:pt x="18900" y="17273"/>
                  </a:lnTo>
                  <a:cubicBezTo>
                    <a:pt x="19645" y="17273"/>
                    <a:pt x="20250" y="16629"/>
                    <a:pt x="20250" y="15834"/>
                  </a:cubicBezTo>
                  <a:cubicBezTo>
                    <a:pt x="20250" y="15834"/>
                    <a:pt x="20250" y="2879"/>
                    <a:pt x="20250" y="2879"/>
                  </a:cubicBezTo>
                  <a:close/>
                  <a:moveTo>
                    <a:pt x="19575" y="18712"/>
                  </a:moveTo>
                  <a:lnTo>
                    <a:pt x="13508" y="18712"/>
                  </a:lnTo>
                  <a:lnTo>
                    <a:pt x="10800" y="21600"/>
                  </a:lnTo>
                  <a:lnTo>
                    <a:pt x="8091" y="18712"/>
                  </a:lnTo>
                  <a:lnTo>
                    <a:pt x="2025" y="18712"/>
                  </a:lnTo>
                  <a:cubicBezTo>
                    <a:pt x="907" y="18712"/>
                    <a:pt x="0" y="17746"/>
                    <a:pt x="0" y="16553"/>
                  </a:cubicBezTo>
                  <a:lnTo>
                    <a:pt x="0" y="2159"/>
                  </a:lnTo>
                  <a:cubicBezTo>
                    <a:pt x="0" y="96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67"/>
                    <a:pt x="21600" y="2159"/>
                  </a:cubicBezTo>
                  <a:lnTo>
                    <a:pt x="21600" y="16553"/>
                  </a:lnTo>
                  <a:cubicBezTo>
                    <a:pt x="21600" y="17746"/>
                    <a:pt x="20693" y="18712"/>
                    <a:pt x="19575" y="18712"/>
                  </a:cubicBezTo>
                  <a:close/>
                  <a:moveTo>
                    <a:pt x="19575" y="18712"/>
                  </a:moveTo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</p:grpSp>
      <p:sp>
        <p:nvSpPr>
          <p:cNvPr id="46" name="Oval 45"/>
          <p:cNvSpPr>
            <a:spLocks noChangeAspect="1"/>
          </p:cNvSpPr>
          <p:nvPr/>
        </p:nvSpPr>
        <p:spPr bwMode="auto">
          <a:xfrm>
            <a:off x="4493447" y="2262636"/>
            <a:ext cx="1259398" cy="12593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47" name="Oval 46"/>
          <p:cNvSpPr>
            <a:spLocks noChangeAspect="1"/>
          </p:cNvSpPr>
          <p:nvPr/>
        </p:nvSpPr>
        <p:spPr bwMode="auto">
          <a:xfrm>
            <a:off x="6393108" y="2262636"/>
            <a:ext cx="1259398" cy="12593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48" name="Oval 47"/>
          <p:cNvSpPr>
            <a:spLocks noChangeAspect="1"/>
          </p:cNvSpPr>
          <p:nvPr/>
        </p:nvSpPr>
        <p:spPr bwMode="auto">
          <a:xfrm>
            <a:off x="8249115" y="2262636"/>
            <a:ext cx="1259398" cy="12593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49" name="Oval 48"/>
          <p:cNvSpPr>
            <a:spLocks noChangeAspect="1"/>
          </p:cNvSpPr>
          <p:nvPr/>
        </p:nvSpPr>
        <p:spPr bwMode="auto">
          <a:xfrm>
            <a:off x="10062652" y="2262636"/>
            <a:ext cx="1259398" cy="12593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50" name="Oval 49"/>
          <p:cNvSpPr>
            <a:spLocks noChangeAspect="1"/>
          </p:cNvSpPr>
          <p:nvPr/>
        </p:nvSpPr>
        <p:spPr bwMode="auto">
          <a:xfrm>
            <a:off x="833944" y="2262636"/>
            <a:ext cx="1259398" cy="12593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51" name="Rectangle 9"/>
          <p:cNvSpPr>
            <a:spLocks/>
          </p:cNvSpPr>
          <p:nvPr/>
        </p:nvSpPr>
        <p:spPr bwMode="auto">
          <a:xfrm>
            <a:off x="5247808" y="3546552"/>
            <a:ext cx="4844341" cy="247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rtl="1"/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است، و برای شرایط فعلی تکنولوژی مورد نیاز، و کاربردهای متنوع با هدف بهبود ابزارهای کاربردی می باشد، کتابهای زیادی در شصت و سه درصد گذشته حال و آینده، شناخت فراوان جامعه و متخصصان را می طلبد، تا با نرم افزارها شناخت بیشتری را برای طراحان رایانه ای علی الخصوص طراحان خلاقی، و فرهنگ پیشرو در زبان فارسی ایجاد کرد، در این صورت می توان امید داشت که تمام و دشواری موجود در ارائه راهکارها، و شرایط سخت تایپ به پایان رسد و زمان مورد نیاز شامل حروفچینی دستاوردهای اصلی، و جوابگوی سوالات پیوسته اهل دنیای موجود طراحی اساسا مورد استفاده قرار گیرد.</a:t>
            </a:r>
            <a:endParaRPr lang="en-US" sz="1200" dirty="0"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</p:txBody>
      </p:sp>
      <p:sp>
        <p:nvSpPr>
          <p:cNvPr id="52" name="Line 10"/>
          <p:cNvSpPr>
            <a:spLocks noChangeShapeType="1"/>
          </p:cNvSpPr>
          <p:nvPr/>
        </p:nvSpPr>
        <p:spPr bwMode="auto">
          <a:xfrm>
            <a:off x="4838328" y="3917134"/>
            <a:ext cx="0" cy="1570603"/>
          </a:xfrm>
          <a:prstGeom prst="line">
            <a:avLst/>
          </a:prstGeom>
          <a:noFill/>
          <a:ln w="25400" cap="rnd">
            <a:solidFill>
              <a:srgbClr val="B3B3B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id-ID" sz="1200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824419" y="2257976"/>
            <a:ext cx="1260000" cy="1260000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85827" y="2255016"/>
            <a:ext cx="1260000" cy="1260000"/>
          </a:xfrm>
        </p:spPr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384886" y="2255016"/>
            <a:ext cx="1260000" cy="1260000"/>
          </a:xfrm>
        </p:spPr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248513" y="2252261"/>
            <a:ext cx="1260000" cy="1260000"/>
          </a:xfrm>
        </p:spPr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0058631" y="2255016"/>
            <a:ext cx="1260000" cy="1260000"/>
          </a:xfrm>
        </p:spPr>
      </p:sp>
    </p:spTree>
    <p:extLst>
      <p:ext uri="{BB962C8B-B14F-4D97-AF65-F5344CB8AC3E}">
        <p14:creationId xmlns:p14="http://schemas.microsoft.com/office/powerpoint/2010/main" val="377341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47" name="Group 7"/>
          <p:cNvGrpSpPr>
            <a:grpSpLocks/>
          </p:cNvGrpSpPr>
          <p:nvPr/>
        </p:nvGrpSpPr>
        <p:grpSpPr bwMode="auto">
          <a:xfrm>
            <a:off x="2026241" y="2341921"/>
            <a:ext cx="2527453" cy="3133751"/>
            <a:chOff x="-5135" y="155"/>
            <a:chExt cx="4523" cy="5608"/>
          </a:xfrm>
        </p:grpSpPr>
        <p:sp>
          <p:nvSpPr>
            <p:cNvPr id="48" name="Oval 3"/>
            <p:cNvSpPr>
              <a:spLocks/>
            </p:cNvSpPr>
            <p:nvPr/>
          </p:nvSpPr>
          <p:spPr bwMode="auto">
            <a:xfrm>
              <a:off x="-3907" y="155"/>
              <a:ext cx="2096" cy="2096"/>
            </a:xfrm>
            <a:prstGeom prst="ellipse">
              <a:avLst/>
            </a:prstGeom>
            <a:solidFill>
              <a:schemeClr val="bg2"/>
            </a:solidFill>
            <a:ln w="25400" cap="flat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id-ID" sz="1050"/>
            </a:p>
          </p:txBody>
        </p:sp>
        <p:sp>
          <p:nvSpPr>
            <p:cNvPr id="49" name="AutoShape 4"/>
            <p:cNvSpPr>
              <a:spLocks/>
            </p:cNvSpPr>
            <p:nvPr/>
          </p:nvSpPr>
          <p:spPr bwMode="auto">
            <a:xfrm>
              <a:off x="-3395" y="731"/>
              <a:ext cx="1063" cy="99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10076"/>
                  </a:moveTo>
                  <a:lnTo>
                    <a:pt x="14175" y="10076"/>
                  </a:lnTo>
                  <a:cubicBezTo>
                    <a:pt x="14548" y="10076"/>
                    <a:pt x="14850" y="10398"/>
                    <a:pt x="14850" y="10795"/>
                  </a:cubicBezTo>
                  <a:cubicBezTo>
                    <a:pt x="14850" y="11193"/>
                    <a:pt x="14548" y="11515"/>
                    <a:pt x="14175" y="11515"/>
                  </a:cubicBezTo>
                  <a:lnTo>
                    <a:pt x="7425" y="11515"/>
                  </a:lnTo>
                  <a:cubicBezTo>
                    <a:pt x="7052" y="11515"/>
                    <a:pt x="6750" y="11193"/>
                    <a:pt x="6750" y="10795"/>
                  </a:cubicBezTo>
                  <a:cubicBezTo>
                    <a:pt x="6750" y="10398"/>
                    <a:pt x="7052" y="10076"/>
                    <a:pt x="7425" y="10076"/>
                  </a:cubicBezTo>
                  <a:close/>
                  <a:moveTo>
                    <a:pt x="16875" y="7197"/>
                  </a:moveTo>
                  <a:lnTo>
                    <a:pt x="4725" y="7197"/>
                  </a:lnTo>
                  <a:cubicBezTo>
                    <a:pt x="4352" y="7197"/>
                    <a:pt x="4050" y="6875"/>
                    <a:pt x="4050" y="6477"/>
                  </a:cubicBezTo>
                  <a:cubicBezTo>
                    <a:pt x="4050" y="6080"/>
                    <a:pt x="4352" y="5758"/>
                    <a:pt x="4725" y="5758"/>
                  </a:cubicBezTo>
                  <a:lnTo>
                    <a:pt x="16875" y="5758"/>
                  </a:lnTo>
                  <a:cubicBezTo>
                    <a:pt x="17248" y="5758"/>
                    <a:pt x="17550" y="6080"/>
                    <a:pt x="17550" y="6477"/>
                  </a:cubicBezTo>
                  <a:cubicBezTo>
                    <a:pt x="17550" y="6875"/>
                    <a:pt x="17248" y="7197"/>
                    <a:pt x="16875" y="7197"/>
                  </a:cubicBezTo>
                  <a:close/>
                  <a:moveTo>
                    <a:pt x="20250" y="2879"/>
                  </a:moveTo>
                  <a:cubicBezTo>
                    <a:pt x="20250" y="2084"/>
                    <a:pt x="19645" y="1439"/>
                    <a:pt x="18900" y="1439"/>
                  </a:cubicBezTo>
                  <a:lnTo>
                    <a:pt x="2700" y="1439"/>
                  </a:lnTo>
                  <a:cubicBezTo>
                    <a:pt x="1955" y="1439"/>
                    <a:pt x="1350" y="2084"/>
                    <a:pt x="1350" y="2879"/>
                  </a:cubicBezTo>
                  <a:lnTo>
                    <a:pt x="1350" y="15834"/>
                  </a:lnTo>
                  <a:cubicBezTo>
                    <a:pt x="1350" y="16629"/>
                    <a:pt x="1955" y="17273"/>
                    <a:pt x="2700" y="17273"/>
                  </a:cubicBezTo>
                  <a:lnTo>
                    <a:pt x="8767" y="17273"/>
                  </a:lnTo>
                  <a:lnTo>
                    <a:pt x="10800" y="19441"/>
                  </a:lnTo>
                  <a:lnTo>
                    <a:pt x="12833" y="17273"/>
                  </a:lnTo>
                  <a:lnTo>
                    <a:pt x="18900" y="17273"/>
                  </a:lnTo>
                  <a:cubicBezTo>
                    <a:pt x="19645" y="17273"/>
                    <a:pt x="20250" y="16629"/>
                    <a:pt x="20250" y="15834"/>
                  </a:cubicBezTo>
                  <a:cubicBezTo>
                    <a:pt x="20250" y="15834"/>
                    <a:pt x="20250" y="2879"/>
                    <a:pt x="20250" y="2879"/>
                  </a:cubicBezTo>
                  <a:close/>
                  <a:moveTo>
                    <a:pt x="19575" y="18712"/>
                  </a:moveTo>
                  <a:lnTo>
                    <a:pt x="13508" y="18712"/>
                  </a:lnTo>
                  <a:lnTo>
                    <a:pt x="10800" y="21600"/>
                  </a:lnTo>
                  <a:lnTo>
                    <a:pt x="8091" y="18712"/>
                  </a:lnTo>
                  <a:lnTo>
                    <a:pt x="2025" y="18712"/>
                  </a:lnTo>
                  <a:cubicBezTo>
                    <a:pt x="907" y="18712"/>
                    <a:pt x="0" y="17746"/>
                    <a:pt x="0" y="16553"/>
                  </a:cubicBezTo>
                  <a:lnTo>
                    <a:pt x="0" y="2159"/>
                  </a:lnTo>
                  <a:cubicBezTo>
                    <a:pt x="0" y="96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67"/>
                    <a:pt x="21600" y="2159"/>
                  </a:cubicBezTo>
                  <a:lnTo>
                    <a:pt x="21600" y="16553"/>
                  </a:lnTo>
                  <a:cubicBezTo>
                    <a:pt x="21600" y="17746"/>
                    <a:pt x="20693" y="18712"/>
                    <a:pt x="19575" y="18712"/>
                  </a:cubicBezTo>
                  <a:close/>
                  <a:moveTo>
                    <a:pt x="19575" y="18712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id-ID" sz="1050"/>
            </a:p>
          </p:txBody>
        </p:sp>
        <p:sp>
          <p:nvSpPr>
            <p:cNvPr id="50" name="Rectangle 5"/>
            <p:cNvSpPr>
              <a:spLocks/>
            </p:cNvSpPr>
            <p:nvPr/>
          </p:nvSpPr>
          <p:spPr bwMode="auto">
            <a:xfrm>
              <a:off x="-5135" y="1729"/>
              <a:ext cx="4523" cy="4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6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لورم ایپسوم</a:t>
              </a:r>
            </a:p>
            <a:p>
              <a:pPr algn="ctr"/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متن ساختگی با تولید سادگی نامفهوم از صنعت چاپ و با استفاده از طراحان گرافیک است.چاپگر ها و متون بلکهروزنامه ومجله در ستون و سطر انچنان که لازم است.</a:t>
              </a:r>
              <a:endParaRPr lang="en-US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51" name="Line 6"/>
            <p:cNvSpPr>
              <a:spLocks noChangeShapeType="1"/>
            </p:cNvSpPr>
            <p:nvPr/>
          </p:nvSpPr>
          <p:spPr bwMode="auto">
            <a:xfrm>
              <a:off x="-4110" y="3169"/>
              <a:ext cx="2494" cy="0"/>
            </a:xfrm>
            <a:prstGeom prst="line">
              <a:avLst/>
            </a:prstGeom>
            <a:noFill/>
            <a:ln w="25400" cap="rnd">
              <a:solidFill>
                <a:schemeClr val="accent6">
                  <a:lumMod val="10000"/>
                  <a:lumOff val="90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/>
              <a:endParaRPr lang="id-ID" sz="1050"/>
            </a:p>
          </p:txBody>
        </p:sp>
      </p:grpSp>
      <p:graphicFrame>
        <p:nvGraphicFramePr>
          <p:cNvPr id="52" name="Chart 51"/>
          <p:cNvGraphicFramePr/>
          <p:nvPr>
            <p:extLst>
              <p:ext uri="{D42A27DB-BD31-4B8C-83A1-F6EECF244321}">
                <p14:modId xmlns:p14="http://schemas.microsoft.com/office/powerpoint/2010/main" val="4137890514"/>
              </p:ext>
            </p:extLst>
          </p:nvPr>
        </p:nvGraphicFramePr>
        <p:xfrm>
          <a:off x="5015882" y="2132856"/>
          <a:ext cx="5184575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2273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40"/>
          <p:cNvSpPr>
            <a:spLocks noGrp="1"/>
          </p:cNvSpPr>
          <p:nvPr>
            <p:ph type="pic" sz="quarter" idx="25"/>
          </p:nvPr>
        </p:nvSpPr>
        <p:spPr>
          <a:xfrm>
            <a:off x="1527488" y="1416678"/>
            <a:ext cx="9140512" cy="5441322"/>
          </a:xfrm>
        </p:spPr>
      </p:sp>
      <p:sp>
        <p:nvSpPr>
          <p:cNvPr id="4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47" name="Group 7"/>
          <p:cNvGrpSpPr>
            <a:grpSpLocks/>
          </p:cNvGrpSpPr>
          <p:nvPr/>
        </p:nvGrpSpPr>
        <p:grpSpPr bwMode="auto">
          <a:xfrm>
            <a:off x="2026241" y="2341921"/>
            <a:ext cx="2527453" cy="3133751"/>
            <a:chOff x="-5135" y="155"/>
            <a:chExt cx="4523" cy="5608"/>
          </a:xfrm>
        </p:grpSpPr>
        <p:sp>
          <p:nvSpPr>
            <p:cNvPr id="48" name="Oval 3"/>
            <p:cNvSpPr>
              <a:spLocks/>
            </p:cNvSpPr>
            <p:nvPr/>
          </p:nvSpPr>
          <p:spPr bwMode="auto">
            <a:xfrm>
              <a:off x="-3907" y="155"/>
              <a:ext cx="2096" cy="2096"/>
            </a:xfrm>
            <a:prstGeom prst="ellipse">
              <a:avLst/>
            </a:prstGeom>
            <a:solidFill>
              <a:schemeClr val="bg2"/>
            </a:solidFill>
            <a:ln w="25400" cap="flat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id-ID" sz="1050"/>
            </a:p>
          </p:txBody>
        </p:sp>
        <p:sp>
          <p:nvSpPr>
            <p:cNvPr id="49" name="AutoShape 4"/>
            <p:cNvSpPr>
              <a:spLocks/>
            </p:cNvSpPr>
            <p:nvPr/>
          </p:nvSpPr>
          <p:spPr bwMode="auto">
            <a:xfrm>
              <a:off x="-3395" y="731"/>
              <a:ext cx="1063" cy="99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10076"/>
                  </a:moveTo>
                  <a:lnTo>
                    <a:pt x="14175" y="10076"/>
                  </a:lnTo>
                  <a:cubicBezTo>
                    <a:pt x="14548" y="10076"/>
                    <a:pt x="14850" y="10398"/>
                    <a:pt x="14850" y="10795"/>
                  </a:cubicBezTo>
                  <a:cubicBezTo>
                    <a:pt x="14850" y="11193"/>
                    <a:pt x="14548" y="11515"/>
                    <a:pt x="14175" y="11515"/>
                  </a:cubicBezTo>
                  <a:lnTo>
                    <a:pt x="7425" y="11515"/>
                  </a:lnTo>
                  <a:cubicBezTo>
                    <a:pt x="7052" y="11515"/>
                    <a:pt x="6750" y="11193"/>
                    <a:pt x="6750" y="10795"/>
                  </a:cubicBezTo>
                  <a:cubicBezTo>
                    <a:pt x="6750" y="10398"/>
                    <a:pt x="7052" y="10076"/>
                    <a:pt x="7425" y="10076"/>
                  </a:cubicBezTo>
                  <a:close/>
                  <a:moveTo>
                    <a:pt x="16875" y="7197"/>
                  </a:moveTo>
                  <a:lnTo>
                    <a:pt x="4725" y="7197"/>
                  </a:lnTo>
                  <a:cubicBezTo>
                    <a:pt x="4352" y="7197"/>
                    <a:pt x="4050" y="6875"/>
                    <a:pt x="4050" y="6477"/>
                  </a:cubicBezTo>
                  <a:cubicBezTo>
                    <a:pt x="4050" y="6080"/>
                    <a:pt x="4352" y="5758"/>
                    <a:pt x="4725" y="5758"/>
                  </a:cubicBezTo>
                  <a:lnTo>
                    <a:pt x="16875" y="5758"/>
                  </a:lnTo>
                  <a:cubicBezTo>
                    <a:pt x="17248" y="5758"/>
                    <a:pt x="17550" y="6080"/>
                    <a:pt x="17550" y="6477"/>
                  </a:cubicBezTo>
                  <a:cubicBezTo>
                    <a:pt x="17550" y="6875"/>
                    <a:pt x="17248" y="7197"/>
                    <a:pt x="16875" y="7197"/>
                  </a:cubicBezTo>
                  <a:close/>
                  <a:moveTo>
                    <a:pt x="20250" y="2879"/>
                  </a:moveTo>
                  <a:cubicBezTo>
                    <a:pt x="20250" y="2084"/>
                    <a:pt x="19645" y="1439"/>
                    <a:pt x="18900" y="1439"/>
                  </a:cubicBezTo>
                  <a:lnTo>
                    <a:pt x="2700" y="1439"/>
                  </a:lnTo>
                  <a:cubicBezTo>
                    <a:pt x="1955" y="1439"/>
                    <a:pt x="1350" y="2084"/>
                    <a:pt x="1350" y="2879"/>
                  </a:cubicBezTo>
                  <a:lnTo>
                    <a:pt x="1350" y="15834"/>
                  </a:lnTo>
                  <a:cubicBezTo>
                    <a:pt x="1350" y="16629"/>
                    <a:pt x="1955" y="17273"/>
                    <a:pt x="2700" y="17273"/>
                  </a:cubicBezTo>
                  <a:lnTo>
                    <a:pt x="8767" y="17273"/>
                  </a:lnTo>
                  <a:lnTo>
                    <a:pt x="10800" y="19441"/>
                  </a:lnTo>
                  <a:lnTo>
                    <a:pt x="12833" y="17273"/>
                  </a:lnTo>
                  <a:lnTo>
                    <a:pt x="18900" y="17273"/>
                  </a:lnTo>
                  <a:cubicBezTo>
                    <a:pt x="19645" y="17273"/>
                    <a:pt x="20250" y="16629"/>
                    <a:pt x="20250" y="15834"/>
                  </a:cubicBezTo>
                  <a:cubicBezTo>
                    <a:pt x="20250" y="15834"/>
                    <a:pt x="20250" y="2879"/>
                    <a:pt x="20250" y="2879"/>
                  </a:cubicBezTo>
                  <a:close/>
                  <a:moveTo>
                    <a:pt x="19575" y="18712"/>
                  </a:moveTo>
                  <a:lnTo>
                    <a:pt x="13508" y="18712"/>
                  </a:lnTo>
                  <a:lnTo>
                    <a:pt x="10800" y="21600"/>
                  </a:lnTo>
                  <a:lnTo>
                    <a:pt x="8091" y="18712"/>
                  </a:lnTo>
                  <a:lnTo>
                    <a:pt x="2025" y="18712"/>
                  </a:lnTo>
                  <a:cubicBezTo>
                    <a:pt x="907" y="18712"/>
                    <a:pt x="0" y="17746"/>
                    <a:pt x="0" y="16553"/>
                  </a:cubicBezTo>
                  <a:lnTo>
                    <a:pt x="0" y="2159"/>
                  </a:lnTo>
                  <a:cubicBezTo>
                    <a:pt x="0" y="96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67"/>
                    <a:pt x="21600" y="2159"/>
                  </a:cubicBezTo>
                  <a:lnTo>
                    <a:pt x="21600" y="16553"/>
                  </a:lnTo>
                  <a:cubicBezTo>
                    <a:pt x="21600" y="17746"/>
                    <a:pt x="20693" y="18712"/>
                    <a:pt x="19575" y="18712"/>
                  </a:cubicBezTo>
                  <a:close/>
                  <a:moveTo>
                    <a:pt x="19575" y="18712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id-ID" sz="1050"/>
            </a:p>
          </p:txBody>
        </p:sp>
        <p:sp>
          <p:nvSpPr>
            <p:cNvPr id="50" name="Rectangle 5"/>
            <p:cNvSpPr>
              <a:spLocks/>
            </p:cNvSpPr>
            <p:nvPr/>
          </p:nvSpPr>
          <p:spPr bwMode="auto">
            <a:xfrm>
              <a:off x="-5135" y="1729"/>
              <a:ext cx="4523" cy="4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6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لورم ایپسوم</a:t>
              </a:r>
            </a:p>
            <a:p>
              <a:pPr algn="ctr"/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متن ساختگی با تولید سادگی نامفهوم از صنعت چاپ و با استفاده از طراحان گرافیک است.چاپگر ها و متون بلکهروزنامه ومجله در ستون و سطر انچنان که لازم است.</a:t>
              </a:r>
              <a:endParaRPr lang="en-US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51" name="Line 6"/>
            <p:cNvSpPr>
              <a:spLocks noChangeShapeType="1"/>
            </p:cNvSpPr>
            <p:nvPr/>
          </p:nvSpPr>
          <p:spPr bwMode="auto">
            <a:xfrm>
              <a:off x="-4110" y="3169"/>
              <a:ext cx="2494" cy="0"/>
            </a:xfrm>
            <a:prstGeom prst="line">
              <a:avLst/>
            </a:prstGeom>
            <a:noFill/>
            <a:ln w="25400" cap="rnd">
              <a:solidFill>
                <a:schemeClr val="accent6">
                  <a:lumMod val="10000"/>
                  <a:lumOff val="90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/>
              <a:endParaRPr lang="id-ID" sz="105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814791" y="1874918"/>
            <a:ext cx="5810548" cy="4290386"/>
            <a:chOff x="9921875" y="3098800"/>
            <a:chExt cx="14339120" cy="10587703"/>
          </a:xfrm>
        </p:grpSpPr>
        <p:sp>
          <p:nvSpPr>
            <p:cNvPr id="11" name="Rectangle 10"/>
            <p:cNvSpPr>
              <a:spLocks noChangeAspect="1"/>
            </p:cNvSpPr>
            <p:nvPr/>
          </p:nvSpPr>
          <p:spPr bwMode="auto">
            <a:xfrm>
              <a:off x="9921875" y="3098800"/>
              <a:ext cx="3543300" cy="3488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12" name="Rectangle 11"/>
            <p:cNvSpPr>
              <a:spLocks noChangeAspect="1"/>
            </p:cNvSpPr>
            <p:nvPr/>
          </p:nvSpPr>
          <p:spPr bwMode="auto">
            <a:xfrm>
              <a:off x="9921875" y="6639850"/>
              <a:ext cx="3543300" cy="3488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13" name="Rectangle 12"/>
            <p:cNvSpPr>
              <a:spLocks noChangeAspect="1"/>
            </p:cNvSpPr>
            <p:nvPr/>
          </p:nvSpPr>
          <p:spPr bwMode="auto">
            <a:xfrm>
              <a:off x="9921875" y="10198103"/>
              <a:ext cx="3543300" cy="3488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14" name="Rectangle 13"/>
            <p:cNvSpPr>
              <a:spLocks noChangeAspect="1"/>
            </p:cNvSpPr>
            <p:nvPr/>
          </p:nvSpPr>
          <p:spPr bwMode="auto">
            <a:xfrm>
              <a:off x="13520482" y="3098800"/>
              <a:ext cx="3543300" cy="3488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15" name="Rectangle 14"/>
            <p:cNvSpPr>
              <a:spLocks noChangeAspect="1"/>
            </p:cNvSpPr>
            <p:nvPr/>
          </p:nvSpPr>
          <p:spPr bwMode="auto">
            <a:xfrm>
              <a:off x="13520482" y="6639850"/>
              <a:ext cx="3543300" cy="3488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16" name="Rectangle 15"/>
            <p:cNvSpPr>
              <a:spLocks noChangeAspect="1"/>
            </p:cNvSpPr>
            <p:nvPr/>
          </p:nvSpPr>
          <p:spPr bwMode="auto">
            <a:xfrm>
              <a:off x="13520482" y="10198103"/>
              <a:ext cx="3543300" cy="3488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17" name="Rectangle 16"/>
            <p:cNvSpPr>
              <a:spLocks noChangeAspect="1"/>
            </p:cNvSpPr>
            <p:nvPr/>
          </p:nvSpPr>
          <p:spPr bwMode="auto">
            <a:xfrm>
              <a:off x="17119088" y="3098800"/>
              <a:ext cx="3543300" cy="3488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 bwMode="auto">
            <a:xfrm>
              <a:off x="17119088" y="6639850"/>
              <a:ext cx="3543300" cy="3488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19" name="Rectangle 18"/>
            <p:cNvSpPr>
              <a:spLocks noChangeAspect="1"/>
            </p:cNvSpPr>
            <p:nvPr/>
          </p:nvSpPr>
          <p:spPr bwMode="auto">
            <a:xfrm>
              <a:off x="17119088" y="10198103"/>
              <a:ext cx="3543300" cy="3488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20" name="Rectangle 19"/>
            <p:cNvSpPr>
              <a:spLocks noChangeAspect="1"/>
            </p:cNvSpPr>
            <p:nvPr/>
          </p:nvSpPr>
          <p:spPr bwMode="auto">
            <a:xfrm>
              <a:off x="20717695" y="3098800"/>
              <a:ext cx="3543300" cy="3488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21" name="Rectangle 20"/>
            <p:cNvSpPr>
              <a:spLocks noChangeAspect="1"/>
            </p:cNvSpPr>
            <p:nvPr/>
          </p:nvSpPr>
          <p:spPr bwMode="auto">
            <a:xfrm>
              <a:off x="20717695" y="6639850"/>
              <a:ext cx="3543300" cy="3488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22" name="Rectangle 21"/>
            <p:cNvSpPr>
              <a:spLocks noChangeAspect="1"/>
            </p:cNvSpPr>
            <p:nvPr/>
          </p:nvSpPr>
          <p:spPr bwMode="auto">
            <a:xfrm>
              <a:off x="20717695" y="10198103"/>
              <a:ext cx="3543300" cy="3488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9167099" y="3288500"/>
            <a:ext cx="1436400" cy="1414800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814219" y="1852392"/>
            <a:ext cx="1436400" cy="1414800"/>
          </a:xfrm>
        </p:spPr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6250619" y="1852392"/>
            <a:ext cx="1436400" cy="1414800"/>
          </a:xfrm>
        </p:spPr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7708859" y="1852392"/>
            <a:ext cx="1436400" cy="1414800"/>
          </a:xfrm>
        </p:spPr>
      </p:sp>
      <p:sp>
        <p:nvSpPr>
          <p:cNvPr id="8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9167099" y="1852392"/>
            <a:ext cx="1436400" cy="1414800"/>
          </a:xfrm>
        </p:spPr>
      </p:sp>
      <p:sp>
        <p:nvSpPr>
          <p:cNvPr id="9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7708859" y="4723417"/>
            <a:ext cx="1436400" cy="1414800"/>
          </a:xfrm>
        </p:spPr>
      </p:sp>
      <p:sp>
        <p:nvSpPr>
          <p:cNvPr id="23" name="Picture Placeholder 22"/>
          <p:cNvSpPr>
            <a:spLocks noGrp="1"/>
          </p:cNvSpPr>
          <p:nvPr>
            <p:ph type="pic" sz="quarter" idx="19"/>
          </p:nvPr>
        </p:nvSpPr>
        <p:spPr>
          <a:xfrm>
            <a:off x="6250619" y="4723417"/>
            <a:ext cx="1436400" cy="1414800"/>
          </a:xfrm>
        </p:spPr>
      </p:sp>
      <p:sp>
        <p:nvSpPr>
          <p:cNvPr id="24" name="Picture Placeholder 23"/>
          <p:cNvSpPr>
            <a:spLocks noGrp="1"/>
          </p:cNvSpPr>
          <p:nvPr>
            <p:ph type="pic" sz="quarter" idx="20"/>
          </p:nvPr>
        </p:nvSpPr>
        <p:spPr>
          <a:xfrm>
            <a:off x="4814219" y="4723417"/>
            <a:ext cx="1436400" cy="1414800"/>
          </a:xfrm>
        </p:spPr>
      </p:sp>
      <p:sp>
        <p:nvSpPr>
          <p:cNvPr id="25" name="Picture Placeholder 24"/>
          <p:cNvSpPr>
            <a:spLocks noGrp="1"/>
          </p:cNvSpPr>
          <p:nvPr>
            <p:ph type="pic" sz="quarter" idx="21"/>
          </p:nvPr>
        </p:nvSpPr>
        <p:spPr>
          <a:xfrm>
            <a:off x="4814219" y="3288500"/>
            <a:ext cx="1436400" cy="1414800"/>
          </a:xfrm>
        </p:spPr>
      </p:sp>
      <p:sp>
        <p:nvSpPr>
          <p:cNvPr id="26" name="Picture Placeholder 25"/>
          <p:cNvSpPr>
            <a:spLocks noGrp="1"/>
          </p:cNvSpPr>
          <p:nvPr>
            <p:ph type="pic" sz="quarter" idx="22"/>
          </p:nvPr>
        </p:nvSpPr>
        <p:spPr>
          <a:xfrm>
            <a:off x="7708859" y="3288500"/>
            <a:ext cx="1436400" cy="1414800"/>
          </a:xfrm>
        </p:spPr>
      </p:sp>
      <p:sp>
        <p:nvSpPr>
          <p:cNvPr id="42" name="Picture Placeholder 41"/>
          <p:cNvSpPr>
            <a:spLocks noGrp="1"/>
          </p:cNvSpPr>
          <p:nvPr>
            <p:ph type="pic" sz="quarter" idx="26"/>
          </p:nvPr>
        </p:nvSpPr>
        <p:spPr>
          <a:xfrm>
            <a:off x="9167099" y="4723417"/>
            <a:ext cx="1436400" cy="1414800"/>
          </a:xfrm>
        </p:spPr>
      </p:sp>
      <p:sp>
        <p:nvSpPr>
          <p:cNvPr id="43" name="Picture Placeholder 42"/>
          <p:cNvSpPr>
            <a:spLocks noGrp="1"/>
          </p:cNvSpPr>
          <p:nvPr>
            <p:ph type="pic" sz="quarter" idx="27"/>
          </p:nvPr>
        </p:nvSpPr>
        <p:spPr>
          <a:xfrm>
            <a:off x="6250619" y="3288500"/>
            <a:ext cx="1436400" cy="1414800"/>
          </a:xfrm>
        </p:spPr>
      </p:sp>
    </p:spTree>
    <p:extLst>
      <p:ext uri="{BB962C8B-B14F-4D97-AF65-F5344CB8AC3E}">
        <p14:creationId xmlns:p14="http://schemas.microsoft.com/office/powerpoint/2010/main" val="121733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1412776"/>
            <a:ext cx="9144000" cy="54452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0" name="Line 15"/>
          <p:cNvSpPr>
            <a:spLocks noChangeShapeType="1"/>
          </p:cNvSpPr>
          <p:nvPr/>
        </p:nvSpPr>
        <p:spPr bwMode="auto">
          <a:xfrm rot="10800000" flipH="1">
            <a:off x="3018538" y="5518152"/>
            <a:ext cx="8078210" cy="0"/>
          </a:xfrm>
          <a:prstGeom prst="line">
            <a:avLst/>
          </a:prstGeom>
          <a:noFill/>
          <a:ln w="9525" cap="flat">
            <a:solidFill>
              <a:schemeClr val="bg2">
                <a:lumMod val="75000"/>
                <a:alpha val="39999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/>
            <a:endParaRPr lang="id-ID" sz="10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71" name="Group 42"/>
          <p:cNvGrpSpPr>
            <a:grpSpLocks/>
          </p:cNvGrpSpPr>
          <p:nvPr/>
        </p:nvGrpSpPr>
        <p:grpSpPr bwMode="auto">
          <a:xfrm>
            <a:off x="5431323" y="5223424"/>
            <a:ext cx="461452" cy="721213"/>
            <a:chOff x="0" y="0"/>
            <a:chExt cx="739" cy="1155"/>
          </a:xfrm>
        </p:grpSpPr>
        <p:sp>
          <p:nvSpPr>
            <p:cNvPr id="72" name="Oval 40"/>
            <p:cNvSpPr>
              <a:spLocks/>
            </p:cNvSpPr>
            <p:nvPr/>
          </p:nvSpPr>
          <p:spPr bwMode="auto">
            <a:xfrm>
              <a:off x="0" y="0"/>
              <a:ext cx="739" cy="739"/>
            </a:xfrm>
            <a:prstGeom prst="ellipse">
              <a:avLst/>
            </a:prstGeom>
            <a:solidFill>
              <a:schemeClr val="accent5">
                <a:lumMod val="9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۱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73" name="Rectangle 41"/>
            <p:cNvSpPr>
              <a:spLocks/>
            </p:cNvSpPr>
            <p:nvPr/>
          </p:nvSpPr>
          <p:spPr bwMode="auto">
            <a:xfrm>
              <a:off x="135" y="908"/>
              <a:ext cx="424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74" name="Group 45"/>
          <p:cNvGrpSpPr>
            <a:grpSpLocks/>
          </p:cNvGrpSpPr>
          <p:nvPr/>
        </p:nvGrpSpPr>
        <p:grpSpPr bwMode="auto">
          <a:xfrm>
            <a:off x="6747129" y="5230917"/>
            <a:ext cx="461816" cy="728683"/>
            <a:chOff x="280" y="0"/>
            <a:chExt cx="739" cy="1166"/>
          </a:xfrm>
        </p:grpSpPr>
        <p:sp>
          <p:nvSpPr>
            <p:cNvPr id="75" name="Oval 43"/>
            <p:cNvSpPr>
              <a:spLocks/>
            </p:cNvSpPr>
            <p:nvPr/>
          </p:nvSpPr>
          <p:spPr bwMode="auto">
            <a:xfrm>
              <a:off x="280" y="0"/>
              <a:ext cx="739" cy="739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۲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76" name="Rectangle 44"/>
            <p:cNvSpPr>
              <a:spLocks/>
            </p:cNvSpPr>
            <p:nvPr/>
          </p:nvSpPr>
          <p:spPr bwMode="auto">
            <a:xfrm>
              <a:off x="421" y="920"/>
              <a:ext cx="423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77" name="Group 48"/>
          <p:cNvGrpSpPr>
            <a:grpSpLocks/>
          </p:cNvGrpSpPr>
          <p:nvPr/>
        </p:nvGrpSpPr>
        <p:grpSpPr bwMode="auto">
          <a:xfrm>
            <a:off x="7891457" y="5230917"/>
            <a:ext cx="478958" cy="728683"/>
            <a:chOff x="-128" y="0"/>
            <a:chExt cx="766" cy="1166"/>
          </a:xfrm>
        </p:grpSpPr>
        <p:sp>
          <p:nvSpPr>
            <p:cNvPr id="78" name="Oval 46"/>
            <p:cNvSpPr>
              <a:spLocks/>
            </p:cNvSpPr>
            <p:nvPr/>
          </p:nvSpPr>
          <p:spPr bwMode="auto">
            <a:xfrm>
              <a:off x="-128" y="0"/>
              <a:ext cx="739" cy="739"/>
            </a:xfrm>
            <a:prstGeom prst="ellipse">
              <a:avLst/>
            </a:prstGeom>
            <a:solidFill>
              <a:schemeClr val="accent3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۴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79" name="Rectangle 47"/>
            <p:cNvSpPr>
              <a:spLocks/>
            </p:cNvSpPr>
            <p:nvPr/>
          </p:nvSpPr>
          <p:spPr bwMode="auto">
            <a:xfrm>
              <a:off x="-120" y="920"/>
              <a:ext cx="758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80" name="Group 54"/>
          <p:cNvGrpSpPr>
            <a:grpSpLocks/>
          </p:cNvGrpSpPr>
          <p:nvPr/>
        </p:nvGrpSpPr>
        <p:grpSpPr bwMode="auto">
          <a:xfrm>
            <a:off x="8725798" y="5213433"/>
            <a:ext cx="924776" cy="746191"/>
            <a:chOff x="-308" y="0"/>
            <a:chExt cx="1481" cy="1195"/>
          </a:xfrm>
        </p:grpSpPr>
        <p:sp>
          <p:nvSpPr>
            <p:cNvPr id="81" name="Oval 52"/>
            <p:cNvSpPr>
              <a:spLocks/>
            </p:cNvSpPr>
            <p:nvPr/>
          </p:nvSpPr>
          <p:spPr bwMode="auto">
            <a:xfrm>
              <a:off x="65" y="0"/>
              <a:ext cx="740" cy="739"/>
            </a:xfrm>
            <a:prstGeom prst="ellipse">
              <a:avLst/>
            </a:prstGeom>
            <a:solidFill>
              <a:schemeClr val="accent1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۵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82" name="Rectangle 53"/>
            <p:cNvSpPr>
              <a:spLocks/>
            </p:cNvSpPr>
            <p:nvPr/>
          </p:nvSpPr>
          <p:spPr bwMode="auto">
            <a:xfrm>
              <a:off x="-308" y="948"/>
              <a:ext cx="1481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701562" y="5038576"/>
            <a:ext cx="1242311" cy="972890"/>
            <a:chOff x="8875718" y="4033795"/>
            <a:chExt cx="3158367" cy="2473409"/>
          </a:xfrm>
        </p:grpSpPr>
        <p:sp>
          <p:nvSpPr>
            <p:cNvPr id="84" name="Freeform 16"/>
            <p:cNvSpPr>
              <a:spLocks/>
            </p:cNvSpPr>
            <p:nvPr/>
          </p:nvSpPr>
          <p:spPr bwMode="auto">
            <a:xfrm rot="16306384">
              <a:off x="8939429" y="4868653"/>
              <a:ext cx="698500" cy="825922"/>
            </a:xfrm>
            <a:custGeom>
              <a:avLst/>
              <a:gdLst>
                <a:gd name="T0" fmla="*/ 0 w 21600"/>
                <a:gd name="T1" fmla="*/ 21486 h 21600"/>
                <a:gd name="T2" fmla="*/ 7024 w 21600"/>
                <a:gd name="T3" fmla="*/ 13575 h 21600"/>
                <a:gd name="T4" fmla="*/ 10824 w 21600"/>
                <a:gd name="T5" fmla="*/ 0 h 21600"/>
                <a:gd name="T6" fmla="*/ 15029 w 21600"/>
                <a:gd name="T7" fmla="*/ 13573 h 21600"/>
                <a:gd name="T8" fmla="*/ 21600 w 21600"/>
                <a:gd name="T9" fmla="*/ 21600 h 21600"/>
                <a:gd name="T10" fmla="*/ 0 w 21600"/>
                <a:gd name="T11" fmla="*/ 21486 h 21600"/>
                <a:gd name="T12" fmla="*/ 0 w 21600"/>
                <a:gd name="T13" fmla="*/ 214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21486"/>
                  </a:moveTo>
                  <a:cubicBezTo>
                    <a:pt x="0" y="21486"/>
                    <a:pt x="4099" y="19373"/>
                    <a:pt x="7024" y="13575"/>
                  </a:cubicBezTo>
                  <a:cubicBezTo>
                    <a:pt x="9950" y="7777"/>
                    <a:pt x="10824" y="0"/>
                    <a:pt x="10824" y="0"/>
                  </a:cubicBezTo>
                  <a:cubicBezTo>
                    <a:pt x="10824" y="0"/>
                    <a:pt x="13170" y="9697"/>
                    <a:pt x="15029" y="13573"/>
                  </a:cubicBezTo>
                  <a:cubicBezTo>
                    <a:pt x="17316" y="18341"/>
                    <a:pt x="21600" y="21600"/>
                    <a:pt x="21600" y="21600"/>
                  </a:cubicBezTo>
                  <a:lnTo>
                    <a:pt x="0" y="21486"/>
                  </a:lnTo>
                  <a:close/>
                  <a:moveTo>
                    <a:pt x="0" y="21486"/>
                  </a:moveTo>
                </a:path>
              </a:pathLst>
            </a:custGeom>
            <a:solidFill>
              <a:schemeClr val="accent6">
                <a:lumMod val="10000"/>
                <a:lumOff val="90000"/>
                <a:alpha val="7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id-ID" sz="10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5" name="Oval 84"/>
            <p:cNvSpPr/>
            <p:nvPr/>
          </p:nvSpPr>
          <p:spPr bwMode="auto">
            <a:xfrm>
              <a:off x="9560676" y="4033795"/>
              <a:ext cx="2473409" cy="247340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3200">
                <a:solidFill>
                  <a:schemeClr val="bg1">
                    <a:lumMod val="9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  <p:sp>
        <p:nvSpPr>
          <p:cNvPr id="54" name="Line 14"/>
          <p:cNvSpPr>
            <a:spLocks noChangeShapeType="1"/>
          </p:cNvSpPr>
          <p:nvPr/>
        </p:nvSpPr>
        <p:spPr bwMode="auto">
          <a:xfrm rot="10800000" flipH="1">
            <a:off x="3101232" y="4071423"/>
            <a:ext cx="7816040" cy="0"/>
          </a:xfrm>
          <a:prstGeom prst="line">
            <a:avLst/>
          </a:prstGeom>
          <a:noFill/>
          <a:ln w="9525" cap="flat">
            <a:solidFill>
              <a:schemeClr val="bg2">
                <a:lumMod val="75000"/>
                <a:alpha val="39999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/>
            <a:endParaRPr lang="id-ID" sz="10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55" name="Group 36"/>
          <p:cNvGrpSpPr>
            <a:grpSpLocks/>
          </p:cNvGrpSpPr>
          <p:nvPr/>
        </p:nvGrpSpPr>
        <p:grpSpPr bwMode="auto">
          <a:xfrm>
            <a:off x="4204433" y="3839426"/>
            <a:ext cx="434996" cy="660953"/>
            <a:chOff x="274" y="0"/>
            <a:chExt cx="720" cy="1094"/>
          </a:xfrm>
        </p:grpSpPr>
        <p:sp>
          <p:nvSpPr>
            <p:cNvPr id="56" name="Oval 34"/>
            <p:cNvSpPr>
              <a:spLocks/>
            </p:cNvSpPr>
            <p:nvPr/>
          </p:nvSpPr>
          <p:spPr bwMode="auto">
            <a:xfrm>
              <a:off x="274" y="0"/>
              <a:ext cx="720" cy="72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۱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57" name="Rectangle 35"/>
            <p:cNvSpPr>
              <a:spLocks/>
            </p:cNvSpPr>
            <p:nvPr/>
          </p:nvSpPr>
          <p:spPr bwMode="auto">
            <a:xfrm>
              <a:off x="418" y="839"/>
              <a:ext cx="438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58" name="Group 39"/>
          <p:cNvGrpSpPr>
            <a:grpSpLocks/>
          </p:cNvGrpSpPr>
          <p:nvPr/>
        </p:nvGrpSpPr>
        <p:grpSpPr bwMode="auto">
          <a:xfrm>
            <a:off x="5435238" y="3853926"/>
            <a:ext cx="435341" cy="646453"/>
            <a:chOff x="268" y="0"/>
            <a:chExt cx="720" cy="1070"/>
          </a:xfrm>
        </p:grpSpPr>
        <p:sp>
          <p:nvSpPr>
            <p:cNvPr id="59" name="Oval 37"/>
            <p:cNvSpPr>
              <a:spLocks/>
            </p:cNvSpPr>
            <p:nvPr/>
          </p:nvSpPr>
          <p:spPr bwMode="auto">
            <a:xfrm>
              <a:off x="268" y="0"/>
              <a:ext cx="720" cy="720"/>
            </a:xfrm>
            <a:prstGeom prst="ellipse">
              <a:avLst/>
            </a:prstGeom>
            <a:solidFill>
              <a:schemeClr val="accent5">
                <a:lumMod val="9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۲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60" name="Rectangle 38"/>
            <p:cNvSpPr>
              <a:spLocks/>
            </p:cNvSpPr>
            <p:nvPr/>
          </p:nvSpPr>
          <p:spPr bwMode="auto">
            <a:xfrm>
              <a:off x="523" y="815"/>
              <a:ext cx="437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61" name="Group 57"/>
          <p:cNvGrpSpPr>
            <a:grpSpLocks/>
          </p:cNvGrpSpPr>
          <p:nvPr/>
        </p:nvGrpSpPr>
        <p:grpSpPr bwMode="auto">
          <a:xfrm>
            <a:off x="7905526" y="3858758"/>
            <a:ext cx="434996" cy="641620"/>
            <a:chOff x="0" y="0"/>
            <a:chExt cx="720" cy="1062"/>
          </a:xfrm>
        </p:grpSpPr>
        <p:sp>
          <p:nvSpPr>
            <p:cNvPr id="62" name="Oval 55"/>
            <p:cNvSpPr>
              <a:spLocks/>
            </p:cNvSpPr>
            <p:nvPr/>
          </p:nvSpPr>
          <p:spPr bwMode="auto">
            <a:xfrm>
              <a:off x="0" y="0"/>
              <a:ext cx="720" cy="720"/>
            </a:xfrm>
            <a:prstGeom prst="ellipse">
              <a:avLst/>
            </a:prstGeom>
            <a:solidFill>
              <a:schemeClr val="accent3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۴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63" name="Rectangle 56"/>
            <p:cNvSpPr>
              <a:spLocks/>
            </p:cNvSpPr>
            <p:nvPr/>
          </p:nvSpPr>
          <p:spPr bwMode="auto">
            <a:xfrm>
              <a:off x="165" y="807"/>
              <a:ext cx="438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64" name="Group 60"/>
          <p:cNvGrpSpPr>
            <a:grpSpLocks/>
          </p:cNvGrpSpPr>
          <p:nvPr/>
        </p:nvGrpSpPr>
        <p:grpSpPr bwMode="auto">
          <a:xfrm>
            <a:off x="8942872" y="3839425"/>
            <a:ext cx="434996" cy="641620"/>
            <a:chOff x="-75" y="0"/>
            <a:chExt cx="720" cy="1062"/>
          </a:xfrm>
        </p:grpSpPr>
        <p:sp>
          <p:nvSpPr>
            <p:cNvPr id="65" name="Oval 58"/>
            <p:cNvSpPr>
              <a:spLocks/>
            </p:cNvSpPr>
            <p:nvPr/>
          </p:nvSpPr>
          <p:spPr bwMode="auto">
            <a:xfrm>
              <a:off x="-75" y="0"/>
              <a:ext cx="720" cy="720"/>
            </a:xfrm>
            <a:prstGeom prst="ellipse">
              <a:avLst/>
            </a:prstGeom>
            <a:solidFill>
              <a:schemeClr val="accent1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۵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66" name="Rectangle 59"/>
            <p:cNvSpPr>
              <a:spLocks/>
            </p:cNvSpPr>
            <p:nvPr/>
          </p:nvSpPr>
          <p:spPr bwMode="auto">
            <a:xfrm>
              <a:off x="90" y="807"/>
              <a:ext cx="438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213807" y="3602476"/>
            <a:ext cx="1201993" cy="941316"/>
            <a:chOff x="8875718" y="4033795"/>
            <a:chExt cx="3158367" cy="2473409"/>
          </a:xfrm>
        </p:grpSpPr>
        <p:sp>
          <p:nvSpPr>
            <p:cNvPr id="68" name="Freeform 16"/>
            <p:cNvSpPr>
              <a:spLocks/>
            </p:cNvSpPr>
            <p:nvPr/>
          </p:nvSpPr>
          <p:spPr bwMode="auto">
            <a:xfrm rot="16306384">
              <a:off x="8939429" y="4868653"/>
              <a:ext cx="698500" cy="825922"/>
            </a:xfrm>
            <a:custGeom>
              <a:avLst/>
              <a:gdLst>
                <a:gd name="T0" fmla="*/ 0 w 21600"/>
                <a:gd name="T1" fmla="*/ 21486 h 21600"/>
                <a:gd name="T2" fmla="*/ 7024 w 21600"/>
                <a:gd name="T3" fmla="*/ 13575 h 21600"/>
                <a:gd name="T4" fmla="*/ 10824 w 21600"/>
                <a:gd name="T5" fmla="*/ 0 h 21600"/>
                <a:gd name="T6" fmla="*/ 15029 w 21600"/>
                <a:gd name="T7" fmla="*/ 13573 h 21600"/>
                <a:gd name="T8" fmla="*/ 21600 w 21600"/>
                <a:gd name="T9" fmla="*/ 21600 h 21600"/>
                <a:gd name="T10" fmla="*/ 0 w 21600"/>
                <a:gd name="T11" fmla="*/ 21486 h 21600"/>
                <a:gd name="T12" fmla="*/ 0 w 21600"/>
                <a:gd name="T13" fmla="*/ 214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21486"/>
                  </a:moveTo>
                  <a:cubicBezTo>
                    <a:pt x="0" y="21486"/>
                    <a:pt x="4099" y="19373"/>
                    <a:pt x="7024" y="13575"/>
                  </a:cubicBezTo>
                  <a:cubicBezTo>
                    <a:pt x="9950" y="7777"/>
                    <a:pt x="10824" y="0"/>
                    <a:pt x="10824" y="0"/>
                  </a:cubicBezTo>
                  <a:cubicBezTo>
                    <a:pt x="10824" y="0"/>
                    <a:pt x="13170" y="9697"/>
                    <a:pt x="15029" y="13573"/>
                  </a:cubicBezTo>
                  <a:cubicBezTo>
                    <a:pt x="17316" y="18341"/>
                    <a:pt x="21600" y="21600"/>
                    <a:pt x="21600" y="21600"/>
                  </a:cubicBezTo>
                  <a:lnTo>
                    <a:pt x="0" y="21486"/>
                  </a:lnTo>
                  <a:close/>
                  <a:moveTo>
                    <a:pt x="0" y="21486"/>
                  </a:moveTo>
                </a:path>
              </a:pathLst>
            </a:custGeom>
            <a:solidFill>
              <a:schemeClr val="accent6">
                <a:lumMod val="10000"/>
                <a:lumOff val="90000"/>
                <a:alpha val="7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id-ID" sz="10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9" name="Oval 68"/>
            <p:cNvSpPr/>
            <p:nvPr/>
          </p:nvSpPr>
          <p:spPr bwMode="auto">
            <a:xfrm>
              <a:off x="9560676" y="4033795"/>
              <a:ext cx="2473409" cy="247340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3200">
                <a:solidFill>
                  <a:schemeClr val="bg1">
                    <a:lumMod val="9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  <p:sp>
        <p:nvSpPr>
          <p:cNvPr id="4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351584" y="1402175"/>
            <a:ext cx="959364" cy="5522094"/>
            <a:chOff x="0" y="0"/>
            <a:chExt cx="1167" cy="6722"/>
          </a:xfrm>
        </p:grpSpPr>
        <p:sp>
          <p:nvSpPr>
            <p:cNvPr id="24" name="Line 3"/>
            <p:cNvSpPr>
              <a:spLocks noChangeShapeType="1"/>
            </p:cNvSpPr>
            <p:nvPr/>
          </p:nvSpPr>
          <p:spPr bwMode="auto">
            <a:xfrm>
              <a:off x="589" y="0"/>
              <a:ext cx="0" cy="6722"/>
            </a:xfrm>
            <a:prstGeom prst="line">
              <a:avLst/>
            </a:prstGeom>
            <a:noFill/>
            <a:ln w="63500" cap="flat">
              <a:solidFill>
                <a:schemeClr val="accent6">
                  <a:lumMod val="25000"/>
                  <a:lumOff val="75000"/>
                  <a:alpha val="2999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Oval 4"/>
            <p:cNvSpPr>
              <a:spLocks/>
            </p:cNvSpPr>
            <p:nvPr/>
          </p:nvSpPr>
          <p:spPr bwMode="auto">
            <a:xfrm>
              <a:off x="6" y="809"/>
              <a:ext cx="1161" cy="1160"/>
            </a:xfrm>
            <a:prstGeom prst="ellipse">
              <a:avLst/>
            </a:prstGeom>
            <a:solidFill>
              <a:schemeClr val="bg2"/>
            </a:solidFill>
            <a:ln w="25400" cap="flat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38100"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/>
            <a:lstStyle/>
            <a:p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26" name="Group 7"/>
            <p:cNvGrpSpPr>
              <a:grpSpLocks/>
            </p:cNvGrpSpPr>
            <p:nvPr/>
          </p:nvGrpSpPr>
          <p:grpSpPr bwMode="auto">
            <a:xfrm>
              <a:off x="2" y="4401"/>
              <a:ext cx="1161" cy="1160"/>
              <a:chOff x="0" y="0"/>
              <a:chExt cx="1161" cy="1159"/>
            </a:xfrm>
          </p:grpSpPr>
          <p:sp>
            <p:nvSpPr>
              <p:cNvPr id="31" name="Oval 5"/>
              <p:cNvSpPr>
                <a:spLocks/>
              </p:cNvSpPr>
              <p:nvPr/>
            </p:nvSpPr>
            <p:spPr bwMode="auto">
              <a:xfrm>
                <a:off x="0" y="0"/>
                <a:ext cx="1161" cy="1159"/>
              </a:xfrm>
              <a:prstGeom prst="ellipse">
                <a:avLst/>
              </a:prstGeom>
              <a:solidFill>
                <a:schemeClr val="bg2"/>
              </a:solidFill>
              <a:ln w="25400" cap="flat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2" name="AutoShape 6"/>
              <p:cNvSpPr>
                <a:spLocks/>
              </p:cNvSpPr>
              <p:nvPr/>
            </p:nvSpPr>
            <p:spPr bwMode="auto">
              <a:xfrm>
                <a:off x="283" y="300"/>
                <a:ext cx="590" cy="55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8563" y="7200"/>
                      <a:pt x="6750" y="9134"/>
                      <a:pt x="6750" y="11520"/>
                    </a:cubicBezTo>
                    <a:cubicBezTo>
                      <a:pt x="6750" y="13906"/>
                      <a:pt x="8563" y="15840"/>
                      <a:pt x="10800" y="15840"/>
                    </a:cubicBezTo>
                    <a:cubicBezTo>
                      <a:pt x="13037" y="15840"/>
                      <a:pt x="14850" y="13906"/>
                      <a:pt x="14850" y="11520"/>
                    </a:cubicBezTo>
                    <a:cubicBezTo>
                      <a:pt x="14850" y="9134"/>
                      <a:pt x="13037" y="7200"/>
                      <a:pt x="10800" y="7200"/>
                    </a:cubicBezTo>
                    <a:close/>
                    <a:moveTo>
                      <a:pt x="10800" y="17280"/>
                    </a:moveTo>
                    <a:cubicBezTo>
                      <a:pt x="7818" y="17280"/>
                      <a:pt x="5400" y="14701"/>
                      <a:pt x="5400" y="11520"/>
                    </a:cubicBezTo>
                    <a:cubicBezTo>
                      <a:pt x="5400" y="8339"/>
                      <a:pt x="7818" y="5760"/>
                      <a:pt x="10800" y="5760"/>
                    </a:cubicBezTo>
                    <a:cubicBezTo>
                      <a:pt x="13782" y="5760"/>
                      <a:pt x="16200" y="8339"/>
                      <a:pt x="16200" y="11520"/>
                    </a:cubicBezTo>
                    <a:cubicBezTo>
                      <a:pt x="16200" y="14701"/>
                      <a:pt x="13782" y="17280"/>
                      <a:pt x="10800" y="17280"/>
                    </a:cubicBezTo>
                    <a:close/>
                    <a:moveTo>
                      <a:pt x="20250" y="5040"/>
                    </a:moveTo>
                    <a:cubicBezTo>
                      <a:pt x="20250" y="4642"/>
                      <a:pt x="19948" y="4320"/>
                      <a:pt x="19575" y="4320"/>
                    </a:cubicBezTo>
                    <a:lnTo>
                      <a:pt x="16157" y="4320"/>
                    </a:lnTo>
                    <a:cubicBezTo>
                      <a:pt x="16171" y="4260"/>
                      <a:pt x="16200" y="4204"/>
                      <a:pt x="16200" y="4140"/>
                    </a:cubicBezTo>
                    <a:lnTo>
                      <a:pt x="15120" y="2340"/>
                    </a:lnTo>
                    <a:cubicBezTo>
                      <a:pt x="15120" y="2340"/>
                      <a:pt x="14636" y="1440"/>
                      <a:pt x="14040" y="1440"/>
                    </a:cubicBezTo>
                    <a:lnTo>
                      <a:pt x="7560" y="1440"/>
                    </a:lnTo>
                    <a:cubicBezTo>
                      <a:pt x="6963" y="1440"/>
                      <a:pt x="6480" y="2340"/>
                      <a:pt x="6480" y="2340"/>
                    </a:cubicBezTo>
                    <a:lnTo>
                      <a:pt x="5400" y="4140"/>
                    </a:lnTo>
                    <a:cubicBezTo>
                      <a:pt x="5400" y="4204"/>
                      <a:pt x="5428" y="4260"/>
                      <a:pt x="5443" y="4320"/>
                    </a:cubicBezTo>
                    <a:lnTo>
                      <a:pt x="2025" y="4320"/>
                    </a:lnTo>
                    <a:cubicBezTo>
                      <a:pt x="1652" y="4320"/>
                      <a:pt x="1350" y="4642"/>
                      <a:pt x="1350" y="5040"/>
                    </a:cubicBezTo>
                    <a:lnTo>
                      <a:pt x="1350" y="19440"/>
                    </a:lnTo>
                    <a:cubicBezTo>
                      <a:pt x="1350" y="19837"/>
                      <a:pt x="1652" y="20160"/>
                      <a:pt x="2025" y="20160"/>
                    </a:cubicBezTo>
                    <a:lnTo>
                      <a:pt x="19575" y="20160"/>
                    </a:lnTo>
                    <a:cubicBezTo>
                      <a:pt x="19948" y="20160"/>
                      <a:pt x="20250" y="19837"/>
                      <a:pt x="20250" y="19440"/>
                    </a:cubicBezTo>
                    <a:cubicBezTo>
                      <a:pt x="20250" y="19440"/>
                      <a:pt x="20250" y="5040"/>
                      <a:pt x="20250" y="5040"/>
                    </a:cubicBezTo>
                    <a:close/>
                    <a:moveTo>
                      <a:pt x="20250" y="21600"/>
                    </a:moveTo>
                    <a:lnTo>
                      <a:pt x="1350" y="21600"/>
                    </a:lnTo>
                    <a:cubicBezTo>
                      <a:pt x="605" y="21600"/>
                      <a:pt x="0" y="20955"/>
                      <a:pt x="0" y="20160"/>
                    </a:cubicBezTo>
                    <a:lnTo>
                      <a:pt x="0" y="4320"/>
                    </a:lnTo>
                    <a:cubicBezTo>
                      <a:pt x="0" y="3525"/>
                      <a:pt x="605" y="2880"/>
                      <a:pt x="1350" y="2880"/>
                    </a:cubicBezTo>
                    <a:lnTo>
                      <a:pt x="4725" y="2880"/>
                    </a:lnTo>
                    <a:lnTo>
                      <a:pt x="5400" y="1440"/>
                    </a:lnTo>
                    <a:cubicBezTo>
                      <a:pt x="5400" y="1440"/>
                      <a:pt x="6004" y="0"/>
                      <a:pt x="6750" y="0"/>
                    </a:cubicBezTo>
                    <a:lnTo>
                      <a:pt x="14850" y="0"/>
                    </a:lnTo>
                    <a:cubicBezTo>
                      <a:pt x="15596" y="0"/>
                      <a:pt x="16200" y="1440"/>
                      <a:pt x="16200" y="1440"/>
                    </a:cubicBezTo>
                    <a:lnTo>
                      <a:pt x="16875" y="2880"/>
                    </a:lnTo>
                    <a:lnTo>
                      <a:pt x="20250" y="2880"/>
                    </a:lnTo>
                    <a:cubicBezTo>
                      <a:pt x="20995" y="2880"/>
                      <a:pt x="21600" y="3525"/>
                      <a:pt x="21600" y="4320"/>
                    </a:cubicBezTo>
                    <a:lnTo>
                      <a:pt x="21600" y="20160"/>
                    </a:lnTo>
                    <a:cubicBezTo>
                      <a:pt x="21600" y="20955"/>
                      <a:pt x="20995" y="21600"/>
                      <a:pt x="20250" y="21600"/>
                    </a:cubicBezTo>
                    <a:close/>
                    <a:moveTo>
                      <a:pt x="20250" y="21600"/>
                    </a:move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27" name="AutoShape 8"/>
            <p:cNvSpPr>
              <a:spLocks/>
            </p:cNvSpPr>
            <p:nvPr/>
          </p:nvSpPr>
          <p:spPr bwMode="auto">
            <a:xfrm>
              <a:off x="290" y="1128"/>
              <a:ext cx="589" cy="55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10076"/>
                  </a:moveTo>
                  <a:lnTo>
                    <a:pt x="14175" y="10076"/>
                  </a:lnTo>
                  <a:cubicBezTo>
                    <a:pt x="14548" y="10076"/>
                    <a:pt x="14850" y="10398"/>
                    <a:pt x="14850" y="10795"/>
                  </a:cubicBezTo>
                  <a:cubicBezTo>
                    <a:pt x="14850" y="11193"/>
                    <a:pt x="14548" y="11515"/>
                    <a:pt x="14175" y="11515"/>
                  </a:cubicBezTo>
                  <a:lnTo>
                    <a:pt x="7425" y="11515"/>
                  </a:lnTo>
                  <a:cubicBezTo>
                    <a:pt x="7052" y="11515"/>
                    <a:pt x="6750" y="11193"/>
                    <a:pt x="6750" y="10795"/>
                  </a:cubicBezTo>
                  <a:cubicBezTo>
                    <a:pt x="6750" y="10398"/>
                    <a:pt x="7052" y="10076"/>
                    <a:pt x="7425" y="10076"/>
                  </a:cubicBezTo>
                  <a:close/>
                  <a:moveTo>
                    <a:pt x="16875" y="7197"/>
                  </a:moveTo>
                  <a:lnTo>
                    <a:pt x="4725" y="7197"/>
                  </a:lnTo>
                  <a:cubicBezTo>
                    <a:pt x="4352" y="7197"/>
                    <a:pt x="4050" y="6875"/>
                    <a:pt x="4050" y="6477"/>
                  </a:cubicBezTo>
                  <a:cubicBezTo>
                    <a:pt x="4050" y="6080"/>
                    <a:pt x="4352" y="5758"/>
                    <a:pt x="4725" y="5758"/>
                  </a:cubicBezTo>
                  <a:lnTo>
                    <a:pt x="16875" y="5758"/>
                  </a:lnTo>
                  <a:cubicBezTo>
                    <a:pt x="17248" y="5758"/>
                    <a:pt x="17550" y="6080"/>
                    <a:pt x="17550" y="6477"/>
                  </a:cubicBezTo>
                  <a:cubicBezTo>
                    <a:pt x="17550" y="6875"/>
                    <a:pt x="17248" y="7197"/>
                    <a:pt x="16875" y="7197"/>
                  </a:cubicBezTo>
                  <a:close/>
                  <a:moveTo>
                    <a:pt x="20250" y="2879"/>
                  </a:moveTo>
                  <a:cubicBezTo>
                    <a:pt x="20250" y="2084"/>
                    <a:pt x="19645" y="1439"/>
                    <a:pt x="18900" y="1439"/>
                  </a:cubicBezTo>
                  <a:lnTo>
                    <a:pt x="2700" y="1439"/>
                  </a:lnTo>
                  <a:cubicBezTo>
                    <a:pt x="1955" y="1439"/>
                    <a:pt x="1350" y="2084"/>
                    <a:pt x="1350" y="2879"/>
                  </a:cubicBezTo>
                  <a:lnTo>
                    <a:pt x="1350" y="15834"/>
                  </a:lnTo>
                  <a:cubicBezTo>
                    <a:pt x="1350" y="16629"/>
                    <a:pt x="1955" y="17273"/>
                    <a:pt x="2700" y="17273"/>
                  </a:cubicBezTo>
                  <a:lnTo>
                    <a:pt x="8767" y="17273"/>
                  </a:lnTo>
                  <a:lnTo>
                    <a:pt x="10800" y="19441"/>
                  </a:lnTo>
                  <a:lnTo>
                    <a:pt x="12833" y="17273"/>
                  </a:lnTo>
                  <a:lnTo>
                    <a:pt x="18900" y="17273"/>
                  </a:lnTo>
                  <a:cubicBezTo>
                    <a:pt x="19645" y="17273"/>
                    <a:pt x="20250" y="16629"/>
                    <a:pt x="20250" y="15834"/>
                  </a:cubicBezTo>
                  <a:cubicBezTo>
                    <a:pt x="20250" y="15834"/>
                    <a:pt x="20250" y="2879"/>
                    <a:pt x="20250" y="2879"/>
                  </a:cubicBezTo>
                  <a:close/>
                  <a:moveTo>
                    <a:pt x="19575" y="18712"/>
                  </a:moveTo>
                  <a:lnTo>
                    <a:pt x="13508" y="18712"/>
                  </a:lnTo>
                  <a:lnTo>
                    <a:pt x="10800" y="21600"/>
                  </a:lnTo>
                  <a:lnTo>
                    <a:pt x="8091" y="18712"/>
                  </a:lnTo>
                  <a:lnTo>
                    <a:pt x="2025" y="18712"/>
                  </a:lnTo>
                  <a:cubicBezTo>
                    <a:pt x="907" y="18712"/>
                    <a:pt x="0" y="17746"/>
                    <a:pt x="0" y="16553"/>
                  </a:cubicBezTo>
                  <a:lnTo>
                    <a:pt x="0" y="2159"/>
                  </a:lnTo>
                  <a:cubicBezTo>
                    <a:pt x="0" y="96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67"/>
                    <a:pt x="21600" y="2159"/>
                  </a:cubicBezTo>
                  <a:lnTo>
                    <a:pt x="21600" y="16553"/>
                  </a:lnTo>
                  <a:cubicBezTo>
                    <a:pt x="21600" y="17746"/>
                    <a:pt x="20693" y="18712"/>
                    <a:pt x="19575" y="18712"/>
                  </a:cubicBezTo>
                  <a:close/>
                  <a:moveTo>
                    <a:pt x="19575" y="18712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id-ID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28" name="Group 11"/>
            <p:cNvGrpSpPr>
              <a:grpSpLocks/>
            </p:cNvGrpSpPr>
            <p:nvPr/>
          </p:nvGrpSpPr>
          <p:grpSpPr bwMode="auto">
            <a:xfrm>
              <a:off x="0" y="2607"/>
              <a:ext cx="1161" cy="1160"/>
              <a:chOff x="0" y="0"/>
              <a:chExt cx="1161" cy="1159"/>
            </a:xfrm>
          </p:grpSpPr>
          <p:sp>
            <p:nvSpPr>
              <p:cNvPr id="29" name="Oval 9"/>
              <p:cNvSpPr>
                <a:spLocks/>
              </p:cNvSpPr>
              <p:nvPr/>
            </p:nvSpPr>
            <p:spPr bwMode="auto">
              <a:xfrm>
                <a:off x="0" y="0"/>
                <a:ext cx="1161" cy="1159"/>
              </a:xfrm>
              <a:prstGeom prst="ellipse">
                <a:avLst/>
              </a:prstGeom>
              <a:solidFill>
                <a:schemeClr val="bg2"/>
              </a:solidFill>
              <a:ln w="25400" cap="flat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0" name="AutoShape 10"/>
              <p:cNvSpPr>
                <a:spLocks/>
              </p:cNvSpPr>
              <p:nvPr/>
            </p:nvSpPr>
            <p:spPr bwMode="auto">
              <a:xfrm>
                <a:off x="288" y="282"/>
                <a:ext cx="589" cy="58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550" y="6075"/>
                    </a:moveTo>
                    <a:lnTo>
                      <a:pt x="10125" y="6075"/>
                    </a:lnTo>
                    <a:lnTo>
                      <a:pt x="10125" y="7425"/>
                    </a:lnTo>
                    <a:lnTo>
                      <a:pt x="8775" y="7425"/>
                    </a:lnTo>
                    <a:lnTo>
                      <a:pt x="8775" y="6075"/>
                    </a:lnTo>
                    <a:lnTo>
                      <a:pt x="4050" y="6075"/>
                    </a:lnTo>
                    <a:cubicBezTo>
                      <a:pt x="3677" y="6075"/>
                      <a:pt x="3375" y="5773"/>
                      <a:pt x="3375" y="5400"/>
                    </a:cubicBezTo>
                    <a:cubicBezTo>
                      <a:pt x="3375" y="5027"/>
                      <a:pt x="3677" y="4725"/>
                      <a:pt x="4050" y="4725"/>
                    </a:cubicBezTo>
                    <a:lnTo>
                      <a:pt x="8775" y="4725"/>
                    </a:lnTo>
                    <a:lnTo>
                      <a:pt x="8775" y="3375"/>
                    </a:lnTo>
                    <a:lnTo>
                      <a:pt x="10125" y="3375"/>
                    </a:lnTo>
                    <a:lnTo>
                      <a:pt x="10125" y="4725"/>
                    </a:lnTo>
                    <a:lnTo>
                      <a:pt x="17550" y="4725"/>
                    </a:lnTo>
                    <a:cubicBezTo>
                      <a:pt x="17923" y="4725"/>
                      <a:pt x="18225" y="5027"/>
                      <a:pt x="18225" y="5400"/>
                    </a:cubicBezTo>
                    <a:cubicBezTo>
                      <a:pt x="18225" y="5773"/>
                      <a:pt x="17923" y="6075"/>
                      <a:pt x="17550" y="6075"/>
                    </a:cubicBezTo>
                    <a:close/>
                    <a:moveTo>
                      <a:pt x="17550" y="11475"/>
                    </a:moveTo>
                    <a:lnTo>
                      <a:pt x="15525" y="11475"/>
                    </a:lnTo>
                    <a:lnTo>
                      <a:pt x="15525" y="12825"/>
                    </a:lnTo>
                    <a:lnTo>
                      <a:pt x="14175" y="12825"/>
                    </a:lnTo>
                    <a:lnTo>
                      <a:pt x="14175" y="11475"/>
                    </a:lnTo>
                    <a:lnTo>
                      <a:pt x="4050" y="11475"/>
                    </a:lnTo>
                    <a:cubicBezTo>
                      <a:pt x="3677" y="11475"/>
                      <a:pt x="3375" y="11173"/>
                      <a:pt x="3375" y="10800"/>
                    </a:cubicBezTo>
                    <a:cubicBezTo>
                      <a:pt x="3375" y="10427"/>
                      <a:pt x="3677" y="10125"/>
                      <a:pt x="4050" y="10125"/>
                    </a:cubicBezTo>
                    <a:lnTo>
                      <a:pt x="14175" y="10125"/>
                    </a:lnTo>
                    <a:lnTo>
                      <a:pt x="14175" y="8775"/>
                    </a:lnTo>
                    <a:lnTo>
                      <a:pt x="15525" y="8775"/>
                    </a:lnTo>
                    <a:lnTo>
                      <a:pt x="15525" y="10125"/>
                    </a:lnTo>
                    <a:lnTo>
                      <a:pt x="17550" y="10125"/>
                    </a:lnTo>
                    <a:cubicBezTo>
                      <a:pt x="17923" y="10125"/>
                      <a:pt x="18225" y="10427"/>
                      <a:pt x="18225" y="10800"/>
                    </a:cubicBezTo>
                    <a:cubicBezTo>
                      <a:pt x="18225" y="11173"/>
                      <a:pt x="17923" y="11475"/>
                      <a:pt x="17550" y="11475"/>
                    </a:cubicBezTo>
                    <a:close/>
                    <a:moveTo>
                      <a:pt x="17550" y="16875"/>
                    </a:moveTo>
                    <a:lnTo>
                      <a:pt x="6750" y="16875"/>
                    </a:lnTo>
                    <a:lnTo>
                      <a:pt x="6750" y="18225"/>
                    </a:lnTo>
                    <a:lnTo>
                      <a:pt x="5400" y="18225"/>
                    </a:lnTo>
                    <a:lnTo>
                      <a:pt x="5400" y="16875"/>
                    </a:lnTo>
                    <a:lnTo>
                      <a:pt x="4050" y="16875"/>
                    </a:lnTo>
                    <a:cubicBezTo>
                      <a:pt x="3677" y="16875"/>
                      <a:pt x="3375" y="16573"/>
                      <a:pt x="3375" y="16200"/>
                    </a:cubicBezTo>
                    <a:cubicBezTo>
                      <a:pt x="3375" y="15828"/>
                      <a:pt x="3677" y="15525"/>
                      <a:pt x="4050" y="15525"/>
                    </a:cubicBezTo>
                    <a:lnTo>
                      <a:pt x="5400" y="15525"/>
                    </a:lnTo>
                    <a:lnTo>
                      <a:pt x="5400" y="14175"/>
                    </a:lnTo>
                    <a:lnTo>
                      <a:pt x="6750" y="14175"/>
                    </a:lnTo>
                    <a:lnTo>
                      <a:pt x="6750" y="15525"/>
                    </a:lnTo>
                    <a:lnTo>
                      <a:pt x="17550" y="15525"/>
                    </a:lnTo>
                    <a:cubicBezTo>
                      <a:pt x="17923" y="15525"/>
                      <a:pt x="18225" y="15828"/>
                      <a:pt x="18225" y="16200"/>
                    </a:cubicBezTo>
                    <a:cubicBezTo>
                      <a:pt x="18225" y="16573"/>
                      <a:pt x="17923" y="16875"/>
                      <a:pt x="17550" y="16875"/>
                    </a:cubicBezTo>
                    <a:close/>
                    <a:moveTo>
                      <a:pt x="20250" y="2025"/>
                    </a:moveTo>
                    <a:cubicBezTo>
                      <a:pt x="20250" y="1652"/>
                      <a:pt x="19948" y="1350"/>
                      <a:pt x="19575" y="1350"/>
                    </a:cubicBezTo>
                    <a:lnTo>
                      <a:pt x="2025" y="1350"/>
                    </a:lnTo>
                    <a:cubicBezTo>
                      <a:pt x="1652" y="1350"/>
                      <a:pt x="1350" y="1652"/>
                      <a:pt x="1350" y="2025"/>
                    </a:cubicBezTo>
                    <a:lnTo>
                      <a:pt x="1350" y="19575"/>
                    </a:lnTo>
                    <a:cubicBezTo>
                      <a:pt x="1350" y="19948"/>
                      <a:pt x="1652" y="20250"/>
                      <a:pt x="2025" y="20250"/>
                    </a:cubicBezTo>
                    <a:lnTo>
                      <a:pt x="19575" y="20250"/>
                    </a:lnTo>
                    <a:cubicBezTo>
                      <a:pt x="19948" y="20250"/>
                      <a:pt x="20250" y="19948"/>
                      <a:pt x="20250" y="19575"/>
                    </a:cubicBezTo>
                    <a:cubicBezTo>
                      <a:pt x="20250" y="19575"/>
                      <a:pt x="20250" y="2025"/>
                      <a:pt x="20250" y="2025"/>
                    </a:cubicBezTo>
                    <a:close/>
                    <a:moveTo>
                      <a:pt x="19575" y="21600"/>
                    </a:moveTo>
                    <a:lnTo>
                      <a:pt x="2025" y="21600"/>
                    </a:lnTo>
                    <a:cubicBezTo>
                      <a:pt x="907" y="21600"/>
                      <a:pt x="0" y="20693"/>
                      <a:pt x="0" y="19575"/>
                    </a:cubicBezTo>
                    <a:lnTo>
                      <a:pt x="0" y="2025"/>
                    </a:lnTo>
                    <a:cubicBezTo>
                      <a:pt x="0" y="907"/>
                      <a:pt x="907" y="0"/>
                      <a:pt x="2025" y="0"/>
                    </a:cubicBezTo>
                    <a:lnTo>
                      <a:pt x="19575" y="0"/>
                    </a:lnTo>
                    <a:cubicBezTo>
                      <a:pt x="20693" y="0"/>
                      <a:pt x="21600" y="907"/>
                      <a:pt x="21600" y="2025"/>
                    </a:cubicBezTo>
                    <a:lnTo>
                      <a:pt x="21600" y="19575"/>
                    </a:lnTo>
                    <a:cubicBezTo>
                      <a:pt x="21600" y="20693"/>
                      <a:pt x="20693" y="21600"/>
                      <a:pt x="19575" y="21600"/>
                    </a:cubicBezTo>
                    <a:close/>
                    <a:moveTo>
                      <a:pt x="19575" y="21600"/>
                    </a:move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sp>
        <p:nvSpPr>
          <p:cNvPr id="33" name="Line 13"/>
          <p:cNvSpPr>
            <a:spLocks noChangeShapeType="1"/>
          </p:cNvSpPr>
          <p:nvPr/>
        </p:nvSpPr>
        <p:spPr bwMode="auto">
          <a:xfrm rot="10800000" flipH="1">
            <a:off x="3306016" y="2539173"/>
            <a:ext cx="7503254" cy="580"/>
          </a:xfrm>
          <a:prstGeom prst="line">
            <a:avLst/>
          </a:prstGeom>
          <a:noFill/>
          <a:ln w="9525" cap="flat">
            <a:solidFill>
              <a:schemeClr val="bg2">
                <a:lumMod val="75000"/>
                <a:alpha val="39999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id-ID" sz="105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34" name="Group 27"/>
          <p:cNvGrpSpPr>
            <a:grpSpLocks/>
          </p:cNvGrpSpPr>
          <p:nvPr/>
        </p:nvGrpSpPr>
        <p:grpSpPr bwMode="auto">
          <a:xfrm>
            <a:off x="4184624" y="2334455"/>
            <a:ext cx="417557" cy="673309"/>
            <a:chOff x="303" y="0"/>
            <a:chExt cx="720" cy="1161"/>
          </a:xfrm>
        </p:grpSpPr>
        <p:sp>
          <p:nvSpPr>
            <p:cNvPr id="35" name="Oval 25"/>
            <p:cNvSpPr>
              <a:spLocks/>
            </p:cNvSpPr>
            <p:nvPr/>
          </p:nvSpPr>
          <p:spPr bwMode="auto">
            <a:xfrm>
              <a:off x="303" y="0"/>
              <a:ext cx="720" cy="72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۱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36" name="Rectangle 26"/>
            <p:cNvSpPr>
              <a:spLocks/>
            </p:cNvSpPr>
            <p:nvPr/>
          </p:nvSpPr>
          <p:spPr bwMode="auto">
            <a:xfrm>
              <a:off x="459" y="896"/>
              <a:ext cx="456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37" name="Group 30"/>
          <p:cNvGrpSpPr>
            <a:grpSpLocks/>
          </p:cNvGrpSpPr>
          <p:nvPr/>
        </p:nvGrpSpPr>
        <p:grpSpPr bwMode="auto">
          <a:xfrm>
            <a:off x="6731823" y="2334454"/>
            <a:ext cx="417887" cy="657652"/>
            <a:chOff x="228" y="0"/>
            <a:chExt cx="720" cy="1134"/>
          </a:xfrm>
        </p:grpSpPr>
        <p:sp>
          <p:nvSpPr>
            <p:cNvPr id="38" name="Oval 28"/>
            <p:cNvSpPr>
              <a:spLocks/>
            </p:cNvSpPr>
            <p:nvPr/>
          </p:nvSpPr>
          <p:spPr bwMode="auto">
            <a:xfrm>
              <a:off x="228" y="0"/>
              <a:ext cx="720" cy="7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۲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39" name="Rectangle 29"/>
            <p:cNvSpPr>
              <a:spLocks/>
            </p:cNvSpPr>
            <p:nvPr/>
          </p:nvSpPr>
          <p:spPr bwMode="auto">
            <a:xfrm>
              <a:off x="478" y="869"/>
              <a:ext cx="456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40" name="Group 33"/>
          <p:cNvGrpSpPr>
            <a:grpSpLocks/>
          </p:cNvGrpSpPr>
          <p:nvPr/>
        </p:nvGrpSpPr>
        <p:grpSpPr bwMode="auto">
          <a:xfrm>
            <a:off x="7868978" y="2334454"/>
            <a:ext cx="417556" cy="657652"/>
            <a:chOff x="0" y="0"/>
            <a:chExt cx="720" cy="1134"/>
          </a:xfrm>
        </p:grpSpPr>
        <p:sp>
          <p:nvSpPr>
            <p:cNvPr id="41" name="Oval 31"/>
            <p:cNvSpPr>
              <a:spLocks/>
            </p:cNvSpPr>
            <p:nvPr/>
          </p:nvSpPr>
          <p:spPr bwMode="auto">
            <a:xfrm>
              <a:off x="0" y="0"/>
              <a:ext cx="720" cy="720"/>
            </a:xfrm>
            <a:prstGeom prst="ellipse">
              <a:avLst/>
            </a:prstGeom>
            <a:solidFill>
              <a:schemeClr val="accent3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۴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42" name="Rectangle 32"/>
            <p:cNvSpPr>
              <a:spLocks/>
            </p:cNvSpPr>
            <p:nvPr/>
          </p:nvSpPr>
          <p:spPr bwMode="auto">
            <a:xfrm>
              <a:off x="149" y="869"/>
              <a:ext cx="456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43" name="Group 51"/>
          <p:cNvGrpSpPr>
            <a:grpSpLocks/>
          </p:cNvGrpSpPr>
          <p:nvPr/>
        </p:nvGrpSpPr>
        <p:grpSpPr bwMode="auto">
          <a:xfrm>
            <a:off x="8907650" y="2315896"/>
            <a:ext cx="417557" cy="657652"/>
            <a:chOff x="279" y="0"/>
            <a:chExt cx="720" cy="1134"/>
          </a:xfrm>
        </p:grpSpPr>
        <p:sp>
          <p:nvSpPr>
            <p:cNvPr id="44" name="Oval 49"/>
            <p:cNvSpPr>
              <a:spLocks/>
            </p:cNvSpPr>
            <p:nvPr/>
          </p:nvSpPr>
          <p:spPr bwMode="auto">
            <a:xfrm>
              <a:off x="279" y="0"/>
              <a:ext cx="720" cy="720"/>
            </a:xfrm>
            <a:prstGeom prst="ellipse">
              <a:avLst/>
            </a:prstGeom>
            <a:solidFill>
              <a:schemeClr val="accent1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۵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45" name="Rectangle 50"/>
            <p:cNvSpPr>
              <a:spLocks/>
            </p:cNvSpPr>
            <p:nvPr/>
          </p:nvSpPr>
          <p:spPr bwMode="auto">
            <a:xfrm>
              <a:off x="477" y="869"/>
              <a:ext cx="456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>
                      <a:lumMod val="9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019738" y="2091444"/>
            <a:ext cx="1153802" cy="903576"/>
            <a:chOff x="8875718" y="4033795"/>
            <a:chExt cx="3158367" cy="2473409"/>
          </a:xfrm>
        </p:grpSpPr>
        <p:sp>
          <p:nvSpPr>
            <p:cNvPr id="52" name="Freeform 16"/>
            <p:cNvSpPr>
              <a:spLocks/>
            </p:cNvSpPr>
            <p:nvPr/>
          </p:nvSpPr>
          <p:spPr bwMode="auto">
            <a:xfrm rot="16306384">
              <a:off x="8939429" y="4868653"/>
              <a:ext cx="698500" cy="825922"/>
            </a:xfrm>
            <a:custGeom>
              <a:avLst/>
              <a:gdLst>
                <a:gd name="T0" fmla="*/ 0 w 21600"/>
                <a:gd name="T1" fmla="*/ 21486 h 21600"/>
                <a:gd name="T2" fmla="*/ 7024 w 21600"/>
                <a:gd name="T3" fmla="*/ 13575 h 21600"/>
                <a:gd name="T4" fmla="*/ 10824 w 21600"/>
                <a:gd name="T5" fmla="*/ 0 h 21600"/>
                <a:gd name="T6" fmla="*/ 15029 w 21600"/>
                <a:gd name="T7" fmla="*/ 13573 h 21600"/>
                <a:gd name="T8" fmla="*/ 21600 w 21600"/>
                <a:gd name="T9" fmla="*/ 21600 h 21600"/>
                <a:gd name="T10" fmla="*/ 0 w 21600"/>
                <a:gd name="T11" fmla="*/ 21486 h 21600"/>
                <a:gd name="T12" fmla="*/ 0 w 21600"/>
                <a:gd name="T13" fmla="*/ 214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21486"/>
                  </a:moveTo>
                  <a:cubicBezTo>
                    <a:pt x="0" y="21486"/>
                    <a:pt x="4099" y="19373"/>
                    <a:pt x="7024" y="13575"/>
                  </a:cubicBezTo>
                  <a:cubicBezTo>
                    <a:pt x="9950" y="7777"/>
                    <a:pt x="10824" y="0"/>
                    <a:pt x="10824" y="0"/>
                  </a:cubicBezTo>
                  <a:cubicBezTo>
                    <a:pt x="10824" y="0"/>
                    <a:pt x="13170" y="9697"/>
                    <a:pt x="15029" y="13573"/>
                  </a:cubicBezTo>
                  <a:cubicBezTo>
                    <a:pt x="17316" y="18341"/>
                    <a:pt x="21600" y="21600"/>
                    <a:pt x="21600" y="21600"/>
                  </a:cubicBezTo>
                  <a:lnTo>
                    <a:pt x="0" y="21486"/>
                  </a:lnTo>
                  <a:close/>
                  <a:moveTo>
                    <a:pt x="0" y="21486"/>
                  </a:moveTo>
                </a:path>
              </a:pathLst>
            </a:custGeom>
            <a:solidFill>
              <a:schemeClr val="accent6">
                <a:lumMod val="10000"/>
                <a:lumOff val="90000"/>
                <a:alpha val="7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5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9560676" y="4033795"/>
              <a:ext cx="2473409" cy="247340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857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3600">
                <a:solidFill>
                  <a:schemeClr val="bg1">
                    <a:lumMod val="9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  <p:sp>
        <p:nvSpPr>
          <p:cNvPr id="8" name="Picture Placeholder 7"/>
          <p:cNvSpPr>
            <a:spLocks noGrp="1" noChangeAspect="1"/>
          </p:cNvSpPr>
          <p:nvPr>
            <p:ph type="pic" sz="quarter" idx="10"/>
          </p:nvPr>
        </p:nvSpPr>
        <p:spPr>
          <a:xfrm>
            <a:off x="5269110" y="2092203"/>
            <a:ext cx="898899" cy="900000"/>
          </a:xfrm>
        </p:spPr>
      </p:sp>
      <p:sp>
        <p:nvSpPr>
          <p:cNvPr id="9" name="Picture Placeholder 8"/>
          <p:cNvSpPr>
            <a:spLocks noGrp="1" noChangeAspect="1"/>
          </p:cNvSpPr>
          <p:nvPr>
            <p:ph type="pic" sz="quarter" idx="11"/>
          </p:nvPr>
        </p:nvSpPr>
        <p:spPr>
          <a:xfrm>
            <a:off x="6473521" y="3603447"/>
            <a:ext cx="934855" cy="936000"/>
          </a:xfrm>
        </p:spPr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3986925" y="5051276"/>
            <a:ext cx="934855" cy="936000"/>
          </a:xfrm>
        </p:spPr>
      </p:sp>
    </p:spTree>
    <p:extLst>
      <p:ext uri="{BB962C8B-B14F-4D97-AF65-F5344CB8AC3E}">
        <p14:creationId xmlns:p14="http://schemas.microsoft.com/office/powerpoint/2010/main" val="24121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54" grpId="0" animBg="1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1412776"/>
            <a:ext cx="9144000" cy="54452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2356516" y="1402175"/>
            <a:ext cx="954432" cy="5522094"/>
            <a:chOff x="6" y="0"/>
            <a:chExt cx="1161" cy="6722"/>
          </a:xfrm>
        </p:grpSpPr>
        <p:sp>
          <p:nvSpPr>
            <p:cNvPr id="24" name="Line 3"/>
            <p:cNvSpPr>
              <a:spLocks noChangeShapeType="1"/>
            </p:cNvSpPr>
            <p:nvPr/>
          </p:nvSpPr>
          <p:spPr bwMode="auto">
            <a:xfrm>
              <a:off x="589" y="0"/>
              <a:ext cx="0" cy="6722"/>
            </a:xfrm>
            <a:prstGeom prst="line">
              <a:avLst/>
            </a:prstGeom>
            <a:noFill/>
            <a:ln w="63500" cap="flat">
              <a:solidFill>
                <a:schemeClr val="accent6">
                  <a:lumMod val="25000"/>
                  <a:lumOff val="75000"/>
                  <a:alpha val="2999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25" name="Oval 4"/>
            <p:cNvSpPr>
              <a:spLocks/>
            </p:cNvSpPr>
            <p:nvPr/>
          </p:nvSpPr>
          <p:spPr bwMode="auto">
            <a:xfrm>
              <a:off x="6" y="809"/>
              <a:ext cx="1161" cy="1160"/>
            </a:xfrm>
            <a:prstGeom prst="ellipse">
              <a:avLst/>
            </a:prstGeom>
            <a:solidFill>
              <a:schemeClr val="bg2"/>
            </a:solidFill>
            <a:ln w="25400" cap="flat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38100"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27" name="AutoShape 8"/>
            <p:cNvSpPr>
              <a:spLocks/>
            </p:cNvSpPr>
            <p:nvPr/>
          </p:nvSpPr>
          <p:spPr bwMode="auto">
            <a:xfrm>
              <a:off x="290" y="1128"/>
              <a:ext cx="589" cy="55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10076"/>
                  </a:moveTo>
                  <a:lnTo>
                    <a:pt x="14175" y="10076"/>
                  </a:lnTo>
                  <a:cubicBezTo>
                    <a:pt x="14548" y="10076"/>
                    <a:pt x="14850" y="10398"/>
                    <a:pt x="14850" y="10795"/>
                  </a:cubicBezTo>
                  <a:cubicBezTo>
                    <a:pt x="14850" y="11193"/>
                    <a:pt x="14548" y="11515"/>
                    <a:pt x="14175" y="11515"/>
                  </a:cubicBezTo>
                  <a:lnTo>
                    <a:pt x="7425" y="11515"/>
                  </a:lnTo>
                  <a:cubicBezTo>
                    <a:pt x="7052" y="11515"/>
                    <a:pt x="6750" y="11193"/>
                    <a:pt x="6750" y="10795"/>
                  </a:cubicBezTo>
                  <a:cubicBezTo>
                    <a:pt x="6750" y="10398"/>
                    <a:pt x="7052" y="10076"/>
                    <a:pt x="7425" y="10076"/>
                  </a:cubicBezTo>
                  <a:close/>
                  <a:moveTo>
                    <a:pt x="16875" y="7197"/>
                  </a:moveTo>
                  <a:lnTo>
                    <a:pt x="4725" y="7197"/>
                  </a:lnTo>
                  <a:cubicBezTo>
                    <a:pt x="4352" y="7197"/>
                    <a:pt x="4050" y="6875"/>
                    <a:pt x="4050" y="6477"/>
                  </a:cubicBezTo>
                  <a:cubicBezTo>
                    <a:pt x="4050" y="6080"/>
                    <a:pt x="4352" y="5758"/>
                    <a:pt x="4725" y="5758"/>
                  </a:cubicBezTo>
                  <a:lnTo>
                    <a:pt x="16875" y="5758"/>
                  </a:lnTo>
                  <a:cubicBezTo>
                    <a:pt x="17248" y="5758"/>
                    <a:pt x="17550" y="6080"/>
                    <a:pt x="17550" y="6477"/>
                  </a:cubicBezTo>
                  <a:cubicBezTo>
                    <a:pt x="17550" y="6875"/>
                    <a:pt x="17248" y="7197"/>
                    <a:pt x="16875" y="7197"/>
                  </a:cubicBezTo>
                  <a:close/>
                  <a:moveTo>
                    <a:pt x="20250" y="2879"/>
                  </a:moveTo>
                  <a:cubicBezTo>
                    <a:pt x="20250" y="2084"/>
                    <a:pt x="19645" y="1439"/>
                    <a:pt x="18900" y="1439"/>
                  </a:cubicBezTo>
                  <a:lnTo>
                    <a:pt x="2700" y="1439"/>
                  </a:lnTo>
                  <a:cubicBezTo>
                    <a:pt x="1955" y="1439"/>
                    <a:pt x="1350" y="2084"/>
                    <a:pt x="1350" y="2879"/>
                  </a:cubicBezTo>
                  <a:lnTo>
                    <a:pt x="1350" y="15834"/>
                  </a:lnTo>
                  <a:cubicBezTo>
                    <a:pt x="1350" y="16629"/>
                    <a:pt x="1955" y="17273"/>
                    <a:pt x="2700" y="17273"/>
                  </a:cubicBezTo>
                  <a:lnTo>
                    <a:pt x="8767" y="17273"/>
                  </a:lnTo>
                  <a:lnTo>
                    <a:pt x="10800" y="19441"/>
                  </a:lnTo>
                  <a:lnTo>
                    <a:pt x="12833" y="17273"/>
                  </a:lnTo>
                  <a:lnTo>
                    <a:pt x="18900" y="17273"/>
                  </a:lnTo>
                  <a:cubicBezTo>
                    <a:pt x="19645" y="17273"/>
                    <a:pt x="20250" y="16629"/>
                    <a:pt x="20250" y="15834"/>
                  </a:cubicBezTo>
                  <a:cubicBezTo>
                    <a:pt x="20250" y="15834"/>
                    <a:pt x="20250" y="2879"/>
                    <a:pt x="20250" y="2879"/>
                  </a:cubicBezTo>
                  <a:close/>
                  <a:moveTo>
                    <a:pt x="19575" y="18712"/>
                  </a:moveTo>
                  <a:lnTo>
                    <a:pt x="13508" y="18712"/>
                  </a:lnTo>
                  <a:lnTo>
                    <a:pt x="10800" y="21600"/>
                  </a:lnTo>
                  <a:lnTo>
                    <a:pt x="8091" y="18712"/>
                  </a:lnTo>
                  <a:lnTo>
                    <a:pt x="2025" y="18712"/>
                  </a:lnTo>
                  <a:cubicBezTo>
                    <a:pt x="907" y="18712"/>
                    <a:pt x="0" y="17746"/>
                    <a:pt x="0" y="16553"/>
                  </a:cubicBezTo>
                  <a:lnTo>
                    <a:pt x="0" y="2159"/>
                  </a:lnTo>
                  <a:cubicBezTo>
                    <a:pt x="0" y="96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67"/>
                    <a:pt x="21600" y="2159"/>
                  </a:cubicBezTo>
                  <a:lnTo>
                    <a:pt x="21600" y="16553"/>
                  </a:lnTo>
                  <a:cubicBezTo>
                    <a:pt x="21600" y="17746"/>
                    <a:pt x="20693" y="18712"/>
                    <a:pt x="19575" y="18712"/>
                  </a:cubicBezTo>
                  <a:close/>
                  <a:moveTo>
                    <a:pt x="19575" y="18712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</p:grpSp>
      <p:sp>
        <p:nvSpPr>
          <p:cNvPr id="86" name="Line 7"/>
          <p:cNvSpPr>
            <a:spLocks noChangeShapeType="1"/>
          </p:cNvSpPr>
          <p:nvPr/>
        </p:nvSpPr>
        <p:spPr bwMode="auto">
          <a:xfrm rot="10800000" flipH="1">
            <a:off x="3310948" y="2515139"/>
            <a:ext cx="7514055" cy="581"/>
          </a:xfrm>
          <a:prstGeom prst="line">
            <a:avLst/>
          </a:prstGeom>
          <a:noFill/>
          <a:ln w="12700" cap="flat">
            <a:solidFill>
              <a:schemeClr val="bg2">
                <a:lumMod val="75000"/>
                <a:alpha val="39999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id-ID" sz="1000"/>
          </a:p>
        </p:txBody>
      </p:sp>
      <p:grpSp>
        <p:nvGrpSpPr>
          <p:cNvPr id="87" name="Group 14"/>
          <p:cNvGrpSpPr>
            <a:grpSpLocks/>
          </p:cNvGrpSpPr>
          <p:nvPr/>
        </p:nvGrpSpPr>
        <p:grpSpPr bwMode="auto">
          <a:xfrm>
            <a:off x="3885334" y="2310126"/>
            <a:ext cx="1129025" cy="2703503"/>
            <a:chOff x="0" y="0"/>
            <a:chExt cx="1944" cy="4655"/>
          </a:xfrm>
        </p:grpSpPr>
        <p:sp>
          <p:nvSpPr>
            <p:cNvPr id="88" name="Oval 11"/>
            <p:cNvSpPr>
              <a:spLocks/>
            </p:cNvSpPr>
            <p:nvPr/>
          </p:nvSpPr>
          <p:spPr bwMode="auto">
            <a:xfrm>
              <a:off x="526" y="0"/>
              <a:ext cx="720" cy="72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rgbClr val="343434"/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۱</a:t>
              </a:r>
              <a:endParaRPr lang="en-US" sz="1400" b="1" dirty="0">
                <a:solidFill>
                  <a:srgbClr val="343434"/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89" name="Rectangle 12"/>
            <p:cNvSpPr>
              <a:spLocks/>
            </p:cNvSpPr>
            <p:nvPr/>
          </p:nvSpPr>
          <p:spPr bwMode="auto">
            <a:xfrm>
              <a:off x="0" y="1871"/>
              <a:ext cx="1944" cy="2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است.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22" y="842"/>
              <a:ext cx="1817" cy="155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632 w 21600"/>
                <a:gd name="T5" fmla="*/ 21600 h 21600"/>
                <a:gd name="T6" fmla="*/ 10632 w 21600"/>
                <a:gd name="T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10632" y="21600"/>
                  </a:lnTo>
                  <a:lnTo>
                    <a:pt x="10632" y="0"/>
                  </a:lnTo>
                </a:path>
              </a:pathLst>
            </a:custGeom>
            <a:noFill/>
            <a:ln w="1270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grpSp>
        <p:nvGrpSpPr>
          <p:cNvPr id="91" name="Group 18"/>
          <p:cNvGrpSpPr>
            <a:grpSpLocks/>
          </p:cNvGrpSpPr>
          <p:nvPr/>
        </p:nvGrpSpPr>
        <p:grpSpPr bwMode="auto">
          <a:xfrm>
            <a:off x="6291481" y="2310125"/>
            <a:ext cx="1129025" cy="2710472"/>
            <a:chOff x="0" y="0"/>
            <a:chExt cx="1944" cy="4667"/>
          </a:xfrm>
        </p:grpSpPr>
        <p:sp>
          <p:nvSpPr>
            <p:cNvPr id="92" name="Oval 15"/>
            <p:cNvSpPr>
              <a:spLocks/>
            </p:cNvSpPr>
            <p:nvPr/>
          </p:nvSpPr>
          <p:spPr bwMode="auto">
            <a:xfrm>
              <a:off x="568" y="0"/>
              <a:ext cx="720" cy="7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rgbClr val="343434"/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۲</a:t>
              </a:r>
              <a:endParaRPr lang="en-US" sz="1400" b="1" dirty="0">
                <a:solidFill>
                  <a:srgbClr val="343434"/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93" name="Rectangle 16"/>
            <p:cNvSpPr>
              <a:spLocks/>
            </p:cNvSpPr>
            <p:nvPr/>
          </p:nvSpPr>
          <p:spPr bwMode="auto">
            <a:xfrm>
              <a:off x="0" y="1883"/>
              <a:ext cx="1944" cy="2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است.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94" name="Freeform 17"/>
            <p:cNvSpPr>
              <a:spLocks/>
            </p:cNvSpPr>
            <p:nvPr/>
          </p:nvSpPr>
          <p:spPr bwMode="auto">
            <a:xfrm>
              <a:off x="24" y="848"/>
              <a:ext cx="1816" cy="154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632 w 21600"/>
                <a:gd name="T5" fmla="*/ 21600 h 21600"/>
                <a:gd name="T6" fmla="*/ 10632 w 21600"/>
                <a:gd name="T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10632" y="21600"/>
                  </a:lnTo>
                  <a:lnTo>
                    <a:pt x="10632" y="0"/>
                  </a:lnTo>
                </a:path>
              </a:pathLst>
            </a:custGeom>
            <a:noFill/>
            <a:ln w="1270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grpSp>
        <p:nvGrpSpPr>
          <p:cNvPr id="95" name="Group 22"/>
          <p:cNvGrpSpPr>
            <a:grpSpLocks/>
          </p:cNvGrpSpPr>
          <p:nvPr/>
        </p:nvGrpSpPr>
        <p:grpSpPr bwMode="auto">
          <a:xfrm>
            <a:off x="7657461" y="2310125"/>
            <a:ext cx="1129025" cy="2710472"/>
            <a:chOff x="0" y="0"/>
            <a:chExt cx="1944" cy="4667"/>
          </a:xfrm>
        </p:grpSpPr>
        <p:sp>
          <p:nvSpPr>
            <p:cNvPr id="96" name="Oval 19"/>
            <p:cNvSpPr>
              <a:spLocks/>
            </p:cNvSpPr>
            <p:nvPr/>
          </p:nvSpPr>
          <p:spPr bwMode="auto">
            <a:xfrm>
              <a:off x="520" y="0"/>
              <a:ext cx="720" cy="720"/>
            </a:xfrm>
            <a:prstGeom prst="ellipse">
              <a:avLst/>
            </a:prstGeom>
            <a:solidFill>
              <a:schemeClr val="accent3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rgbClr val="343434"/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۴</a:t>
              </a:r>
              <a:endParaRPr lang="en-US" sz="1400" b="1" dirty="0">
                <a:solidFill>
                  <a:srgbClr val="343434"/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97" name="Rectangle 20"/>
            <p:cNvSpPr>
              <a:spLocks/>
            </p:cNvSpPr>
            <p:nvPr/>
          </p:nvSpPr>
          <p:spPr bwMode="auto">
            <a:xfrm>
              <a:off x="0" y="1883"/>
              <a:ext cx="1944" cy="2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است.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98" name="Freeform 21"/>
            <p:cNvSpPr>
              <a:spLocks/>
            </p:cNvSpPr>
            <p:nvPr/>
          </p:nvSpPr>
          <p:spPr bwMode="auto">
            <a:xfrm>
              <a:off x="24" y="848"/>
              <a:ext cx="1816" cy="154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632 w 21600"/>
                <a:gd name="T5" fmla="*/ 21600 h 21600"/>
                <a:gd name="T6" fmla="*/ 10632 w 21600"/>
                <a:gd name="T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10632" y="21600"/>
                  </a:lnTo>
                  <a:lnTo>
                    <a:pt x="10632" y="0"/>
                  </a:lnTo>
                </a:path>
              </a:pathLst>
            </a:custGeom>
            <a:noFill/>
            <a:ln w="1270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grpSp>
        <p:nvGrpSpPr>
          <p:cNvPr id="99" name="Group 26"/>
          <p:cNvGrpSpPr>
            <a:grpSpLocks/>
          </p:cNvGrpSpPr>
          <p:nvPr/>
        </p:nvGrpSpPr>
        <p:grpSpPr bwMode="auto">
          <a:xfrm>
            <a:off x="9023442" y="2291541"/>
            <a:ext cx="1129025" cy="2729057"/>
            <a:chOff x="0" y="0"/>
            <a:chExt cx="1944" cy="4699"/>
          </a:xfrm>
        </p:grpSpPr>
        <p:sp>
          <p:nvSpPr>
            <p:cNvPr id="100" name="Oval 23"/>
            <p:cNvSpPr>
              <a:spLocks/>
            </p:cNvSpPr>
            <p:nvPr/>
          </p:nvSpPr>
          <p:spPr bwMode="auto">
            <a:xfrm>
              <a:off x="576" y="0"/>
              <a:ext cx="720" cy="720"/>
            </a:xfrm>
            <a:prstGeom prst="ellipse">
              <a:avLst/>
            </a:prstGeom>
            <a:solidFill>
              <a:schemeClr val="accent1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rgbClr val="343434"/>
                  </a:solidFill>
                  <a:latin typeface="Shabnam" panose="020B0603030804020204" pitchFamily="34" charset="-78"/>
                  <a:ea typeface="Open Sans Bold" charset="0"/>
                  <a:cs typeface="Shabnam" panose="020B0603030804020204" pitchFamily="34" charset="-78"/>
                  <a:sym typeface="Open Sans Bold" charset="0"/>
                </a:rPr>
                <a:t>۵</a:t>
              </a:r>
              <a:endParaRPr lang="en-US" sz="1400" b="1" dirty="0">
                <a:solidFill>
                  <a:srgbClr val="343434"/>
                </a:solidFill>
                <a:latin typeface="Shabnam" panose="020B0603030804020204" pitchFamily="34" charset="-78"/>
                <a:ea typeface="Open Sans Bold" charset="0"/>
                <a:cs typeface="Shabnam" panose="020B0603030804020204" pitchFamily="34" charset="-78"/>
                <a:sym typeface="Open Sans Bold" charset="0"/>
              </a:endParaRPr>
            </a:p>
          </p:txBody>
        </p:sp>
        <p:sp>
          <p:nvSpPr>
            <p:cNvPr id="101" name="Rectangle 24"/>
            <p:cNvSpPr>
              <a:spLocks/>
            </p:cNvSpPr>
            <p:nvPr/>
          </p:nvSpPr>
          <p:spPr bwMode="auto">
            <a:xfrm>
              <a:off x="0" y="1915"/>
              <a:ext cx="1944" cy="2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است.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102" name="Freeform 25"/>
            <p:cNvSpPr>
              <a:spLocks/>
            </p:cNvSpPr>
            <p:nvPr/>
          </p:nvSpPr>
          <p:spPr bwMode="auto">
            <a:xfrm>
              <a:off x="24" y="880"/>
              <a:ext cx="1816" cy="154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632 w 21600"/>
                <a:gd name="T5" fmla="*/ 21600 h 21600"/>
                <a:gd name="T6" fmla="*/ 10632 w 21600"/>
                <a:gd name="T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10632" y="21600"/>
                  </a:lnTo>
                  <a:lnTo>
                    <a:pt x="10632" y="0"/>
                  </a:lnTo>
                </a:path>
              </a:pathLst>
            </a:custGeom>
            <a:noFill/>
            <a:ln w="1270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5027137" y="2066766"/>
            <a:ext cx="1155463" cy="904877"/>
            <a:chOff x="8875718" y="4033795"/>
            <a:chExt cx="3158367" cy="2473409"/>
          </a:xfrm>
        </p:grpSpPr>
        <p:sp>
          <p:nvSpPr>
            <p:cNvPr id="104" name="Freeform 16"/>
            <p:cNvSpPr>
              <a:spLocks/>
            </p:cNvSpPr>
            <p:nvPr/>
          </p:nvSpPr>
          <p:spPr bwMode="auto">
            <a:xfrm rot="16306384">
              <a:off x="8939429" y="4868653"/>
              <a:ext cx="698500" cy="825922"/>
            </a:xfrm>
            <a:custGeom>
              <a:avLst/>
              <a:gdLst>
                <a:gd name="T0" fmla="*/ 0 w 21600"/>
                <a:gd name="T1" fmla="*/ 21486 h 21600"/>
                <a:gd name="T2" fmla="*/ 7024 w 21600"/>
                <a:gd name="T3" fmla="*/ 13575 h 21600"/>
                <a:gd name="T4" fmla="*/ 10824 w 21600"/>
                <a:gd name="T5" fmla="*/ 0 h 21600"/>
                <a:gd name="T6" fmla="*/ 15029 w 21600"/>
                <a:gd name="T7" fmla="*/ 13573 h 21600"/>
                <a:gd name="T8" fmla="*/ 21600 w 21600"/>
                <a:gd name="T9" fmla="*/ 21600 h 21600"/>
                <a:gd name="T10" fmla="*/ 0 w 21600"/>
                <a:gd name="T11" fmla="*/ 21486 h 21600"/>
                <a:gd name="T12" fmla="*/ 0 w 21600"/>
                <a:gd name="T13" fmla="*/ 214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21486"/>
                  </a:moveTo>
                  <a:cubicBezTo>
                    <a:pt x="0" y="21486"/>
                    <a:pt x="4099" y="19373"/>
                    <a:pt x="7024" y="13575"/>
                  </a:cubicBezTo>
                  <a:cubicBezTo>
                    <a:pt x="9950" y="7777"/>
                    <a:pt x="10824" y="0"/>
                    <a:pt x="10824" y="0"/>
                  </a:cubicBezTo>
                  <a:cubicBezTo>
                    <a:pt x="10824" y="0"/>
                    <a:pt x="13170" y="9697"/>
                    <a:pt x="15029" y="13573"/>
                  </a:cubicBezTo>
                  <a:cubicBezTo>
                    <a:pt x="17316" y="18341"/>
                    <a:pt x="21600" y="21600"/>
                    <a:pt x="21600" y="21600"/>
                  </a:cubicBezTo>
                  <a:lnTo>
                    <a:pt x="0" y="21486"/>
                  </a:lnTo>
                  <a:close/>
                  <a:moveTo>
                    <a:pt x="0" y="21486"/>
                  </a:moveTo>
                </a:path>
              </a:pathLst>
            </a:custGeom>
            <a:solidFill>
              <a:srgbClr val="FFFFFF">
                <a:alpha val="70000"/>
              </a:srgb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105" name="Oval 104"/>
            <p:cNvSpPr/>
            <p:nvPr/>
          </p:nvSpPr>
          <p:spPr bwMode="auto">
            <a:xfrm>
              <a:off x="9560676" y="4033795"/>
              <a:ext cx="2473409" cy="247340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3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  <p:sp>
        <p:nvSpPr>
          <p:cNvPr id="3" name="Picture Placeholder 2"/>
          <p:cNvSpPr>
            <a:spLocks noGrp="1" noChangeAspect="1"/>
          </p:cNvSpPr>
          <p:nvPr>
            <p:ph type="pic" sz="quarter" idx="10"/>
          </p:nvPr>
        </p:nvSpPr>
        <p:spPr>
          <a:xfrm>
            <a:off x="5290423" y="2082242"/>
            <a:ext cx="862943" cy="864000"/>
          </a:xfrm>
        </p:spPr>
      </p:sp>
    </p:spTree>
    <p:extLst>
      <p:ext uri="{BB962C8B-B14F-4D97-AF65-F5344CB8AC3E}">
        <p14:creationId xmlns:p14="http://schemas.microsoft.com/office/powerpoint/2010/main" val="13584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0" y="1412776"/>
            <a:ext cx="9144000" cy="544522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AutoShape 4"/>
          <p:cNvSpPr>
            <a:spLocks/>
          </p:cNvSpPr>
          <p:nvPr/>
        </p:nvSpPr>
        <p:spPr bwMode="auto">
          <a:xfrm>
            <a:off x="2683860" y="2683881"/>
            <a:ext cx="6760972" cy="2898238"/>
          </a:xfrm>
          <a:prstGeom prst="roundRect">
            <a:avLst>
              <a:gd name="adj" fmla="val 2458"/>
            </a:avLst>
          </a:prstGeom>
          <a:solidFill>
            <a:srgbClr val="FFFFFF"/>
          </a:solidFill>
          <a:ln w="25400" cap="flat">
            <a:solidFill>
              <a:srgbClr val="1A1A1A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graphicFrame>
        <p:nvGraphicFramePr>
          <p:cNvPr id="32" name="Group 5"/>
          <p:cNvGraphicFramePr>
            <a:graphicFrameLocks noGrp="1"/>
          </p:cNvGraphicFramePr>
          <p:nvPr/>
        </p:nvGraphicFramePr>
        <p:xfrm>
          <a:off x="2942602" y="3741300"/>
          <a:ext cx="1968734" cy="1703925"/>
        </p:xfrm>
        <a:graphic>
          <a:graphicData uri="http://schemas.openxmlformats.org/drawingml/2006/table">
            <a:tbl>
              <a:tblPr/>
              <a:tblGrid>
                <a:gridCol w="1968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78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2022" marR="22022" marT="22022" marB="2202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78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2022" marR="22022" marT="22022" marB="2202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78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2022" marR="22022" marT="22022" marB="2202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78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2022" marR="22022" marT="22022" marB="2202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Gill Sans" charset="0"/>
                        <a:ea typeface="Heiti SC Light" charset="0"/>
                        <a:cs typeface="Heiti SC Light" charset="0"/>
                        <a:sym typeface="Gill Sans" charset="0"/>
                      </a:endParaRPr>
                    </a:p>
                  </a:txBody>
                  <a:tcPr marL="22022" marR="22022" marT="22022" marB="2202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3" name="Group 27"/>
          <p:cNvGraphicFramePr>
            <a:graphicFrameLocks noGrp="1"/>
          </p:cNvGraphicFramePr>
          <p:nvPr/>
        </p:nvGraphicFramePr>
        <p:xfrm>
          <a:off x="7452358" y="3743995"/>
          <a:ext cx="1911657" cy="1654525"/>
        </p:xfrm>
        <a:graphic>
          <a:graphicData uri="http://schemas.openxmlformats.org/drawingml/2006/table">
            <a:tbl>
              <a:tblPr/>
              <a:tblGrid>
                <a:gridCol w="19116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090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1383" marR="21383" marT="21383" marB="21383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90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1383" marR="21383" marT="21383" marB="21383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90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1383" marR="21383" marT="21383" marB="21383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90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1383" marR="21383" marT="21383" marB="21383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90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1383" marR="21383" marT="21383" marB="21383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34" name="Group 81"/>
          <p:cNvGrpSpPr>
            <a:grpSpLocks/>
          </p:cNvGrpSpPr>
          <p:nvPr/>
        </p:nvGrpSpPr>
        <p:grpSpPr bwMode="auto">
          <a:xfrm>
            <a:off x="3493782" y="2393156"/>
            <a:ext cx="5335014" cy="3340100"/>
            <a:chOff x="1225" y="24"/>
            <a:chExt cx="8983" cy="5624"/>
          </a:xfrm>
        </p:grpSpPr>
        <p:sp>
          <p:nvSpPr>
            <p:cNvPr id="35" name="Rectangle 49"/>
            <p:cNvSpPr>
              <a:spLocks/>
            </p:cNvSpPr>
            <p:nvPr/>
          </p:nvSpPr>
          <p:spPr bwMode="auto">
            <a:xfrm>
              <a:off x="3520" y="448"/>
              <a:ext cx="4336" cy="4880"/>
            </a:xfrm>
            <a:prstGeom prst="rect">
              <a:avLst/>
            </a:prstGeom>
            <a:solidFill>
              <a:srgbClr val="4D4D4D">
                <a:alpha val="9999"/>
              </a:srgbClr>
            </a:solidFill>
            <a:ln w="25400" cap="flat">
              <a:solidFill>
                <a:srgbClr val="E6E6E6">
                  <a:alpha val="9999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900"/>
            </a:p>
          </p:txBody>
        </p:sp>
        <p:sp>
          <p:nvSpPr>
            <p:cNvPr id="36" name="Rectangle 50"/>
            <p:cNvSpPr>
              <a:spLocks/>
            </p:cNvSpPr>
            <p:nvPr/>
          </p:nvSpPr>
          <p:spPr bwMode="auto">
            <a:xfrm>
              <a:off x="1225" y="882"/>
              <a:ext cx="1482" cy="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accent1"/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عنوان اسلاید</a:t>
              </a:r>
              <a:endParaRPr lang="en-US" sz="1600" b="1" dirty="0">
                <a:solidFill>
                  <a:schemeClr val="accent1"/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endParaRPr>
            </a:p>
          </p:txBody>
        </p:sp>
        <p:sp>
          <p:nvSpPr>
            <p:cNvPr id="37" name="AutoShape 51"/>
            <p:cNvSpPr>
              <a:spLocks/>
            </p:cNvSpPr>
            <p:nvPr/>
          </p:nvSpPr>
          <p:spPr bwMode="auto">
            <a:xfrm>
              <a:off x="3632" y="24"/>
              <a:ext cx="4120" cy="5624"/>
            </a:xfrm>
            <a:prstGeom prst="roundRect">
              <a:avLst>
                <a:gd name="adj" fmla="val 2912"/>
              </a:avLst>
            </a:prstGeom>
            <a:solidFill>
              <a:srgbClr val="FFFFFF"/>
            </a:solidFill>
            <a:ln w="50800" cap="flat">
              <a:solidFill>
                <a:schemeClr val="tx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900"/>
            </a:p>
          </p:txBody>
        </p:sp>
        <p:sp>
          <p:nvSpPr>
            <p:cNvPr id="38" name="Rectangle 52"/>
            <p:cNvSpPr>
              <a:spLocks/>
            </p:cNvSpPr>
            <p:nvPr/>
          </p:nvSpPr>
          <p:spPr bwMode="auto">
            <a:xfrm>
              <a:off x="4916" y="514"/>
              <a:ext cx="1482" cy="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accent1"/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عنوان اسلاید</a:t>
              </a:r>
              <a:endParaRPr lang="en-US" sz="1600" b="1" dirty="0">
                <a:solidFill>
                  <a:schemeClr val="accent1"/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endParaRPr>
            </a:p>
          </p:txBody>
        </p:sp>
        <p:sp>
          <p:nvSpPr>
            <p:cNvPr id="39" name="Rectangle 53"/>
            <p:cNvSpPr>
              <a:spLocks/>
            </p:cNvSpPr>
            <p:nvPr/>
          </p:nvSpPr>
          <p:spPr bwMode="auto">
            <a:xfrm>
              <a:off x="8726" y="882"/>
              <a:ext cx="1482" cy="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accent1"/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عنوان اسلاید</a:t>
              </a:r>
              <a:endParaRPr lang="en-US" sz="1600" b="1" dirty="0">
                <a:solidFill>
                  <a:schemeClr val="accent1"/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endParaRPr>
            </a:p>
          </p:txBody>
        </p:sp>
        <p:sp>
          <p:nvSpPr>
            <p:cNvPr id="40" name="Rectangle 54"/>
            <p:cNvSpPr>
              <a:spLocks/>
            </p:cNvSpPr>
            <p:nvPr/>
          </p:nvSpPr>
          <p:spPr bwMode="auto">
            <a:xfrm>
              <a:off x="1517" y="1364"/>
              <a:ext cx="796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$</a:t>
              </a:r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۴۵</a:t>
              </a:r>
              <a:r>
                <a:rPr lang="en-US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Montserrat-Regular" charset="0"/>
                  <a:cs typeface="Shabnam" panose="020B0603030804020204" pitchFamily="34" charset="-78"/>
                  <a:sym typeface="Montserrat-Regular" charset="0"/>
                </a:rPr>
                <a:t>/</a:t>
              </a:r>
              <a:r>
                <a:rPr lang="fa-IR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Montserrat-Regular" charset="0"/>
                  <a:cs typeface="Shabnam" panose="020B0603030804020204" pitchFamily="34" charset="-78"/>
                  <a:sym typeface="Montserrat-Regular" charset="0"/>
                </a:rPr>
                <a:t>ماه</a:t>
              </a:r>
              <a:endParaRPr lang="en-US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Montserrat-Regular" charset="0"/>
                <a:cs typeface="Shabnam" panose="020B0603030804020204" pitchFamily="34" charset="-78"/>
                <a:sym typeface="Montserrat-Regular" charset="0"/>
              </a:endParaRPr>
            </a:p>
          </p:txBody>
        </p:sp>
        <p:sp>
          <p:nvSpPr>
            <p:cNvPr id="41" name="Rectangle 55"/>
            <p:cNvSpPr>
              <a:spLocks/>
            </p:cNvSpPr>
            <p:nvPr/>
          </p:nvSpPr>
          <p:spPr bwMode="auto">
            <a:xfrm>
              <a:off x="5100" y="1047"/>
              <a:ext cx="796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$</a:t>
              </a:r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۵۵</a:t>
              </a:r>
              <a:r>
                <a:rPr lang="en-US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Montserrat-Regular" charset="0"/>
                  <a:cs typeface="Shabnam" panose="020B0603030804020204" pitchFamily="34" charset="-78"/>
                  <a:sym typeface="Montserrat-Regular" charset="0"/>
                </a:rPr>
                <a:t>/</a:t>
              </a:r>
              <a:r>
                <a:rPr lang="fa-IR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Montserrat-Regular" charset="0"/>
                  <a:cs typeface="Shabnam" panose="020B0603030804020204" pitchFamily="34" charset="-78"/>
                  <a:sym typeface="Montserrat-Regular" charset="0"/>
                </a:rPr>
                <a:t>ماه</a:t>
              </a:r>
              <a:endParaRPr lang="en-US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Montserrat-Regular" charset="0"/>
                <a:cs typeface="Shabnam" panose="020B0603030804020204" pitchFamily="34" charset="-78"/>
                <a:sym typeface="Montserrat-Regular" charset="0"/>
              </a:endParaRPr>
            </a:p>
          </p:txBody>
        </p:sp>
        <p:sp>
          <p:nvSpPr>
            <p:cNvPr id="42" name="Rectangle 56"/>
            <p:cNvSpPr>
              <a:spLocks/>
            </p:cNvSpPr>
            <p:nvPr/>
          </p:nvSpPr>
          <p:spPr bwMode="auto">
            <a:xfrm>
              <a:off x="9024" y="1374"/>
              <a:ext cx="796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$</a:t>
              </a:r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۷۵</a:t>
              </a:r>
              <a:r>
                <a:rPr lang="en-US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Montserrat-Regular" charset="0"/>
                  <a:cs typeface="Shabnam" panose="020B0603030804020204" pitchFamily="34" charset="-78"/>
                  <a:sym typeface="Montserrat-Regular" charset="0"/>
                </a:rPr>
                <a:t>/</a:t>
              </a:r>
              <a:r>
                <a:rPr lang="fa-IR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Montserrat-Regular" charset="0"/>
                  <a:cs typeface="Shabnam" panose="020B0603030804020204" pitchFamily="34" charset="-78"/>
                  <a:sym typeface="Montserrat-Regular" charset="0"/>
                </a:rPr>
                <a:t>ماه</a:t>
              </a:r>
              <a:endParaRPr lang="en-US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Montserrat-Regular" charset="0"/>
                <a:cs typeface="Shabnam" panose="020B0603030804020204" pitchFamily="34" charset="-78"/>
                <a:sym typeface="Montserrat-Regular" charset="0"/>
              </a:endParaRPr>
            </a:p>
          </p:txBody>
        </p:sp>
      </p:grpSp>
      <p:graphicFrame>
        <p:nvGraphicFramePr>
          <p:cNvPr id="43" name="Group 57"/>
          <p:cNvGraphicFramePr>
            <a:graphicFrameLocks noGrp="1"/>
          </p:cNvGraphicFramePr>
          <p:nvPr/>
        </p:nvGraphicFramePr>
        <p:xfrm>
          <a:off x="4972458" y="3534545"/>
          <a:ext cx="2339410" cy="2087520"/>
        </p:xfrm>
        <a:graphic>
          <a:graphicData uri="http://schemas.openxmlformats.org/drawingml/2006/table">
            <a:tbl>
              <a:tblPr/>
              <a:tblGrid>
                <a:gridCol w="2339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750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3162" marR="23162" marT="23162" marB="2316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50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3162" marR="23162" marT="23162" marB="2316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50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3162" marR="23162" marT="23162" marB="2316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750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3162" marR="23162" marT="23162" marB="2316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750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Regular" charset="0"/>
                        <a:cs typeface="Shabnam" panose="020B0603030804020204" pitchFamily="34" charset="-78"/>
                        <a:sym typeface="Montserrat-Regular" charset="0"/>
                      </a:endParaRPr>
                    </a:p>
                  </a:txBody>
                  <a:tcPr marL="23162" marR="23162" marT="23162" marB="2316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44" name="Group 82"/>
          <p:cNvGrpSpPr>
            <a:grpSpLocks/>
          </p:cNvGrpSpPr>
          <p:nvPr/>
        </p:nvGrpSpPr>
        <p:grpSpPr bwMode="auto">
          <a:xfrm>
            <a:off x="6563521" y="2355342"/>
            <a:ext cx="832055" cy="839776"/>
            <a:chOff x="6376" y="-1"/>
            <a:chExt cx="1401" cy="1414"/>
          </a:xfrm>
        </p:grpSpPr>
        <p:sp>
          <p:nvSpPr>
            <p:cNvPr id="45" name="Freeform 79"/>
            <p:cNvSpPr>
              <a:spLocks/>
            </p:cNvSpPr>
            <p:nvPr/>
          </p:nvSpPr>
          <p:spPr bwMode="auto">
            <a:xfrm>
              <a:off x="6376" y="0"/>
              <a:ext cx="1401" cy="1413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  <a:gd name="T4" fmla="*/ 21600 w 21600"/>
                <a:gd name="T5" fmla="*/ 7812 h 21600"/>
                <a:gd name="T6" fmla="*/ 14276 w 21600"/>
                <a:gd name="T7" fmla="*/ 35 h 21600"/>
                <a:gd name="T8" fmla="*/ 0 w 21600"/>
                <a:gd name="T9" fmla="*/ 0 h 21600"/>
                <a:gd name="T10" fmla="*/ 0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  <a:lnTo>
                    <a:pt x="21600" y="7812"/>
                  </a:lnTo>
                  <a:lnTo>
                    <a:pt x="14276" y="35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900"/>
            </a:p>
          </p:txBody>
        </p:sp>
        <p:sp>
          <p:nvSpPr>
            <p:cNvPr id="46" name="Rectangle 80"/>
            <p:cNvSpPr>
              <a:spLocks/>
            </p:cNvSpPr>
            <p:nvPr/>
          </p:nvSpPr>
          <p:spPr bwMode="auto">
            <a:xfrm rot="2700000">
              <a:off x="6765" y="376"/>
              <a:ext cx="102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  <a:latin typeface="Montserrat-Bold" charset="0"/>
                  <a:ea typeface="Montserrat-Bold" charset="0"/>
                  <a:cs typeface="Montserrat-Bold" charset="0"/>
                  <a:sym typeface="Montserrat-Bold" charset="0"/>
                </a:rPr>
                <a:t>Favorite</a:t>
              </a:r>
              <a:r>
                <a:rPr lang="en-US" sz="1050" dirty="0">
                  <a:solidFill>
                    <a:srgbClr val="FFFFFF"/>
                  </a:solidFill>
                  <a:latin typeface="Montserrat-Bold" charset="0"/>
                  <a:ea typeface="Montserrat-Bold" charset="0"/>
                  <a:cs typeface="Montserrat-Bold" charset="0"/>
                  <a:sym typeface="Montserrat-Bold" charset="0"/>
                </a:rPr>
                <a:t>!</a:t>
              </a:r>
            </a:p>
          </p:txBody>
        </p:sp>
      </p:grpSp>
      <p:sp>
        <p:nvSpPr>
          <p:cNvPr id="22" name="Picture Placeholder 5"/>
          <p:cNvSpPr>
            <a:spLocks noGrp="1"/>
          </p:cNvSpPr>
          <p:nvPr>
            <p:ph type="pic" idx="1"/>
          </p:nvPr>
        </p:nvSpPr>
        <p:spPr>
          <a:xfrm>
            <a:off x="1516752" y="1420137"/>
            <a:ext cx="9151248" cy="5437863"/>
          </a:xfrm>
        </p:spPr>
      </p:sp>
    </p:spTree>
    <p:extLst>
      <p:ext uri="{BB962C8B-B14F-4D97-AF65-F5344CB8AC3E}">
        <p14:creationId xmlns:p14="http://schemas.microsoft.com/office/powerpoint/2010/main" val="159573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0" y="1412776"/>
            <a:ext cx="9144000" cy="544522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1" name="Group 20"/>
          <p:cNvGrpSpPr/>
          <p:nvPr/>
        </p:nvGrpSpPr>
        <p:grpSpPr>
          <a:xfrm>
            <a:off x="2227923" y="2478149"/>
            <a:ext cx="7468477" cy="3201525"/>
            <a:chOff x="3162299" y="4191000"/>
            <a:chExt cx="18072101" cy="7747001"/>
          </a:xfrm>
        </p:grpSpPr>
        <p:sp>
          <p:nvSpPr>
            <p:cNvPr id="22" name="AutoShape 2"/>
            <p:cNvSpPr>
              <a:spLocks/>
            </p:cNvSpPr>
            <p:nvPr/>
          </p:nvSpPr>
          <p:spPr bwMode="auto">
            <a:xfrm>
              <a:off x="3162299" y="4191000"/>
              <a:ext cx="18072101" cy="7747001"/>
            </a:xfrm>
            <a:prstGeom prst="roundRect">
              <a:avLst>
                <a:gd name="adj" fmla="val 2458"/>
              </a:avLst>
            </a:prstGeom>
            <a:solidFill>
              <a:schemeClr val="accent6">
                <a:lumMod val="90000"/>
                <a:lumOff val="1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50"/>
            </a:p>
          </p:txBody>
        </p:sp>
        <p:sp>
          <p:nvSpPr>
            <p:cNvPr id="23" name="Rectangle 4"/>
            <p:cNvSpPr>
              <a:spLocks/>
            </p:cNvSpPr>
            <p:nvPr/>
          </p:nvSpPr>
          <p:spPr bwMode="auto">
            <a:xfrm>
              <a:off x="10604499" y="4434692"/>
              <a:ext cx="9867901" cy="4226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400" b="1" dirty="0">
                  <a:solidFill>
                    <a:schemeClr val="accent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 ایپسوم یک متن ساختگی ساده و نامفهوم است.</a:t>
              </a:r>
              <a:endParaRPr lang="en-US" sz="1400" b="1" dirty="0">
                <a:solidFill>
                  <a:schemeClr val="accent1"/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l"/>
              <a:endParaRPr lang="en-US" sz="1600" dirty="0">
                <a:solidFill>
                  <a:srgbClr val="FFFFFF"/>
                </a:solidFill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r" rtl="1"/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است.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grpSp>
          <p:nvGrpSpPr>
            <p:cNvPr id="24" name="Group 11"/>
            <p:cNvGrpSpPr>
              <a:grpSpLocks/>
            </p:cNvGrpSpPr>
            <p:nvPr/>
          </p:nvGrpSpPr>
          <p:grpSpPr bwMode="auto">
            <a:xfrm>
              <a:off x="10566400" y="8774113"/>
              <a:ext cx="7708900" cy="1905000"/>
              <a:chOff x="0" y="0"/>
              <a:chExt cx="4855" cy="1199"/>
            </a:xfrm>
          </p:grpSpPr>
          <p:sp>
            <p:nvSpPr>
              <p:cNvPr id="25" name="AutoShape 5"/>
              <p:cNvSpPr>
                <a:spLocks/>
              </p:cNvSpPr>
              <p:nvPr/>
            </p:nvSpPr>
            <p:spPr bwMode="auto">
              <a:xfrm>
                <a:off x="2764" y="301"/>
                <a:ext cx="532" cy="53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7425" y="5400"/>
                    </a:moveTo>
                    <a:lnTo>
                      <a:pt x="6075" y="5400"/>
                    </a:lnTo>
                    <a:lnTo>
                      <a:pt x="6075" y="6750"/>
                    </a:lnTo>
                    <a:lnTo>
                      <a:pt x="7425" y="6750"/>
                    </a:lnTo>
                    <a:cubicBezTo>
                      <a:pt x="7425" y="6750"/>
                      <a:pt x="7425" y="5400"/>
                      <a:pt x="7425" y="5400"/>
                    </a:cubicBezTo>
                    <a:close/>
                    <a:moveTo>
                      <a:pt x="6750" y="8100"/>
                    </a:moveTo>
                    <a:cubicBezTo>
                      <a:pt x="5632" y="8100"/>
                      <a:pt x="4725" y="7193"/>
                      <a:pt x="4725" y="6075"/>
                    </a:cubicBezTo>
                    <a:cubicBezTo>
                      <a:pt x="4725" y="4957"/>
                      <a:pt x="5632" y="4050"/>
                      <a:pt x="6750" y="4050"/>
                    </a:cubicBezTo>
                    <a:cubicBezTo>
                      <a:pt x="7869" y="4050"/>
                      <a:pt x="8775" y="4957"/>
                      <a:pt x="8775" y="6075"/>
                    </a:cubicBezTo>
                    <a:cubicBezTo>
                      <a:pt x="8775" y="7193"/>
                      <a:pt x="7869" y="8100"/>
                      <a:pt x="6750" y="8100"/>
                    </a:cubicBezTo>
                    <a:close/>
                    <a:moveTo>
                      <a:pt x="12668" y="15982"/>
                    </a:moveTo>
                    <a:cubicBezTo>
                      <a:pt x="12525" y="16125"/>
                      <a:pt x="12337" y="16191"/>
                      <a:pt x="12150" y="16185"/>
                    </a:cubicBezTo>
                    <a:cubicBezTo>
                      <a:pt x="11963" y="16191"/>
                      <a:pt x="11775" y="16125"/>
                      <a:pt x="11632" y="15982"/>
                    </a:cubicBezTo>
                    <a:lnTo>
                      <a:pt x="7565" y="13093"/>
                    </a:lnTo>
                    <a:lnTo>
                      <a:pt x="3893" y="18007"/>
                    </a:lnTo>
                    <a:cubicBezTo>
                      <a:pt x="3617" y="18283"/>
                      <a:pt x="3171" y="18283"/>
                      <a:pt x="2895" y="18007"/>
                    </a:cubicBezTo>
                    <a:cubicBezTo>
                      <a:pt x="2620" y="17732"/>
                      <a:pt x="2620" y="17286"/>
                      <a:pt x="2895" y="17010"/>
                    </a:cubicBezTo>
                    <a:lnTo>
                      <a:pt x="6885" y="11670"/>
                    </a:lnTo>
                    <a:cubicBezTo>
                      <a:pt x="7034" y="11522"/>
                      <a:pt x="7231" y="11460"/>
                      <a:pt x="7425" y="11472"/>
                    </a:cubicBezTo>
                    <a:cubicBezTo>
                      <a:pt x="7619" y="11460"/>
                      <a:pt x="7817" y="11522"/>
                      <a:pt x="7965" y="11670"/>
                    </a:cubicBezTo>
                    <a:lnTo>
                      <a:pt x="12044" y="14569"/>
                    </a:lnTo>
                    <a:lnTo>
                      <a:pt x="17685" y="8295"/>
                    </a:lnTo>
                    <a:cubicBezTo>
                      <a:pt x="17961" y="8020"/>
                      <a:pt x="18407" y="8020"/>
                      <a:pt x="18682" y="8295"/>
                    </a:cubicBezTo>
                    <a:cubicBezTo>
                      <a:pt x="18958" y="8571"/>
                      <a:pt x="18958" y="9017"/>
                      <a:pt x="18682" y="9293"/>
                    </a:cubicBezTo>
                    <a:cubicBezTo>
                      <a:pt x="18682" y="9293"/>
                      <a:pt x="12668" y="15982"/>
                      <a:pt x="12668" y="15982"/>
                    </a:cubicBezTo>
                    <a:close/>
                    <a:moveTo>
                      <a:pt x="20250" y="2025"/>
                    </a:moveTo>
                    <a:cubicBezTo>
                      <a:pt x="20250" y="1653"/>
                      <a:pt x="19948" y="1350"/>
                      <a:pt x="19575" y="1350"/>
                    </a:cubicBezTo>
                    <a:lnTo>
                      <a:pt x="2025" y="1350"/>
                    </a:lnTo>
                    <a:cubicBezTo>
                      <a:pt x="1652" y="1350"/>
                      <a:pt x="1350" y="1653"/>
                      <a:pt x="1350" y="2025"/>
                    </a:cubicBezTo>
                    <a:lnTo>
                      <a:pt x="1350" y="19575"/>
                    </a:lnTo>
                    <a:cubicBezTo>
                      <a:pt x="1350" y="19947"/>
                      <a:pt x="1652" y="20250"/>
                      <a:pt x="2025" y="20250"/>
                    </a:cubicBezTo>
                    <a:lnTo>
                      <a:pt x="19575" y="20250"/>
                    </a:lnTo>
                    <a:cubicBezTo>
                      <a:pt x="19948" y="20250"/>
                      <a:pt x="20250" y="19947"/>
                      <a:pt x="20250" y="19575"/>
                    </a:cubicBezTo>
                    <a:cubicBezTo>
                      <a:pt x="20250" y="19575"/>
                      <a:pt x="20250" y="2025"/>
                      <a:pt x="20250" y="2025"/>
                    </a:cubicBezTo>
                    <a:close/>
                    <a:moveTo>
                      <a:pt x="20250" y="21600"/>
                    </a:moveTo>
                    <a:lnTo>
                      <a:pt x="1350" y="21600"/>
                    </a:lnTo>
                    <a:cubicBezTo>
                      <a:pt x="605" y="21600"/>
                      <a:pt x="0" y="20995"/>
                      <a:pt x="0" y="20250"/>
                    </a:cubicBezTo>
                    <a:lnTo>
                      <a:pt x="0" y="1350"/>
                    </a:lnTo>
                    <a:cubicBezTo>
                      <a:pt x="0" y="604"/>
                      <a:pt x="605" y="0"/>
                      <a:pt x="1350" y="0"/>
                    </a:cubicBezTo>
                    <a:lnTo>
                      <a:pt x="20250" y="0"/>
                    </a:lnTo>
                    <a:cubicBezTo>
                      <a:pt x="20996" y="0"/>
                      <a:pt x="21600" y="604"/>
                      <a:pt x="21600" y="1350"/>
                    </a:cubicBezTo>
                    <a:lnTo>
                      <a:pt x="21600" y="20250"/>
                    </a:lnTo>
                    <a:cubicBezTo>
                      <a:pt x="21600" y="20995"/>
                      <a:pt x="20996" y="21600"/>
                      <a:pt x="20250" y="21600"/>
                    </a:cubicBezTo>
                    <a:close/>
                    <a:moveTo>
                      <a:pt x="20250" y="21600"/>
                    </a:moveTo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1050"/>
              </a:p>
            </p:txBody>
          </p:sp>
          <p:sp>
            <p:nvSpPr>
              <p:cNvPr id="26" name="AutoShape 6"/>
              <p:cNvSpPr>
                <a:spLocks/>
              </p:cNvSpPr>
              <p:nvPr/>
            </p:nvSpPr>
            <p:spPr bwMode="auto">
              <a:xfrm>
                <a:off x="19" y="295"/>
                <a:ext cx="602" cy="60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5121" y="17419"/>
                    </a:moveTo>
                    <a:lnTo>
                      <a:pt x="16723" y="17419"/>
                    </a:lnTo>
                    <a:lnTo>
                      <a:pt x="16723" y="5275"/>
                    </a:lnTo>
                    <a:cubicBezTo>
                      <a:pt x="16723" y="5275"/>
                      <a:pt x="5121" y="17419"/>
                      <a:pt x="5121" y="17419"/>
                    </a:cubicBezTo>
                    <a:close/>
                    <a:moveTo>
                      <a:pt x="4180" y="4181"/>
                    </a:moveTo>
                    <a:lnTo>
                      <a:pt x="4180" y="16368"/>
                    </a:lnTo>
                    <a:lnTo>
                      <a:pt x="15823" y="4181"/>
                    </a:lnTo>
                    <a:cubicBezTo>
                      <a:pt x="15823" y="4181"/>
                      <a:pt x="4180" y="4181"/>
                      <a:pt x="4180" y="4181"/>
                    </a:cubicBezTo>
                    <a:close/>
                    <a:moveTo>
                      <a:pt x="20903" y="18813"/>
                    </a:moveTo>
                    <a:lnTo>
                      <a:pt x="18116" y="18813"/>
                    </a:lnTo>
                    <a:lnTo>
                      <a:pt x="18116" y="20903"/>
                    </a:lnTo>
                    <a:cubicBezTo>
                      <a:pt x="18116" y="21288"/>
                      <a:pt x="17804" y="21600"/>
                      <a:pt x="17420" y="21600"/>
                    </a:cubicBezTo>
                    <a:cubicBezTo>
                      <a:pt x="17035" y="21600"/>
                      <a:pt x="16723" y="21288"/>
                      <a:pt x="16723" y="20903"/>
                    </a:cubicBezTo>
                    <a:lnTo>
                      <a:pt x="16723" y="18813"/>
                    </a:lnTo>
                    <a:lnTo>
                      <a:pt x="3484" y="18813"/>
                    </a:lnTo>
                    <a:cubicBezTo>
                      <a:pt x="3425" y="18813"/>
                      <a:pt x="3372" y="18793"/>
                      <a:pt x="3317" y="18779"/>
                    </a:cubicBezTo>
                    <a:cubicBezTo>
                      <a:pt x="3286" y="18771"/>
                      <a:pt x="3254" y="18773"/>
                      <a:pt x="3224" y="18761"/>
                    </a:cubicBezTo>
                    <a:cubicBezTo>
                      <a:pt x="3049" y="18689"/>
                      <a:pt x="2910" y="18551"/>
                      <a:pt x="2839" y="18375"/>
                    </a:cubicBezTo>
                    <a:cubicBezTo>
                      <a:pt x="2829" y="18350"/>
                      <a:pt x="2831" y="18322"/>
                      <a:pt x="2824" y="18297"/>
                    </a:cubicBezTo>
                    <a:cubicBezTo>
                      <a:pt x="2807" y="18238"/>
                      <a:pt x="2787" y="18180"/>
                      <a:pt x="2787" y="18116"/>
                    </a:cubicBezTo>
                    <a:lnTo>
                      <a:pt x="2787" y="4181"/>
                    </a:lnTo>
                    <a:lnTo>
                      <a:pt x="697" y="4181"/>
                    </a:lnTo>
                    <a:cubicBezTo>
                      <a:pt x="312" y="4181"/>
                      <a:pt x="0" y="3869"/>
                      <a:pt x="0" y="3484"/>
                    </a:cubicBezTo>
                    <a:cubicBezTo>
                      <a:pt x="0" y="3099"/>
                      <a:pt x="312" y="2787"/>
                      <a:pt x="697" y="2787"/>
                    </a:cubicBezTo>
                    <a:lnTo>
                      <a:pt x="2787" y="2787"/>
                    </a:lnTo>
                    <a:lnTo>
                      <a:pt x="2787" y="697"/>
                    </a:lnTo>
                    <a:cubicBezTo>
                      <a:pt x="2787" y="312"/>
                      <a:pt x="3099" y="0"/>
                      <a:pt x="3484" y="0"/>
                    </a:cubicBezTo>
                    <a:cubicBezTo>
                      <a:pt x="3869" y="0"/>
                      <a:pt x="4180" y="312"/>
                      <a:pt x="4180" y="697"/>
                    </a:cubicBezTo>
                    <a:lnTo>
                      <a:pt x="4180" y="2787"/>
                    </a:lnTo>
                    <a:lnTo>
                      <a:pt x="17154" y="2787"/>
                    </a:lnTo>
                    <a:lnTo>
                      <a:pt x="18301" y="1587"/>
                    </a:lnTo>
                    <a:cubicBezTo>
                      <a:pt x="18575" y="1312"/>
                      <a:pt x="19020" y="1312"/>
                      <a:pt x="19295" y="1587"/>
                    </a:cubicBezTo>
                    <a:cubicBezTo>
                      <a:pt x="19569" y="1862"/>
                      <a:pt x="19569" y="2308"/>
                      <a:pt x="19295" y="2582"/>
                    </a:cubicBezTo>
                    <a:lnTo>
                      <a:pt x="18116" y="3816"/>
                    </a:lnTo>
                    <a:lnTo>
                      <a:pt x="18116" y="17419"/>
                    </a:lnTo>
                    <a:lnTo>
                      <a:pt x="20903" y="17419"/>
                    </a:lnTo>
                    <a:cubicBezTo>
                      <a:pt x="21288" y="17419"/>
                      <a:pt x="21600" y="17731"/>
                      <a:pt x="21600" y="18116"/>
                    </a:cubicBezTo>
                    <a:cubicBezTo>
                      <a:pt x="21600" y="18501"/>
                      <a:pt x="21288" y="18813"/>
                      <a:pt x="20903" y="18813"/>
                    </a:cubicBezTo>
                    <a:close/>
                    <a:moveTo>
                      <a:pt x="20903" y="18813"/>
                    </a:moveTo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1050"/>
              </a:p>
            </p:txBody>
          </p:sp>
          <p:sp>
            <p:nvSpPr>
              <p:cNvPr id="27" name="AutoShape 7"/>
              <p:cNvSpPr>
                <a:spLocks/>
              </p:cNvSpPr>
              <p:nvPr/>
            </p:nvSpPr>
            <p:spPr bwMode="auto">
              <a:xfrm>
                <a:off x="1332" y="368"/>
                <a:ext cx="640" cy="465"/>
              </a:xfrm>
              <a:custGeom>
                <a:avLst/>
                <a:gdLst/>
                <a:ahLst/>
                <a:cxnLst/>
                <a:rect l="0" t="0" r="r" b="b"/>
                <a:pathLst>
                  <a:path w="21467" h="21600">
                    <a:moveTo>
                      <a:pt x="6943" y="11410"/>
                    </a:moveTo>
                    <a:cubicBezTo>
                      <a:pt x="6678" y="11778"/>
                      <a:pt x="6247" y="11778"/>
                      <a:pt x="5981" y="11410"/>
                    </a:cubicBezTo>
                    <a:lnTo>
                      <a:pt x="4619" y="9527"/>
                    </a:lnTo>
                    <a:cubicBezTo>
                      <a:pt x="4576" y="9945"/>
                      <a:pt x="4548" y="10368"/>
                      <a:pt x="4548" y="10800"/>
                    </a:cubicBezTo>
                    <a:cubicBezTo>
                      <a:pt x="4548" y="15771"/>
                      <a:pt x="7463" y="19799"/>
                      <a:pt x="11059" y="19799"/>
                    </a:cubicBezTo>
                    <a:cubicBezTo>
                      <a:pt x="13007" y="19799"/>
                      <a:pt x="14750" y="18612"/>
                      <a:pt x="15943" y="16740"/>
                    </a:cubicBezTo>
                    <a:lnTo>
                      <a:pt x="16960" y="17865"/>
                    </a:lnTo>
                    <a:cubicBezTo>
                      <a:pt x="15528" y="20149"/>
                      <a:pt x="13418" y="21600"/>
                      <a:pt x="11059" y="21600"/>
                    </a:cubicBezTo>
                    <a:cubicBezTo>
                      <a:pt x="6744" y="21600"/>
                      <a:pt x="3246" y="16765"/>
                      <a:pt x="3246" y="10800"/>
                    </a:cubicBezTo>
                    <a:cubicBezTo>
                      <a:pt x="3246" y="10173"/>
                      <a:pt x="3301" y="9568"/>
                      <a:pt x="3378" y="8972"/>
                    </a:cubicBezTo>
                    <a:lnTo>
                      <a:pt x="1162" y="11410"/>
                    </a:lnTo>
                    <a:cubicBezTo>
                      <a:pt x="896" y="11778"/>
                      <a:pt x="466" y="11778"/>
                      <a:pt x="200" y="11410"/>
                    </a:cubicBezTo>
                    <a:cubicBezTo>
                      <a:pt x="-66" y="11043"/>
                      <a:pt x="-66" y="10448"/>
                      <a:pt x="200" y="10081"/>
                    </a:cubicBezTo>
                    <a:lnTo>
                      <a:pt x="3398" y="6561"/>
                    </a:lnTo>
                    <a:cubicBezTo>
                      <a:pt x="3535" y="6371"/>
                      <a:pt x="3717" y="6284"/>
                      <a:pt x="3897" y="6290"/>
                    </a:cubicBezTo>
                    <a:cubicBezTo>
                      <a:pt x="4077" y="6284"/>
                      <a:pt x="4259" y="6371"/>
                      <a:pt x="4397" y="6561"/>
                    </a:cubicBezTo>
                    <a:lnTo>
                      <a:pt x="6943" y="10081"/>
                    </a:lnTo>
                    <a:cubicBezTo>
                      <a:pt x="7209" y="10448"/>
                      <a:pt x="7209" y="11043"/>
                      <a:pt x="6943" y="11410"/>
                    </a:cubicBezTo>
                    <a:close/>
                    <a:moveTo>
                      <a:pt x="21268" y="11520"/>
                    </a:moveTo>
                    <a:lnTo>
                      <a:pt x="18722" y="15040"/>
                    </a:lnTo>
                    <a:cubicBezTo>
                      <a:pt x="18584" y="15230"/>
                      <a:pt x="18403" y="15317"/>
                      <a:pt x="18222" y="15310"/>
                    </a:cubicBezTo>
                    <a:cubicBezTo>
                      <a:pt x="18042" y="15317"/>
                      <a:pt x="17861" y="15230"/>
                      <a:pt x="17723" y="15040"/>
                    </a:cubicBezTo>
                    <a:lnTo>
                      <a:pt x="14525" y="11520"/>
                    </a:lnTo>
                    <a:cubicBezTo>
                      <a:pt x="14260" y="11153"/>
                      <a:pt x="14260" y="10557"/>
                      <a:pt x="14525" y="10190"/>
                    </a:cubicBezTo>
                    <a:cubicBezTo>
                      <a:pt x="14791" y="9823"/>
                      <a:pt x="15221" y="9823"/>
                      <a:pt x="15488" y="10190"/>
                    </a:cubicBezTo>
                    <a:lnTo>
                      <a:pt x="17464" y="12365"/>
                    </a:lnTo>
                    <a:cubicBezTo>
                      <a:pt x="17529" y="11856"/>
                      <a:pt x="17571" y="11336"/>
                      <a:pt x="17571" y="10800"/>
                    </a:cubicBezTo>
                    <a:cubicBezTo>
                      <a:pt x="17571" y="5830"/>
                      <a:pt x="14656" y="1801"/>
                      <a:pt x="11059" y="1801"/>
                    </a:cubicBezTo>
                    <a:cubicBezTo>
                      <a:pt x="8966" y="1801"/>
                      <a:pt x="7108" y="3171"/>
                      <a:pt x="5917" y="5293"/>
                    </a:cubicBezTo>
                    <a:lnTo>
                      <a:pt x="4901" y="4170"/>
                    </a:lnTo>
                    <a:cubicBezTo>
                      <a:pt x="6330" y="1636"/>
                      <a:pt x="8554" y="0"/>
                      <a:pt x="11059" y="0"/>
                    </a:cubicBezTo>
                    <a:cubicBezTo>
                      <a:pt x="15375" y="0"/>
                      <a:pt x="18873" y="4835"/>
                      <a:pt x="18873" y="10800"/>
                    </a:cubicBezTo>
                    <a:cubicBezTo>
                      <a:pt x="18873" y="11306"/>
                      <a:pt x="18842" y="11799"/>
                      <a:pt x="18790" y="12285"/>
                    </a:cubicBezTo>
                    <a:lnTo>
                      <a:pt x="20306" y="10190"/>
                    </a:lnTo>
                    <a:cubicBezTo>
                      <a:pt x="20572" y="9823"/>
                      <a:pt x="21003" y="9823"/>
                      <a:pt x="21268" y="10190"/>
                    </a:cubicBezTo>
                    <a:cubicBezTo>
                      <a:pt x="21534" y="10557"/>
                      <a:pt x="21534" y="11153"/>
                      <a:pt x="21268" y="11520"/>
                    </a:cubicBezTo>
                    <a:close/>
                    <a:moveTo>
                      <a:pt x="21268" y="11520"/>
                    </a:moveTo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1050"/>
              </a:p>
            </p:txBody>
          </p:sp>
          <p:sp>
            <p:nvSpPr>
              <p:cNvPr id="28" name="AutoShape 8"/>
              <p:cNvSpPr>
                <a:spLocks/>
              </p:cNvSpPr>
              <p:nvPr/>
            </p:nvSpPr>
            <p:spPr bwMode="auto">
              <a:xfrm>
                <a:off x="4095" y="277"/>
                <a:ext cx="557" cy="5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550" y="6075"/>
                    </a:moveTo>
                    <a:lnTo>
                      <a:pt x="10125" y="6075"/>
                    </a:lnTo>
                    <a:lnTo>
                      <a:pt x="10125" y="7425"/>
                    </a:lnTo>
                    <a:lnTo>
                      <a:pt x="8775" y="7425"/>
                    </a:lnTo>
                    <a:lnTo>
                      <a:pt x="8775" y="6075"/>
                    </a:lnTo>
                    <a:lnTo>
                      <a:pt x="4050" y="6075"/>
                    </a:lnTo>
                    <a:cubicBezTo>
                      <a:pt x="3677" y="6075"/>
                      <a:pt x="3375" y="5773"/>
                      <a:pt x="3375" y="5400"/>
                    </a:cubicBezTo>
                    <a:cubicBezTo>
                      <a:pt x="3375" y="5027"/>
                      <a:pt x="3677" y="4725"/>
                      <a:pt x="4050" y="4725"/>
                    </a:cubicBezTo>
                    <a:lnTo>
                      <a:pt x="8775" y="4725"/>
                    </a:lnTo>
                    <a:lnTo>
                      <a:pt x="8775" y="3375"/>
                    </a:lnTo>
                    <a:lnTo>
                      <a:pt x="10125" y="3375"/>
                    </a:lnTo>
                    <a:lnTo>
                      <a:pt x="10125" y="4725"/>
                    </a:lnTo>
                    <a:lnTo>
                      <a:pt x="17550" y="4725"/>
                    </a:lnTo>
                    <a:cubicBezTo>
                      <a:pt x="17923" y="4725"/>
                      <a:pt x="18225" y="5027"/>
                      <a:pt x="18225" y="5400"/>
                    </a:cubicBezTo>
                    <a:cubicBezTo>
                      <a:pt x="18225" y="5773"/>
                      <a:pt x="17923" y="6075"/>
                      <a:pt x="17550" y="6075"/>
                    </a:cubicBezTo>
                    <a:close/>
                    <a:moveTo>
                      <a:pt x="17550" y="11475"/>
                    </a:moveTo>
                    <a:lnTo>
                      <a:pt x="15525" y="11475"/>
                    </a:lnTo>
                    <a:lnTo>
                      <a:pt x="15525" y="12825"/>
                    </a:lnTo>
                    <a:lnTo>
                      <a:pt x="14175" y="12825"/>
                    </a:lnTo>
                    <a:lnTo>
                      <a:pt x="14175" y="11475"/>
                    </a:lnTo>
                    <a:lnTo>
                      <a:pt x="4050" y="11475"/>
                    </a:lnTo>
                    <a:cubicBezTo>
                      <a:pt x="3677" y="11475"/>
                      <a:pt x="3375" y="11173"/>
                      <a:pt x="3375" y="10800"/>
                    </a:cubicBezTo>
                    <a:cubicBezTo>
                      <a:pt x="3375" y="10427"/>
                      <a:pt x="3677" y="10125"/>
                      <a:pt x="4050" y="10125"/>
                    </a:cubicBezTo>
                    <a:lnTo>
                      <a:pt x="14175" y="10125"/>
                    </a:lnTo>
                    <a:lnTo>
                      <a:pt x="14175" y="8775"/>
                    </a:lnTo>
                    <a:lnTo>
                      <a:pt x="15525" y="8775"/>
                    </a:lnTo>
                    <a:lnTo>
                      <a:pt x="15525" y="10125"/>
                    </a:lnTo>
                    <a:lnTo>
                      <a:pt x="17550" y="10125"/>
                    </a:lnTo>
                    <a:cubicBezTo>
                      <a:pt x="17923" y="10125"/>
                      <a:pt x="18225" y="10427"/>
                      <a:pt x="18225" y="10800"/>
                    </a:cubicBezTo>
                    <a:cubicBezTo>
                      <a:pt x="18225" y="11173"/>
                      <a:pt x="17923" y="11475"/>
                      <a:pt x="17550" y="11475"/>
                    </a:cubicBezTo>
                    <a:close/>
                    <a:moveTo>
                      <a:pt x="17550" y="16875"/>
                    </a:moveTo>
                    <a:lnTo>
                      <a:pt x="6750" y="16875"/>
                    </a:lnTo>
                    <a:lnTo>
                      <a:pt x="6750" y="18225"/>
                    </a:lnTo>
                    <a:lnTo>
                      <a:pt x="5400" y="18225"/>
                    </a:lnTo>
                    <a:lnTo>
                      <a:pt x="5400" y="16875"/>
                    </a:lnTo>
                    <a:lnTo>
                      <a:pt x="4050" y="16875"/>
                    </a:lnTo>
                    <a:cubicBezTo>
                      <a:pt x="3677" y="16875"/>
                      <a:pt x="3375" y="16573"/>
                      <a:pt x="3375" y="16200"/>
                    </a:cubicBezTo>
                    <a:cubicBezTo>
                      <a:pt x="3375" y="15828"/>
                      <a:pt x="3677" y="15525"/>
                      <a:pt x="4050" y="15525"/>
                    </a:cubicBezTo>
                    <a:lnTo>
                      <a:pt x="5400" y="15525"/>
                    </a:lnTo>
                    <a:lnTo>
                      <a:pt x="5400" y="14175"/>
                    </a:lnTo>
                    <a:lnTo>
                      <a:pt x="6750" y="14175"/>
                    </a:lnTo>
                    <a:lnTo>
                      <a:pt x="6750" y="15525"/>
                    </a:lnTo>
                    <a:lnTo>
                      <a:pt x="17550" y="15525"/>
                    </a:lnTo>
                    <a:cubicBezTo>
                      <a:pt x="17923" y="15525"/>
                      <a:pt x="18225" y="15828"/>
                      <a:pt x="18225" y="16200"/>
                    </a:cubicBezTo>
                    <a:cubicBezTo>
                      <a:pt x="18225" y="16573"/>
                      <a:pt x="17923" y="16875"/>
                      <a:pt x="17550" y="16875"/>
                    </a:cubicBezTo>
                    <a:close/>
                    <a:moveTo>
                      <a:pt x="20250" y="2025"/>
                    </a:moveTo>
                    <a:cubicBezTo>
                      <a:pt x="20250" y="1652"/>
                      <a:pt x="19948" y="1350"/>
                      <a:pt x="19575" y="1350"/>
                    </a:cubicBezTo>
                    <a:lnTo>
                      <a:pt x="2025" y="1350"/>
                    </a:lnTo>
                    <a:cubicBezTo>
                      <a:pt x="1652" y="1350"/>
                      <a:pt x="1350" y="1652"/>
                      <a:pt x="1350" y="2025"/>
                    </a:cubicBezTo>
                    <a:lnTo>
                      <a:pt x="1350" y="19575"/>
                    </a:lnTo>
                    <a:cubicBezTo>
                      <a:pt x="1350" y="19948"/>
                      <a:pt x="1652" y="20250"/>
                      <a:pt x="2025" y="20250"/>
                    </a:cubicBezTo>
                    <a:lnTo>
                      <a:pt x="19575" y="20250"/>
                    </a:lnTo>
                    <a:cubicBezTo>
                      <a:pt x="19948" y="20250"/>
                      <a:pt x="20250" y="19948"/>
                      <a:pt x="20250" y="19575"/>
                    </a:cubicBezTo>
                    <a:cubicBezTo>
                      <a:pt x="20250" y="19575"/>
                      <a:pt x="20250" y="2025"/>
                      <a:pt x="20250" y="2025"/>
                    </a:cubicBezTo>
                    <a:close/>
                    <a:moveTo>
                      <a:pt x="19575" y="21600"/>
                    </a:moveTo>
                    <a:lnTo>
                      <a:pt x="2025" y="21600"/>
                    </a:lnTo>
                    <a:cubicBezTo>
                      <a:pt x="907" y="21600"/>
                      <a:pt x="0" y="20693"/>
                      <a:pt x="0" y="19575"/>
                    </a:cubicBezTo>
                    <a:lnTo>
                      <a:pt x="0" y="2025"/>
                    </a:lnTo>
                    <a:cubicBezTo>
                      <a:pt x="0" y="907"/>
                      <a:pt x="907" y="0"/>
                      <a:pt x="2025" y="0"/>
                    </a:cubicBezTo>
                    <a:lnTo>
                      <a:pt x="19575" y="0"/>
                    </a:lnTo>
                    <a:cubicBezTo>
                      <a:pt x="20693" y="0"/>
                      <a:pt x="21600" y="907"/>
                      <a:pt x="21600" y="2025"/>
                    </a:cubicBezTo>
                    <a:lnTo>
                      <a:pt x="21600" y="19575"/>
                    </a:lnTo>
                    <a:cubicBezTo>
                      <a:pt x="21600" y="20693"/>
                      <a:pt x="20693" y="21600"/>
                      <a:pt x="19575" y="21600"/>
                    </a:cubicBezTo>
                    <a:close/>
                    <a:moveTo>
                      <a:pt x="19575" y="21600"/>
                    </a:moveTo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1050"/>
              </a:p>
            </p:txBody>
          </p:sp>
          <p:sp>
            <p:nvSpPr>
              <p:cNvPr id="29" name="Line 9"/>
              <p:cNvSpPr>
                <a:spLocks noChangeShapeType="1"/>
              </p:cNvSpPr>
              <p:nvPr/>
            </p:nvSpPr>
            <p:spPr bwMode="auto">
              <a:xfrm rot="10800000" flipH="1">
                <a:off x="0" y="0"/>
                <a:ext cx="4855" cy="0"/>
              </a:xfrm>
              <a:prstGeom prst="line">
                <a:avLst/>
              </a:prstGeom>
              <a:noFill/>
              <a:ln w="25400" cap="flat">
                <a:solidFill>
                  <a:schemeClr val="accent6">
                    <a:lumMod val="10000"/>
                    <a:lumOff val="9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50"/>
              </a:p>
            </p:txBody>
          </p:sp>
          <p:sp>
            <p:nvSpPr>
              <p:cNvPr id="30" name="Line 10"/>
              <p:cNvSpPr>
                <a:spLocks noChangeShapeType="1"/>
              </p:cNvSpPr>
              <p:nvPr/>
            </p:nvSpPr>
            <p:spPr bwMode="auto">
              <a:xfrm rot="10800000" flipH="1">
                <a:off x="0" y="1199"/>
                <a:ext cx="4855" cy="0"/>
              </a:xfrm>
              <a:prstGeom prst="line">
                <a:avLst/>
              </a:prstGeom>
              <a:noFill/>
              <a:ln w="25400" cap="flat">
                <a:solidFill>
                  <a:schemeClr val="accent6">
                    <a:lumMod val="10000"/>
                    <a:lumOff val="9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50"/>
              </a:p>
            </p:txBody>
          </p:sp>
        </p:grpSp>
      </p:grpSp>
      <p:sp>
        <p:nvSpPr>
          <p:cNvPr id="4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sp>
        <p:nvSpPr>
          <p:cNvPr id="37" name="AutoShape 51"/>
          <p:cNvSpPr>
            <a:spLocks/>
          </p:cNvSpPr>
          <p:nvPr/>
        </p:nvSpPr>
        <p:spPr bwMode="auto">
          <a:xfrm>
            <a:off x="2409914" y="2393156"/>
            <a:ext cx="2446873" cy="3340100"/>
          </a:xfrm>
          <a:prstGeom prst="roundRect">
            <a:avLst>
              <a:gd name="adj" fmla="val 2912"/>
            </a:avLst>
          </a:prstGeom>
          <a:solidFill>
            <a:srgbClr val="FFFFFF"/>
          </a:solidFill>
          <a:ln w="50800" cap="flat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38" name="Rectangle 52"/>
          <p:cNvSpPr>
            <a:spLocks/>
          </p:cNvSpPr>
          <p:nvPr/>
        </p:nvSpPr>
        <p:spPr bwMode="auto">
          <a:xfrm>
            <a:off x="3244911" y="2714506"/>
            <a:ext cx="76783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/>
            <a:r>
              <a:rPr lang="fa-IR" sz="1400" b="1" dirty="0">
                <a:solidFill>
                  <a:schemeClr val="accent1"/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اسلاید</a:t>
            </a:r>
            <a:endParaRPr lang="en-US" sz="1400" b="1" dirty="0">
              <a:solidFill>
                <a:schemeClr val="accent1"/>
              </a:solidFill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1" name="Rectangle 55"/>
          <p:cNvSpPr>
            <a:spLocks/>
          </p:cNvSpPr>
          <p:nvPr/>
        </p:nvSpPr>
        <p:spPr bwMode="auto">
          <a:xfrm>
            <a:off x="3359526" y="2984833"/>
            <a:ext cx="4728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$</a:t>
            </a:r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۵۵</a:t>
            </a:r>
            <a:r>
              <a:rPr lang="en-US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Montserrat-Regular" charset="0"/>
                <a:cs typeface="Shabnam" panose="020B0603030804020204" pitchFamily="34" charset="-78"/>
                <a:sym typeface="Montserrat-Regular" charset="0"/>
              </a:rPr>
              <a:t>/</a:t>
            </a:r>
            <a:r>
              <a:rPr lang="fa-IR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Montserrat-Regular" charset="0"/>
                <a:cs typeface="Shabnam" panose="020B0603030804020204" pitchFamily="34" charset="-78"/>
                <a:sym typeface="Montserrat-Regular" charset="0"/>
              </a:rPr>
              <a:t>ماه</a:t>
            </a:r>
            <a:endParaRPr 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Montserrat-Regular" charset="0"/>
              <a:cs typeface="Shabnam" panose="020B0603030804020204" pitchFamily="34" charset="-78"/>
              <a:sym typeface="Montserrat-Regular" charset="0"/>
            </a:endParaRPr>
          </a:p>
        </p:txBody>
      </p:sp>
      <p:graphicFrame>
        <p:nvGraphicFramePr>
          <p:cNvPr id="43" name="Group 57"/>
          <p:cNvGraphicFramePr>
            <a:graphicFrameLocks noGrp="1"/>
          </p:cNvGraphicFramePr>
          <p:nvPr/>
        </p:nvGraphicFramePr>
        <p:xfrm>
          <a:off x="2459069" y="3534545"/>
          <a:ext cx="2339410" cy="2087520"/>
        </p:xfrm>
        <a:graphic>
          <a:graphicData uri="http://schemas.openxmlformats.org/drawingml/2006/table">
            <a:tbl>
              <a:tblPr/>
              <a:tblGrid>
                <a:gridCol w="2339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750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Bold" charset="0"/>
                        <a:cs typeface="Shabnam" panose="020B0603030804020204" pitchFamily="34" charset="-78"/>
                        <a:sym typeface="Montserrat-Bold" charset="0"/>
                      </a:endParaRPr>
                    </a:p>
                  </a:txBody>
                  <a:tcPr marL="23162" marR="23162" marT="23162" marB="2316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50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Bold" charset="0"/>
                        <a:cs typeface="Shabnam" panose="020B0603030804020204" pitchFamily="34" charset="-78"/>
                        <a:sym typeface="Montserrat-Bold" charset="0"/>
                      </a:endParaRPr>
                    </a:p>
                  </a:txBody>
                  <a:tcPr marL="23162" marR="23162" marT="23162" marB="2316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50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Bold" charset="0"/>
                        <a:cs typeface="Shabnam" panose="020B0603030804020204" pitchFamily="34" charset="-78"/>
                        <a:sym typeface="Montserrat-Bold" charset="0"/>
                      </a:endParaRPr>
                    </a:p>
                  </a:txBody>
                  <a:tcPr marL="23162" marR="23162" marT="23162" marB="2316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750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Bold" charset="0"/>
                        <a:cs typeface="Shabnam" panose="020B0603030804020204" pitchFamily="34" charset="-78"/>
                        <a:sym typeface="Montserrat-Bold" charset="0"/>
                      </a:endParaRPr>
                    </a:p>
                  </a:txBody>
                  <a:tcPr marL="23162" marR="23162" marT="23162" marB="2316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750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habnam" panose="020B0603030804020204" pitchFamily="34" charset="-78"/>
                          <a:ea typeface="Montserrat-Regular" charset="0"/>
                          <a:cs typeface="Shabnam" panose="020B0603030804020204" pitchFamily="34" charset="-78"/>
                          <a:sym typeface="Montserrat-Regular" charset="0"/>
                        </a:rPr>
                        <a:t>لورم ایپسوم</a:t>
                      </a:r>
                      <a:endParaRPr kumimoji="0" lang="en-US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habnam" panose="020B0603030804020204" pitchFamily="34" charset="-78"/>
                        <a:ea typeface="Montserrat-Bold" charset="0"/>
                        <a:cs typeface="Shabnam" panose="020B0603030804020204" pitchFamily="34" charset="-78"/>
                        <a:sym typeface="Montserrat-Bold" charset="0"/>
                      </a:endParaRPr>
                    </a:p>
                  </a:txBody>
                  <a:tcPr marL="23162" marR="23162" marT="23162" marB="23162"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44" name="Group 82"/>
          <p:cNvGrpSpPr>
            <a:grpSpLocks/>
          </p:cNvGrpSpPr>
          <p:nvPr/>
        </p:nvGrpSpPr>
        <p:grpSpPr bwMode="auto">
          <a:xfrm>
            <a:off x="4050132" y="2355936"/>
            <a:ext cx="832055" cy="839182"/>
            <a:chOff x="6376" y="0"/>
            <a:chExt cx="1401" cy="1413"/>
          </a:xfrm>
        </p:grpSpPr>
        <p:sp>
          <p:nvSpPr>
            <p:cNvPr id="45" name="Freeform 79"/>
            <p:cNvSpPr>
              <a:spLocks/>
            </p:cNvSpPr>
            <p:nvPr/>
          </p:nvSpPr>
          <p:spPr bwMode="auto">
            <a:xfrm>
              <a:off x="6376" y="0"/>
              <a:ext cx="1401" cy="1413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  <a:gd name="T4" fmla="*/ 21600 w 21600"/>
                <a:gd name="T5" fmla="*/ 7812 h 21600"/>
                <a:gd name="T6" fmla="*/ 14276 w 21600"/>
                <a:gd name="T7" fmla="*/ 35 h 21600"/>
                <a:gd name="T8" fmla="*/ 0 w 21600"/>
                <a:gd name="T9" fmla="*/ 0 h 21600"/>
                <a:gd name="T10" fmla="*/ 0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  <a:lnTo>
                    <a:pt x="21600" y="7812"/>
                  </a:lnTo>
                  <a:lnTo>
                    <a:pt x="14276" y="35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900"/>
            </a:p>
          </p:txBody>
        </p:sp>
        <p:sp>
          <p:nvSpPr>
            <p:cNvPr id="46" name="Rectangle 80"/>
            <p:cNvSpPr>
              <a:spLocks/>
            </p:cNvSpPr>
            <p:nvPr/>
          </p:nvSpPr>
          <p:spPr bwMode="auto">
            <a:xfrm rot="2700000">
              <a:off x="6853" y="376"/>
              <a:ext cx="853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r" rtl="1"/>
              <a:r>
                <a:rPr lang="fa-IR" sz="1050" b="1" dirty="0">
                  <a:solidFill>
                    <a:schemeClr val="bg1"/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عنوان لورم</a:t>
              </a:r>
              <a:endParaRPr lang="en-US" sz="1050" b="1" dirty="0">
                <a:solidFill>
                  <a:srgbClr val="FFFFFF"/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endParaRPr>
            </a:p>
          </p:txBody>
        </p:sp>
      </p:grpSp>
      <p:sp>
        <p:nvSpPr>
          <p:cNvPr id="32" name="Picture Placeholder 5"/>
          <p:cNvSpPr>
            <a:spLocks noGrp="1"/>
          </p:cNvSpPr>
          <p:nvPr>
            <p:ph type="pic" idx="1"/>
          </p:nvPr>
        </p:nvSpPr>
        <p:spPr>
          <a:xfrm>
            <a:off x="1524000" y="1394776"/>
            <a:ext cx="9144000" cy="5463224"/>
          </a:xfrm>
        </p:spPr>
      </p:sp>
    </p:spTree>
    <p:extLst>
      <p:ext uri="{BB962C8B-B14F-4D97-AF65-F5344CB8AC3E}">
        <p14:creationId xmlns:p14="http://schemas.microsoft.com/office/powerpoint/2010/main" val="284945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/>
          </p:cNvSpPr>
          <p:nvPr/>
        </p:nvSpPr>
        <p:spPr bwMode="auto">
          <a:xfrm>
            <a:off x="1946077" y="2401749"/>
            <a:ext cx="3064118" cy="48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اسلاید</a:t>
            </a:r>
            <a:endParaRPr 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32" name="Rectangle 4"/>
          <p:cNvSpPr>
            <a:spLocks/>
          </p:cNvSpPr>
          <p:nvPr/>
        </p:nvSpPr>
        <p:spPr bwMode="auto">
          <a:xfrm>
            <a:off x="2434020" y="3645024"/>
            <a:ext cx="2088232" cy="404462"/>
          </a:xfrm>
          <a:prstGeom prst="rect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/>
            <a:r>
              <a:rPr lang="fa-IR" sz="1400" b="1" dirty="0">
                <a:solidFill>
                  <a:schemeClr val="accent1"/>
                </a:solidFill>
                <a:latin typeface="Shabnam" panose="020B0603030804020204" pitchFamily="34" charset="-78"/>
                <a:ea typeface="Open Sans Semibold" charset="0"/>
                <a:cs typeface="Shabnam" panose="020B0603030804020204" pitchFamily="34" charset="-78"/>
                <a:sym typeface="Open Sans Semibold" charset="0"/>
              </a:rPr>
              <a:t> ملاقات بعدی </a:t>
            </a:r>
            <a:r>
              <a:rPr lang="fa-IR" sz="1400" b="1" dirty="0">
                <a:latin typeface="Shabnam" panose="020B0603030804020204" pitchFamily="34" charset="-78"/>
                <a:ea typeface="Open Sans Semibold" charset="0"/>
                <a:cs typeface="Shabnam" panose="020B0603030804020204" pitchFamily="34" charset="-78"/>
                <a:sym typeface="Open Sans Semibold" charset="0"/>
              </a:rPr>
              <a:t>۱۳:۰۰</a:t>
            </a:r>
            <a:endParaRPr lang="en-US" sz="1400" b="1" dirty="0">
              <a:latin typeface="Shabnam" panose="020B0603030804020204" pitchFamily="34" charset="-78"/>
              <a:ea typeface="Open Sans Semibold" charset="0"/>
              <a:cs typeface="Shabnam" panose="020B0603030804020204" pitchFamily="34" charset="-78"/>
              <a:sym typeface="Open Sans Semibold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5118824" y="0"/>
            <a:ext cx="5564951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6EDFB2D1-F9F2-DB14-E788-42595D2D256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3" r="270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356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7"/>
          <p:cNvGrpSpPr>
            <a:grpSpLocks/>
          </p:cNvGrpSpPr>
          <p:nvPr/>
        </p:nvGrpSpPr>
        <p:grpSpPr bwMode="auto">
          <a:xfrm>
            <a:off x="4610334" y="3427032"/>
            <a:ext cx="2912810" cy="147716"/>
            <a:chOff x="0" y="0"/>
            <a:chExt cx="6464" cy="200"/>
          </a:xfrm>
        </p:grpSpPr>
        <p:sp>
          <p:nvSpPr>
            <p:cNvPr id="16" name="Line 3"/>
            <p:cNvSpPr>
              <a:spLocks noChangeShapeType="1"/>
            </p:cNvSpPr>
            <p:nvPr/>
          </p:nvSpPr>
          <p:spPr bwMode="auto">
            <a:xfrm>
              <a:off x="0" y="136"/>
              <a:ext cx="6464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17" name="Line 4"/>
            <p:cNvSpPr>
              <a:spLocks noChangeShapeType="1"/>
            </p:cNvSpPr>
            <p:nvPr/>
          </p:nvSpPr>
          <p:spPr bwMode="auto">
            <a:xfrm>
              <a:off x="0" y="200"/>
              <a:ext cx="6464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18" name="Line 5"/>
            <p:cNvSpPr>
              <a:spLocks noChangeShapeType="1"/>
            </p:cNvSpPr>
            <p:nvPr/>
          </p:nvSpPr>
          <p:spPr bwMode="auto">
            <a:xfrm>
              <a:off x="0" y="0"/>
              <a:ext cx="6464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0" y="64"/>
              <a:ext cx="6464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</p:grpSp>
      <p:sp>
        <p:nvSpPr>
          <p:cNvPr id="5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6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1760772" y="2423132"/>
            <a:ext cx="2849562" cy="1830693"/>
            <a:chOff x="0" y="0"/>
            <a:chExt cx="4184" cy="2688"/>
          </a:xfrm>
        </p:grpSpPr>
        <p:sp>
          <p:nvSpPr>
            <p:cNvPr id="8" name="AutoShape 29"/>
            <p:cNvSpPr>
              <a:spLocks/>
            </p:cNvSpPr>
            <p:nvPr/>
          </p:nvSpPr>
          <p:spPr bwMode="auto">
            <a:xfrm>
              <a:off x="0" y="0"/>
              <a:ext cx="4184" cy="2688"/>
            </a:xfrm>
            <a:prstGeom prst="roundRect">
              <a:avLst>
                <a:gd name="adj" fmla="val 4463"/>
              </a:avLst>
            </a:prstGeom>
            <a:solidFill>
              <a:srgbClr val="FFFFFF"/>
            </a:solidFill>
            <a:ln w="9525" cap="flat">
              <a:solidFill>
                <a:schemeClr val="bg2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9" name="Rectangle 30"/>
            <p:cNvSpPr>
              <a:spLocks/>
            </p:cNvSpPr>
            <p:nvPr/>
          </p:nvSpPr>
          <p:spPr bwMode="auto">
            <a:xfrm>
              <a:off x="192" y="248"/>
              <a:ext cx="3656" cy="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اصلی اسلاید لورم ایپسوم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r"/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متن ساختگی با تولید سادگی نامفهوم از صنعت چاپ و با استفاده از طراحان گرافیک است.</a:t>
              </a: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چاپگر ها و متون بلکه روزنامه ومجله در ستون و سطر انچنان که لازم است.</a:t>
              </a:r>
              <a:endParaRPr lang="en-US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10" name="Group 31"/>
          <p:cNvGrpSpPr>
            <a:grpSpLocks/>
          </p:cNvGrpSpPr>
          <p:nvPr/>
        </p:nvGrpSpPr>
        <p:grpSpPr bwMode="auto">
          <a:xfrm>
            <a:off x="7523144" y="2423132"/>
            <a:ext cx="2849562" cy="1830693"/>
            <a:chOff x="0" y="0"/>
            <a:chExt cx="4184" cy="2688"/>
          </a:xfrm>
        </p:grpSpPr>
        <p:sp>
          <p:nvSpPr>
            <p:cNvPr id="11" name="AutoShape 29"/>
            <p:cNvSpPr>
              <a:spLocks/>
            </p:cNvSpPr>
            <p:nvPr/>
          </p:nvSpPr>
          <p:spPr bwMode="auto">
            <a:xfrm>
              <a:off x="0" y="0"/>
              <a:ext cx="4184" cy="2688"/>
            </a:xfrm>
            <a:prstGeom prst="roundRect">
              <a:avLst>
                <a:gd name="adj" fmla="val 4463"/>
              </a:avLst>
            </a:prstGeom>
            <a:solidFill>
              <a:srgbClr val="FFFFFF"/>
            </a:solidFill>
            <a:ln w="9525" cap="flat">
              <a:solidFill>
                <a:schemeClr val="bg2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12" name="Rectangle 30"/>
            <p:cNvSpPr>
              <a:spLocks/>
            </p:cNvSpPr>
            <p:nvPr/>
          </p:nvSpPr>
          <p:spPr bwMode="auto">
            <a:xfrm>
              <a:off x="192" y="248"/>
              <a:ext cx="3656" cy="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اصلی اسلاید لورم ایپسوم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r"/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متن ساختگی با تولید سادگی نامفهوم از صنعت چاپ و با استفاده از طراحان گرافیک است.</a:t>
              </a: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چاپگر ها و متون بلکه روزنامه ومجله در ستون و سطر انچنان که لازم است.</a:t>
              </a:r>
              <a:endParaRPr lang="en-US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20" name="Group 11"/>
          <p:cNvGrpSpPr>
            <a:grpSpLocks/>
          </p:cNvGrpSpPr>
          <p:nvPr/>
        </p:nvGrpSpPr>
        <p:grpSpPr bwMode="auto">
          <a:xfrm rot="21349675">
            <a:off x="4313591" y="3555767"/>
            <a:ext cx="3456266" cy="1655373"/>
            <a:chOff x="0" y="0"/>
            <a:chExt cx="5438" cy="2605"/>
          </a:xfrm>
        </p:grpSpPr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2023" y="140"/>
              <a:ext cx="1349" cy="2465"/>
            </a:xfrm>
            <a:custGeom>
              <a:avLst/>
              <a:gdLst>
                <a:gd name="T0" fmla="*/ 0 w 21600"/>
                <a:gd name="T1" fmla="+- 0 20023 3779"/>
                <a:gd name="T2" fmla="*/ 20023 h 17821"/>
                <a:gd name="T3" fmla="*/ 12320 w 21600"/>
                <a:gd name="T4" fmla="+- 0 4415 3779"/>
                <a:gd name="T5" fmla="*/ 4415 h 17821"/>
                <a:gd name="T6" fmla="*/ 21600 w 21600"/>
                <a:gd name="T7" fmla="+- 0 21600 3779"/>
                <a:gd name="T8" fmla="*/ 21600 h 17821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</a:cxnLst>
              <a:rect l="0" t="0" r="r" b="b"/>
              <a:pathLst>
                <a:path w="21600" h="17821">
                  <a:moveTo>
                    <a:pt x="0" y="16244"/>
                  </a:moveTo>
                  <a:cubicBezTo>
                    <a:pt x="0" y="16244"/>
                    <a:pt x="5529" y="-3779"/>
                    <a:pt x="12320" y="636"/>
                  </a:cubicBezTo>
                  <a:cubicBezTo>
                    <a:pt x="19110" y="5050"/>
                    <a:pt x="21600" y="17821"/>
                    <a:pt x="21600" y="17821"/>
                  </a:cubicBezTo>
                </a:path>
              </a:pathLst>
            </a:custGeom>
            <a:noFill/>
            <a:ln w="25400" cap="flat">
              <a:solidFill>
                <a:schemeClr val="tx1"/>
              </a:solidFill>
              <a:prstDash val="solid"/>
              <a:miter lim="800000"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795" y="0"/>
              <a:ext cx="4643" cy="2471"/>
            </a:xfrm>
            <a:custGeom>
              <a:avLst/>
              <a:gdLst>
                <a:gd name="T0" fmla="*/ 0 w 21600"/>
                <a:gd name="T1" fmla="+- 0 20023 3779"/>
                <a:gd name="T2" fmla="*/ 20023 h 17821"/>
                <a:gd name="T3" fmla="*/ 12320 w 21600"/>
                <a:gd name="T4" fmla="+- 0 4415 3779"/>
                <a:gd name="T5" fmla="*/ 4415 h 17821"/>
                <a:gd name="T6" fmla="*/ 21600 w 21600"/>
                <a:gd name="T7" fmla="+- 0 21600 3779"/>
                <a:gd name="T8" fmla="*/ 21600 h 17821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</a:cxnLst>
              <a:rect l="0" t="0" r="r" b="b"/>
              <a:pathLst>
                <a:path w="21600" h="17821">
                  <a:moveTo>
                    <a:pt x="0" y="16244"/>
                  </a:moveTo>
                  <a:cubicBezTo>
                    <a:pt x="0" y="16244"/>
                    <a:pt x="5529" y="-3779"/>
                    <a:pt x="12320" y="636"/>
                  </a:cubicBezTo>
                  <a:cubicBezTo>
                    <a:pt x="19110" y="5050"/>
                    <a:pt x="21600" y="17821"/>
                    <a:pt x="21600" y="17821"/>
                  </a:cubicBezTo>
                </a:path>
              </a:pathLst>
            </a:custGeom>
            <a:noFill/>
            <a:ln w="25400" cap="flat">
              <a:solidFill>
                <a:schemeClr val="tx1"/>
              </a:solidFill>
              <a:prstDash val="solid"/>
              <a:miter lim="800000"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0" y="4"/>
              <a:ext cx="4648" cy="2568"/>
            </a:xfrm>
            <a:custGeom>
              <a:avLst/>
              <a:gdLst>
                <a:gd name="T0" fmla="*/ 0 w 21600"/>
                <a:gd name="T1" fmla="+- 0 17854 3617"/>
                <a:gd name="T2" fmla="*/ 17854 h 17983"/>
                <a:gd name="T3" fmla="*/ 13063 w 21600"/>
                <a:gd name="T4" fmla="+- 0 4279 3617"/>
                <a:gd name="T5" fmla="*/ 4279 h 17983"/>
                <a:gd name="T6" fmla="*/ 21600 w 21600"/>
                <a:gd name="T7" fmla="+- 0 21600 3617"/>
                <a:gd name="T8" fmla="*/ 21600 h 1798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</a:cxnLst>
              <a:rect l="0" t="0" r="r" b="b"/>
              <a:pathLst>
                <a:path w="21600" h="17983">
                  <a:moveTo>
                    <a:pt x="0" y="14237"/>
                  </a:moveTo>
                  <a:cubicBezTo>
                    <a:pt x="0" y="14237"/>
                    <a:pt x="6803" y="-3617"/>
                    <a:pt x="13063" y="662"/>
                  </a:cubicBezTo>
                  <a:cubicBezTo>
                    <a:pt x="19323" y="4941"/>
                    <a:pt x="21600" y="17983"/>
                    <a:pt x="21600" y="17983"/>
                  </a:cubicBezTo>
                </a:path>
              </a:pathLst>
            </a:custGeom>
            <a:noFill/>
            <a:ln w="25400" cap="flat">
              <a:solidFill>
                <a:schemeClr val="tx1"/>
              </a:solidFill>
              <a:prstDash val="solid"/>
              <a:miter lim="800000"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grpSp>
        <p:nvGrpSpPr>
          <p:cNvPr id="25" name="Group 17"/>
          <p:cNvGrpSpPr>
            <a:grpSpLocks/>
          </p:cNvGrpSpPr>
          <p:nvPr/>
        </p:nvGrpSpPr>
        <p:grpSpPr bwMode="auto">
          <a:xfrm>
            <a:off x="5187348" y="2770338"/>
            <a:ext cx="1672530" cy="1047238"/>
            <a:chOff x="0" y="0"/>
            <a:chExt cx="2631" cy="1648"/>
          </a:xfrm>
        </p:grpSpPr>
        <p:sp>
          <p:nvSpPr>
            <p:cNvPr id="30" name="Oval 12"/>
            <p:cNvSpPr>
              <a:spLocks/>
            </p:cNvSpPr>
            <p:nvPr/>
          </p:nvSpPr>
          <p:spPr bwMode="auto">
            <a:xfrm>
              <a:off x="0" y="797"/>
              <a:ext cx="848" cy="851"/>
            </a:xfrm>
            <a:prstGeom prst="ellipse">
              <a:avLst/>
            </a:pr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34" name="Oval 13"/>
            <p:cNvSpPr>
              <a:spLocks/>
            </p:cNvSpPr>
            <p:nvPr/>
          </p:nvSpPr>
          <p:spPr bwMode="auto">
            <a:xfrm>
              <a:off x="432" y="353"/>
              <a:ext cx="982" cy="984"/>
            </a:xfrm>
            <a:prstGeom prst="ellipse">
              <a:avLst/>
            </a:pr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35" name="Oval 14"/>
            <p:cNvSpPr>
              <a:spLocks/>
            </p:cNvSpPr>
            <p:nvPr/>
          </p:nvSpPr>
          <p:spPr bwMode="auto">
            <a:xfrm>
              <a:off x="928" y="0"/>
              <a:ext cx="1266" cy="1268"/>
            </a:xfrm>
            <a:prstGeom prst="ellipse">
              <a:avLst/>
            </a:pr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36" name="Oval 15"/>
            <p:cNvSpPr>
              <a:spLocks/>
            </p:cNvSpPr>
            <p:nvPr/>
          </p:nvSpPr>
          <p:spPr bwMode="auto">
            <a:xfrm>
              <a:off x="1649" y="663"/>
              <a:ext cx="982" cy="985"/>
            </a:xfrm>
            <a:prstGeom prst="ellipse">
              <a:avLst/>
            </a:pr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412" y="878"/>
              <a:ext cx="1698" cy="767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9582 w 21600"/>
                <a:gd name="T5" fmla="*/ 3161 h 21600"/>
                <a:gd name="T6" fmla="*/ 10562 w 21600"/>
                <a:gd name="T7" fmla="*/ 0 h 21600"/>
                <a:gd name="T8" fmla="*/ 3204 w 21600"/>
                <a:gd name="T9" fmla="*/ 8429 h 21600"/>
                <a:gd name="T10" fmla="*/ 0 w 21600"/>
                <a:gd name="T11" fmla="*/ 21600 h 21600"/>
                <a:gd name="T12" fmla="*/ 0 w 21600"/>
                <a:gd name="T13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19582" y="3161"/>
                  </a:lnTo>
                  <a:lnTo>
                    <a:pt x="10562" y="0"/>
                  </a:lnTo>
                  <a:lnTo>
                    <a:pt x="3204" y="8429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sp>
        <p:nvSpPr>
          <p:cNvPr id="38" name="Rectangle 23"/>
          <p:cNvSpPr>
            <a:spLocks/>
          </p:cNvSpPr>
          <p:nvPr/>
        </p:nvSpPr>
        <p:spPr bwMode="auto">
          <a:xfrm>
            <a:off x="4228009" y="5027007"/>
            <a:ext cx="402354" cy="48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rtl="1">
              <a:lnSpc>
                <a:spcPct val="70000"/>
              </a:lnSpc>
            </a:pPr>
            <a:r>
              <a:rPr lang="fa-IR" sz="4400" dirty="0">
                <a:latin typeface="Shabnam" panose="020B0603030804020204" pitchFamily="34" charset="-78"/>
                <a:ea typeface="Modern Pictograms" charset="0"/>
                <a:cs typeface="Shabnam" panose="020B0603030804020204" pitchFamily="34" charset="-78"/>
                <a:sym typeface="Modern Pictograms" charset="0"/>
              </a:rPr>
              <a:t>ب</a:t>
            </a:r>
            <a:endParaRPr lang="en-US" sz="4400" dirty="0">
              <a:latin typeface="Shabnam" panose="020B0603030804020204" pitchFamily="34" charset="-78"/>
              <a:ea typeface="Modern Pictograms" charset="0"/>
              <a:cs typeface="Shabnam" panose="020B0603030804020204" pitchFamily="34" charset="-78"/>
              <a:sym typeface="Modern Pictograms" charset="0"/>
            </a:endParaRPr>
          </a:p>
        </p:txBody>
      </p:sp>
      <p:sp>
        <p:nvSpPr>
          <p:cNvPr id="39" name="Rectangle 24"/>
          <p:cNvSpPr>
            <a:spLocks/>
          </p:cNvSpPr>
          <p:nvPr/>
        </p:nvSpPr>
        <p:spPr bwMode="auto">
          <a:xfrm>
            <a:off x="4945525" y="5138847"/>
            <a:ext cx="190757" cy="48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rtl="1">
              <a:lnSpc>
                <a:spcPct val="70000"/>
              </a:lnSpc>
            </a:pPr>
            <a:r>
              <a:rPr lang="fa-IR" sz="4400" dirty="0">
                <a:latin typeface="Shabnam" panose="020B0603030804020204" pitchFamily="34" charset="-78"/>
                <a:ea typeface="Modern Pictograms" charset="0"/>
                <a:cs typeface="Shabnam" panose="020B0603030804020204" pitchFamily="34" charset="-78"/>
                <a:sym typeface="Modern Pictograms" charset="0"/>
              </a:rPr>
              <a:t>م</a:t>
            </a:r>
            <a:endParaRPr lang="en-US" sz="4400" dirty="0">
              <a:latin typeface="Shabnam" panose="020B0603030804020204" pitchFamily="34" charset="-78"/>
              <a:ea typeface="Modern Pictograms" charset="0"/>
              <a:cs typeface="Shabnam" panose="020B0603030804020204" pitchFamily="34" charset="-78"/>
              <a:sym typeface="Modern Pictograms" charset="0"/>
            </a:endParaRPr>
          </a:p>
        </p:txBody>
      </p:sp>
      <p:sp>
        <p:nvSpPr>
          <p:cNvPr id="40" name="Rectangle 25"/>
          <p:cNvSpPr>
            <a:spLocks/>
          </p:cNvSpPr>
          <p:nvPr/>
        </p:nvSpPr>
        <p:spPr bwMode="auto">
          <a:xfrm>
            <a:off x="5509120" y="5212561"/>
            <a:ext cx="402354" cy="48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rtl="1">
              <a:lnSpc>
                <a:spcPct val="70000"/>
              </a:lnSpc>
            </a:pPr>
            <a:r>
              <a:rPr lang="fa-IR" sz="4400" dirty="0">
                <a:latin typeface="Shabnam" panose="020B0603030804020204" pitchFamily="34" charset="-78"/>
                <a:ea typeface="Modern Pictograms" charset="0"/>
                <a:cs typeface="Shabnam" panose="020B0603030804020204" pitchFamily="34" charset="-78"/>
                <a:sym typeface="Modern Pictograms" charset="0"/>
              </a:rPr>
              <a:t>پ</a:t>
            </a:r>
            <a:endParaRPr lang="en-US" sz="4400" dirty="0">
              <a:latin typeface="Shabnam" panose="020B0603030804020204" pitchFamily="34" charset="-78"/>
              <a:ea typeface="Modern Pictograms" charset="0"/>
              <a:cs typeface="Shabnam" panose="020B0603030804020204" pitchFamily="34" charset="-78"/>
              <a:sym typeface="Modern Pictograms" charset="0"/>
            </a:endParaRPr>
          </a:p>
        </p:txBody>
      </p:sp>
      <p:sp>
        <p:nvSpPr>
          <p:cNvPr id="41" name="Rectangle 26"/>
          <p:cNvSpPr>
            <a:spLocks/>
          </p:cNvSpPr>
          <p:nvPr/>
        </p:nvSpPr>
        <p:spPr bwMode="auto">
          <a:xfrm>
            <a:off x="6447163" y="5227813"/>
            <a:ext cx="296556" cy="48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rtl="1">
              <a:lnSpc>
                <a:spcPct val="70000"/>
              </a:lnSpc>
            </a:pPr>
            <a:r>
              <a:rPr lang="fa-IR" sz="4400" dirty="0">
                <a:latin typeface="Shabnam" panose="020B0603030804020204" pitchFamily="34" charset="-78"/>
                <a:ea typeface="Modern Pictograms" charset="0"/>
                <a:cs typeface="Shabnam" panose="020B0603030804020204" pitchFamily="34" charset="-78"/>
                <a:sym typeface="Modern Pictograms" charset="0"/>
              </a:rPr>
              <a:t>ن</a:t>
            </a:r>
            <a:endParaRPr lang="en-US" sz="4400" dirty="0">
              <a:latin typeface="Shabnam" panose="020B0603030804020204" pitchFamily="34" charset="-78"/>
              <a:ea typeface="Modern Pictograms" charset="0"/>
              <a:cs typeface="Shabnam" panose="020B0603030804020204" pitchFamily="34" charset="-78"/>
              <a:sym typeface="Modern Pictograms" charset="0"/>
            </a:endParaRPr>
          </a:p>
        </p:txBody>
      </p:sp>
      <p:sp>
        <p:nvSpPr>
          <p:cNvPr id="42" name="Rectangle 27"/>
          <p:cNvSpPr>
            <a:spLocks/>
          </p:cNvSpPr>
          <p:nvPr/>
        </p:nvSpPr>
        <p:spPr bwMode="auto">
          <a:xfrm>
            <a:off x="7191203" y="5141389"/>
            <a:ext cx="360675" cy="48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rtl="1">
              <a:lnSpc>
                <a:spcPct val="70000"/>
              </a:lnSpc>
            </a:pPr>
            <a:r>
              <a:rPr lang="fa-IR" sz="4400" dirty="0">
                <a:latin typeface="Shabnam" panose="020B0603030804020204" pitchFamily="34" charset="-78"/>
                <a:ea typeface="Modern Pictograms" charset="0"/>
                <a:cs typeface="Shabnam" panose="020B0603030804020204" pitchFamily="34" charset="-78"/>
                <a:sym typeface="Modern Pictograms" charset="0"/>
              </a:rPr>
              <a:t>ی</a:t>
            </a:r>
            <a:endParaRPr lang="en-US" sz="4400" dirty="0">
              <a:latin typeface="Shabnam" panose="020B0603030804020204" pitchFamily="34" charset="-78"/>
              <a:ea typeface="Modern Pictograms" charset="0"/>
              <a:cs typeface="Shabnam" panose="020B0603030804020204" pitchFamily="34" charset="-78"/>
              <a:sym typeface="Modern Pictograms" charset="0"/>
            </a:endParaRPr>
          </a:p>
        </p:txBody>
      </p:sp>
      <p:sp>
        <p:nvSpPr>
          <p:cNvPr id="43" name="Rectangle 28"/>
          <p:cNvSpPr>
            <a:spLocks/>
          </p:cNvSpPr>
          <p:nvPr/>
        </p:nvSpPr>
        <p:spPr bwMode="auto">
          <a:xfrm>
            <a:off x="7747627" y="5054967"/>
            <a:ext cx="317395" cy="48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rtl="1">
              <a:lnSpc>
                <a:spcPct val="70000"/>
              </a:lnSpc>
            </a:pPr>
            <a:r>
              <a:rPr lang="fa-IR" sz="4400" dirty="0">
                <a:latin typeface="Shabnam" panose="020B0603030804020204" pitchFamily="34" charset="-78"/>
                <a:ea typeface="Modern Pictograms" charset="0"/>
                <a:cs typeface="Shabnam" panose="020B0603030804020204" pitchFamily="34" charset="-78"/>
                <a:sym typeface="Modern Pictograms" charset="0"/>
              </a:rPr>
              <a:t>ح</a:t>
            </a:r>
            <a:endParaRPr lang="en-US" sz="4400" dirty="0">
              <a:latin typeface="Shabnam" panose="020B0603030804020204" pitchFamily="34" charset="-78"/>
              <a:ea typeface="Modern Pictograms" charset="0"/>
              <a:cs typeface="Shabnam" panose="020B0603030804020204" pitchFamily="34" charset="-78"/>
              <a:sym typeface="Modern Pictograms" charset="0"/>
            </a:endParaRPr>
          </a:p>
        </p:txBody>
      </p:sp>
      <p:grpSp>
        <p:nvGrpSpPr>
          <p:cNvPr id="44" name="Group 42"/>
          <p:cNvGrpSpPr>
            <a:grpSpLocks/>
          </p:cNvGrpSpPr>
          <p:nvPr/>
        </p:nvGrpSpPr>
        <p:grpSpPr bwMode="auto">
          <a:xfrm>
            <a:off x="4780654" y="2780505"/>
            <a:ext cx="665962" cy="416862"/>
            <a:chOff x="0" y="0"/>
            <a:chExt cx="1048" cy="655"/>
          </a:xfrm>
          <a:solidFill>
            <a:schemeClr val="accent1"/>
          </a:solidFill>
        </p:grpSpPr>
        <p:sp>
          <p:nvSpPr>
            <p:cNvPr id="45" name="Oval 37"/>
            <p:cNvSpPr>
              <a:spLocks/>
            </p:cNvSpPr>
            <p:nvPr/>
          </p:nvSpPr>
          <p:spPr bwMode="auto">
            <a:xfrm>
              <a:off x="0" y="317"/>
              <a:ext cx="337" cy="338"/>
            </a:xfrm>
            <a:prstGeom prst="ellipse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46" name="Oval 38"/>
            <p:cNvSpPr>
              <a:spLocks/>
            </p:cNvSpPr>
            <p:nvPr/>
          </p:nvSpPr>
          <p:spPr bwMode="auto">
            <a:xfrm>
              <a:off x="172" y="140"/>
              <a:ext cx="391" cy="392"/>
            </a:xfrm>
            <a:prstGeom prst="ellipse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47" name="Oval 39"/>
            <p:cNvSpPr>
              <a:spLocks/>
            </p:cNvSpPr>
            <p:nvPr/>
          </p:nvSpPr>
          <p:spPr bwMode="auto">
            <a:xfrm>
              <a:off x="369" y="0"/>
              <a:ext cx="504" cy="504"/>
            </a:xfrm>
            <a:prstGeom prst="ellipse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48" name="Oval 40"/>
            <p:cNvSpPr>
              <a:spLocks/>
            </p:cNvSpPr>
            <p:nvPr/>
          </p:nvSpPr>
          <p:spPr bwMode="auto">
            <a:xfrm>
              <a:off x="656" y="264"/>
              <a:ext cx="392" cy="391"/>
            </a:xfrm>
            <a:prstGeom prst="ellipse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164" y="349"/>
              <a:ext cx="676" cy="305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9582 w 21600"/>
                <a:gd name="T5" fmla="*/ 3161 h 21600"/>
                <a:gd name="T6" fmla="*/ 10562 w 21600"/>
                <a:gd name="T7" fmla="*/ 0 h 21600"/>
                <a:gd name="T8" fmla="*/ 3204 w 21600"/>
                <a:gd name="T9" fmla="*/ 8429 h 21600"/>
                <a:gd name="T10" fmla="*/ 0 w 21600"/>
                <a:gd name="T11" fmla="*/ 21600 h 21600"/>
                <a:gd name="T12" fmla="*/ 0 w 21600"/>
                <a:gd name="T13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19582" y="3161"/>
                  </a:lnTo>
                  <a:lnTo>
                    <a:pt x="10562" y="0"/>
                  </a:lnTo>
                  <a:lnTo>
                    <a:pt x="3204" y="8429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grpSp>
        <p:nvGrpSpPr>
          <p:cNvPr id="50" name="Group 48"/>
          <p:cNvGrpSpPr>
            <a:grpSpLocks/>
          </p:cNvGrpSpPr>
          <p:nvPr/>
        </p:nvGrpSpPr>
        <p:grpSpPr bwMode="auto">
          <a:xfrm>
            <a:off x="6748037" y="2922848"/>
            <a:ext cx="411778" cy="259268"/>
            <a:chOff x="0" y="0"/>
            <a:chExt cx="648" cy="408"/>
          </a:xfrm>
          <a:solidFill>
            <a:schemeClr val="accent1"/>
          </a:solidFill>
        </p:grpSpPr>
        <p:sp>
          <p:nvSpPr>
            <p:cNvPr id="51" name="Oval 43"/>
            <p:cNvSpPr>
              <a:spLocks/>
            </p:cNvSpPr>
            <p:nvPr/>
          </p:nvSpPr>
          <p:spPr bwMode="auto">
            <a:xfrm>
              <a:off x="0" y="197"/>
              <a:ext cx="208" cy="211"/>
            </a:xfrm>
            <a:prstGeom prst="ellipse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52" name="Oval 44"/>
            <p:cNvSpPr>
              <a:spLocks/>
            </p:cNvSpPr>
            <p:nvPr/>
          </p:nvSpPr>
          <p:spPr bwMode="auto">
            <a:xfrm>
              <a:off x="106" y="87"/>
              <a:ext cx="242" cy="244"/>
            </a:xfrm>
            <a:prstGeom prst="ellipse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53" name="Oval 45"/>
            <p:cNvSpPr>
              <a:spLocks/>
            </p:cNvSpPr>
            <p:nvPr/>
          </p:nvSpPr>
          <p:spPr bwMode="auto">
            <a:xfrm>
              <a:off x="228" y="0"/>
              <a:ext cx="312" cy="313"/>
            </a:xfrm>
            <a:prstGeom prst="ellipse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54" name="Oval 46"/>
            <p:cNvSpPr>
              <a:spLocks/>
            </p:cNvSpPr>
            <p:nvPr/>
          </p:nvSpPr>
          <p:spPr bwMode="auto">
            <a:xfrm>
              <a:off x="406" y="164"/>
              <a:ext cx="242" cy="244"/>
            </a:xfrm>
            <a:prstGeom prst="ellipse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55" name="Freeform 47"/>
            <p:cNvSpPr>
              <a:spLocks/>
            </p:cNvSpPr>
            <p:nvPr/>
          </p:nvSpPr>
          <p:spPr bwMode="auto">
            <a:xfrm>
              <a:off x="101" y="217"/>
              <a:ext cx="418" cy="190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9582 w 21600"/>
                <a:gd name="T5" fmla="*/ 3161 h 21600"/>
                <a:gd name="T6" fmla="*/ 10562 w 21600"/>
                <a:gd name="T7" fmla="*/ 0 h 21600"/>
                <a:gd name="T8" fmla="*/ 3204 w 21600"/>
                <a:gd name="T9" fmla="*/ 8429 h 21600"/>
                <a:gd name="T10" fmla="*/ 0 w 21600"/>
                <a:gd name="T11" fmla="*/ 21600 h 21600"/>
                <a:gd name="T12" fmla="*/ 0 w 21600"/>
                <a:gd name="T13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19582" y="3161"/>
                  </a:lnTo>
                  <a:lnTo>
                    <a:pt x="10562" y="0"/>
                  </a:lnTo>
                  <a:lnTo>
                    <a:pt x="3204" y="8429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</p:grpSp>
    </p:spTree>
    <p:extLst>
      <p:ext uri="{BB962C8B-B14F-4D97-AF65-F5344CB8AC3E}">
        <p14:creationId xmlns:p14="http://schemas.microsoft.com/office/powerpoint/2010/main" val="102668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5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25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 flipH="1">
            <a:off x="1524000" y="0"/>
            <a:ext cx="914400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7" name="Rectangle 2"/>
          <p:cNvSpPr>
            <a:spLocks/>
          </p:cNvSpPr>
          <p:nvPr/>
        </p:nvSpPr>
        <p:spPr bwMode="auto">
          <a:xfrm flipH="1">
            <a:off x="1524000" y="-30376"/>
            <a:ext cx="9144000" cy="688340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dirty="0"/>
          </a:p>
        </p:txBody>
      </p:sp>
      <p:sp>
        <p:nvSpPr>
          <p:cNvPr id="10" name="Rectangle 10"/>
          <p:cNvSpPr>
            <a:spLocks/>
          </p:cNvSpPr>
          <p:nvPr/>
        </p:nvSpPr>
        <p:spPr bwMode="auto">
          <a:xfrm>
            <a:off x="5060157" y="2975048"/>
            <a:ext cx="1177945" cy="105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fa-I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 </a:t>
            </a:r>
          </a:p>
          <a:p>
            <a:pPr>
              <a:lnSpc>
                <a:spcPct val="70000"/>
              </a:lnSpc>
            </a:pPr>
            <a:r>
              <a:rPr lang="fa-I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اسلاید</a:t>
            </a:r>
            <a:endParaRPr 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56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7"/>
          <p:cNvGrpSpPr>
            <a:grpSpLocks/>
          </p:cNvGrpSpPr>
          <p:nvPr/>
        </p:nvGrpSpPr>
        <p:grpSpPr bwMode="auto">
          <a:xfrm>
            <a:off x="4472545" y="3630399"/>
            <a:ext cx="3279639" cy="215900"/>
            <a:chOff x="0" y="0"/>
            <a:chExt cx="8920" cy="344"/>
          </a:xfrm>
        </p:grpSpPr>
        <p:sp>
          <p:nvSpPr>
            <p:cNvPr id="38" name="Line 1"/>
            <p:cNvSpPr>
              <a:spLocks noChangeShapeType="1"/>
            </p:cNvSpPr>
            <p:nvPr/>
          </p:nvSpPr>
          <p:spPr bwMode="auto">
            <a:xfrm>
              <a:off x="0" y="279"/>
              <a:ext cx="8920" cy="0"/>
            </a:xfrm>
            <a:prstGeom prst="line">
              <a:avLst/>
            </a:prstGeom>
            <a:noFill/>
            <a:ln w="9525" cap="rnd">
              <a:solidFill>
                <a:schemeClr val="tx2">
                  <a:lumMod val="85000"/>
                  <a:lumOff val="1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39" name="Line 2"/>
            <p:cNvSpPr>
              <a:spLocks noChangeShapeType="1"/>
            </p:cNvSpPr>
            <p:nvPr/>
          </p:nvSpPr>
          <p:spPr bwMode="auto">
            <a:xfrm>
              <a:off x="0" y="343"/>
              <a:ext cx="8920" cy="0"/>
            </a:xfrm>
            <a:prstGeom prst="line">
              <a:avLst/>
            </a:prstGeom>
            <a:noFill/>
            <a:ln w="9525" cap="rnd">
              <a:solidFill>
                <a:schemeClr val="tx2">
                  <a:lumMod val="85000"/>
                  <a:lumOff val="1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40" name="Line 3"/>
            <p:cNvSpPr>
              <a:spLocks noChangeShapeType="1"/>
            </p:cNvSpPr>
            <p:nvPr/>
          </p:nvSpPr>
          <p:spPr bwMode="auto">
            <a:xfrm>
              <a:off x="0" y="136"/>
              <a:ext cx="8920" cy="0"/>
            </a:xfrm>
            <a:prstGeom prst="line">
              <a:avLst/>
            </a:prstGeom>
            <a:noFill/>
            <a:ln w="9525" cap="rnd">
              <a:solidFill>
                <a:schemeClr val="tx2">
                  <a:lumMod val="85000"/>
                  <a:lumOff val="1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41" name="Line 4"/>
            <p:cNvSpPr>
              <a:spLocks noChangeShapeType="1"/>
            </p:cNvSpPr>
            <p:nvPr/>
          </p:nvSpPr>
          <p:spPr bwMode="auto">
            <a:xfrm>
              <a:off x="0" y="208"/>
              <a:ext cx="8920" cy="0"/>
            </a:xfrm>
            <a:prstGeom prst="line">
              <a:avLst/>
            </a:prstGeom>
            <a:noFill/>
            <a:ln w="9525" cap="rnd">
              <a:solidFill>
                <a:schemeClr val="tx2">
                  <a:lumMod val="85000"/>
                  <a:lumOff val="1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42" name="Line 5"/>
            <p:cNvSpPr>
              <a:spLocks noChangeShapeType="1"/>
            </p:cNvSpPr>
            <p:nvPr/>
          </p:nvSpPr>
          <p:spPr bwMode="auto">
            <a:xfrm>
              <a:off x="0" y="0"/>
              <a:ext cx="8920" cy="0"/>
            </a:xfrm>
            <a:prstGeom prst="line">
              <a:avLst/>
            </a:prstGeom>
            <a:noFill/>
            <a:ln w="9525" cap="rnd">
              <a:solidFill>
                <a:schemeClr val="tx2">
                  <a:lumMod val="85000"/>
                  <a:lumOff val="1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43" name="Line 6"/>
            <p:cNvSpPr>
              <a:spLocks noChangeShapeType="1"/>
            </p:cNvSpPr>
            <p:nvPr/>
          </p:nvSpPr>
          <p:spPr bwMode="auto">
            <a:xfrm>
              <a:off x="0" y="64"/>
              <a:ext cx="8920" cy="0"/>
            </a:xfrm>
            <a:prstGeom prst="line">
              <a:avLst/>
            </a:prstGeom>
            <a:noFill/>
            <a:ln w="9525" cap="rnd">
              <a:solidFill>
                <a:schemeClr val="tx2">
                  <a:lumMod val="85000"/>
                  <a:lumOff val="1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2008745" y="1984838"/>
            <a:ext cx="2463800" cy="2812314"/>
            <a:chOff x="0" y="0"/>
            <a:chExt cx="4072" cy="4648"/>
          </a:xfrm>
        </p:grpSpPr>
        <p:sp>
          <p:nvSpPr>
            <p:cNvPr id="5" name="AutoShape 13"/>
            <p:cNvSpPr>
              <a:spLocks/>
            </p:cNvSpPr>
            <p:nvPr/>
          </p:nvSpPr>
          <p:spPr bwMode="auto">
            <a:xfrm>
              <a:off x="0" y="1272"/>
              <a:ext cx="4072" cy="3376"/>
            </a:xfrm>
            <a:prstGeom prst="roundRect">
              <a:avLst>
                <a:gd name="adj" fmla="val 3551"/>
              </a:avLst>
            </a:prstGeom>
            <a:solidFill>
              <a:srgbClr val="FFFFFF"/>
            </a:solidFill>
            <a:ln w="9525" cap="flat">
              <a:solidFill>
                <a:schemeClr val="accent6">
                  <a:lumMod val="25000"/>
                  <a:lumOff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grpSp>
          <p:nvGrpSpPr>
            <p:cNvPr id="6" name="Group 19"/>
            <p:cNvGrpSpPr>
              <a:grpSpLocks/>
            </p:cNvGrpSpPr>
            <p:nvPr/>
          </p:nvGrpSpPr>
          <p:grpSpPr bwMode="auto">
            <a:xfrm>
              <a:off x="704" y="0"/>
              <a:ext cx="2631" cy="1648"/>
              <a:chOff x="0" y="0"/>
              <a:chExt cx="2631" cy="1648"/>
            </a:xfrm>
          </p:grpSpPr>
          <p:sp>
            <p:nvSpPr>
              <p:cNvPr id="9" name="Oval 14"/>
              <p:cNvSpPr>
                <a:spLocks/>
              </p:cNvSpPr>
              <p:nvPr/>
            </p:nvSpPr>
            <p:spPr bwMode="auto">
              <a:xfrm>
                <a:off x="0" y="797"/>
                <a:ext cx="848" cy="851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0" name="Oval 15"/>
              <p:cNvSpPr>
                <a:spLocks/>
              </p:cNvSpPr>
              <p:nvPr/>
            </p:nvSpPr>
            <p:spPr bwMode="auto">
              <a:xfrm>
                <a:off x="432" y="353"/>
                <a:ext cx="982" cy="984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1" name="Oval 16"/>
              <p:cNvSpPr>
                <a:spLocks/>
              </p:cNvSpPr>
              <p:nvPr/>
            </p:nvSpPr>
            <p:spPr bwMode="auto">
              <a:xfrm>
                <a:off x="928" y="0"/>
                <a:ext cx="1266" cy="1268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2" name="Oval 17"/>
              <p:cNvSpPr>
                <a:spLocks/>
              </p:cNvSpPr>
              <p:nvPr/>
            </p:nvSpPr>
            <p:spPr bwMode="auto">
              <a:xfrm>
                <a:off x="1649" y="663"/>
                <a:ext cx="982" cy="985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3" name="Freeform 18"/>
              <p:cNvSpPr>
                <a:spLocks/>
              </p:cNvSpPr>
              <p:nvPr/>
            </p:nvSpPr>
            <p:spPr bwMode="auto">
              <a:xfrm>
                <a:off x="412" y="878"/>
                <a:ext cx="1698" cy="767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9582 w 21600"/>
                  <a:gd name="T5" fmla="*/ 3161 h 21600"/>
                  <a:gd name="T6" fmla="*/ 10562 w 21600"/>
                  <a:gd name="T7" fmla="*/ 0 h 21600"/>
                  <a:gd name="T8" fmla="*/ 3204 w 21600"/>
                  <a:gd name="T9" fmla="*/ 8429 h 21600"/>
                  <a:gd name="T10" fmla="*/ 0 w 21600"/>
                  <a:gd name="T11" fmla="*/ 21600 h 21600"/>
                  <a:gd name="T12" fmla="*/ 0 w 21600"/>
                  <a:gd name="T13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19582" y="3161"/>
                    </a:lnTo>
                    <a:lnTo>
                      <a:pt x="10562" y="0"/>
                    </a:lnTo>
                    <a:lnTo>
                      <a:pt x="3204" y="8429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</p:grpSp>
        <p:sp>
          <p:nvSpPr>
            <p:cNvPr id="7" name="Rectangle 20"/>
            <p:cNvSpPr>
              <a:spLocks/>
            </p:cNvSpPr>
            <p:nvPr/>
          </p:nvSpPr>
          <p:spPr bwMode="auto">
            <a:xfrm>
              <a:off x="192" y="2112"/>
              <a:ext cx="3656" cy="1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6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اسلاید</a:t>
              </a:r>
              <a:endParaRPr lang="en-US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endParaRPr lang="en-US" sz="1400" dirty="0"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متن ساختگی با تولید سادگی نامفهوم از صنعت چاپ و با استفاده از طراحان گرافیک است.</a:t>
              </a: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چاپگر ها و متون بلکه روزنامه ومجله در ستون و سطر است.</a:t>
              </a:r>
              <a:endParaRPr lang="en-US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8" name="Rectangle 21"/>
            <p:cNvSpPr>
              <a:spLocks/>
            </p:cNvSpPr>
            <p:nvPr/>
          </p:nvSpPr>
          <p:spPr bwMode="auto">
            <a:xfrm>
              <a:off x="1587" y="432"/>
              <a:ext cx="540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4400" dirty="0">
                  <a:latin typeface="Modern Pictograms" charset="0"/>
                  <a:ea typeface="Modern Pictograms" charset="0"/>
                  <a:cs typeface="Modern Pictograms" charset="0"/>
                  <a:sym typeface="Modern Pictograms" charset="0"/>
                </a:rPr>
                <a:t>A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871840" y="1984838"/>
            <a:ext cx="2463800" cy="2812314"/>
            <a:chOff x="3347864" y="1984838"/>
            <a:chExt cx="2463800" cy="2812314"/>
          </a:xfrm>
        </p:grpSpPr>
        <p:sp>
          <p:nvSpPr>
            <p:cNvPr id="15" name="AutoShape 13"/>
            <p:cNvSpPr>
              <a:spLocks/>
            </p:cNvSpPr>
            <p:nvPr/>
          </p:nvSpPr>
          <p:spPr bwMode="auto">
            <a:xfrm>
              <a:off x="3347864" y="2754473"/>
              <a:ext cx="2463800" cy="2042679"/>
            </a:xfrm>
            <a:prstGeom prst="roundRect">
              <a:avLst>
                <a:gd name="adj" fmla="val 3551"/>
              </a:avLst>
            </a:prstGeom>
            <a:solidFill>
              <a:srgbClr val="FFFFFF"/>
            </a:solidFill>
            <a:ln w="9525" cap="flat">
              <a:solidFill>
                <a:schemeClr val="accent6">
                  <a:lumMod val="25000"/>
                  <a:lumOff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grpSp>
          <p:nvGrpSpPr>
            <p:cNvPr id="16" name="Group 19"/>
            <p:cNvGrpSpPr>
              <a:grpSpLocks/>
            </p:cNvGrpSpPr>
            <p:nvPr/>
          </p:nvGrpSpPr>
          <p:grpSpPr bwMode="auto">
            <a:xfrm>
              <a:off x="3773825" y="1984838"/>
              <a:ext cx="1591910" cy="997137"/>
              <a:chOff x="0" y="0"/>
              <a:chExt cx="2631" cy="1648"/>
            </a:xfrm>
          </p:grpSpPr>
          <p:sp>
            <p:nvSpPr>
              <p:cNvPr id="19" name="Oval 14"/>
              <p:cNvSpPr>
                <a:spLocks/>
              </p:cNvSpPr>
              <p:nvPr/>
            </p:nvSpPr>
            <p:spPr bwMode="auto">
              <a:xfrm>
                <a:off x="0" y="797"/>
                <a:ext cx="848" cy="851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20" name="Oval 15"/>
              <p:cNvSpPr>
                <a:spLocks/>
              </p:cNvSpPr>
              <p:nvPr/>
            </p:nvSpPr>
            <p:spPr bwMode="auto">
              <a:xfrm>
                <a:off x="432" y="353"/>
                <a:ext cx="982" cy="984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21" name="Oval 16"/>
              <p:cNvSpPr>
                <a:spLocks/>
              </p:cNvSpPr>
              <p:nvPr/>
            </p:nvSpPr>
            <p:spPr bwMode="auto">
              <a:xfrm>
                <a:off x="928" y="0"/>
                <a:ext cx="1266" cy="1268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22" name="Oval 17"/>
              <p:cNvSpPr>
                <a:spLocks/>
              </p:cNvSpPr>
              <p:nvPr/>
            </p:nvSpPr>
            <p:spPr bwMode="auto">
              <a:xfrm>
                <a:off x="1649" y="663"/>
                <a:ext cx="982" cy="985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23" name="Freeform 18"/>
              <p:cNvSpPr>
                <a:spLocks/>
              </p:cNvSpPr>
              <p:nvPr/>
            </p:nvSpPr>
            <p:spPr bwMode="auto">
              <a:xfrm>
                <a:off x="412" y="878"/>
                <a:ext cx="1698" cy="767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9582 w 21600"/>
                  <a:gd name="T5" fmla="*/ 3161 h 21600"/>
                  <a:gd name="T6" fmla="*/ 10562 w 21600"/>
                  <a:gd name="T7" fmla="*/ 0 h 21600"/>
                  <a:gd name="T8" fmla="*/ 3204 w 21600"/>
                  <a:gd name="T9" fmla="*/ 8429 h 21600"/>
                  <a:gd name="T10" fmla="*/ 0 w 21600"/>
                  <a:gd name="T11" fmla="*/ 21600 h 21600"/>
                  <a:gd name="T12" fmla="*/ 0 w 21600"/>
                  <a:gd name="T13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19582" y="3161"/>
                    </a:lnTo>
                    <a:lnTo>
                      <a:pt x="10562" y="0"/>
                    </a:lnTo>
                    <a:lnTo>
                      <a:pt x="3204" y="8429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</p:grpSp>
        <p:sp>
          <p:nvSpPr>
            <p:cNvPr id="17" name="Rectangle 20"/>
            <p:cNvSpPr>
              <a:spLocks/>
            </p:cNvSpPr>
            <p:nvPr/>
          </p:nvSpPr>
          <p:spPr bwMode="auto">
            <a:xfrm>
              <a:off x="3464035" y="3262723"/>
              <a:ext cx="2212095" cy="115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6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اسلاید</a:t>
              </a:r>
              <a:endParaRPr lang="en-US" sz="16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endParaRPr lang="en-US" sz="1400" dirty="0"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متن ساختگی با تولید سادگی نامفهوم از صنعت چاپ و با استفاده از طراحان گرافیک است.</a:t>
              </a: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چاپگر ها و متون بلکه روزنامه ومجله در ستون و سطر است.</a:t>
              </a:r>
              <a:endParaRPr lang="en-US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35" name="Rectangle 31"/>
            <p:cNvSpPr>
              <a:spLocks/>
            </p:cNvSpPr>
            <p:nvPr/>
          </p:nvSpPr>
          <p:spPr bwMode="auto">
            <a:xfrm>
              <a:off x="4347732" y="2264235"/>
              <a:ext cx="293350" cy="504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4400" dirty="0">
                  <a:latin typeface="Modern Pictograms" charset="0"/>
                  <a:ea typeface="Modern Pictograms" charset="0"/>
                  <a:cs typeface="Modern Pictograms" charset="0"/>
                  <a:sym typeface="Modern Pictograms" charset="0"/>
                </a:rPr>
                <a:t>K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752184" y="1984838"/>
            <a:ext cx="2463800" cy="2812314"/>
            <a:chOff x="6228184" y="1984838"/>
            <a:chExt cx="2463800" cy="2812314"/>
          </a:xfrm>
        </p:grpSpPr>
        <p:sp>
          <p:nvSpPr>
            <p:cNvPr id="25" name="AutoShape 13"/>
            <p:cNvSpPr>
              <a:spLocks/>
            </p:cNvSpPr>
            <p:nvPr/>
          </p:nvSpPr>
          <p:spPr bwMode="auto">
            <a:xfrm>
              <a:off x="6228184" y="2754473"/>
              <a:ext cx="2463800" cy="2042679"/>
            </a:xfrm>
            <a:prstGeom prst="roundRect">
              <a:avLst>
                <a:gd name="adj" fmla="val 3551"/>
              </a:avLst>
            </a:prstGeom>
            <a:solidFill>
              <a:srgbClr val="FFFFFF"/>
            </a:solidFill>
            <a:ln w="9525" cap="flat">
              <a:solidFill>
                <a:schemeClr val="accent6">
                  <a:lumMod val="25000"/>
                  <a:lumOff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grpSp>
          <p:nvGrpSpPr>
            <p:cNvPr id="26" name="Group 19"/>
            <p:cNvGrpSpPr>
              <a:grpSpLocks/>
            </p:cNvGrpSpPr>
            <p:nvPr/>
          </p:nvGrpSpPr>
          <p:grpSpPr bwMode="auto">
            <a:xfrm>
              <a:off x="6654145" y="1984838"/>
              <a:ext cx="1591910" cy="997137"/>
              <a:chOff x="0" y="0"/>
              <a:chExt cx="2631" cy="1648"/>
            </a:xfrm>
          </p:grpSpPr>
          <p:sp>
            <p:nvSpPr>
              <p:cNvPr id="29" name="Oval 14"/>
              <p:cNvSpPr>
                <a:spLocks/>
              </p:cNvSpPr>
              <p:nvPr/>
            </p:nvSpPr>
            <p:spPr bwMode="auto">
              <a:xfrm>
                <a:off x="0" y="797"/>
                <a:ext cx="848" cy="851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30" name="Oval 15"/>
              <p:cNvSpPr>
                <a:spLocks/>
              </p:cNvSpPr>
              <p:nvPr/>
            </p:nvSpPr>
            <p:spPr bwMode="auto">
              <a:xfrm>
                <a:off x="432" y="353"/>
                <a:ext cx="982" cy="984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31" name="Oval 16"/>
              <p:cNvSpPr>
                <a:spLocks/>
              </p:cNvSpPr>
              <p:nvPr/>
            </p:nvSpPr>
            <p:spPr bwMode="auto">
              <a:xfrm>
                <a:off x="928" y="0"/>
                <a:ext cx="1266" cy="1268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32" name="Oval 17"/>
              <p:cNvSpPr>
                <a:spLocks/>
              </p:cNvSpPr>
              <p:nvPr/>
            </p:nvSpPr>
            <p:spPr bwMode="auto">
              <a:xfrm>
                <a:off x="1649" y="663"/>
                <a:ext cx="982" cy="985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33" name="Freeform 18"/>
              <p:cNvSpPr>
                <a:spLocks/>
              </p:cNvSpPr>
              <p:nvPr/>
            </p:nvSpPr>
            <p:spPr bwMode="auto">
              <a:xfrm>
                <a:off x="412" y="878"/>
                <a:ext cx="1698" cy="767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9582 w 21600"/>
                  <a:gd name="T5" fmla="*/ 3161 h 21600"/>
                  <a:gd name="T6" fmla="*/ 10562 w 21600"/>
                  <a:gd name="T7" fmla="*/ 0 h 21600"/>
                  <a:gd name="T8" fmla="*/ 3204 w 21600"/>
                  <a:gd name="T9" fmla="*/ 8429 h 21600"/>
                  <a:gd name="T10" fmla="*/ 0 w 21600"/>
                  <a:gd name="T11" fmla="*/ 21600 h 21600"/>
                  <a:gd name="T12" fmla="*/ 0 w 21600"/>
                  <a:gd name="T13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19582" y="3161"/>
                    </a:lnTo>
                    <a:lnTo>
                      <a:pt x="10562" y="0"/>
                    </a:lnTo>
                    <a:lnTo>
                      <a:pt x="3204" y="8429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</p:grpSp>
        <p:sp>
          <p:nvSpPr>
            <p:cNvPr id="27" name="Rectangle 20"/>
            <p:cNvSpPr>
              <a:spLocks/>
            </p:cNvSpPr>
            <p:nvPr/>
          </p:nvSpPr>
          <p:spPr bwMode="auto">
            <a:xfrm>
              <a:off x="6344355" y="3262723"/>
              <a:ext cx="2212095" cy="115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6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اسلاید</a:t>
              </a:r>
              <a:endParaRPr lang="en-US" sz="16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endParaRPr lang="en-US" sz="1400" dirty="0"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متن ساختگی با تولید سادگی نامفهوم از صنعت چاپ و با استفاده از طراحان گرافیک است.</a:t>
              </a: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چاپگر ها و متون بلکه روزنامه ومجله در ستون و سطر است.</a:t>
              </a:r>
              <a:endParaRPr lang="en-US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36" name="Rectangle 41"/>
            <p:cNvSpPr>
              <a:spLocks/>
            </p:cNvSpPr>
            <p:nvPr/>
          </p:nvSpPr>
          <p:spPr bwMode="auto">
            <a:xfrm>
              <a:off x="7285866" y="2289850"/>
              <a:ext cx="482504" cy="504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4400" dirty="0">
                  <a:latin typeface="Modern Pictograms" charset="0"/>
                  <a:ea typeface="Modern Pictograms" charset="0"/>
                  <a:cs typeface="Modern Pictograms" charset="0"/>
                  <a:sym typeface="Modern Pictograms" charset="0"/>
                </a:rPr>
                <a:t>M</a:t>
              </a:r>
            </a:p>
          </p:txBody>
        </p:sp>
      </p:grpSp>
      <p:sp>
        <p:nvSpPr>
          <p:cNvPr id="44" name="AutoShape 8"/>
          <p:cNvSpPr>
            <a:spLocks/>
          </p:cNvSpPr>
          <p:nvPr/>
        </p:nvSpPr>
        <p:spPr bwMode="auto">
          <a:xfrm rot="16218252" flipH="1" flipV="1">
            <a:off x="4618781" y="3686206"/>
            <a:ext cx="124819" cy="87373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254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5" name="AutoShape 8"/>
          <p:cNvSpPr>
            <a:spLocks/>
          </p:cNvSpPr>
          <p:nvPr/>
        </p:nvSpPr>
        <p:spPr bwMode="auto">
          <a:xfrm rot="16218252" flipH="1" flipV="1">
            <a:off x="7502528" y="3686206"/>
            <a:ext cx="124819" cy="87373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254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8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50" name="Group 26"/>
          <p:cNvGrpSpPr>
            <a:grpSpLocks/>
          </p:cNvGrpSpPr>
          <p:nvPr/>
        </p:nvGrpSpPr>
        <p:grpSpPr bwMode="auto">
          <a:xfrm>
            <a:off x="5180285" y="2387074"/>
            <a:ext cx="1746409" cy="2554770"/>
            <a:chOff x="161" y="34"/>
            <a:chExt cx="2586" cy="3782"/>
          </a:xfrm>
        </p:grpSpPr>
        <p:sp>
          <p:nvSpPr>
            <p:cNvPr id="51" name="Freeform 16"/>
            <p:cNvSpPr>
              <a:spLocks/>
            </p:cNvSpPr>
            <p:nvPr/>
          </p:nvSpPr>
          <p:spPr bwMode="auto">
            <a:xfrm>
              <a:off x="161" y="579"/>
              <a:ext cx="2586" cy="2736"/>
            </a:xfrm>
            <a:custGeom>
              <a:avLst/>
              <a:gdLst>
                <a:gd name="T0" fmla="*/ 10975 w 21600"/>
                <a:gd name="T1" fmla="*/ 314 h 21600"/>
                <a:gd name="T2" fmla="*/ 9118 w 21600"/>
                <a:gd name="T3" fmla="*/ 440 h 21600"/>
                <a:gd name="T4" fmla="*/ 7724 w 21600"/>
                <a:gd name="T5" fmla="*/ 943 h 21600"/>
                <a:gd name="T6" fmla="*/ 6862 w 21600"/>
                <a:gd name="T7" fmla="*/ 1194 h 21600"/>
                <a:gd name="T8" fmla="*/ 6994 w 21600"/>
                <a:gd name="T9" fmla="*/ 1822 h 21600"/>
                <a:gd name="T10" fmla="*/ 6265 w 21600"/>
                <a:gd name="T11" fmla="*/ 3268 h 21600"/>
                <a:gd name="T12" fmla="*/ 6065 w 21600"/>
                <a:gd name="T13" fmla="*/ 5404 h 21600"/>
                <a:gd name="T14" fmla="*/ 6065 w 21600"/>
                <a:gd name="T15" fmla="*/ 5970 h 21600"/>
                <a:gd name="T16" fmla="*/ 5667 w 21600"/>
                <a:gd name="T17" fmla="*/ 6171 h 21600"/>
                <a:gd name="T18" fmla="*/ 5667 w 21600"/>
                <a:gd name="T19" fmla="*/ 6849 h 21600"/>
                <a:gd name="T20" fmla="*/ 6535 w 21600"/>
                <a:gd name="T21" fmla="*/ 8288 h 21600"/>
                <a:gd name="T22" fmla="*/ 6547 w 21600"/>
                <a:gd name="T23" fmla="*/ 8288 h 21600"/>
                <a:gd name="T24" fmla="*/ 6994 w 21600"/>
                <a:gd name="T25" fmla="*/ 8295 h 21600"/>
                <a:gd name="T26" fmla="*/ 7260 w 21600"/>
                <a:gd name="T27" fmla="*/ 9300 h 21600"/>
                <a:gd name="T28" fmla="*/ 8255 w 21600"/>
                <a:gd name="T29" fmla="*/ 10934 h 21600"/>
                <a:gd name="T30" fmla="*/ 8189 w 21600"/>
                <a:gd name="T31" fmla="*/ 12065 h 21600"/>
                <a:gd name="T32" fmla="*/ 7260 w 21600"/>
                <a:gd name="T33" fmla="*/ 12630 h 21600"/>
                <a:gd name="T34" fmla="*/ 3809 w 21600"/>
                <a:gd name="T35" fmla="*/ 13510 h 21600"/>
                <a:gd name="T36" fmla="*/ 1089 w 21600"/>
                <a:gd name="T37" fmla="*/ 14830 h 21600"/>
                <a:gd name="T38" fmla="*/ 558 w 21600"/>
                <a:gd name="T39" fmla="*/ 17280 h 21600"/>
                <a:gd name="T40" fmla="*/ 0 w 21600"/>
                <a:gd name="T41" fmla="*/ 21600 h 21600"/>
                <a:gd name="T42" fmla="*/ 21600 w 21600"/>
                <a:gd name="T43" fmla="*/ 21561 h 21600"/>
                <a:gd name="T44" fmla="*/ 20862 w 21600"/>
                <a:gd name="T45" fmla="*/ 15835 h 21600"/>
                <a:gd name="T46" fmla="*/ 19468 w 21600"/>
                <a:gd name="T47" fmla="*/ 14139 h 21600"/>
                <a:gd name="T48" fmla="*/ 17810 w 21600"/>
                <a:gd name="T49" fmla="*/ 13322 h 21600"/>
                <a:gd name="T50" fmla="*/ 15952 w 21600"/>
                <a:gd name="T51" fmla="*/ 12945 h 21600"/>
                <a:gd name="T52" fmla="*/ 14359 w 21600"/>
                <a:gd name="T53" fmla="*/ 12693 h 21600"/>
                <a:gd name="T54" fmla="*/ 13431 w 21600"/>
                <a:gd name="T55" fmla="*/ 12128 h 21600"/>
                <a:gd name="T56" fmla="*/ 13431 w 21600"/>
                <a:gd name="T57" fmla="*/ 10934 h 21600"/>
                <a:gd name="T58" fmla="*/ 14227 w 21600"/>
                <a:gd name="T59" fmla="*/ 9237 h 21600"/>
                <a:gd name="T60" fmla="*/ 14625 w 21600"/>
                <a:gd name="T61" fmla="*/ 8106 h 21600"/>
                <a:gd name="T62" fmla="*/ 14993 w 21600"/>
                <a:gd name="T63" fmla="*/ 8093 h 21600"/>
                <a:gd name="T64" fmla="*/ 15770 w 21600"/>
                <a:gd name="T65" fmla="*/ 6587 h 21600"/>
                <a:gd name="T66" fmla="*/ 15771 w 21600"/>
                <a:gd name="T67" fmla="*/ 5950 h 21600"/>
                <a:gd name="T68" fmla="*/ 15288 w 21600"/>
                <a:gd name="T69" fmla="*/ 5530 h 21600"/>
                <a:gd name="T70" fmla="*/ 15222 w 21600"/>
                <a:gd name="T71" fmla="*/ 3519 h 21600"/>
                <a:gd name="T72" fmla="*/ 14492 w 21600"/>
                <a:gd name="T73" fmla="*/ 1697 h 21600"/>
                <a:gd name="T74" fmla="*/ 13298 w 21600"/>
                <a:gd name="T75" fmla="*/ 691 h 21600"/>
                <a:gd name="T76" fmla="*/ 12701 w 21600"/>
                <a:gd name="T77" fmla="*/ 0 h 21600"/>
                <a:gd name="T78" fmla="*/ 12435 w 21600"/>
                <a:gd name="T79" fmla="*/ 440 h 21600"/>
                <a:gd name="T80" fmla="*/ 10975 w 21600"/>
                <a:gd name="T81" fmla="*/ 314 h 21600"/>
                <a:gd name="T82" fmla="*/ 10975 w 21600"/>
                <a:gd name="T83" fmla="*/ 3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00" h="21600">
                  <a:moveTo>
                    <a:pt x="10975" y="314"/>
                  </a:moveTo>
                  <a:cubicBezTo>
                    <a:pt x="10975" y="314"/>
                    <a:pt x="9582" y="251"/>
                    <a:pt x="9118" y="440"/>
                  </a:cubicBezTo>
                  <a:cubicBezTo>
                    <a:pt x="8653" y="628"/>
                    <a:pt x="7724" y="943"/>
                    <a:pt x="7724" y="943"/>
                  </a:cubicBezTo>
                  <a:lnTo>
                    <a:pt x="6862" y="1194"/>
                  </a:lnTo>
                  <a:lnTo>
                    <a:pt x="6994" y="1822"/>
                  </a:lnTo>
                  <a:cubicBezTo>
                    <a:pt x="6994" y="1822"/>
                    <a:pt x="6464" y="2639"/>
                    <a:pt x="6265" y="3268"/>
                  </a:cubicBezTo>
                  <a:cubicBezTo>
                    <a:pt x="6065" y="3896"/>
                    <a:pt x="6065" y="5278"/>
                    <a:pt x="6065" y="5404"/>
                  </a:cubicBezTo>
                  <a:cubicBezTo>
                    <a:pt x="6065" y="5530"/>
                    <a:pt x="6065" y="5970"/>
                    <a:pt x="6065" y="5970"/>
                  </a:cubicBezTo>
                  <a:lnTo>
                    <a:pt x="5667" y="6171"/>
                  </a:lnTo>
                  <a:lnTo>
                    <a:pt x="5667" y="6849"/>
                  </a:lnTo>
                  <a:cubicBezTo>
                    <a:pt x="5667" y="6849"/>
                    <a:pt x="6336" y="8225"/>
                    <a:pt x="6535" y="8288"/>
                  </a:cubicBezTo>
                  <a:cubicBezTo>
                    <a:pt x="6734" y="8351"/>
                    <a:pt x="6547" y="8288"/>
                    <a:pt x="6547" y="8288"/>
                  </a:cubicBezTo>
                  <a:lnTo>
                    <a:pt x="6994" y="8295"/>
                  </a:lnTo>
                  <a:cubicBezTo>
                    <a:pt x="6994" y="8295"/>
                    <a:pt x="7127" y="8986"/>
                    <a:pt x="7260" y="9300"/>
                  </a:cubicBezTo>
                  <a:cubicBezTo>
                    <a:pt x="7392" y="9614"/>
                    <a:pt x="8056" y="10745"/>
                    <a:pt x="8255" y="10934"/>
                  </a:cubicBezTo>
                  <a:cubicBezTo>
                    <a:pt x="8454" y="11122"/>
                    <a:pt x="8189" y="12065"/>
                    <a:pt x="8189" y="12065"/>
                  </a:cubicBezTo>
                  <a:cubicBezTo>
                    <a:pt x="8189" y="12065"/>
                    <a:pt x="7724" y="12442"/>
                    <a:pt x="7260" y="12630"/>
                  </a:cubicBezTo>
                  <a:cubicBezTo>
                    <a:pt x="6795" y="12819"/>
                    <a:pt x="4340" y="13385"/>
                    <a:pt x="3809" y="13510"/>
                  </a:cubicBezTo>
                  <a:cubicBezTo>
                    <a:pt x="3279" y="13636"/>
                    <a:pt x="1354" y="14390"/>
                    <a:pt x="1089" y="14830"/>
                  </a:cubicBezTo>
                  <a:cubicBezTo>
                    <a:pt x="824" y="15270"/>
                    <a:pt x="426" y="16338"/>
                    <a:pt x="558" y="17280"/>
                  </a:cubicBezTo>
                  <a:cubicBezTo>
                    <a:pt x="691" y="18223"/>
                    <a:pt x="0" y="21600"/>
                    <a:pt x="0" y="21600"/>
                  </a:cubicBezTo>
                  <a:lnTo>
                    <a:pt x="21600" y="21561"/>
                  </a:lnTo>
                  <a:cubicBezTo>
                    <a:pt x="21600" y="21561"/>
                    <a:pt x="20928" y="16212"/>
                    <a:pt x="20862" y="15835"/>
                  </a:cubicBezTo>
                  <a:cubicBezTo>
                    <a:pt x="20796" y="15458"/>
                    <a:pt x="19867" y="14390"/>
                    <a:pt x="19468" y="14139"/>
                  </a:cubicBezTo>
                  <a:cubicBezTo>
                    <a:pt x="19070" y="13887"/>
                    <a:pt x="18009" y="13385"/>
                    <a:pt x="17810" y="13322"/>
                  </a:cubicBezTo>
                  <a:cubicBezTo>
                    <a:pt x="17611" y="13259"/>
                    <a:pt x="16284" y="12945"/>
                    <a:pt x="15952" y="12945"/>
                  </a:cubicBezTo>
                  <a:cubicBezTo>
                    <a:pt x="15620" y="12945"/>
                    <a:pt x="14359" y="12693"/>
                    <a:pt x="14359" y="12693"/>
                  </a:cubicBezTo>
                  <a:lnTo>
                    <a:pt x="13431" y="12128"/>
                  </a:lnTo>
                  <a:lnTo>
                    <a:pt x="13431" y="10934"/>
                  </a:lnTo>
                  <a:cubicBezTo>
                    <a:pt x="13431" y="10934"/>
                    <a:pt x="14160" y="9489"/>
                    <a:pt x="14227" y="9237"/>
                  </a:cubicBezTo>
                  <a:cubicBezTo>
                    <a:pt x="14293" y="8986"/>
                    <a:pt x="14625" y="8106"/>
                    <a:pt x="14625" y="8106"/>
                  </a:cubicBezTo>
                  <a:lnTo>
                    <a:pt x="14993" y="8093"/>
                  </a:lnTo>
                  <a:cubicBezTo>
                    <a:pt x="14993" y="8093"/>
                    <a:pt x="15770" y="6712"/>
                    <a:pt x="15770" y="6587"/>
                  </a:cubicBezTo>
                  <a:cubicBezTo>
                    <a:pt x="15770" y="6461"/>
                    <a:pt x="15771" y="5950"/>
                    <a:pt x="15771" y="5950"/>
                  </a:cubicBezTo>
                  <a:lnTo>
                    <a:pt x="15288" y="5530"/>
                  </a:lnTo>
                  <a:lnTo>
                    <a:pt x="15222" y="3519"/>
                  </a:lnTo>
                  <a:cubicBezTo>
                    <a:pt x="15222" y="3519"/>
                    <a:pt x="14625" y="2011"/>
                    <a:pt x="14492" y="1697"/>
                  </a:cubicBezTo>
                  <a:cubicBezTo>
                    <a:pt x="14359" y="1382"/>
                    <a:pt x="13298" y="691"/>
                    <a:pt x="13298" y="691"/>
                  </a:cubicBezTo>
                  <a:lnTo>
                    <a:pt x="12701" y="0"/>
                  </a:lnTo>
                  <a:lnTo>
                    <a:pt x="12435" y="440"/>
                  </a:lnTo>
                  <a:lnTo>
                    <a:pt x="10975" y="314"/>
                  </a:lnTo>
                  <a:close/>
                  <a:moveTo>
                    <a:pt x="10975" y="314"/>
                  </a:moveTo>
                </a:path>
              </a:pathLst>
            </a:custGeom>
            <a:solidFill>
              <a:schemeClr val="accent1"/>
            </a:solidFill>
            <a:ln w="25400" cap="flat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400"/>
            </a:p>
          </p:txBody>
        </p:sp>
        <p:grpSp>
          <p:nvGrpSpPr>
            <p:cNvPr id="52" name="Group 20"/>
            <p:cNvGrpSpPr>
              <a:grpSpLocks/>
            </p:cNvGrpSpPr>
            <p:nvPr/>
          </p:nvGrpSpPr>
          <p:grpSpPr bwMode="auto">
            <a:xfrm>
              <a:off x="1088" y="2392"/>
              <a:ext cx="723" cy="723"/>
              <a:chOff x="0" y="0"/>
              <a:chExt cx="723" cy="723"/>
            </a:xfrm>
          </p:grpSpPr>
          <p:sp>
            <p:nvSpPr>
              <p:cNvPr id="58" name="AutoShape 17"/>
              <p:cNvSpPr>
                <a:spLocks/>
              </p:cNvSpPr>
              <p:nvPr/>
            </p:nvSpPr>
            <p:spPr bwMode="auto">
              <a:xfrm>
                <a:off x="94" y="150"/>
                <a:ext cx="540" cy="43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4773" y="21600"/>
                    </a:moveTo>
                    <a:cubicBezTo>
                      <a:pt x="5068" y="21600"/>
                      <a:pt x="5361" y="21461"/>
                      <a:pt x="5584" y="21182"/>
                    </a:cubicBezTo>
                    <a:lnTo>
                      <a:pt x="16846" y="7123"/>
                    </a:lnTo>
                    <a:lnTo>
                      <a:pt x="18501" y="9189"/>
                    </a:lnTo>
                    <a:lnTo>
                      <a:pt x="21600" y="5320"/>
                    </a:lnTo>
                    <a:lnTo>
                      <a:pt x="17710" y="418"/>
                    </a:lnTo>
                    <a:cubicBezTo>
                      <a:pt x="17487" y="139"/>
                      <a:pt x="17194" y="0"/>
                      <a:pt x="16898" y="0"/>
                    </a:cubicBezTo>
                    <a:cubicBezTo>
                      <a:pt x="16603" y="1"/>
                      <a:pt x="16310" y="139"/>
                      <a:pt x="16087" y="418"/>
                    </a:cubicBezTo>
                    <a:lnTo>
                      <a:pt x="4819" y="14484"/>
                    </a:lnTo>
                    <a:lnTo>
                      <a:pt x="3099" y="12336"/>
                    </a:lnTo>
                    <a:lnTo>
                      <a:pt x="0" y="16205"/>
                    </a:lnTo>
                    <a:lnTo>
                      <a:pt x="3961" y="21183"/>
                    </a:lnTo>
                    <a:lnTo>
                      <a:pt x="3961" y="21182"/>
                    </a:lnTo>
                    <a:cubicBezTo>
                      <a:pt x="4184" y="21461"/>
                      <a:pt x="4477" y="21600"/>
                      <a:pt x="4773" y="21600"/>
                    </a:cubicBezTo>
                    <a:close/>
                    <a:moveTo>
                      <a:pt x="4773" y="21600"/>
                    </a:moveTo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1400">
                  <a:solidFill>
                    <a:schemeClr val="bg2"/>
                  </a:solidFill>
                </a:endParaRPr>
              </a:p>
            </p:txBody>
          </p:sp>
          <p:sp>
            <p:nvSpPr>
              <p:cNvPr id="59" name="AutoShape 18"/>
              <p:cNvSpPr>
                <a:spLocks/>
              </p:cNvSpPr>
              <p:nvPr/>
            </p:nvSpPr>
            <p:spPr bwMode="auto">
              <a:xfrm>
                <a:off x="0" y="0"/>
                <a:ext cx="486" cy="44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499" y="18982"/>
                    </a:moveTo>
                    <a:lnTo>
                      <a:pt x="488" y="18994"/>
                    </a:lnTo>
                    <a:lnTo>
                      <a:pt x="2862" y="21600"/>
                    </a:lnTo>
                    <a:lnTo>
                      <a:pt x="16026" y="7133"/>
                    </a:lnTo>
                    <a:lnTo>
                      <a:pt x="16217" y="6924"/>
                    </a:lnTo>
                    <a:lnTo>
                      <a:pt x="18162" y="9059"/>
                    </a:lnTo>
                    <a:lnTo>
                      <a:pt x="21600" y="5287"/>
                    </a:lnTo>
                    <a:lnTo>
                      <a:pt x="17154" y="407"/>
                    </a:lnTo>
                    <a:cubicBezTo>
                      <a:pt x="16906" y="136"/>
                      <a:pt x="16581" y="1"/>
                      <a:pt x="16253" y="0"/>
                    </a:cubicBezTo>
                    <a:cubicBezTo>
                      <a:pt x="15925" y="1"/>
                      <a:pt x="15599" y="136"/>
                      <a:pt x="15353" y="407"/>
                    </a:cubicBezTo>
                    <a:lnTo>
                      <a:pt x="371" y="16849"/>
                    </a:lnTo>
                    <a:cubicBezTo>
                      <a:pt x="124" y="17120"/>
                      <a:pt x="1" y="17476"/>
                      <a:pt x="0" y="17835"/>
                    </a:cubicBezTo>
                    <a:cubicBezTo>
                      <a:pt x="1" y="18173"/>
                      <a:pt x="110" y="18509"/>
                      <a:pt x="328" y="18774"/>
                    </a:cubicBezTo>
                    <a:cubicBezTo>
                      <a:pt x="328" y="18774"/>
                      <a:pt x="499" y="18982"/>
                      <a:pt x="499" y="18982"/>
                    </a:cubicBezTo>
                    <a:close/>
                    <a:moveTo>
                      <a:pt x="499" y="18982"/>
                    </a:moveTo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1400">
                  <a:solidFill>
                    <a:schemeClr val="bg2"/>
                  </a:solidFill>
                </a:endParaRPr>
              </a:p>
            </p:txBody>
          </p:sp>
          <p:sp>
            <p:nvSpPr>
              <p:cNvPr id="60" name="AutoShape 19"/>
              <p:cNvSpPr>
                <a:spLocks/>
              </p:cNvSpPr>
              <p:nvPr/>
            </p:nvSpPr>
            <p:spPr bwMode="auto">
              <a:xfrm>
                <a:off x="238" y="281"/>
                <a:ext cx="485" cy="44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3455" y="12578"/>
                    </a:moveTo>
                    <a:lnTo>
                      <a:pt x="0" y="16355"/>
                    </a:lnTo>
                    <a:lnTo>
                      <a:pt x="4363" y="21193"/>
                    </a:lnTo>
                    <a:lnTo>
                      <a:pt x="4362" y="21193"/>
                    </a:lnTo>
                    <a:cubicBezTo>
                      <a:pt x="4611" y="21464"/>
                      <a:pt x="4937" y="21600"/>
                      <a:pt x="5266" y="21600"/>
                    </a:cubicBezTo>
                    <a:cubicBezTo>
                      <a:pt x="5596" y="21600"/>
                      <a:pt x="5924" y="21464"/>
                      <a:pt x="6173" y="21192"/>
                    </a:cubicBezTo>
                    <a:lnTo>
                      <a:pt x="21227" y="4740"/>
                    </a:lnTo>
                    <a:cubicBezTo>
                      <a:pt x="21476" y="4468"/>
                      <a:pt x="21600" y="4112"/>
                      <a:pt x="21600" y="3751"/>
                    </a:cubicBezTo>
                    <a:cubicBezTo>
                      <a:pt x="21600" y="3391"/>
                      <a:pt x="21476" y="3034"/>
                      <a:pt x="21227" y="2762"/>
                    </a:cubicBezTo>
                    <a:lnTo>
                      <a:pt x="18694" y="0"/>
                    </a:lnTo>
                    <a:lnTo>
                      <a:pt x="5338" y="14635"/>
                    </a:lnTo>
                    <a:cubicBezTo>
                      <a:pt x="5338" y="14635"/>
                      <a:pt x="3455" y="12578"/>
                      <a:pt x="3455" y="12578"/>
                    </a:cubicBezTo>
                    <a:close/>
                    <a:moveTo>
                      <a:pt x="3455" y="12578"/>
                    </a:moveTo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1400">
                  <a:solidFill>
                    <a:schemeClr val="bg2"/>
                  </a:solidFill>
                </a:endParaRPr>
              </a:p>
            </p:txBody>
          </p:sp>
        </p:grpSp>
        <p:sp>
          <p:nvSpPr>
            <p:cNvPr id="53" name="AutoShape 21"/>
            <p:cNvSpPr>
              <a:spLocks/>
            </p:cNvSpPr>
            <p:nvPr/>
          </p:nvSpPr>
          <p:spPr bwMode="auto">
            <a:xfrm rot="-716049">
              <a:off x="2029" y="266"/>
              <a:ext cx="423" cy="1454"/>
            </a:xfrm>
            <a:custGeom>
              <a:avLst/>
              <a:gdLst/>
              <a:ahLst/>
              <a:cxnLst/>
              <a:rect l="0" t="0" r="r" b="b"/>
              <a:pathLst>
                <a:path w="19748" h="21600">
                  <a:moveTo>
                    <a:pt x="0" y="0"/>
                  </a:moveTo>
                  <a:cubicBezTo>
                    <a:pt x="0" y="0"/>
                    <a:pt x="17582" y="3018"/>
                    <a:pt x="19591" y="10323"/>
                  </a:cubicBezTo>
                  <a:cubicBezTo>
                    <a:pt x="21600" y="17629"/>
                    <a:pt x="3515" y="21600"/>
                    <a:pt x="3515" y="21600"/>
                  </a:cubicBezTo>
                </a:path>
              </a:pathLst>
            </a:custGeom>
            <a:solidFill>
              <a:srgbClr val="FFFFFF"/>
            </a:solidFill>
            <a:ln w="6350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400"/>
            </a:p>
          </p:txBody>
        </p:sp>
        <p:sp>
          <p:nvSpPr>
            <p:cNvPr id="54" name="AutoShape 22"/>
            <p:cNvSpPr>
              <a:spLocks/>
            </p:cNvSpPr>
            <p:nvPr/>
          </p:nvSpPr>
          <p:spPr bwMode="auto">
            <a:xfrm rot="-716049">
              <a:off x="2192" y="35"/>
              <a:ext cx="523" cy="1805"/>
            </a:xfrm>
            <a:custGeom>
              <a:avLst/>
              <a:gdLst/>
              <a:ahLst/>
              <a:cxnLst/>
              <a:rect l="0" t="0" r="r" b="b"/>
              <a:pathLst>
                <a:path w="19748" h="21600">
                  <a:moveTo>
                    <a:pt x="0" y="0"/>
                  </a:moveTo>
                  <a:cubicBezTo>
                    <a:pt x="0" y="0"/>
                    <a:pt x="17582" y="3018"/>
                    <a:pt x="19591" y="10323"/>
                  </a:cubicBezTo>
                  <a:cubicBezTo>
                    <a:pt x="21600" y="17629"/>
                    <a:pt x="3515" y="21600"/>
                    <a:pt x="3515" y="21600"/>
                  </a:cubicBezTo>
                </a:path>
              </a:pathLst>
            </a:custGeom>
            <a:noFill/>
            <a:ln w="6350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400"/>
            </a:p>
          </p:txBody>
        </p:sp>
        <p:sp>
          <p:nvSpPr>
            <p:cNvPr id="55" name="AutoShape 23"/>
            <p:cNvSpPr>
              <a:spLocks/>
            </p:cNvSpPr>
            <p:nvPr/>
          </p:nvSpPr>
          <p:spPr bwMode="auto">
            <a:xfrm rot="716048">
              <a:off x="445" y="264"/>
              <a:ext cx="422" cy="1454"/>
            </a:xfrm>
            <a:custGeom>
              <a:avLst/>
              <a:gdLst/>
              <a:ahLst/>
              <a:cxnLst/>
              <a:rect l="0" t="0" r="r" b="b"/>
              <a:pathLst>
                <a:path w="19748" h="21600">
                  <a:moveTo>
                    <a:pt x="19748" y="0"/>
                  </a:moveTo>
                  <a:cubicBezTo>
                    <a:pt x="19748" y="0"/>
                    <a:pt x="2166" y="3018"/>
                    <a:pt x="157" y="10323"/>
                  </a:cubicBezTo>
                  <a:cubicBezTo>
                    <a:pt x="-1852" y="17629"/>
                    <a:pt x="16233" y="21600"/>
                    <a:pt x="16233" y="21600"/>
                  </a:cubicBezTo>
                </a:path>
              </a:pathLst>
            </a:custGeom>
            <a:solidFill>
              <a:srgbClr val="FFFFFF"/>
            </a:solidFill>
            <a:ln w="6350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400"/>
            </a:p>
          </p:txBody>
        </p:sp>
        <p:sp>
          <p:nvSpPr>
            <p:cNvPr id="56" name="AutoShape 24"/>
            <p:cNvSpPr>
              <a:spLocks/>
            </p:cNvSpPr>
            <p:nvPr/>
          </p:nvSpPr>
          <p:spPr bwMode="auto">
            <a:xfrm rot="716048">
              <a:off x="180" y="34"/>
              <a:ext cx="523" cy="1805"/>
            </a:xfrm>
            <a:custGeom>
              <a:avLst/>
              <a:gdLst/>
              <a:ahLst/>
              <a:cxnLst/>
              <a:rect l="0" t="0" r="r" b="b"/>
              <a:pathLst>
                <a:path w="19748" h="21600">
                  <a:moveTo>
                    <a:pt x="19748" y="0"/>
                  </a:moveTo>
                  <a:cubicBezTo>
                    <a:pt x="19748" y="0"/>
                    <a:pt x="2166" y="3018"/>
                    <a:pt x="157" y="10323"/>
                  </a:cubicBezTo>
                  <a:cubicBezTo>
                    <a:pt x="-1852" y="17629"/>
                    <a:pt x="16233" y="21600"/>
                    <a:pt x="16233" y="21600"/>
                  </a:cubicBezTo>
                </a:path>
              </a:pathLst>
            </a:custGeom>
            <a:noFill/>
            <a:ln w="6350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400"/>
            </a:p>
          </p:txBody>
        </p:sp>
        <p:sp>
          <p:nvSpPr>
            <p:cNvPr id="57" name="Rectangle 25"/>
            <p:cNvSpPr>
              <a:spLocks/>
            </p:cNvSpPr>
            <p:nvPr/>
          </p:nvSpPr>
          <p:spPr bwMode="auto">
            <a:xfrm>
              <a:off x="331" y="3497"/>
              <a:ext cx="2241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 ایپسوم متن ساختگی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61" name="Group 8"/>
          <p:cNvGrpSpPr>
            <a:grpSpLocks/>
          </p:cNvGrpSpPr>
          <p:nvPr/>
        </p:nvGrpSpPr>
        <p:grpSpPr bwMode="auto">
          <a:xfrm>
            <a:off x="3821240" y="2658791"/>
            <a:ext cx="1093370" cy="1875997"/>
            <a:chOff x="0" y="0"/>
            <a:chExt cx="2463" cy="4226"/>
          </a:xfrm>
        </p:grpSpPr>
        <p:grpSp>
          <p:nvGrpSpPr>
            <p:cNvPr id="62" name="Group 6"/>
            <p:cNvGrpSpPr>
              <a:grpSpLocks/>
            </p:cNvGrpSpPr>
            <p:nvPr/>
          </p:nvGrpSpPr>
          <p:grpSpPr bwMode="auto">
            <a:xfrm flipH="1">
              <a:off x="0" y="0"/>
              <a:ext cx="2463" cy="4226"/>
              <a:chOff x="0" y="0"/>
              <a:chExt cx="2463" cy="4226"/>
            </a:xfrm>
          </p:grpSpPr>
          <p:sp>
            <p:nvSpPr>
              <p:cNvPr id="64" name="Freeform 4"/>
              <p:cNvSpPr>
                <a:spLocks/>
              </p:cNvSpPr>
              <p:nvPr/>
            </p:nvSpPr>
            <p:spPr bwMode="auto">
              <a:xfrm>
                <a:off x="0" y="0"/>
                <a:ext cx="2454" cy="4211"/>
              </a:xfrm>
              <a:custGeom>
                <a:avLst/>
                <a:gdLst>
                  <a:gd name="T0" fmla="*/ 0 w 21600"/>
                  <a:gd name="T1" fmla="*/ 0 h 21600"/>
                  <a:gd name="T2" fmla="*/ 11937 w 21600"/>
                  <a:gd name="T3" fmla="*/ 21600 h 21600"/>
                  <a:gd name="T4" fmla="*/ 21600 w 21600"/>
                  <a:gd name="T5" fmla="*/ 10551 h 21600"/>
                  <a:gd name="T6" fmla="*/ 11937 w 21600"/>
                  <a:gd name="T7" fmla="*/ 166 h 21600"/>
                  <a:gd name="T8" fmla="*/ 0 w 21600"/>
                  <a:gd name="T9" fmla="*/ 0 h 21600"/>
                  <a:gd name="T10" fmla="*/ 0 w 21600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11937" y="21600"/>
                    </a:lnTo>
                    <a:lnTo>
                      <a:pt x="21600" y="10551"/>
                    </a:lnTo>
                    <a:lnTo>
                      <a:pt x="11937" y="166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2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627A7C">
                        <a:alpha val="39999"/>
                      </a:srgb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600"/>
              </a:p>
            </p:txBody>
          </p:sp>
          <p:sp>
            <p:nvSpPr>
              <p:cNvPr id="65" name="Freeform 5"/>
              <p:cNvSpPr>
                <a:spLocks/>
              </p:cNvSpPr>
              <p:nvPr/>
            </p:nvSpPr>
            <p:spPr bwMode="auto">
              <a:xfrm rot="10800000" flipH="1">
                <a:off x="0" y="22"/>
                <a:ext cx="2463" cy="4204"/>
              </a:xfrm>
              <a:custGeom>
                <a:avLst/>
                <a:gdLst>
                  <a:gd name="T0" fmla="*/ 0 w 21600"/>
                  <a:gd name="T1" fmla="*/ 0 h 21600"/>
                  <a:gd name="T2" fmla="*/ 11811 w 21600"/>
                  <a:gd name="T3" fmla="*/ 21600 h 21600"/>
                  <a:gd name="T4" fmla="*/ 21600 w 21600"/>
                  <a:gd name="T5" fmla="*/ 11173 h 21600"/>
                  <a:gd name="T6" fmla="*/ 11872 w 21600"/>
                  <a:gd name="T7" fmla="*/ 166 h 21600"/>
                  <a:gd name="T8" fmla="*/ 0 w 21600"/>
                  <a:gd name="T9" fmla="*/ 0 h 21600"/>
                  <a:gd name="T10" fmla="*/ 0 w 21600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11811" y="21600"/>
                    </a:lnTo>
                    <a:lnTo>
                      <a:pt x="21600" y="11173"/>
                    </a:lnTo>
                    <a:lnTo>
                      <a:pt x="11872" y="166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627A7C">
                        <a:alpha val="39999"/>
                      </a:srgb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600"/>
              </a:p>
            </p:txBody>
          </p:sp>
        </p:grpSp>
        <p:sp>
          <p:nvSpPr>
            <p:cNvPr id="63" name="Rectangle 7"/>
            <p:cNvSpPr>
              <a:spLocks/>
            </p:cNvSpPr>
            <p:nvPr/>
          </p:nvSpPr>
          <p:spPr bwMode="auto">
            <a:xfrm>
              <a:off x="459" y="1568"/>
              <a:ext cx="907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>
                <a:lnSpc>
                  <a:spcPct val="70000"/>
                </a:lnSpc>
              </a:pPr>
              <a:r>
                <a:rPr lang="fa-IR" sz="3600" dirty="0">
                  <a:latin typeface="Shabnam" panose="020B0603030804020204" pitchFamily="34" charset="-78"/>
                  <a:ea typeface="Modern Pictograms" charset="0"/>
                  <a:cs typeface="Shabnam" panose="020B0603030804020204" pitchFamily="34" charset="-78"/>
                  <a:sym typeface="Modern Pictograms" charset="0"/>
                </a:rPr>
                <a:t>ی</a:t>
              </a:r>
              <a:endParaRPr lang="en-US" sz="3600" dirty="0">
                <a:latin typeface="Shabnam" panose="020B0603030804020204" pitchFamily="34" charset="-78"/>
                <a:ea typeface="Modern Pictograms" charset="0"/>
                <a:cs typeface="Shabnam" panose="020B0603030804020204" pitchFamily="34" charset="-78"/>
                <a:sym typeface="Modern Pictograms" charset="0"/>
              </a:endParaRPr>
            </a:p>
          </p:txBody>
        </p:sp>
      </p:grpSp>
      <p:grpSp>
        <p:nvGrpSpPr>
          <p:cNvPr id="66" name="Group 13"/>
          <p:cNvGrpSpPr>
            <a:grpSpLocks/>
          </p:cNvGrpSpPr>
          <p:nvPr/>
        </p:nvGrpSpPr>
        <p:grpSpPr bwMode="auto">
          <a:xfrm>
            <a:off x="7190868" y="2660379"/>
            <a:ext cx="1093814" cy="1875997"/>
            <a:chOff x="0" y="0"/>
            <a:chExt cx="2463" cy="4226"/>
          </a:xfrm>
        </p:grpSpPr>
        <p:grpSp>
          <p:nvGrpSpPr>
            <p:cNvPr id="67" name="Group 11"/>
            <p:cNvGrpSpPr>
              <a:grpSpLocks/>
            </p:cNvGrpSpPr>
            <p:nvPr/>
          </p:nvGrpSpPr>
          <p:grpSpPr bwMode="auto">
            <a:xfrm>
              <a:off x="0" y="0"/>
              <a:ext cx="2463" cy="4226"/>
              <a:chOff x="0" y="0"/>
              <a:chExt cx="2463" cy="4226"/>
            </a:xfrm>
          </p:grpSpPr>
          <p:sp>
            <p:nvSpPr>
              <p:cNvPr id="69" name="Freeform 9"/>
              <p:cNvSpPr>
                <a:spLocks/>
              </p:cNvSpPr>
              <p:nvPr/>
            </p:nvSpPr>
            <p:spPr bwMode="auto">
              <a:xfrm>
                <a:off x="0" y="0"/>
                <a:ext cx="2454" cy="4211"/>
              </a:xfrm>
              <a:custGeom>
                <a:avLst/>
                <a:gdLst>
                  <a:gd name="T0" fmla="*/ 0 w 21600"/>
                  <a:gd name="T1" fmla="*/ 0 h 21600"/>
                  <a:gd name="T2" fmla="*/ 11937 w 21600"/>
                  <a:gd name="T3" fmla="*/ 21600 h 21600"/>
                  <a:gd name="T4" fmla="*/ 21600 w 21600"/>
                  <a:gd name="T5" fmla="*/ 10551 h 21600"/>
                  <a:gd name="T6" fmla="*/ 11937 w 21600"/>
                  <a:gd name="T7" fmla="*/ 166 h 21600"/>
                  <a:gd name="T8" fmla="*/ 0 w 21600"/>
                  <a:gd name="T9" fmla="*/ 0 h 21600"/>
                  <a:gd name="T10" fmla="*/ 0 w 21600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11937" y="21600"/>
                    </a:lnTo>
                    <a:lnTo>
                      <a:pt x="21600" y="10551"/>
                    </a:lnTo>
                    <a:lnTo>
                      <a:pt x="11937" y="166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2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627A7C">
                        <a:alpha val="39999"/>
                      </a:srgb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600"/>
              </a:p>
            </p:txBody>
          </p:sp>
          <p:sp>
            <p:nvSpPr>
              <p:cNvPr id="70" name="Freeform 10"/>
              <p:cNvSpPr>
                <a:spLocks/>
              </p:cNvSpPr>
              <p:nvPr/>
            </p:nvSpPr>
            <p:spPr bwMode="auto">
              <a:xfrm rot="10800000" flipH="1">
                <a:off x="0" y="22"/>
                <a:ext cx="2463" cy="4204"/>
              </a:xfrm>
              <a:custGeom>
                <a:avLst/>
                <a:gdLst>
                  <a:gd name="T0" fmla="*/ 0 w 21600"/>
                  <a:gd name="T1" fmla="*/ 0 h 21600"/>
                  <a:gd name="T2" fmla="*/ 11811 w 21600"/>
                  <a:gd name="T3" fmla="*/ 21600 h 21600"/>
                  <a:gd name="T4" fmla="*/ 21600 w 21600"/>
                  <a:gd name="T5" fmla="*/ 11173 h 21600"/>
                  <a:gd name="T6" fmla="*/ 11872 w 21600"/>
                  <a:gd name="T7" fmla="*/ 166 h 21600"/>
                  <a:gd name="T8" fmla="*/ 0 w 21600"/>
                  <a:gd name="T9" fmla="*/ 0 h 21600"/>
                  <a:gd name="T10" fmla="*/ 0 w 21600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11811" y="21600"/>
                    </a:lnTo>
                    <a:lnTo>
                      <a:pt x="21600" y="11173"/>
                    </a:lnTo>
                    <a:lnTo>
                      <a:pt x="11872" y="166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627A7C">
                        <a:alpha val="39999"/>
                      </a:srgb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600"/>
              </a:p>
            </p:txBody>
          </p:sp>
        </p:grpSp>
        <p:sp>
          <p:nvSpPr>
            <p:cNvPr id="68" name="Rectangle 12"/>
            <p:cNvSpPr>
              <a:spLocks/>
            </p:cNvSpPr>
            <p:nvPr/>
          </p:nvSpPr>
          <p:spPr bwMode="auto">
            <a:xfrm>
              <a:off x="1205" y="1567"/>
              <a:ext cx="683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>
                <a:lnSpc>
                  <a:spcPct val="70000"/>
                </a:lnSpc>
              </a:pPr>
              <a:r>
                <a:rPr lang="fa-IR" sz="3600" dirty="0">
                  <a:latin typeface="Shabnam" panose="020B0603030804020204" pitchFamily="34" charset="-78"/>
                  <a:ea typeface="Modern Pictograms" charset="0"/>
                  <a:cs typeface="Shabnam" panose="020B0603030804020204" pitchFamily="34" charset="-78"/>
                  <a:sym typeface="Modern Pictograms" charset="0"/>
                </a:rPr>
                <a:t>ن</a:t>
              </a:r>
              <a:endParaRPr lang="en-US" sz="3600" dirty="0">
                <a:latin typeface="Shabnam" panose="020B0603030804020204" pitchFamily="34" charset="-78"/>
                <a:ea typeface="Modern Pictograms" charset="0"/>
                <a:cs typeface="Shabnam" panose="020B0603030804020204" pitchFamily="34" charset="-78"/>
                <a:sym typeface="Modern Pictograms" charset="0"/>
              </a:endParaRPr>
            </a:p>
          </p:txBody>
        </p:sp>
      </p:grpSp>
      <p:sp>
        <p:nvSpPr>
          <p:cNvPr id="71" name="Rectangle 14"/>
          <p:cNvSpPr>
            <a:spLocks/>
          </p:cNvSpPr>
          <p:nvPr/>
        </p:nvSpPr>
        <p:spPr bwMode="auto">
          <a:xfrm>
            <a:off x="2063553" y="2703267"/>
            <a:ext cx="1588319" cy="176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rtl="1"/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اسلاید اول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 Bold" charset="0"/>
              <a:cs typeface="Shabnam" panose="020B0603030804020204" pitchFamily="34" charset="-78"/>
              <a:sym typeface="Source Sans Pro Bold" charset="0"/>
            </a:endParaRPr>
          </a:p>
          <a:p>
            <a:pPr algn="r" rtl="1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است.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</p:txBody>
      </p:sp>
      <p:sp>
        <p:nvSpPr>
          <p:cNvPr id="72" name="Rectangle 14"/>
          <p:cNvSpPr>
            <a:spLocks/>
          </p:cNvSpPr>
          <p:nvPr/>
        </p:nvSpPr>
        <p:spPr bwMode="auto">
          <a:xfrm>
            <a:off x="8457517" y="2703267"/>
            <a:ext cx="1588319" cy="176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rtl="1"/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اسلاید اول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 Bold" charset="0"/>
              <a:cs typeface="Shabnam" panose="020B0603030804020204" pitchFamily="34" charset="-78"/>
              <a:sym typeface="Source Sans Pro Bold" charset="0"/>
            </a:endParaRPr>
          </a:p>
          <a:p>
            <a:pPr algn="r" rtl="1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است.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59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utoUpdateAnimBg="0"/>
      <p:bldP spid="7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50" name="Group 26"/>
          <p:cNvGrpSpPr>
            <a:grpSpLocks/>
          </p:cNvGrpSpPr>
          <p:nvPr/>
        </p:nvGrpSpPr>
        <p:grpSpPr bwMode="auto">
          <a:xfrm>
            <a:off x="2362190" y="2387074"/>
            <a:ext cx="1746409" cy="2554094"/>
            <a:chOff x="161" y="34"/>
            <a:chExt cx="2586" cy="3781"/>
          </a:xfrm>
        </p:grpSpPr>
        <p:sp>
          <p:nvSpPr>
            <p:cNvPr id="51" name="Freeform 16"/>
            <p:cNvSpPr>
              <a:spLocks/>
            </p:cNvSpPr>
            <p:nvPr/>
          </p:nvSpPr>
          <p:spPr bwMode="auto">
            <a:xfrm>
              <a:off x="161" y="579"/>
              <a:ext cx="2586" cy="2736"/>
            </a:xfrm>
            <a:custGeom>
              <a:avLst/>
              <a:gdLst>
                <a:gd name="T0" fmla="*/ 10975 w 21600"/>
                <a:gd name="T1" fmla="*/ 314 h 21600"/>
                <a:gd name="T2" fmla="*/ 9118 w 21600"/>
                <a:gd name="T3" fmla="*/ 440 h 21600"/>
                <a:gd name="T4" fmla="*/ 7724 w 21600"/>
                <a:gd name="T5" fmla="*/ 943 h 21600"/>
                <a:gd name="T6" fmla="*/ 6862 w 21600"/>
                <a:gd name="T7" fmla="*/ 1194 h 21600"/>
                <a:gd name="T8" fmla="*/ 6994 w 21600"/>
                <a:gd name="T9" fmla="*/ 1822 h 21600"/>
                <a:gd name="T10" fmla="*/ 6265 w 21600"/>
                <a:gd name="T11" fmla="*/ 3268 h 21600"/>
                <a:gd name="T12" fmla="*/ 6065 w 21600"/>
                <a:gd name="T13" fmla="*/ 5404 h 21600"/>
                <a:gd name="T14" fmla="*/ 6065 w 21600"/>
                <a:gd name="T15" fmla="*/ 5970 h 21600"/>
                <a:gd name="T16" fmla="*/ 5667 w 21600"/>
                <a:gd name="T17" fmla="*/ 6171 h 21600"/>
                <a:gd name="T18" fmla="*/ 5667 w 21600"/>
                <a:gd name="T19" fmla="*/ 6849 h 21600"/>
                <a:gd name="T20" fmla="*/ 6535 w 21600"/>
                <a:gd name="T21" fmla="*/ 8288 h 21600"/>
                <a:gd name="T22" fmla="*/ 6547 w 21600"/>
                <a:gd name="T23" fmla="*/ 8288 h 21600"/>
                <a:gd name="T24" fmla="*/ 6994 w 21600"/>
                <a:gd name="T25" fmla="*/ 8295 h 21600"/>
                <a:gd name="T26" fmla="*/ 7260 w 21600"/>
                <a:gd name="T27" fmla="*/ 9300 h 21600"/>
                <a:gd name="T28" fmla="*/ 8255 w 21600"/>
                <a:gd name="T29" fmla="*/ 10934 h 21600"/>
                <a:gd name="T30" fmla="*/ 8189 w 21600"/>
                <a:gd name="T31" fmla="*/ 12065 h 21600"/>
                <a:gd name="T32" fmla="*/ 7260 w 21600"/>
                <a:gd name="T33" fmla="*/ 12630 h 21600"/>
                <a:gd name="T34" fmla="*/ 3809 w 21600"/>
                <a:gd name="T35" fmla="*/ 13510 h 21600"/>
                <a:gd name="T36" fmla="*/ 1089 w 21600"/>
                <a:gd name="T37" fmla="*/ 14830 h 21600"/>
                <a:gd name="T38" fmla="*/ 558 w 21600"/>
                <a:gd name="T39" fmla="*/ 17280 h 21600"/>
                <a:gd name="T40" fmla="*/ 0 w 21600"/>
                <a:gd name="T41" fmla="*/ 21600 h 21600"/>
                <a:gd name="T42" fmla="*/ 21600 w 21600"/>
                <a:gd name="T43" fmla="*/ 21561 h 21600"/>
                <a:gd name="T44" fmla="*/ 20862 w 21600"/>
                <a:gd name="T45" fmla="*/ 15835 h 21600"/>
                <a:gd name="T46" fmla="*/ 19468 w 21600"/>
                <a:gd name="T47" fmla="*/ 14139 h 21600"/>
                <a:gd name="T48" fmla="*/ 17810 w 21600"/>
                <a:gd name="T49" fmla="*/ 13322 h 21600"/>
                <a:gd name="T50" fmla="*/ 15952 w 21600"/>
                <a:gd name="T51" fmla="*/ 12945 h 21600"/>
                <a:gd name="T52" fmla="*/ 14359 w 21600"/>
                <a:gd name="T53" fmla="*/ 12693 h 21600"/>
                <a:gd name="T54" fmla="*/ 13431 w 21600"/>
                <a:gd name="T55" fmla="*/ 12128 h 21600"/>
                <a:gd name="T56" fmla="*/ 13431 w 21600"/>
                <a:gd name="T57" fmla="*/ 10934 h 21600"/>
                <a:gd name="T58" fmla="*/ 14227 w 21600"/>
                <a:gd name="T59" fmla="*/ 9237 h 21600"/>
                <a:gd name="T60" fmla="*/ 14625 w 21600"/>
                <a:gd name="T61" fmla="*/ 8106 h 21600"/>
                <a:gd name="T62" fmla="*/ 14993 w 21600"/>
                <a:gd name="T63" fmla="*/ 8093 h 21600"/>
                <a:gd name="T64" fmla="*/ 15770 w 21600"/>
                <a:gd name="T65" fmla="*/ 6587 h 21600"/>
                <a:gd name="T66" fmla="*/ 15771 w 21600"/>
                <a:gd name="T67" fmla="*/ 5950 h 21600"/>
                <a:gd name="T68" fmla="*/ 15288 w 21600"/>
                <a:gd name="T69" fmla="*/ 5530 h 21600"/>
                <a:gd name="T70" fmla="*/ 15222 w 21600"/>
                <a:gd name="T71" fmla="*/ 3519 h 21600"/>
                <a:gd name="T72" fmla="*/ 14492 w 21600"/>
                <a:gd name="T73" fmla="*/ 1697 h 21600"/>
                <a:gd name="T74" fmla="*/ 13298 w 21600"/>
                <a:gd name="T75" fmla="*/ 691 h 21600"/>
                <a:gd name="T76" fmla="*/ 12701 w 21600"/>
                <a:gd name="T77" fmla="*/ 0 h 21600"/>
                <a:gd name="T78" fmla="*/ 12435 w 21600"/>
                <a:gd name="T79" fmla="*/ 440 h 21600"/>
                <a:gd name="T80" fmla="*/ 10975 w 21600"/>
                <a:gd name="T81" fmla="*/ 314 h 21600"/>
                <a:gd name="T82" fmla="*/ 10975 w 21600"/>
                <a:gd name="T83" fmla="*/ 3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00" h="21600">
                  <a:moveTo>
                    <a:pt x="10975" y="314"/>
                  </a:moveTo>
                  <a:cubicBezTo>
                    <a:pt x="10975" y="314"/>
                    <a:pt x="9582" y="251"/>
                    <a:pt x="9118" y="440"/>
                  </a:cubicBezTo>
                  <a:cubicBezTo>
                    <a:pt x="8653" y="628"/>
                    <a:pt x="7724" y="943"/>
                    <a:pt x="7724" y="943"/>
                  </a:cubicBezTo>
                  <a:lnTo>
                    <a:pt x="6862" y="1194"/>
                  </a:lnTo>
                  <a:lnTo>
                    <a:pt x="6994" y="1822"/>
                  </a:lnTo>
                  <a:cubicBezTo>
                    <a:pt x="6994" y="1822"/>
                    <a:pt x="6464" y="2639"/>
                    <a:pt x="6265" y="3268"/>
                  </a:cubicBezTo>
                  <a:cubicBezTo>
                    <a:pt x="6065" y="3896"/>
                    <a:pt x="6065" y="5278"/>
                    <a:pt x="6065" y="5404"/>
                  </a:cubicBezTo>
                  <a:cubicBezTo>
                    <a:pt x="6065" y="5530"/>
                    <a:pt x="6065" y="5970"/>
                    <a:pt x="6065" y="5970"/>
                  </a:cubicBezTo>
                  <a:lnTo>
                    <a:pt x="5667" y="6171"/>
                  </a:lnTo>
                  <a:lnTo>
                    <a:pt x="5667" y="6849"/>
                  </a:lnTo>
                  <a:cubicBezTo>
                    <a:pt x="5667" y="6849"/>
                    <a:pt x="6336" y="8225"/>
                    <a:pt x="6535" y="8288"/>
                  </a:cubicBezTo>
                  <a:cubicBezTo>
                    <a:pt x="6734" y="8351"/>
                    <a:pt x="6547" y="8288"/>
                    <a:pt x="6547" y="8288"/>
                  </a:cubicBezTo>
                  <a:lnTo>
                    <a:pt x="6994" y="8295"/>
                  </a:lnTo>
                  <a:cubicBezTo>
                    <a:pt x="6994" y="8295"/>
                    <a:pt x="7127" y="8986"/>
                    <a:pt x="7260" y="9300"/>
                  </a:cubicBezTo>
                  <a:cubicBezTo>
                    <a:pt x="7392" y="9614"/>
                    <a:pt x="8056" y="10745"/>
                    <a:pt x="8255" y="10934"/>
                  </a:cubicBezTo>
                  <a:cubicBezTo>
                    <a:pt x="8454" y="11122"/>
                    <a:pt x="8189" y="12065"/>
                    <a:pt x="8189" y="12065"/>
                  </a:cubicBezTo>
                  <a:cubicBezTo>
                    <a:pt x="8189" y="12065"/>
                    <a:pt x="7724" y="12442"/>
                    <a:pt x="7260" y="12630"/>
                  </a:cubicBezTo>
                  <a:cubicBezTo>
                    <a:pt x="6795" y="12819"/>
                    <a:pt x="4340" y="13385"/>
                    <a:pt x="3809" y="13510"/>
                  </a:cubicBezTo>
                  <a:cubicBezTo>
                    <a:pt x="3279" y="13636"/>
                    <a:pt x="1354" y="14390"/>
                    <a:pt x="1089" y="14830"/>
                  </a:cubicBezTo>
                  <a:cubicBezTo>
                    <a:pt x="824" y="15270"/>
                    <a:pt x="426" y="16338"/>
                    <a:pt x="558" y="17280"/>
                  </a:cubicBezTo>
                  <a:cubicBezTo>
                    <a:pt x="691" y="18223"/>
                    <a:pt x="0" y="21600"/>
                    <a:pt x="0" y="21600"/>
                  </a:cubicBezTo>
                  <a:lnTo>
                    <a:pt x="21600" y="21561"/>
                  </a:lnTo>
                  <a:cubicBezTo>
                    <a:pt x="21600" y="21561"/>
                    <a:pt x="20928" y="16212"/>
                    <a:pt x="20862" y="15835"/>
                  </a:cubicBezTo>
                  <a:cubicBezTo>
                    <a:pt x="20796" y="15458"/>
                    <a:pt x="19867" y="14390"/>
                    <a:pt x="19468" y="14139"/>
                  </a:cubicBezTo>
                  <a:cubicBezTo>
                    <a:pt x="19070" y="13887"/>
                    <a:pt x="18009" y="13385"/>
                    <a:pt x="17810" y="13322"/>
                  </a:cubicBezTo>
                  <a:cubicBezTo>
                    <a:pt x="17611" y="13259"/>
                    <a:pt x="16284" y="12945"/>
                    <a:pt x="15952" y="12945"/>
                  </a:cubicBezTo>
                  <a:cubicBezTo>
                    <a:pt x="15620" y="12945"/>
                    <a:pt x="14359" y="12693"/>
                    <a:pt x="14359" y="12693"/>
                  </a:cubicBezTo>
                  <a:lnTo>
                    <a:pt x="13431" y="12128"/>
                  </a:lnTo>
                  <a:lnTo>
                    <a:pt x="13431" y="10934"/>
                  </a:lnTo>
                  <a:cubicBezTo>
                    <a:pt x="13431" y="10934"/>
                    <a:pt x="14160" y="9489"/>
                    <a:pt x="14227" y="9237"/>
                  </a:cubicBezTo>
                  <a:cubicBezTo>
                    <a:pt x="14293" y="8986"/>
                    <a:pt x="14625" y="8106"/>
                    <a:pt x="14625" y="8106"/>
                  </a:cubicBezTo>
                  <a:lnTo>
                    <a:pt x="14993" y="8093"/>
                  </a:lnTo>
                  <a:cubicBezTo>
                    <a:pt x="14993" y="8093"/>
                    <a:pt x="15770" y="6712"/>
                    <a:pt x="15770" y="6587"/>
                  </a:cubicBezTo>
                  <a:cubicBezTo>
                    <a:pt x="15770" y="6461"/>
                    <a:pt x="15771" y="5950"/>
                    <a:pt x="15771" y="5950"/>
                  </a:cubicBezTo>
                  <a:lnTo>
                    <a:pt x="15288" y="5530"/>
                  </a:lnTo>
                  <a:lnTo>
                    <a:pt x="15222" y="3519"/>
                  </a:lnTo>
                  <a:cubicBezTo>
                    <a:pt x="15222" y="3519"/>
                    <a:pt x="14625" y="2011"/>
                    <a:pt x="14492" y="1697"/>
                  </a:cubicBezTo>
                  <a:cubicBezTo>
                    <a:pt x="14359" y="1382"/>
                    <a:pt x="13298" y="691"/>
                    <a:pt x="13298" y="691"/>
                  </a:cubicBezTo>
                  <a:lnTo>
                    <a:pt x="12701" y="0"/>
                  </a:lnTo>
                  <a:lnTo>
                    <a:pt x="12435" y="440"/>
                  </a:lnTo>
                  <a:lnTo>
                    <a:pt x="10975" y="314"/>
                  </a:lnTo>
                  <a:close/>
                  <a:moveTo>
                    <a:pt x="10975" y="314"/>
                  </a:moveTo>
                </a:path>
              </a:pathLst>
            </a:custGeom>
            <a:solidFill>
              <a:schemeClr val="accent1"/>
            </a:solidFill>
            <a:ln w="25400" cap="flat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400"/>
            </a:p>
          </p:txBody>
        </p:sp>
        <p:sp>
          <p:nvSpPr>
            <p:cNvPr id="53" name="AutoShape 21"/>
            <p:cNvSpPr>
              <a:spLocks/>
            </p:cNvSpPr>
            <p:nvPr/>
          </p:nvSpPr>
          <p:spPr bwMode="auto">
            <a:xfrm rot="-716049">
              <a:off x="2029" y="266"/>
              <a:ext cx="423" cy="1454"/>
            </a:xfrm>
            <a:custGeom>
              <a:avLst/>
              <a:gdLst/>
              <a:ahLst/>
              <a:cxnLst/>
              <a:rect l="0" t="0" r="r" b="b"/>
              <a:pathLst>
                <a:path w="19748" h="21600">
                  <a:moveTo>
                    <a:pt x="0" y="0"/>
                  </a:moveTo>
                  <a:cubicBezTo>
                    <a:pt x="0" y="0"/>
                    <a:pt x="17582" y="3018"/>
                    <a:pt x="19591" y="10323"/>
                  </a:cubicBezTo>
                  <a:cubicBezTo>
                    <a:pt x="21600" y="17629"/>
                    <a:pt x="3515" y="21600"/>
                    <a:pt x="3515" y="21600"/>
                  </a:cubicBezTo>
                </a:path>
              </a:pathLst>
            </a:custGeom>
            <a:solidFill>
              <a:srgbClr val="FFFFFF"/>
            </a:solidFill>
            <a:ln w="6350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400"/>
            </a:p>
          </p:txBody>
        </p:sp>
        <p:sp>
          <p:nvSpPr>
            <p:cNvPr id="54" name="AutoShape 22"/>
            <p:cNvSpPr>
              <a:spLocks/>
            </p:cNvSpPr>
            <p:nvPr/>
          </p:nvSpPr>
          <p:spPr bwMode="auto">
            <a:xfrm rot="-716049">
              <a:off x="2192" y="35"/>
              <a:ext cx="523" cy="1805"/>
            </a:xfrm>
            <a:custGeom>
              <a:avLst/>
              <a:gdLst/>
              <a:ahLst/>
              <a:cxnLst/>
              <a:rect l="0" t="0" r="r" b="b"/>
              <a:pathLst>
                <a:path w="19748" h="21600">
                  <a:moveTo>
                    <a:pt x="0" y="0"/>
                  </a:moveTo>
                  <a:cubicBezTo>
                    <a:pt x="0" y="0"/>
                    <a:pt x="17582" y="3018"/>
                    <a:pt x="19591" y="10323"/>
                  </a:cubicBezTo>
                  <a:cubicBezTo>
                    <a:pt x="21600" y="17629"/>
                    <a:pt x="3515" y="21600"/>
                    <a:pt x="3515" y="21600"/>
                  </a:cubicBezTo>
                </a:path>
              </a:pathLst>
            </a:custGeom>
            <a:noFill/>
            <a:ln w="6350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400"/>
            </a:p>
          </p:txBody>
        </p:sp>
        <p:sp>
          <p:nvSpPr>
            <p:cNvPr id="55" name="AutoShape 23"/>
            <p:cNvSpPr>
              <a:spLocks/>
            </p:cNvSpPr>
            <p:nvPr/>
          </p:nvSpPr>
          <p:spPr bwMode="auto">
            <a:xfrm rot="716048">
              <a:off x="445" y="264"/>
              <a:ext cx="422" cy="1454"/>
            </a:xfrm>
            <a:custGeom>
              <a:avLst/>
              <a:gdLst/>
              <a:ahLst/>
              <a:cxnLst/>
              <a:rect l="0" t="0" r="r" b="b"/>
              <a:pathLst>
                <a:path w="19748" h="21600">
                  <a:moveTo>
                    <a:pt x="19748" y="0"/>
                  </a:moveTo>
                  <a:cubicBezTo>
                    <a:pt x="19748" y="0"/>
                    <a:pt x="2166" y="3018"/>
                    <a:pt x="157" y="10323"/>
                  </a:cubicBezTo>
                  <a:cubicBezTo>
                    <a:pt x="-1852" y="17629"/>
                    <a:pt x="16233" y="21600"/>
                    <a:pt x="16233" y="21600"/>
                  </a:cubicBezTo>
                </a:path>
              </a:pathLst>
            </a:custGeom>
            <a:solidFill>
              <a:srgbClr val="FFFFFF"/>
            </a:solidFill>
            <a:ln w="6350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400"/>
            </a:p>
          </p:txBody>
        </p:sp>
        <p:sp>
          <p:nvSpPr>
            <p:cNvPr id="56" name="AutoShape 24"/>
            <p:cNvSpPr>
              <a:spLocks/>
            </p:cNvSpPr>
            <p:nvPr/>
          </p:nvSpPr>
          <p:spPr bwMode="auto">
            <a:xfrm rot="716048">
              <a:off x="180" y="34"/>
              <a:ext cx="523" cy="1805"/>
            </a:xfrm>
            <a:custGeom>
              <a:avLst/>
              <a:gdLst/>
              <a:ahLst/>
              <a:cxnLst/>
              <a:rect l="0" t="0" r="r" b="b"/>
              <a:pathLst>
                <a:path w="19748" h="21600">
                  <a:moveTo>
                    <a:pt x="19748" y="0"/>
                  </a:moveTo>
                  <a:cubicBezTo>
                    <a:pt x="19748" y="0"/>
                    <a:pt x="2166" y="3018"/>
                    <a:pt x="157" y="10323"/>
                  </a:cubicBezTo>
                  <a:cubicBezTo>
                    <a:pt x="-1852" y="17629"/>
                    <a:pt x="16233" y="21600"/>
                    <a:pt x="16233" y="21600"/>
                  </a:cubicBezTo>
                </a:path>
              </a:pathLst>
            </a:custGeom>
            <a:noFill/>
            <a:ln w="6350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400"/>
            </a:p>
          </p:txBody>
        </p:sp>
        <p:sp>
          <p:nvSpPr>
            <p:cNvPr id="57" name="Rectangle 25"/>
            <p:cNvSpPr>
              <a:spLocks/>
            </p:cNvSpPr>
            <p:nvPr/>
          </p:nvSpPr>
          <p:spPr bwMode="auto">
            <a:xfrm>
              <a:off x="387" y="3496"/>
              <a:ext cx="2241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 ایپسوم متن ساختگی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sp>
        <p:nvSpPr>
          <p:cNvPr id="71" name="Rectangle 14"/>
          <p:cNvSpPr>
            <a:spLocks/>
          </p:cNvSpPr>
          <p:nvPr/>
        </p:nvSpPr>
        <p:spPr bwMode="auto">
          <a:xfrm>
            <a:off x="5801415" y="2703267"/>
            <a:ext cx="1588319" cy="176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rtl="1"/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اسلاید اول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 Bold" charset="0"/>
              <a:cs typeface="Shabnam" panose="020B0603030804020204" pitchFamily="34" charset="-78"/>
              <a:sym typeface="Source Sans Pro Bold" charset="0"/>
            </a:endParaRPr>
          </a:p>
          <a:p>
            <a:pPr algn="r" rtl="1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است.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</p:txBody>
      </p:sp>
      <p:sp>
        <p:nvSpPr>
          <p:cNvPr id="72" name="Rectangle 14"/>
          <p:cNvSpPr>
            <a:spLocks/>
          </p:cNvSpPr>
          <p:nvPr/>
        </p:nvSpPr>
        <p:spPr bwMode="auto">
          <a:xfrm>
            <a:off x="8540130" y="2703267"/>
            <a:ext cx="1588319" cy="176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rtl="1"/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اسلاید اول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 Bold" charset="0"/>
              <a:cs typeface="Shabnam" panose="020B0603030804020204" pitchFamily="34" charset="-78"/>
              <a:sym typeface="Source Sans Pro Bold" charset="0"/>
            </a:endParaRPr>
          </a:p>
          <a:p>
            <a:pPr algn="r" rtl="1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است.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</p:txBody>
      </p:sp>
      <p:grpSp>
        <p:nvGrpSpPr>
          <p:cNvPr id="27" name="Group 13"/>
          <p:cNvGrpSpPr>
            <a:grpSpLocks/>
          </p:cNvGrpSpPr>
          <p:nvPr/>
        </p:nvGrpSpPr>
        <p:grpSpPr bwMode="auto">
          <a:xfrm>
            <a:off x="4503372" y="2660379"/>
            <a:ext cx="1093814" cy="1875997"/>
            <a:chOff x="0" y="0"/>
            <a:chExt cx="2463" cy="4226"/>
          </a:xfrm>
        </p:grpSpPr>
        <p:grpSp>
          <p:nvGrpSpPr>
            <p:cNvPr id="28" name="Group 11"/>
            <p:cNvGrpSpPr>
              <a:grpSpLocks/>
            </p:cNvGrpSpPr>
            <p:nvPr/>
          </p:nvGrpSpPr>
          <p:grpSpPr bwMode="auto">
            <a:xfrm>
              <a:off x="0" y="0"/>
              <a:ext cx="2463" cy="4226"/>
              <a:chOff x="0" y="0"/>
              <a:chExt cx="2463" cy="4226"/>
            </a:xfrm>
          </p:grpSpPr>
          <p:sp>
            <p:nvSpPr>
              <p:cNvPr id="30" name="Freeform 9"/>
              <p:cNvSpPr>
                <a:spLocks/>
              </p:cNvSpPr>
              <p:nvPr/>
            </p:nvSpPr>
            <p:spPr bwMode="auto">
              <a:xfrm>
                <a:off x="0" y="0"/>
                <a:ext cx="2454" cy="4211"/>
              </a:xfrm>
              <a:custGeom>
                <a:avLst/>
                <a:gdLst>
                  <a:gd name="T0" fmla="*/ 0 w 21600"/>
                  <a:gd name="T1" fmla="*/ 0 h 21600"/>
                  <a:gd name="T2" fmla="*/ 11937 w 21600"/>
                  <a:gd name="T3" fmla="*/ 21600 h 21600"/>
                  <a:gd name="T4" fmla="*/ 21600 w 21600"/>
                  <a:gd name="T5" fmla="*/ 10551 h 21600"/>
                  <a:gd name="T6" fmla="*/ 11937 w 21600"/>
                  <a:gd name="T7" fmla="*/ 166 h 21600"/>
                  <a:gd name="T8" fmla="*/ 0 w 21600"/>
                  <a:gd name="T9" fmla="*/ 0 h 21600"/>
                  <a:gd name="T10" fmla="*/ 0 w 21600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11937" y="21600"/>
                    </a:lnTo>
                    <a:lnTo>
                      <a:pt x="21600" y="10551"/>
                    </a:lnTo>
                    <a:lnTo>
                      <a:pt x="11937" y="166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2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627A7C">
                        <a:alpha val="39999"/>
                      </a:srgb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600"/>
              </a:p>
            </p:txBody>
          </p: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 rot="10800000" flipH="1">
                <a:off x="0" y="22"/>
                <a:ext cx="2463" cy="4204"/>
              </a:xfrm>
              <a:custGeom>
                <a:avLst/>
                <a:gdLst>
                  <a:gd name="T0" fmla="*/ 0 w 21600"/>
                  <a:gd name="T1" fmla="*/ 0 h 21600"/>
                  <a:gd name="T2" fmla="*/ 11811 w 21600"/>
                  <a:gd name="T3" fmla="*/ 21600 h 21600"/>
                  <a:gd name="T4" fmla="*/ 21600 w 21600"/>
                  <a:gd name="T5" fmla="*/ 11173 h 21600"/>
                  <a:gd name="T6" fmla="*/ 11872 w 21600"/>
                  <a:gd name="T7" fmla="*/ 166 h 21600"/>
                  <a:gd name="T8" fmla="*/ 0 w 21600"/>
                  <a:gd name="T9" fmla="*/ 0 h 21600"/>
                  <a:gd name="T10" fmla="*/ 0 w 21600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11811" y="21600"/>
                    </a:lnTo>
                    <a:lnTo>
                      <a:pt x="21600" y="11173"/>
                    </a:lnTo>
                    <a:lnTo>
                      <a:pt x="11872" y="166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627A7C">
                        <a:alpha val="39999"/>
                      </a:srgb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600"/>
              </a:p>
            </p:txBody>
          </p:sp>
        </p:grpSp>
        <p:sp>
          <p:nvSpPr>
            <p:cNvPr id="29" name="Rectangle 12"/>
            <p:cNvSpPr>
              <a:spLocks/>
            </p:cNvSpPr>
            <p:nvPr/>
          </p:nvSpPr>
          <p:spPr bwMode="auto">
            <a:xfrm>
              <a:off x="1205" y="1567"/>
              <a:ext cx="683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>
                <a:lnSpc>
                  <a:spcPct val="70000"/>
                </a:lnSpc>
              </a:pPr>
              <a:r>
                <a:rPr lang="fa-IR" sz="3600" dirty="0">
                  <a:latin typeface="Shabnam" panose="020B0603030804020204" pitchFamily="34" charset="-78"/>
                  <a:ea typeface="Modern Pictograms" charset="0"/>
                  <a:cs typeface="Shabnam" panose="020B0603030804020204" pitchFamily="34" charset="-78"/>
                  <a:sym typeface="Modern Pictograms" charset="0"/>
                </a:rPr>
                <a:t>ی</a:t>
              </a:r>
              <a:endParaRPr lang="en-US" sz="3600" dirty="0">
                <a:latin typeface="Shabnam" panose="020B0603030804020204" pitchFamily="34" charset="-78"/>
                <a:ea typeface="Modern Pictograms" charset="0"/>
                <a:cs typeface="Shabnam" panose="020B0603030804020204" pitchFamily="34" charset="-78"/>
                <a:sym typeface="Modern Pictograms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7273481" y="2660379"/>
            <a:ext cx="1093814" cy="1875997"/>
            <a:chOff x="5666868" y="2660378"/>
            <a:chExt cx="1093814" cy="1875997"/>
          </a:xfrm>
        </p:grpSpPr>
        <p:grpSp>
          <p:nvGrpSpPr>
            <p:cNvPr id="67" name="Group 11"/>
            <p:cNvGrpSpPr>
              <a:grpSpLocks/>
            </p:cNvGrpSpPr>
            <p:nvPr/>
          </p:nvGrpSpPr>
          <p:grpSpPr bwMode="auto">
            <a:xfrm>
              <a:off x="5666868" y="2660378"/>
              <a:ext cx="1093814" cy="1875997"/>
              <a:chOff x="0" y="0"/>
              <a:chExt cx="2463" cy="4226"/>
            </a:xfrm>
          </p:grpSpPr>
          <p:sp>
            <p:nvSpPr>
              <p:cNvPr id="69" name="Freeform 9"/>
              <p:cNvSpPr>
                <a:spLocks/>
              </p:cNvSpPr>
              <p:nvPr/>
            </p:nvSpPr>
            <p:spPr bwMode="auto">
              <a:xfrm>
                <a:off x="0" y="0"/>
                <a:ext cx="2454" cy="4211"/>
              </a:xfrm>
              <a:custGeom>
                <a:avLst/>
                <a:gdLst>
                  <a:gd name="T0" fmla="*/ 0 w 21600"/>
                  <a:gd name="T1" fmla="*/ 0 h 21600"/>
                  <a:gd name="T2" fmla="*/ 11937 w 21600"/>
                  <a:gd name="T3" fmla="*/ 21600 h 21600"/>
                  <a:gd name="T4" fmla="*/ 21600 w 21600"/>
                  <a:gd name="T5" fmla="*/ 10551 h 21600"/>
                  <a:gd name="T6" fmla="*/ 11937 w 21600"/>
                  <a:gd name="T7" fmla="*/ 166 h 21600"/>
                  <a:gd name="T8" fmla="*/ 0 w 21600"/>
                  <a:gd name="T9" fmla="*/ 0 h 21600"/>
                  <a:gd name="T10" fmla="*/ 0 w 21600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11937" y="21600"/>
                    </a:lnTo>
                    <a:lnTo>
                      <a:pt x="21600" y="10551"/>
                    </a:lnTo>
                    <a:lnTo>
                      <a:pt x="11937" y="166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2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627A7C">
                        <a:alpha val="39999"/>
                      </a:srgb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600"/>
              </a:p>
            </p:txBody>
          </p:sp>
          <p:sp>
            <p:nvSpPr>
              <p:cNvPr id="70" name="Freeform 10"/>
              <p:cNvSpPr>
                <a:spLocks/>
              </p:cNvSpPr>
              <p:nvPr/>
            </p:nvSpPr>
            <p:spPr bwMode="auto">
              <a:xfrm rot="10800000" flipH="1">
                <a:off x="0" y="22"/>
                <a:ext cx="2463" cy="4204"/>
              </a:xfrm>
              <a:custGeom>
                <a:avLst/>
                <a:gdLst>
                  <a:gd name="T0" fmla="*/ 0 w 21600"/>
                  <a:gd name="T1" fmla="*/ 0 h 21600"/>
                  <a:gd name="T2" fmla="*/ 11811 w 21600"/>
                  <a:gd name="T3" fmla="*/ 21600 h 21600"/>
                  <a:gd name="T4" fmla="*/ 21600 w 21600"/>
                  <a:gd name="T5" fmla="*/ 11173 h 21600"/>
                  <a:gd name="T6" fmla="*/ 11872 w 21600"/>
                  <a:gd name="T7" fmla="*/ 166 h 21600"/>
                  <a:gd name="T8" fmla="*/ 0 w 21600"/>
                  <a:gd name="T9" fmla="*/ 0 h 21600"/>
                  <a:gd name="T10" fmla="*/ 0 w 21600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11811" y="21600"/>
                    </a:lnTo>
                    <a:lnTo>
                      <a:pt x="21600" y="11173"/>
                    </a:lnTo>
                    <a:lnTo>
                      <a:pt x="11872" y="166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627A7C">
                        <a:alpha val="39999"/>
                      </a:srgb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id-ID" sz="600"/>
              </a:p>
            </p:txBody>
          </p:sp>
        </p:grpSp>
        <p:sp>
          <p:nvSpPr>
            <p:cNvPr id="32" name="Rectangle 21"/>
            <p:cNvSpPr>
              <a:spLocks/>
            </p:cNvSpPr>
            <p:nvPr/>
          </p:nvSpPr>
          <p:spPr bwMode="auto">
            <a:xfrm>
              <a:off x="6175491" y="3260048"/>
              <a:ext cx="369298" cy="647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>
                <a:lnSpc>
                  <a:spcPct val="70000"/>
                </a:lnSpc>
              </a:pPr>
              <a:r>
                <a:rPr lang="fa-IR" sz="3600" dirty="0">
                  <a:latin typeface="Shabnam" panose="020B0603030804020204" pitchFamily="34" charset="-78"/>
                  <a:ea typeface="Modern Pictograms" charset="0"/>
                  <a:cs typeface="Shabnam" panose="020B0603030804020204" pitchFamily="34" charset="-78"/>
                  <a:sym typeface="Modern Pictograms" charset="0"/>
                </a:rPr>
                <a:t>ن</a:t>
              </a:r>
              <a:endParaRPr lang="en-US" sz="3600" dirty="0">
                <a:latin typeface="Shabnam" panose="020B0603030804020204" pitchFamily="34" charset="-78"/>
                <a:ea typeface="Modern Pictograms" charset="0"/>
                <a:cs typeface="Shabnam" panose="020B0603030804020204" pitchFamily="34" charset="-78"/>
                <a:sym typeface="Modern Pictogram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610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utoUpdateAnimBg="0"/>
      <p:bldP spid="72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4369998" y="2010959"/>
            <a:ext cx="3452007" cy="3327524"/>
            <a:chOff x="7620000" y="3441700"/>
            <a:chExt cx="9156700" cy="8826500"/>
          </a:xfrm>
        </p:grpSpPr>
        <p:sp>
          <p:nvSpPr>
            <p:cNvPr id="34" name="Line 1"/>
            <p:cNvSpPr>
              <a:spLocks noChangeShapeType="1"/>
            </p:cNvSpPr>
            <p:nvPr/>
          </p:nvSpPr>
          <p:spPr bwMode="auto">
            <a:xfrm>
              <a:off x="9672638" y="5329238"/>
              <a:ext cx="5157787" cy="5157787"/>
            </a:xfrm>
            <a:prstGeom prst="line">
              <a:avLst/>
            </a:prstGeom>
            <a:noFill/>
            <a:ln w="44450" cap="flat">
              <a:solidFill>
                <a:schemeClr val="bg2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35" name="Line 2"/>
            <p:cNvSpPr>
              <a:spLocks noChangeShapeType="1"/>
            </p:cNvSpPr>
            <p:nvPr/>
          </p:nvSpPr>
          <p:spPr bwMode="auto">
            <a:xfrm flipH="1">
              <a:off x="9677400" y="5334000"/>
              <a:ext cx="5156200" cy="5156200"/>
            </a:xfrm>
            <a:prstGeom prst="line">
              <a:avLst/>
            </a:prstGeom>
            <a:noFill/>
            <a:ln w="44450" cap="flat">
              <a:solidFill>
                <a:schemeClr val="bg2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36" name="Line 3"/>
            <p:cNvSpPr>
              <a:spLocks noChangeShapeType="1"/>
            </p:cNvSpPr>
            <p:nvPr/>
          </p:nvSpPr>
          <p:spPr bwMode="auto">
            <a:xfrm>
              <a:off x="12192000" y="4265613"/>
              <a:ext cx="50800" cy="7292975"/>
            </a:xfrm>
            <a:prstGeom prst="line">
              <a:avLst/>
            </a:prstGeom>
            <a:noFill/>
            <a:ln w="44450" cap="flat">
              <a:solidFill>
                <a:schemeClr val="bg2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37" name="Line 4"/>
            <p:cNvSpPr>
              <a:spLocks noChangeShapeType="1"/>
            </p:cNvSpPr>
            <p:nvPr/>
          </p:nvSpPr>
          <p:spPr bwMode="auto">
            <a:xfrm rot="10800000">
              <a:off x="8534400" y="7831138"/>
              <a:ext cx="7292975" cy="61912"/>
            </a:xfrm>
            <a:prstGeom prst="line">
              <a:avLst/>
            </a:prstGeom>
            <a:noFill/>
            <a:ln w="44450" cap="flat">
              <a:solidFill>
                <a:schemeClr val="bg2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38" name="Oval 5"/>
            <p:cNvSpPr>
              <a:spLocks/>
            </p:cNvSpPr>
            <p:nvPr/>
          </p:nvSpPr>
          <p:spPr bwMode="auto">
            <a:xfrm>
              <a:off x="8851900" y="4432300"/>
              <a:ext cx="1955800" cy="1955800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39" name="Oval 6"/>
            <p:cNvSpPr>
              <a:spLocks/>
            </p:cNvSpPr>
            <p:nvPr/>
          </p:nvSpPr>
          <p:spPr bwMode="auto">
            <a:xfrm>
              <a:off x="7620000" y="6794500"/>
              <a:ext cx="1955800" cy="1955800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0" name="Oval 7"/>
            <p:cNvSpPr>
              <a:spLocks/>
            </p:cNvSpPr>
            <p:nvPr/>
          </p:nvSpPr>
          <p:spPr bwMode="auto">
            <a:xfrm>
              <a:off x="8851900" y="9156700"/>
              <a:ext cx="1955800" cy="1955800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1" name="Oval 8"/>
            <p:cNvSpPr>
              <a:spLocks/>
            </p:cNvSpPr>
            <p:nvPr/>
          </p:nvSpPr>
          <p:spPr bwMode="auto">
            <a:xfrm flipH="1">
              <a:off x="13589000" y="4432300"/>
              <a:ext cx="1955800" cy="1955800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2" name="Oval 9"/>
            <p:cNvSpPr>
              <a:spLocks/>
            </p:cNvSpPr>
            <p:nvPr/>
          </p:nvSpPr>
          <p:spPr bwMode="auto">
            <a:xfrm flipH="1">
              <a:off x="14820900" y="6794500"/>
              <a:ext cx="1955800" cy="1955800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3" name="Oval 10"/>
            <p:cNvSpPr>
              <a:spLocks/>
            </p:cNvSpPr>
            <p:nvPr/>
          </p:nvSpPr>
          <p:spPr bwMode="auto">
            <a:xfrm flipH="1">
              <a:off x="13589000" y="9156700"/>
              <a:ext cx="1955800" cy="1955800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4" name="Oval 11"/>
            <p:cNvSpPr>
              <a:spLocks/>
            </p:cNvSpPr>
            <p:nvPr/>
          </p:nvSpPr>
          <p:spPr bwMode="auto">
            <a:xfrm flipH="1">
              <a:off x="11163300" y="3441700"/>
              <a:ext cx="1955800" cy="1955800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5" name="Oval 12"/>
            <p:cNvSpPr>
              <a:spLocks/>
            </p:cNvSpPr>
            <p:nvPr/>
          </p:nvSpPr>
          <p:spPr bwMode="auto">
            <a:xfrm flipH="1">
              <a:off x="11264900" y="10312400"/>
              <a:ext cx="1955800" cy="1955800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8" name="AutoShape 13"/>
            <p:cNvSpPr>
              <a:spLocks/>
            </p:cNvSpPr>
            <p:nvPr/>
          </p:nvSpPr>
          <p:spPr bwMode="auto">
            <a:xfrm>
              <a:off x="14168438" y="9747250"/>
              <a:ext cx="804862" cy="7540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8563" y="7200"/>
                    <a:pt x="6750" y="9134"/>
                    <a:pt x="6750" y="11520"/>
                  </a:cubicBezTo>
                  <a:cubicBezTo>
                    <a:pt x="6750" y="13906"/>
                    <a:pt x="8563" y="15840"/>
                    <a:pt x="10800" y="15840"/>
                  </a:cubicBezTo>
                  <a:cubicBezTo>
                    <a:pt x="13037" y="15840"/>
                    <a:pt x="14850" y="13906"/>
                    <a:pt x="14850" y="11520"/>
                  </a:cubicBezTo>
                  <a:cubicBezTo>
                    <a:pt x="14850" y="9134"/>
                    <a:pt x="13037" y="7200"/>
                    <a:pt x="10800" y="7200"/>
                  </a:cubicBezTo>
                  <a:close/>
                  <a:moveTo>
                    <a:pt x="10800" y="17280"/>
                  </a:moveTo>
                  <a:cubicBezTo>
                    <a:pt x="7818" y="17280"/>
                    <a:pt x="5400" y="14701"/>
                    <a:pt x="5400" y="11520"/>
                  </a:cubicBezTo>
                  <a:cubicBezTo>
                    <a:pt x="5400" y="8339"/>
                    <a:pt x="7818" y="5760"/>
                    <a:pt x="10800" y="5760"/>
                  </a:cubicBezTo>
                  <a:cubicBezTo>
                    <a:pt x="13782" y="5760"/>
                    <a:pt x="16200" y="8339"/>
                    <a:pt x="16200" y="11520"/>
                  </a:cubicBezTo>
                  <a:cubicBezTo>
                    <a:pt x="16200" y="14701"/>
                    <a:pt x="13782" y="17280"/>
                    <a:pt x="10800" y="17280"/>
                  </a:cubicBezTo>
                  <a:close/>
                  <a:moveTo>
                    <a:pt x="20250" y="5040"/>
                  </a:moveTo>
                  <a:cubicBezTo>
                    <a:pt x="20250" y="4642"/>
                    <a:pt x="19948" y="4320"/>
                    <a:pt x="19575" y="4320"/>
                  </a:cubicBezTo>
                  <a:lnTo>
                    <a:pt x="16157" y="4320"/>
                  </a:lnTo>
                  <a:cubicBezTo>
                    <a:pt x="16171" y="4260"/>
                    <a:pt x="16200" y="4204"/>
                    <a:pt x="16200" y="4140"/>
                  </a:cubicBezTo>
                  <a:lnTo>
                    <a:pt x="15120" y="2340"/>
                  </a:lnTo>
                  <a:cubicBezTo>
                    <a:pt x="15120" y="2340"/>
                    <a:pt x="14636" y="1440"/>
                    <a:pt x="14040" y="1440"/>
                  </a:cubicBezTo>
                  <a:lnTo>
                    <a:pt x="7560" y="1440"/>
                  </a:lnTo>
                  <a:cubicBezTo>
                    <a:pt x="6963" y="1440"/>
                    <a:pt x="6480" y="2340"/>
                    <a:pt x="6480" y="2340"/>
                  </a:cubicBezTo>
                  <a:lnTo>
                    <a:pt x="5400" y="4140"/>
                  </a:lnTo>
                  <a:cubicBezTo>
                    <a:pt x="5400" y="4204"/>
                    <a:pt x="5428" y="4260"/>
                    <a:pt x="5443" y="4320"/>
                  </a:cubicBezTo>
                  <a:lnTo>
                    <a:pt x="2025" y="4320"/>
                  </a:lnTo>
                  <a:cubicBezTo>
                    <a:pt x="1652" y="4320"/>
                    <a:pt x="1350" y="4642"/>
                    <a:pt x="1350" y="5040"/>
                  </a:cubicBezTo>
                  <a:lnTo>
                    <a:pt x="1350" y="19440"/>
                  </a:lnTo>
                  <a:cubicBezTo>
                    <a:pt x="1350" y="19837"/>
                    <a:pt x="1652" y="20160"/>
                    <a:pt x="2025" y="20160"/>
                  </a:cubicBezTo>
                  <a:lnTo>
                    <a:pt x="19575" y="20160"/>
                  </a:lnTo>
                  <a:cubicBezTo>
                    <a:pt x="19948" y="20160"/>
                    <a:pt x="20250" y="19837"/>
                    <a:pt x="20250" y="19440"/>
                  </a:cubicBezTo>
                  <a:cubicBezTo>
                    <a:pt x="20250" y="19440"/>
                    <a:pt x="20250" y="5040"/>
                    <a:pt x="20250" y="504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5" y="21600"/>
                    <a:pt x="0" y="20955"/>
                    <a:pt x="0" y="20160"/>
                  </a:cubicBezTo>
                  <a:lnTo>
                    <a:pt x="0" y="4320"/>
                  </a:lnTo>
                  <a:cubicBezTo>
                    <a:pt x="0" y="3525"/>
                    <a:pt x="605" y="2880"/>
                    <a:pt x="1350" y="2880"/>
                  </a:cubicBezTo>
                  <a:lnTo>
                    <a:pt x="4725" y="2880"/>
                  </a:lnTo>
                  <a:lnTo>
                    <a:pt x="5400" y="1440"/>
                  </a:lnTo>
                  <a:cubicBezTo>
                    <a:pt x="5400" y="1440"/>
                    <a:pt x="6004" y="0"/>
                    <a:pt x="6750" y="0"/>
                  </a:cubicBezTo>
                  <a:lnTo>
                    <a:pt x="14850" y="0"/>
                  </a:lnTo>
                  <a:cubicBezTo>
                    <a:pt x="15596" y="0"/>
                    <a:pt x="16200" y="1440"/>
                    <a:pt x="16200" y="1440"/>
                  </a:cubicBezTo>
                  <a:lnTo>
                    <a:pt x="16875" y="2880"/>
                  </a:lnTo>
                  <a:lnTo>
                    <a:pt x="20250" y="2880"/>
                  </a:lnTo>
                  <a:cubicBezTo>
                    <a:pt x="20996" y="2880"/>
                    <a:pt x="21600" y="3525"/>
                    <a:pt x="21600" y="4320"/>
                  </a:cubicBezTo>
                  <a:lnTo>
                    <a:pt x="21600" y="20160"/>
                  </a:lnTo>
                  <a:cubicBezTo>
                    <a:pt x="21600" y="20955"/>
                    <a:pt x="20996" y="21600"/>
                    <a:pt x="20250" y="21600"/>
                  </a:cubicBezTo>
                  <a:close/>
                  <a:moveTo>
                    <a:pt x="20250" y="21600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9" name="AutoShape 14"/>
            <p:cNvSpPr>
              <a:spLocks/>
            </p:cNvSpPr>
            <p:nvPr/>
          </p:nvSpPr>
          <p:spPr bwMode="auto">
            <a:xfrm>
              <a:off x="9398000" y="5054600"/>
              <a:ext cx="804863" cy="7286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737" y="15641"/>
                  </a:moveTo>
                  <a:cubicBezTo>
                    <a:pt x="5551" y="15641"/>
                    <a:pt x="5400" y="15431"/>
                    <a:pt x="5400" y="15172"/>
                  </a:cubicBezTo>
                  <a:lnTo>
                    <a:pt x="5400" y="4946"/>
                  </a:lnTo>
                  <a:cubicBezTo>
                    <a:pt x="5400" y="4688"/>
                    <a:pt x="5551" y="4477"/>
                    <a:pt x="5737" y="4477"/>
                  </a:cubicBezTo>
                  <a:cubicBezTo>
                    <a:pt x="5923" y="4477"/>
                    <a:pt x="6075" y="4688"/>
                    <a:pt x="6075" y="4946"/>
                  </a:cubicBezTo>
                  <a:lnTo>
                    <a:pt x="6075" y="15172"/>
                  </a:lnTo>
                  <a:cubicBezTo>
                    <a:pt x="6075" y="15431"/>
                    <a:pt x="5923" y="15641"/>
                    <a:pt x="5737" y="15641"/>
                  </a:cubicBezTo>
                  <a:close/>
                  <a:moveTo>
                    <a:pt x="11138" y="16385"/>
                  </a:moveTo>
                  <a:cubicBezTo>
                    <a:pt x="10951" y="16385"/>
                    <a:pt x="10800" y="16176"/>
                    <a:pt x="10800" y="15917"/>
                  </a:cubicBezTo>
                  <a:lnTo>
                    <a:pt x="10800" y="7181"/>
                  </a:lnTo>
                  <a:cubicBezTo>
                    <a:pt x="10800" y="6922"/>
                    <a:pt x="10951" y="6712"/>
                    <a:pt x="11138" y="6712"/>
                  </a:cubicBezTo>
                  <a:cubicBezTo>
                    <a:pt x="11324" y="6712"/>
                    <a:pt x="11475" y="6922"/>
                    <a:pt x="11475" y="7181"/>
                  </a:cubicBezTo>
                  <a:lnTo>
                    <a:pt x="11475" y="15917"/>
                  </a:lnTo>
                  <a:cubicBezTo>
                    <a:pt x="11475" y="16176"/>
                    <a:pt x="11324" y="16385"/>
                    <a:pt x="11138" y="16385"/>
                  </a:cubicBezTo>
                  <a:close/>
                  <a:moveTo>
                    <a:pt x="16200" y="4201"/>
                  </a:moveTo>
                  <a:cubicBezTo>
                    <a:pt x="16200" y="3943"/>
                    <a:pt x="16351" y="3733"/>
                    <a:pt x="16537" y="3733"/>
                  </a:cubicBezTo>
                  <a:cubicBezTo>
                    <a:pt x="16724" y="3733"/>
                    <a:pt x="16875" y="3943"/>
                    <a:pt x="16875" y="4201"/>
                  </a:cubicBezTo>
                  <a:lnTo>
                    <a:pt x="16875" y="14427"/>
                  </a:lnTo>
                  <a:cubicBezTo>
                    <a:pt x="16875" y="14686"/>
                    <a:pt x="16724" y="14896"/>
                    <a:pt x="16537" y="14896"/>
                  </a:cubicBezTo>
                  <a:cubicBezTo>
                    <a:pt x="16351" y="14896"/>
                    <a:pt x="16200" y="14686"/>
                    <a:pt x="16200" y="14427"/>
                  </a:cubicBezTo>
                  <a:cubicBezTo>
                    <a:pt x="16200" y="14427"/>
                    <a:pt x="16200" y="4201"/>
                    <a:pt x="16200" y="4201"/>
                  </a:cubicBezTo>
                  <a:close/>
                  <a:moveTo>
                    <a:pt x="20250" y="3724"/>
                  </a:moveTo>
                  <a:lnTo>
                    <a:pt x="16200" y="1489"/>
                  </a:lnTo>
                  <a:lnTo>
                    <a:pt x="10800" y="5214"/>
                  </a:lnTo>
                  <a:lnTo>
                    <a:pt x="5400" y="2234"/>
                  </a:lnTo>
                  <a:lnTo>
                    <a:pt x="1350" y="4469"/>
                  </a:lnTo>
                  <a:lnTo>
                    <a:pt x="1350" y="19365"/>
                  </a:lnTo>
                  <a:lnTo>
                    <a:pt x="5400" y="17131"/>
                  </a:lnTo>
                  <a:lnTo>
                    <a:pt x="10800" y="18621"/>
                  </a:lnTo>
                  <a:lnTo>
                    <a:pt x="16200" y="16386"/>
                  </a:lnTo>
                  <a:lnTo>
                    <a:pt x="20250" y="17876"/>
                  </a:lnTo>
                  <a:cubicBezTo>
                    <a:pt x="20250" y="17876"/>
                    <a:pt x="20250" y="3724"/>
                    <a:pt x="20250" y="3724"/>
                  </a:cubicBezTo>
                  <a:close/>
                  <a:moveTo>
                    <a:pt x="16200" y="17876"/>
                  </a:moveTo>
                  <a:lnTo>
                    <a:pt x="10800" y="20110"/>
                  </a:lnTo>
                  <a:lnTo>
                    <a:pt x="5400" y="18621"/>
                  </a:lnTo>
                  <a:lnTo>
                    <a:pt x="0" y="21600"/>
                  </a:lnTo>
                  <a:lnTo>
                    <a:pt x="0" y="3707"/>
                  </a:lnTo>
                  <a:lnTo>
                    <a:pt x="5400" y="745"/>
                  </a:lnTo>
                  <a:lnTo>
                    <a:pt x="10800" y="3724"/>
                  </a:lnTo>
                  <a:lnTo>
                    <a:pt x="16200" y="0"/>
                  </a:lnTo>
                  <a:lnTo>
                    <a:pt x="21600" y="2979"/>
                  </a:lnTo>
                  <a:lnTo>
                    <a:pt x="21600" y="20110"/>
                  </a:lnTo>
                  <a:cubicBezTo>
                    <a:pt x="21600" y="20110"/>
                    <a:pt x="16200" y="17876"/>
                    <a:pt x="16200" y="17876"/>
                  </a:cubicBezTo>
                  <a:close/>
                  <a:moveTo>
                    <a:pt x="16200" y="17876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61" name="AutoShape 15"/>
            <p:cNvSpPr>
              <a:spLocks/>
            </p:cNvSpPr>
            <p:nvPr/>
          </p:nvSpPr>
          <p:spPr bwMode="auto">
            <a:xfrm>
              <a:off x="14298613" y="5003800"/>
              <a:ext cx="603250" cy="8048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9309" y="5400"/>
                    <a:pt x="8100" y="6306"/>
                    <a:pt x="8100" y="7425"/>
                  </a:cubicBezTo>
                  <a:cubicBezTo>
                    <a:pt x="8100" y="8543"/>
                    <a:pt x="9309" y="9450"/>
                    <a:pt x="10800" y="9450"/>
                  </a:cubicBezTo>
                  <a:cubicBezTo>
                    <a:pt x="12291" y="9450"/>
                    <a:pt x="13500" y="8543"/>
                    <a:pt x="13500" y="7425"/>
                  </a:cubicBezTo>
                  <a:cubicBezTo>
                    <a:pt x="13500" y="6306"/>
                    <a:pt x="12291" y="5400"/>
                    <a:pt x="10800" y="5400"/>
                  </a:cubicBezTo>
                  <a:close/>
                  <a:moveTo>
                    <a:pt x="10800" y="10800"/>
                  </a:moveTo>
                  <a:cubicBezTo>
                    <a:pt x="8315" y="10800"/>
                    <a:pt x="6300" y="9289"/>
                    <a:pt x="6300" y="7425"/>
                  </a:cubicBezTo>
                  <a:cubicBezTo>
                    <a:pt x="6300" y="5561"/>
                    <a:pt x="8315" y="4050"/>
                    <a:pt x="10800" y="4050"/>
                  </a:cubicBezTo>
                  <a:cubicBezTo>
                    <a:pt x="13285" y="4050"/>
                    <a:pt x="15300" y="5561"/>
                    <a:pt x="15300" y="7425"/>
                  </a:cubicBezTo>
                  <a:cubicBezTo>
                    <a:pt x="15300" y="9289"/>
                    <a:pt x="13285" y="10800"/>
                    <a:pt x="10800" y="10800"/>
                  </a:cubicBezTo>
                  <a:close/>
                  <a:moveTo>
                    <a:pt x="10800" y="1350"/>
                  </a:moveTo>
                  <a:cubicBezTo>
                    <a:pt x="5830" y="1350"/>
                    <a:pt x="1800" y="4410"/>
                    <a:pt x="1800" y="8184"/>
                  </a:cubicBezTo>
                  <a:cubicBezTo>
                    <a:pt x="1800" y="11959"/>
                    <a:pt x="10800" y="19575"/>
                    <a:pt x="10800" y="19575"/>
                  </a:cubicBezTo>
                  <a:cubicBezTo>
                    <a:pt x="10800" y="19575"/>
                    <a:pt x="19800" y="11959"/>
                    <a:pt x="19800" y="8184"/>
                  </a:cubicBezTo>
                  <a:cubicBezTo>
                    <a:pt x="19800" y="4410"/>
                    <a:pt x="15771" y="1350"/>
                    <a:pt x="10800" y="1350"/>
                  </a:cubicBezTo>
                  <a:close/>
                  <a:moveTo>
                    <a:pt x="10800" y="21600"/>
                  </a:moveTo>
                  <a:cubicBezTo>
                    <a:pt x="10800" y="21600"/>
                    <a:pt x="0" y="12573"/>
                    <a:pt x="0" y="8100"/>
                  </a:cubicBezTo>
                  <a:cubicBezTo>
                    <a:pt x="0" y="3626"/>
                    <a:pt x="4835" y="0"/>
                    <a:pt x="10800" y="0"/>
                  </a:cubicBezTo>
                  <a:cubicBezTo>
                    <a:pt x="16765" y="0"/>
                    <a:pt x="21600" y="3626"/>
                    <a:pt x="21600" y="8100"/>
                  </a:cubicBezTo>
                  <a:cubicBezTo>
                    <a:pt x="21600" y="12573"/>
                    <a:pt x="10800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62" name="AutoShape 16"/>
            <p:cNvSpPr>
              <a:spLocks/>
            </p:cNvSpPr>
            <p:nvPr/>
          </p:nvSpPr>
          <p:spPr bwMode="auto">
            <a:xfrm>
              <a:off x="15433675" y="7340600"/>
              <a:ext cx="804863" cy="8048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550" y="12150"/>
                  </a:moveTo>
                  <a:lnTo>
                    <a:pt x="16200" y="12150"/>
                  </a:lnTo>
                  <a:lnTo>
                    <a:pt x="16200" y="13500"/>
                  </a:lnTo>
                  <a:lnTo>
                    <a:pt x="17550" y="13500"/>
                  </a:lnTo>
                  <a:cubicBezTo>
                    <a:pt x="17550" y="13500"/>
                    <a:pt x="17550" y="12150"/>
                    <a:pt x="17550" y="12150"/>
                  </a:cubicBezTo>
                  <a:close/>
                  <a:moveTo>
                    <a:pt x="16864" y="14839"/>
                  </a:moveTo>
                  <a:cubicBezTo>
                    <a:pt x="15746" y="14839"/>
                    <a:pt x="14840" y="13933"/>
                    <a:pt x="14840" y="12815"/>
                  </a:cubicBezTo>
                  <a:cubicBezTo>
                    <a:pt x="14840" y="11696"/>
                    <a:pt x="15746" y="10789"/>
                    <a:pt x="16864" y="10789"/>
                  </a:cubicBezTo>
                  <a:cubicBezTo>
                    <a:pt x="17983" y="10789"/>
                    <a:pt x="18889" y="11696"/>
                    <a:pt x="18889" y="12815"/>
                  </a:cubicBezTo>
                  <a:cubicBezTo>
                    <a:pt x="18889" y="13933"/>
                    <a:pt x="17983" y="14839"/>
                    <a:pt x="16864" y="14839"/>
                  </a:cubicBezTo>
                  <a:close/>
                  <a:moveTo>
                    <a:pt x="20250" y="6750"/>
                  </a:moveTo>
                  <a:cubicBezTo>
                    <a:pt x="20250" y="6377"/>
                    <a:pt x="19948" y="6075"/>
                    <a:pt x="19575" y="6075"/>
                  </a:cubicBezTo>
                  <a:lnTo>
                    <a:pt x="2025" y="6075"/>
                  </a:lnTo>
                  <a:cubicBezTo>
                    <a:pt x="1652" y="6075"/>
                    <a:pt x="1350" y="6377"/>
                    <a:pt x="1350" y="6750"/>
                  </a:cubicBezTo>
                  <a:lnTo>
                    <a:pt x="1350" y="19575"/>
                  </a:lnTo>
                  <a:cubicBezTo>
                    <a:pt x="1350" y="19948"/>
                    <a:pt x="1652" y="20250"/>
                    <a:pt x="2025" y="20250"/>
                  </a:cubicBezTo>
                  <a:lnTo>
                    <a:pt x="19575" y="20250"/>
                  </a:lnTo>
                  <a:cubicBezTo>
                    <a:pt x="19948" y="20250"/>
                    <a:pt x="20250" y="19948"/>
                    <a:pt x="20250" y="19575"/>
                  </a:cubicBezTo>
                  <a:cubicBezTo>
                    <a:pt x="20250" y="19575"/>
                    <a:pt x="20250" y="6750"/>
                    <a:pt x="20250" y="6750"/>
                  </a:cubicBezTo>
                  <a:close/>
                  <a:moveTo>
                    <a:pt x="16200" y="2025"/>
                  </a:moveTo>
                  <a:cubicBezTo>
                    <a:pt x="16200" y="1652"/>
                    <a:pt x="15898" y="1350"/>
                    <a:pt x="15525" y="1350"/>
                  </a:cubicBezTo>
                  <a:lnTo>
                    <a:pt x="2025" y="1350"/>
                  </a:lnTo>
                  <a:cubicBezTo>
                    <a:pt x="1652" y="1350"/>
                    <a:pt x="1350" y="1652"/>
                    <a:pt x="1350" y="2025"/>
                  </a:cubicBezTo>
                  <a:lnTo>
                    <a:pt x="1350" y="3368"/>
                  </a:lnTo>
                  <a:lnTo>
                    <a:pt x="1350" y="4718"/>
                  </a:lnTo>
                  <a:lnTo>
                    <a:pt x="16200" y="4718"/>
                  </a:lnTo>
                  <a:lnTo>
                    <a:pt x="16200" y="3375"/>
                  </a:lnTo>
                  <a:cubicBezTo>
                    <a:pt x="16200" y="3375"/>
                    <a:pt x="16200" y="3375"/>
                    <a:pt x="16200" y="3375"/>
                  </a:cubicBezTo>
                  <a:cubicBezTo>
                    <a:pt x="16200" y="3375"/>
                    <a:pt x="16200" y="2025"/>
                    <a:pt x="16200" y="2025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5" y="21600"/>
                    <a:pt x="0" y="20995"/>
                    <a:pt x="0" y="20250"/>
                  </a:cubicBezTo>
                  <a:lnTo>
                    <a:pt x="0" y="6757"/>
                  </a:lnTo>
                  <a:lnTo>
                    <a:pt x="0" y="3743"/>
                  </a:lnTo>
                  <a:lnTo>
                    <a:pt x="0" y="2339"/>
                  </a:lnTo>
                  <a:lnTo>
                    <a:pt x="0" y="2018"/>
                  </a:lnTo>
                  <a:lnTo>
                    <a:pt x="31" y="2018"/>
                  </a:lnTo>
                  <a:cubicBezTo>
                    <a:pt x="180" y="880"/>
                    <a:pt x="1095" y="0"/>
                    <a:pt x="2214" y="0"/>
                  </a:cubicBezTo>
                  <a:lnTo>
                    <a:pt x="15329" y="0"/>
                  </a:lnTo>
                  <a:cubicBezTo>
                    <a:pt x="16552" y="0"/>
                    <a:pt x="17543" y="1047"/>
                    <a:pt x="17543" y="2339"/>
                  </a:cubicBezTo>
                  <a:lnTo>
                    <a:pt x="17543" y="3743"/>
                  </a:lnTo>
                  <a:cubicBezTo>
                    <a:pt x="17543" y="3848"/>
                    <a:pt x="17527" y="3949"/>
                    <a:pt x="17514" y="4050"/>
                  </a:cubicBezTo>
                  <a:lnTo>
                    <a:pt x="17543" y="4050"/>
                  </a:lnTo>
                  <a:lnTo>
                    <a:pt x="17543" y="4725"/>
                  </a:lnTo>
                  <a:lnTo>
                    <a:pt x="20250" y="4725"/>
                  </a:lnTo>
                  <a:cubicBezTo>
                    <a:pt x="20996" y="4725"/>
                    <a:pt x="21600" y="5329"/>
                    <a:pt x="21600" y="6075"/>
                  </a:cubicBezTo>
                  <a:lnTo>
                    <a:pt x="21600" y="20250"/>
                  </a:lnTo>
                  <a:cubicBezTo>
                    <a:pt x="21600" y="20995"/>
                    <a:pt x="20996" y="21600"/>
                    <a:pt x="20250" y="21600"/>
                  </a:cubicBezTo>
                  <a:close/>
                  <a:moveTo>
                    <a:pt x="20250" y="21600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63" name="AutoShape 17"/>
            <p:cNvSpPr>
              <a:spLocks/>
            </p:cNvSpPr>
            <p:nvPr/>
          </p:nvSpPr>
          <p:spPr bwMode="auto">
            <a:xfrm>
              <a:off x="11742738" y="4064000"/>
              <a:ext cx="804862" cy="7540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10076"/>
                  </a:moveTo>
                  <a:lnTo>
                    <a:pt x="14175" y="10076"/>
                  </a:lnTo>
                  <a:cubicBezTo>
                    <a:pt x="14548" y="10076"/>
                    <a:pt x="14850" y="10398"/>
                    <a:pt x="14850" y="10795"/>
                  </a:cubicBezTo>
                  <a:cubicBezTo>
                    <a:pt x="14850" y="11193"/>
                    <a:pt x="14548" y="11515"/>
                    <a:pt x="14175" y="11515"/>
                  </a:cubicBezTo>
                  <a:lnTo>
                    <a:pt x="7425" y="11515"/>
                  </a:lnTo>
                  <a:cubicBezTo>
                    <a:pt x="7052" y="11515"/>
                    <a:pt x="6750" y="11193"/>
                    <a:pt x="6750" y="10795"/>
                  </a:cubicBezTo>
                  <a:cubicBezTo>
                    <a:pt x="6750" y="10398"/>
                    <a:pt x="7052" y="10076"/>
                    <a:pt x="7425" y="10076"/>
                  </a:cubicBezTo>
                  <a:close/>
                  <a:moveTo>
                    <a:pt x="16875" y="7197"/>
                  </a:moveTo>
                  <a:lnTo>
                    <a:pt x="4725" y="7197"/>
                  </a:lnTo>
                  <a:cubicBezTo>
                    <a:pt x="4352" y="7197"/>
                    <a:pt x="4050" y="6875"/>
                    <a:pt x="4050" y="6477"/>
                  </a:cubicBezTo>
                  <a:cubicBezTo>
                    <a:pt x="4050" y="6080"/>
                    <a:pt x="4352" y="5758"/>
                    <a:pt x="4725" y="5758"/>
                  </a:cubicBezTo>
                  <a:lnTo>
                    <a:pt x="16875" y="5758"/>
                  </a:lnTo>
                  <a:cubicBezTo>
                    <a:pt x="17248" y="5758"/>
                    <a:pt x="17550" y="6080"/>
                    <a:pt x="17550" y="6477"/>
                  </a:cubicBezTo>
                  <a:cubicBezTo>
                    <a:pt x="17550" y="6875"/>
                    <a:pt x="17248" y="7197"/>
                    <a:pt x="16875" y="7197"/>
                  </a:cubicBezTo>
                  <a:close/>
                  <a:moveTo>
                    <a:pt x="20250" y="2879"/>
                  </a:moveTo>
                  <a:cubicBezTo>
                    <a:pt x="20250" y="2084"/>
                    <a:pt x="19645" y="1439"/>
                    <a:pt x="18900" y="1439"/>
                  </a:cubicBezTo>
                  <a:lnTo>
                    <a:pt x="2700" y="1439"/>
                  </a:lnTo>
                  <a:cubicBezTo>
                    <a:pt x="1955" y="1439"/>
                    <a:pt x="1350" y="2084"/>
                    <a:pt x="1350" y="2879"/>
                  </a:cubicBezTo>
                  <a:lnTo>
                    <a:pt x="1350" y="15834"/>
                  </a:lnTo>
                  <a:cubicBezTo>
                    <a:pt x="1350" y="16629"/>
                    <a:pt x="1955" y="17273"/>
                    <a:pt x="2700" y="17273"/>
                  </a:cubicBezTo>
                  <a:lnTo>
                    <a:pt x="8767" y="17273"/>
                  </a:lnTo>
                  <a:lnTo>
                    <a:pt x="10800" y="19441"/>
                  </a:lnTo>
                  <a:lnTo>
                    <a:pt x="12833" y="17273"/>
                  </a:lnTo>
                  <a:lnTo>
                    <a:pt x="18900" y="17273"/>
                  </a:lnTo>
                  <a:cubicBezTo>
                    <a:pt x="19645" y="17273"/>
                    <a:pt x="20250" y="16629"/>
                    <a:pt x="20250" y="15834"/>
                  </a:cubicBezTo>
                  <a:cubicBezTo>
                    <a:pt x="20250" y="15834"/>
                    <a:pt x="20250" y="2879"/>
                    <a:pt x="20250" y="2879"/>
                  </a:cubicBezTo>
                  <a:close/>
                  <a:moveTo>
                    <a:pt x="19575" y="18712"/>
                  </a:moveTo>
                  <a:lnTo>
                    <a:pt x="13508" y="18712"/>
                  </a:lnTo>
                  <a:lnTo>
                    <a:pt x="10800" y="21600"/>
                  </a:lnTo>
                  <a:lnTo>
                    <a:pt x="8091" y="18712"/>
                  </a:lnTo>
                  <a:lnTo>
                    <a:pt x="2025" y="18712"/>
                  </a:lnTo>
                  <a:cubicBezTo>
                    <a:pt x="907" y="18712"/>
                    <a:pt x="0" y="17746"/>
                    <a:pt x="0" y="16553"/>
                  </a:cubicBezTo>
                  <a:lnTo>
                    <a:pt x="0" y="2159"/>
                  </a:lnTo>
                  <a:cubicBezTo>
                    <a:pt x="0" y="96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67"/>
                    <a:pt x="21600" y="2159"/>
                  </a:cubicBezTo>
                  <a:lnTo>
                    <a:pt x="21600" y="16553"/>
                  </a:lnTo>
                  <a:cubicBezTo>
                    <a:pt x="21600" y="17746"/>
                    <a:pt x="20693" y="18712"/>
                    <a:pt x="19575" y="18712"/>
                  </a:cubicBezTo>
                  <a:close/>
                  <a:moveTo>
                    <a:pt x="19575" y="18712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64" name="AutoShape 18"/>
            <p:cNvSpPr>
              <a:spLocks/>
            </p:cNvSpPr>
            <p:nvPr/>
          </p:nvSpPr>
          <p:spPr bwMode="auto">
            <a:xfrm>
              <a:off x="8140700" y="7391400"/>
              <a:ext cx="777875" cy="7794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121" y="17419"/>
                  </a:moveTo>
                  <a:lnTo>
                    <a:pt x="16723" y="17419"/>
                  </a:lnTo>
                  <a:lnTo>
                    <a:pt x="16723" y="5275"/>
                  </a:lnTo>
                  <a:cubicBezTo>
                    <a:pt x="16723" y="5275"/>
                    <a:pt x="5121" y="17419"/>
                    <a:pt x="5121" y="17419"/>
                  </a:cubicBezTo>
                  <a:close/>
                  <a:moveTo>
                    <a:pt x="4180" y="4181"/>
                  </a:moveTo>
                  <a:lnTo>
                    <a:pt x="4180" y="16368"/>
                  </a:lnTo>
                  <a:lnTo>
                    <a:pt x="15823" y="4181"/>
                  </a:lnTo>
                  <a:cubicBezTo>
                    <a:pt x="15823" y="4181"/>
                    <a:pt x="4180" y="4181"/>
                    <a:pt x="4180" y="4181"/>
                  </a:cubicBezTo>
                  <a:close/>
                  <a:moveTo>
                    <a:pt x="20903" y="18813"/>
                  </a:moveTo>
                  <a:lnTo>
                    <a:pt x="18116" y="18813"/>
                  </a:lnTo>
                  <a:lnTo>
                    <a:pt x="18116" y="20903"/>
                  </a:lnTo>
                  <a:cubicBezTo>
                    <a:pt x="18116" y="21288"/>
                    <a:pt x="17804" y="21600"/>
                    <a:pt x="17420" y="21600"/>
                  </a:cubicBezTo>
                  <a:cubicBezTo>
                    <a:pt x="17035" y="21600"/>
                    <a:pt x="16723" y="21288"/>
                    <a:pt x="16723" y="20903"/>
                  </a:cubicBezTo>
                  <a:lnTo>
                    <a:pt x="16723" y="18813"/>
                  </a:lnTo>
                  <a:lnTo>
                    <a:pt x="3484" y="18813"/>
                  </a:lnTo>
                  <a:cubicBezTo>
                    <a:pt x="3425" y="18813"/>
                    <a:pt x="3372" y="18793"/>
                    <a:pt x="3317" y="18779"/>
                  </a:cubicBezTo>
                  <a:cubicBezTo>
                    <a:pt x="3286" y="18771"/>
                    <a:pt x="3254" y="18773"/>
                    <a:pt x="3224" y="18761"/>
                  </a:cubicBezTo>
                  <a:cubicBezTo>
                    <a:pt x="3049" y="18689"/>
                    <a:pt x="2910" y="18551"/>
                    <a:pt x="2839" y="18375"/>
                  </a:cubicBezTo>
                  <a:cubicBezTo>
                    <a:pt x="2829" y="18350"/>
                    <a:pt x="2831" y="18322"/>
                    <a:pt x="2824" y="18297"/>
                  </a:cubicBezTo>
                  <a:cubicBezTo>
                    <a:pt x="2807" y="18238"/>
                    <a:pt x="2787" y="18180"/>
                    <a:pt x="2787" y="18116"/>
                  </a:cubicBezTo>
                  <a:lnTo>
                    <a:pt x="2787" y="4181"/>
                  </a:lnTo>
                  <a:lnTo>
                    <a:pt x="697" y="4181"/>
                  </a:lnTo>
                  <a:cubicBezTo>
                    <a:pt x="312" y="4181"/>
                    <a:pt x="0" y="3869"/>
                    <a:pt x="0" y="3484"/>
                  </a:cubicBezTo>
                  <a:cubicBezTo>
                    <a:pt x="0" y="3099"/>
                    <a:pt x="312" y="2787"/>
                    <a:pt x="697" y="2787"/>
                  </a:cubicBezTo>
                  <a:lnTo>
                    <a:pt x="2787" y="2787"/>
                  </a:lnTo>
                  <a:lnTo>
                    <a:pt x="2787" y="697"/>
                  </a:lnTo>
                  <a:cubicBezTo>
                    <a:pt x="2787" y="312"/>
                    <a:pt x="3099" y="0"/>
                    <a:pt x="3484" y="0"/>
                  </a:cubicBezTo>
                  <a:cubicBezTo>
                    <a:pt x="3869" y="0"/>
                    <a:pt x="4180" y="312"/>
                    <a:pt x="4180" y="697"/>
                  </a:cubicBezTo>
                  <a:lnTo>
                    <a:pt x="4180" y="2787"/>
                  </a:lnTo>
                  <a:lnTo>
                    <a:pt x="17154" y="2787"/>
                  </a:lnTo>
                  <a:lnTo>
                    <a:pt x="18301" y="1587"/>
                  </a:lnTo>
                  <a:cubicBezTo>
                    <a:pt x="18575" y="1312"/>
                    <a:pt x="19020" y="1312"/>
                    <a:pt x="19295" y="1587"/>
                  </a:cubicBezTo>
                  <a:cubicBezTo>
                    <a:pt x="19569" y="1862"/>
                    <a:pt x="19569" y="2308"/>
                    <a:pt x="19295" y="2582"/>
                  </a:cubicBezTo>
                  <a:lnTo>
                    <a:pt x="18116" y="3816"/>
                  </a:lnTo>
                  <a:lnTo>
                    <a:pt x="18116" y="17419"/>
                  </a:lnTo>
                  <a:lnTo>
                    <a:pt x="20903" y="17419"/>
                  </a:lnTo>
                  <a:cubicBezTo>
                    <a:pt x="21288" y="17419"/>
                    <a:pt x="21600" y="17731"/>
                    <a:pt x="21600" y="18116"/>
                  </a:cubicBezTo>
                  <a:cubicBezTo>
                    <a:pt x="21600" y="18501"/>
                    <a:pt x="21288" y="18813"/>
                    <a:pt x="20903" y="18813"/>
                  </a:cubicBezTo>
                  <a:close/>
                  <a:moveTo>
                    <a:pt x="20903" y="18813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65" name="AutoShape 19"/>
            <p:cNvSpPr>
              <a:spLocks/>
            </p:cNvSpPr>
            <p:nvPr/>
          </p:nvSpPr>
          <p:spPr bwMode="auto">
            <a:xfrm>
              <a:off x="11857038" y="10902950"/>
              <a:ext cx="804862" cy="8048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550" y="6075"/>
                  </a:moveTo>
                  <a:lnTo>
                    <a:pt x="10125" y="6075"/>
                  </a:lnTo>
                  <a:lnTo>
                    <a:pt x="10125" y="7425"/>
                  </a:lnTo>
                  <a:lnTo>
                    <a:pt x="8775" y="7425"/>
                  </a:lnTo>
                  <a:lnTo>
                    <a:pt x="8775" y="6075"/>
                  </a:lnTo>
                  <a:lnTo>
                    <a:pt x="4050" y="6075"/>
                  </a:lnTo>
                  <a:cubicBezTo>
                    <a:pt x="3677" y="6075"/>
                    <a:pt x="3375" y="5773"/>
                    <a:pt x="3375" y="5400"/>
                  </a:cubicBezTo>
                  <a:cubicBezTo>
                    <a:pt x="3375" y="5027"/>
                    <a:pt x="3677" y="4725"/>
                    <a:pt x="4050" y="4725"/>
                  </a:cubicBezTo>
                  <a:lnTo>
                    <a:pt x="8775" y="4725"/>
                  </a:lnTo>
                  <a:lnTo>
                    <a:pt x="8775" y="3375"/>
                  </a:lnTo>
                  <a:lnTo>
                    <a:pt x="10125" y="3375"/>
                  </a:lnTo>
                  <a:lnTo>
                    <a:pt x="10125" y="4725"/>
                  </a:lnTo>
                  <a:lnTo>
                    <a:pt x="17550" y="4725"/>
                  </a:lnTo>
                  <a:cubicBezTo>
                    <a:pt x="17923" y="4725"/>
                    <a:pt x="18225" y="5027"/>
                    <a:pt x="18225" y="5400"/>
                  </a:cubicBezTo>
                  <a:cubicBezTo>
                    <a:pt x="18225" y="5773"/>
                    <a:pt x="17923" y="6075"/>
                    <a:pt x="17550" y="6075"/>
                  </a:cubicBezTo>
                  <a:close/>
                  <a:moveTo>
                    <a:pt x="17550" y="11475"/>
                  </a:moveTo>
                  <a:lnTo>
                    <a:pt x="15525" y="11475"/>
                  </a:lnTo>
                  <a:lnTo>
                    <a:pt x="15525" y="12825"/>
                  </a:lnTo>
                  <a:lnTo>
                    <a:pt x="14175" y="12825"/>
                  </a:lnTo>
                  <a:lnTo>
                    <a:pt x="14175" y="11475"/>
                  </a:lnTo>
                  <a:lnTo>
                    <a:pt x="4050" y="11475"/>
                  </a:lnTo>
                  <a:cubicBezTo>
                    <a:pt x="3677" y="11475"/>
                    <a:pt x="3375" y="11173"/>
                    <a:pt x="3375" y="10800"/>
                  </a:cubicBezTo>
                  <a:cubicBezTo>
                    <a:pt x="3375" y="10427"/>
                    <a:pt x="3677" y="10125"/>
                    <a:pt x="4050" y="10125"/>
                  </a:cubicBezTo>
                  <a:lnTo>
                    <a:pt x="14175" y="10125"/>
                  </a:lnTo>
                  <a:lnTo>
                    <a:pt x="14175" y="8775"/>
                  </a:lnTo>
                  <a:lnTo>
                    <a:pt x="15525" y="8775"/>
                  </a:lnTo>
                  <a:lnTo>
                    <a:pt x="15525" y="10125"/>
                  </a:lnTo>
                  <a:lnTo>
                    <a:pt x="17550" y="10125"/>
                  </a:lnTo>
                  <a:cubicBezTo>
                    <a:pt x="17923" y="10125"/>
                    <a:pt x="18225" y="10427"/>
                    <a:pt x="18225" y="10800"/>
                  </a:cubicBezTo>
                  <a:cubicBezTo>
                    <a:pt x="18225" y="11173"/>
                    <a:pt x="17923" y="11475"/>
                    <a:pt x="17550" y="11475"/>
                  </a:cubicBezTo>
                  <a:close/>
                  <a:moveTo>
                    <a:pt x="17550" y="16875"/>
                  </a:moveTo>
                  <a:lnTo>
                    <a:pt x="6750" y="16875"/>
                  </a:lnTo>
                  <a:lnTo>
                    <a:pt x="6750" y="18225"/>
                  </a:lnTo>
                  <a:lnTo>
                    <a:pt x="5400" y="18225"/>
                  </a:lnTo>
                  <a:lnTo>
                    <a:pt x="5400" y="16875"/>
                  </a:lnTo>
                  <a:lnTo>
                    <a:pt x="4050" y="16875"/>
                  </a:lnTo>
                  <a:cubicBezTo>
                    <a:pt x="3677" y="16875"/>
                    <a:pt x="3375" y="16573"/>
                    <a:pt x="3375" y="16200"/>
                  </a:cubicBezTo>
                  <a:cubicBezTo>
                    <a:pt x="3375" y="15828"/>
                    <a:pt x="3677" y="15525"/>
                    <a:pt x="4050" y="15525"/>
                  </a:cubicBezTo>
                  <a:lnTo>
                    <a:pt x="5400" y="15525"/>
                  </a:lnTo>
                  <a:lnTo>
                    <a:pt x="5400" y="14175"/>
                  </a:lnTo>
                  <a:lnTo>
                    <a:pt x="6750" y="14175"/>
                  </a:lnTo>
                  <a:lnTo>
                    <a:pt x="6750" y="15525"/>
                  </a:lnTo>
                  <a:lnTo>
                    <a:pt x="17550" y="15525"/>
                  </a:lnTo>
                  <a:cubicBezTo>
                    <a:pt x="17923" y="15525"/>
                    <a:pt x="18225" y="15828"/>
                    <a:pt x="18225" y="16200"/>
                  </a:cubicBezTo>
                  <a:cubicBezTo>
                    <a:pt x="18225" y="16573"/>
                    <a:pt x="17923" y="16875"/>
                    <a:pt x="17550" y="16875"/>
                  </a:cubicBezTo>
                  <a:close/>
                  <a:moveTo>
                    <a:pt x="20250" y="2025"/>
                  </a:moveTo>
                  <a:cubicBezTo>
                    <a:pt x="20250" y="1652"/>
                    <a:pt x="19948" y="1350"/>
                    <a:pt x="19575" y="1350"/>
                  </a:cubicBezTo>
                  <a:lnTo>
                    <a:pt x="2025" y="1350"/>
                  </a:lnTo>
                  <a:cubicBezTo>
                    <a:pt x="1652" y="1350"/>
                    <a:pt x="1350" y="1652"/>
                    <a:pt x="1350" y="2025"/>
                  </a:cubicBezTo>
                  <a:lnTo>
                    <a:pt x="1350" y="19575"/>
                  </a:lnTo>
                  <a:cubicBezTo>
                    <a:pt x="1350" y="19948"/>
                    <a:pt x="1652" y="20250"/>
                    <a:pt x="2025" y="20250"/>
                  </a:cubicBezTo>
                  <a:lnTo>
                    <a:pt x="19575" y="20250"/>
                  </a:lnTo>
                  <a:cubicBezTo>
                    <a:pt x="19948" y="20250"/>
                    <a:pt x="20250" y="19948"/>
                    <a:pt x="20250" y="19575"/>
                  </a:cubicBezTo>
                  <a:cubicBezTo>
                    <a:pt x="20250" y="19575"/>
                    <a:pt x="20250" y="2025"/>
                    <a:pt x="20250" y="2025"/>
                  </a:cubicBezTo>
                  <a:close/>
                  <a:moveTo>
                    <a:pt x="19575" y="21600"/>
                  </a:moveTo>
                  <a:lnTo>
                    <a:pt x="2025" y="21600"/>
                  </a:lnTo>
                  <a:cubicBezTo>
                    <a:pt x="907" y="21600"/>
                    <a:pt x="0" y="20693"/>
                    <a:pt x="0" y="19575"/>
                  </a:cubicBezTo>
                  <a:lnTo>
                    <a:pt x="0" y="2025"/>
                  </a:lnTo>
                  <a:cubicBezTo>
                    <a:pt x="0" y="90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07"/>
                    <a:pt x="21600" y="2025"/>
                  </a:cubicBezTo>
                  <a:lnTo>
                    <a:pt x="21600" y="19575"/>
                  </a:lnTo>
                  <a:cubicBezTo>
                    <a:pt x="21600" y="20693"/>
                    <a:pt x="20693" y="21600"/>
                    <a:pt x="19575" y="21600"/>
                  </a:cubicBezTo>
                  <a:close/>
                  <a:moveTo>
                    <a:pt x="19575" y="21600"/>
                  </a:move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66" name="AutoShape 20"/>
            <p:cNvSpPr>
              <a:spLocks/>
            </p:cNvSpPr>
            <p:nvPr/>
          </p:nvSpPr>
          <p:spPr bwMode="auto">
            <a:xfrm>
              <a:off x="9448800" y="9804400"/>
              <a:ext cx="803275" cy="7540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10076"/>
                  </a:moveTo>
                  <a:lnTo>
                    <a:pt x="14175" y="10076"/>
                  </a:lnTo>
                  <a:cubicBezTo>
                    <a:pt x="14548" y="10076"/>
                    <a:pt x="14850" y="10398"/>
                    <a:pt x="14850" y="10795"/>
                  </a:cubicBezTo>
                  <a:cubicBezTo>
                    <a:pt x="14850" y="11193"/>
                    <a:pt x="14548" y="11515"/>
                    <a:pt x="14175" y="11515"/>
                  </a:cubicBezTo>
                  <a:lnTo>
                    <a:pt x="7425" y="11515"/>
                  </a:lnTo>
                  <a:cubicBezTo>
                    <a:pt x="7052" y="11515"/>
                    <a:pt x="6750" y="11193"/>
                    <a:pt x="6750" y="10795"/>
                  </a:cubicBezTo>
                  <a:cubicBezTo>
                    <a:pt x="6750" y="10398"/>
                    <a:pt x="7052" y="10076"/>
                    <a:pt x="7425" y="10076"/>
                  </a:cubicBezTo>
                  <a:close/>
                  <a:moveTo>
                    <a:pt x="16875" y="7197"/>
                  </a:moveTo>
                  <a:lnTo>
                    <a:pt x="4725" y="7197"/>
                  </a:lnTo>
                  <a:cubicBezTo>
                    <a:pt x="4352" y="7197"/>
                    <a:pt x="4050" y="6875"/>
                    <a:pt x="4050" y="6477"/>
                  </a:cubicBezTo>
                  <a:cubicBezTo>
                    <a:pt x="4050" y="6080"/>
                    <a:pt x="4352" y="5758"/>
                    <a:pt x="4725" y="5758"/>
                  </a:cubicBezTo>
                  <a:lnTo>
                    <a:pt x="16875" y="5758"/>
                  </a:lnTo>
                  <a:cubicBezTo>
                    <a:pt x="17248" y="5758"/>
                    <a:pt x="17550" y="6080"/>
                    <a:pt x="17550" y="6477"/>
                  </a:cubicBezTo>
                  <a:cubicBezTo>
                    <a:pt x="17550" y="6875"/>
                    <a:pt x="17248" y="7197"/>
                    <a:pt x="16875" y="7197"/>
                  </a:cubicBezTo>
                  <a:close/>
                  <a:moveTo>
                    <a:pt x="20250" y="2879"/>
                  </a:moveTo>
                  <a:cubicBezTo>
                    <a:pt x="20250" y="2084"/>
                    <a:pt x="19645" y="1439"/>
                    <a:pt x="18900" y="1439"/>
                  </a:cubicBezTo>
                  <a:lnTo>
                    <a:pt x="2700" y="1439"/>
                  </a:lnTo>
                  <a:cubicBezTo>
                    <a:pt x="1955" y="1439"/>
                    <a:pt x="1350" y="2084"/>
                    <a:pt x="1350" y="2879"/>
                  </a:cubicBezTo>
                  <a:lnTo>
                    <a:pt x="1350" y="15834"/>
                  </a:lnTo>
                  <a:cubicBezTo>
                    <a:pt x="1350" y="16629"/>
                    <a:pt x="1955" y="17273"/>
                    <a:pt x="2700" y="17273"/>
                  </a:cubicBezTo>
                  <a:lnTo>
                    <a:pt x="8767" y="17273"/>
                  </a:lnTo>
                  <a:lnTo>
                    <a:pt x="10800" y="19441"/>
                  </a:lnTo>
                  <a:lnTo>
                    <a:pt x="12833" y="17273"/>
                  </a:lnTo>
                  <a:lnTo>
                    <a:pt x="18900" y="17273"/>
                  </a:lnTo>
                  <a:cubicBezTo>
                    <a:pt x="19645" y="17273"/>
                    <a:pt x="20250" y="16629"/>
                    <a:pt x="20250" y="15834"/>
                  </a:cubicBezTo>
                  <a:cubicBezTo>
                    <a:pt x="20250" y="15834"/>
                    <a:pt x="20250" y="2879"/>
                    <a:pt x="20250" y="2879"/>
                  </a:cubicBezTo>
                  <a:close/>
                  <a:moveTo>
                    <a:pt x="19575" y="18712"/>
                  </a:moveTo>
                  <a:lnTo>
                    <a:pt x="13508" y="18712"/>
                  </a:lnTo>
                  <a:lnTo>
                    <a:pt x="10800" y="21600"/>
                  </a:lnTo>
                  <a:lnTo>
                    <a:pt x="8091" y="18712"/>
                  </a:lnTo>
                  <a:lnTo>
                    <a:pt x="2025" y="18712"/>
                  </a:lnTo>
                  <a:cubicBezTo>
                    <a:pt x="907" y="18712"/>
                    <a:pt x="0" y="17746"/>
                    <a:pt x="0" y="16553"/>
                  </a:cubicBezTo>
                  <a:lnTo>
                    <a:pt x="0" y="2159"/>
                  </a:lnTo>
                  <a:cubicBezTo>
                    <a:pt x="0" y="96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67"/>
                    <a:pt x="21600" y="2159"/>
                  </a:cubicBezTo>
                  <a:lnTo>
                    <a:pt x="21600" y="16553"/>
                  </a:lnTo>
                  <a:cubicBezTo>
                    <a:pt x="21600" y="17746"/>
                    <a:pt x="20693" y="18712"/>
                    <a:pt x="19575" y="18712"/>
                  </a:cubicBezTo>
                  <a:close/>
                  <a:moveTo>
                    <a:pt x="19575" y="18712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577757" y="3079897"/>
            <a:ext cx="1036486" cy="1195035"/>
            <a:chOff x="10828338" y="6254750"/>
            <a:chExt cx="2781300" cy="3206750"/>
          </a:xfrm>
        </p:grpSpPr>
        <p:sp>
          <p:nvSpPr>
            <p:cNvPr id="73" name="Freeform 40"/>
            <p:cNvSpPr>
              <a:spLocks/>
            </p:cNvSpPr>
            <p:nvPr/>
          </p:nvSpPr>
          <p:spPr bwMode="auto">
            <a:xfrm>
              <a:off x="10828338" y="6254750"/>
              <a:ext cx="2781300" cy="3206750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5400 h 21600"/>
                <a:gd name="T4" fmla="*/ 21600 w 21600"/>
                <a:gd name="T5" fmla="*/ 16200 h 21600"/>
                <a:gd name="T6" fmla="*/ 10800 w 21600"/>
                <a:gd name="T7" fmla="*/ 21600 h 21600"/>
                <a:gd name="T8" fmla="*/ 0 w 21600"/>
                <a:gd name="T9" fmla="*/ 16200 h 21600"/>
                <a:gd name="T10" fmla="*/ 0 w 21600"/>
                <a:gd name="T11" fmla="*/ 5400 h 21600"/>
                <a:gd name="T12" fmla="*/ 10800 w 21600"/>
                <a:gd name="T13" fmla="*/ 0 h 21600"/>
                <a:gd name="T14" fmla="*/ 10800 w 21600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lnTo>
                    <a:pt x="10800" y="0"/>
                  </a:lnTo>
                  <a:close/>
                  <a:moveTo>
                    <a:pt x="10800" y="0"/>
                  </a:moveTo>
                </a:path>
              </a:pathLst>
            </a:custGeom>
            <a:solidFill>
              <a:schemeClr val="accent6"/>
            </a:solidFill>
            <a:ln w="25400" cap="flat">
              <a:solidFill>
                <a:srgbClr val="1A1A1A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11385550" y="6880225"/>
              <a:ext cx="1638300" cy="1727200"/>
            </a:xfrm>
            <a:custGeom>
              <a:avLst/>
              <a:gdLst>
                <a:gd name="T0" fmla="*/ 10975 w 21600"/>
                <a:gd name="T1" fmla="*/ 314 h 21600"/>
                <a:gd name="T2" fmla="*/ 9118 w 21600"/>
                <a:gd name="T3" fmla="*/ 440 h 21600"/>
                <a:gd name="T4" fmla="*/ 7724 w 21600"/>
                <a:gd name="T5" fmla="*/ 943 h 21600"/>
                <a:gd name="T6" fmla="*/ 6862 w 21600"/>
                <a:gd name="T7" fmla="*/ 1194 h 21600"/>
                <a:gd name="T8" fmla="*/ 6994 w 21600"/>
                <a:gd name="T9" fmla="*/ 1822 h 21600"/>
                <a:gd name="T10" fmla="*/ 6265 w 21600"/>
                <a:gd name="T11" fmla="*/ 3268 h 21600"/>
                <a:gd name="T12" fmla="*/ 6065 w 21600"/>
                <a:gd name="T13" fmla="*/ 5404 h 21600"/>
                <a:gd name="T14" fmla="*/ 6065 w 21600"/>
                <a:gd name="T15" fmla="*/ 5970 h 21600"/>
                <a:gd name="T16" fmla="*/ 5667 w 21600"/>
                <a:gd name="T17" fmla="*/ 6171 h 21600"/>
                <a:gd name="T18" fmla="*/ 5667 w 21600"/>
                <a:gd name="T19" fmla="*/ 6849 h 21600"/>
                <a:gd name="T20" fmla="*/ 6535 w 21600"/>
                <a:gd name="T21" fmla="*/ 8288 h 21600"/>
                <a:gd name="T22" fmla="*/ 6547 w 21600"/>
                <a:gd name="T23" fmla="*/ 8288 h 21600"/>
                <a:gd name="T24" fmla="*/ 6994 w 21600"/>
                <a:gd name="T25" fmla="*/ 8295 h 21600"/>
                <a:gd name="T26" fmla="*/ 7260 w 21600"/>
                <a:gd name="T27" fmla="*/ 9300 h 21600"/>
                <a:gd name="T28" fmla="*/ 8255 w 21600"/>
                <a:gd name="T29" fmla="*/ 10934 h 21600"/>
                <a:gd name="T30" fmla="*/ 8189 w 21600"/>
                <a:gd name="T31" fmla="*/ 12065 h 21600"/>
                <a:gd name="T32" fmla="*/ 7260 w 21600"/>
                <a:gd name="T33" fmla="*/ 12630 h 21600"/>
                <a:gd name="T34" fmla="*/ 3809 w 21600"/>
                <a:gd name="T35" fmla="*/ 13510 h 21600"/>
                <a:gd name="T36" fmla="*/ 1089 w 21600"/>
                <a:gd name="T37" fmla="*/ 14830 h 21600"/>
                <a:gd name="T38" fmla="*/ 558 w 21600"/>
                <a:gd name="T39" fmla="*/ 17280 h 21600"/>
                <a:gd name="T40" fmla="*/ 0 w 21600"/>
                <a:gd name="T41" fmla="*/ 21600 h 21600"/>
                <a:gd name="T42" fmla="*/ 21600 w 21600"/>
                <a:gd name="T43" fmla="*/ 21561 h 21600"/>
                <a:gd name="T44" fmla="*/ 20862 w 21600"/>
                <a:gd name="T45" fmla="*/ 15835 h 21600"/>
                <a:gd name="T46" fmla="*/ 19468 w 21600"/>
                <a:gd name="T47" fmla="*/ 14139 h 21600"/>
                <a:gd name="T48" fmla="*/ 17810 w 21600"/>
                <a:gd name="T49" fmla="*/ 13322 h 21600"/>
                <a:gd name="T50" fmla="*/ 15952 w 21600"/>
                <a:gd name="T51" fmla="*/ 12945 h 21600"/>
                <a:gd name="T52" fmla="*/ 14359 w 21600"/>
                <a:gd name="T53" fmla="*/ 12693 h 21600"/>
                <a:gd name="T54" fmla="*/ 13431 w 21600"/>
                <a:gd name="T55" fmla="*/ 12128 h 21600"/>
                <a:gd name="T56" fmla="*/ 13431 w 21600"/>
                <a:gd name="T57" fmla="*/ 10934 h 21600"/>
                <a:gd name="T58" fmla="*/ 14227 w 21600"/>
                <a:gd name="T59" fmla="*/ 9237 h 21600"/>
                <a:gd name="T60" fmla="*/ 14625 w 21600"/>
                <a:gd name="T61" fmla="*/ 8106 h 21600"/>
                <a:gd name="T62" fmla="*/ 14993 w 21600"/>
                <a:gd name="T63" fmla="*/ 8093 h 21600"/>
                <a:gd name="T64" fmla="*/ 15770 w 21600"/>
                <a:gd name="T65" fmla="*/ 6587 h 21600"/>
                <a:gd name="T66" fmla="*/ 15771 w 21600"/>
                <a:gd name="T67" fmla="*/ 5950 h 21600"/>
                <a:gd name="T68" fmla="*/ 15288 w 21600"/>
                <a:gd name="T69" fmla="*/ 5530 h 21600"/>
                <a:gd name="T70" fmla="*/ 15222 w 21600"/>
                <a:gd name="T71" fmla="*/ 3519 h 21600"/>
                <a:gd name="T72" fmla="*/ 14492 w 21600"/>
                <a:gd name="T73" fmla="*/ 1697 h 21600"/>
                <a:gd name="T74" fmla="*/ 13298 w 21600"/>
                <a:gd name="T75" fmla="*/ 691 h 21600"/>
                <a:gd name="T76" fmla="*/ 12701 w 21600"/>
                <a:gd name="T77" fmla="*/ 0 h 21600"/>
                <a:gd name="T78" fmla="*/ 12435 w 21600"/>
                <a:gd name="T79" fmla="*/ 440 h 21600"/>
                <a:gd name="T80" fmla="*/ 10975 w 21600"/>
                <a:gd name="T81" fmla="*/ 314 h 21600"/>
                <a:gd name="T82" fmla="*/ 10975 w 21600"/>
                <a:gd name="T83" fmla="*/ 3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00" h="21600">
                  <a:moveTo>
                    <a:pt x="10975" y="314"/>
                  </a:moveTo>
                  <a:cubicBezTo>
                    <a:pt x="10975" y="314"/>
                    <a:pt x="9582" y="251"/>
                    <a:pt x="9118" y="440"/>
                  </a:cubicBezTo>
                  <a:cubicBezTo>
                    <a:pt x="8653" y="628"/>
                    <a:pt x="7724" y="943"/>
                    <a:pt x="7724" y="943"/>
                  </a:cubicBezTo>
                  <a:lnTo>
                    <a:pt x="6862" y="1194"/>
                  </a:lnTo>
                  <a:lnTo>
                    <a:pt x="6994" y="1822"/>
                  </a:lnTo>
                  <a:cubicBezTo>
                    <a:pt x="6994" y="1822"/>
                    <a:pt x="6464" y="2639"/>
                    <a:pt x="6265" y="3268"/>
                  </a:cubicBezTo>
                  <a:cubicBezTo>
                    <a:pt x="6065" y="3896"/>
                    <a:pt x="6065" y="5278"/>
                    <a:pt x="6065" y="5404"/>
                  </a:cubicBezTo>
                  <a:cubicBezTo>
                    <a:pt x="6065" y="5530"/>
                    <a:pt x="6065" y="5970"/>
                    <a:pt x="6065" y="5970"/>
                  </a:cubicBezTo>
                  <a:lnTo>
                    <a:pt x="5667" y="6171"/>
                  </a:lnTo>
                  <a:lnTo>
                    <a:pt x="5667" y="6849"/>
                  </a:lnTo>
                  <a:cubicBezTo>
                    <a:pt x="5667" y="6849"/>
                    <a:pt x="6336" y="8225"/>
                    <a:pt x="6535" y="8288"/>
                  </a:cubicBezTo>
                  <a:cubicBezTo>
                    <a:pt x="6734" y="8351"/>
                    <a:pt x="6547" y="8288"/>
                    <a:pt x="6547" y="8288"/>
                  </a:cubicBezTo>
                  <a:lnTo>
                    <a:pt x="6994" y="8295"/>
                  </a:lnTo>
                  <a:cubicBezTo>
                    <a:pt x="6994" y="8295"/>
                    <a:pt x="7127" y="8986"/>
                    <a:pt x="7260" y="9300"/>
                  </a:cubicBezTo>
                  <a:cubicBezTo>
                    <a:pt x="7392" y="9614"/>
                    <a:pt x="8056" y="10745"/>
                    <a:pt x="8255" y="10934"/>
                  </a:cubicBezTo>
                  <a:cubicBezTo>
                    <a:pt x="8454" y="11122"/>
                    <a:pt x="8189" y="12065"/>
                    <a:pt x="8189" y="12065"/>
                  </a:cubicBezTo>
                  <a:cubicBezTo>
                    <a:pt x="8189" y="12065"/>
                    <a:pt x="7724" y="12442"/>
                    <a:pt x="7260" y="12630"/>
                  </a:cubicBezTo>
                  <a:cubicBezTo>
                    <a:pt x="6795" y="12819"/>
                    <a:pt x="4340" y="13385"/>
                    <a:pt x="3809" y="13510"/>
                  </a:cubicBezTo>
                  <a:cubicBezTo>
                    <a:pt x="3279" y="13636"/>
                    <a:pt x="1354" y="14390"/>
                    <a:pt x="1089" y="14830"/>
                  </a:cubicBezTo>
                  <a:cubicBezTo>
                    <a:pt x="824" y="15270"/>
                    <a:pt x="426" y="16338"/>
                    <a:pt x="558" y="17280"/>
                  </a:cubicBezTo>
                  <a:cubicBezTo>
                    <a:pt x="691" y="18223"/>
                    <a:pt x="0" y="21600"/>
                    <a:pt x="0" y="21600"/>
                  </a:cubicBezTo>
                  <a:lnTo>
                    <a:pt x="21600" y="21561"/>
                  </a:lnTo>
                  <a:cubicBezTo>
                    <a:pt x="21600" y="21561"/>
                    <a:pt x="20928" y="16212"/>
                    <a:pt x="20862" y="15835"/>
                  </a:cubicBezTo>
                  <a:cubicBezTo>
                    <a:pt x="20796" y="15458"/>
                    <a:pt x="19867" y="14390"/>
                    <a:pt x="19468" y="14139"/>
                  </a:cubicBezTo>
                  <a:cubicBezTo>
                    <a:pt x="19070" y="13887"/>
                    <a:pt x="18009" y="13385"/>
                    <a:pt x="17810" y="13322"/>
                  </a:cubicBezTo>
                  <a:cubicBezTo>
                    <a:pt x="17611" y="13259"/>
                    <a:pt x="16284" y="12945"/>
                    <a:pt x="15952" y="12945"/>
                  </a:cubicBezTo>
                  <a:cubicBezTo>
                    <a:pt x="15620" y="12945"/>
                    <a:pt x="14359" y="12693"/>
                    <a:pt x="14359" y="12693"/>
                  </a:cubicBezTo>
                  <a:lnTo>
                    <a:pt x="13431" y="12128"/>
                  </a:lnTo>
                  <a:lnTo>
                    <a:pt x="13431" y="10934"/>
                  </a:lnTo>
                  <a:cubicBezTo>
                    <a:pt x="13431" y="10934"/>
                    <a:pt x="14160" y="9489"/>
                    <a:pt x="14227" y="9237"/>
                  </a:cubicBezTo>
                  <a:cubicBezTo>
                    <a:pt x="14293" y="8986"/>
                    <a:pt x="14625" y="8106"/>
                    <a:pt x="14625" y="8106"/>
                  </a:cubicBezTo>
                  <a:lnTo>
                    <a:pt x="14993" y="8093"/>
                  </a:lnTo>
                  <a:cubicBezTo>
                    <a:pt x="14993" y="8093"/>
                    <a:pt x="15770" y="6712"/>
                    <a:pt x="15770" y="6587"/>
                  </a:cubicBezTo>
                  <a:cubicBezTo>
                    <a:pt x="15770" y="6461"/>
                    <a:pt x="15771" y="5950"/>
                    <a:pt x="15771" y="5950"/>
                  </a:cubicBezTo>
                  <a:lnTo>
                    <a:pt x="15288" y="5530"/>
                  </a:lnTo>
                  <a:lnTo>
                    <a:pt x="15222" y="3519"/>
                  </a:lnTo>
                  <a:cubicBezTo>
                    <a:pt x="15222" y="3519"/>
                    <a:pt x="14625" y="2011"/>
                    <a:pt x="14492" y="1697"/>
                  </a:cubicBezTo>
                  <a:cubicBezTo>
                    <a:pt x="14359" y="1382"/>
                    <a:pt x="13298" y="691"/>
                    <a:pt x="13298" y="691"/>
                  </a:cubicBezTo>
                  <a:lnTo>
                    <a:pt x="12701" y="0"/>
                  </a:lnTo>
                  <a:lnTo>
                    <a:pt x="12435" y="440"/>
                  </a:lnTo>
                  <a:lnTo>
                    <a:pt x="10975" y="314"/>
                  </a:lnTo>
                  <a:close/>
                  <a:moveTo>
                    <a:pt x="10975" y="314"/>
                  </a:moveTo>
                </a:path>
              </a:pathLst>
            </a:custGeom>
            <a:solidFill>
              <a:schemeClr val="accent1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305202" y="1579520"/>
            <a:ext cx="3751238" cy="800100"/>
            <a:chOff x="12668250" y="2616200"/>
            <a:chExt cx="7740650" cy="1651000"/>
          </a:xfrm>
        </p:grpSpPr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12668250" y="3194050"/>
              <a:ext cx="3705225" cy="444500"/>
            </a:xfrm>
            <a:custGeom>
              <a:avLst/>
              <a:gdLst>
                <a:gd name="T0" fmla="*/ 0 w 21600"/>
                <a:gd name="T1" fmla="*/ 21600 h 21600"/>
                <a:gd name="T2" fmla="*/ 2845 w 21600"/>
                <a:gd name="T3" fmla="*/ 0 h 21600"/>
                <a:gd name="T4" fmla="*/ 21600 w 21600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845" y="0"/>
                  </a:lnTo>
                  <a:lnTo>
                    <a:pt x="21600" y="0"/>
                  </a:lnTo>
                </a:path>
              </a:pathLst>
            </a:custGeom>
            <a:noFill/>
            <a:ln w="9525" cap="rnd">
              <a:solidFill>
                <a:schemeClr val="accent6">
                  <a:lumMod val="75000"/>
                  <a:lumOff val="2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50"/>
            </a:p>
          </p:txBody>
        </p:sp>
        <p:sp>
          <p:nvSpPr>
            <p:cNvPr id="77" name="Rectangle 22"/>
            <p:cNvSpPr>
              <a:spLocks/>
            </p:cNvSpPr>
            <p:nvPr/>
          </p:nvSpPr>
          <p:spPr bwMode="auto">
            <a:xfrm>
              <a:off x="16675100" y="2616200"/>
              <a:ext cx="3733800" cy="165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rtl="1">
                <a:lnSpc>
                  <a:spcPct val="50000"/>
                </a:lnSpc>
              </a:pP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 ساختگی است.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366446" y="2525124"/>
            <a:ext cx="3213100" cy="412750"/>
            <a:chOff x="15595600" y="4979764"/>
            <a:chExt cx="6426200" cy="825500"/>
          </a:xfrm>
        </p:grpSpPr>
        <p:sp>
          <p:nvSpPr>
            <p:cNvPr id="79" name="Line 23"/>
            <p:cNvSpPr>
              <a:spLocks noChangeShapeType="1"/>
            </p:cNvSpPr>
            <p:nvPr/>
          </p:nvSpPr>
          <p:spPr bwMode="auto">
            <a:xfrm flipH="1">
              <a:off x="15595600" y="5372100"/>
              <a:ext cx="2462214" cy="0"/>
            </a:xfrm>
            <a:prstGeom prst="line">
              <a:avLst/>
            </a:prstGeom>
            <a:noFill/>
            <a:ln w="9525" cap="rnd">
              <a:solidFill>
                <a:schemeClr val="accent6">
                  <a:lumMod val="75000"/>
                  <a:lumOff val="2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50"/>
            </a:p>
          </p:txBody>
        </p:sp>
        <p:sp>
          <p:nvSpPr>
            <p:cNvPr id="80" name="Rectangle 24"/>
            <p:cNvSpPr>
              <a:spLocks/>
            </p:cNvSpPr>
            <p:nvPr/>
          </p:nvSpPr>
          <p:spPr bwMode="auto">
            <a:xfrm>
              <a:off x="18288000" y="4979764"/>
              <a:ext cx="3733800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50000"/>
                </a:lnSpc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</a:t>
              </a:r>
            </a:p>
            <a:p>
              <a:pPr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ساختگی است.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7822004" y="3440319"/>
            <a:ext cx="2757543" cy="412750"/>
            <a:chOff x="16506714" y="4979764"/>
            <a:chExt cx="5515086" cy="825500"/>
          </a:xfrm>
        </p:grpSpPr>
        <p:sp>
          <p:nvSpPr>
            <p:cNvPr id="82" name="Line 23"/>
            <p:cNvSpPr>
              <a:spLocks noChangeShapeType="1"/>
            </p:cNvSpPr>
            <p:nvPr/>
          </p:nvSpPr>
          <p:spPr bwMode="auto">
            <a:xfrm flipH="1">
              <a:off x="16506714" y="5372100"/>
              <a:ext cx="1551098" cy="0"/>
            </a:xfrm>
            <a:prstGeom prst="line">
              <a:avLst/>
            </a:prstGeom>
            <a:noFill/>
            <a:ln w="9525" cap="rnd">
              <a:solidFill>
                <a:schemeClr val="accent6">
                  <a:lumMod val="75000"/>
                  <a:lumOff val="2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50"/>
            </a:p>
          </p:txBody>
        </p:sp>
        <p:sp>
          <p:nvSpPr>
            <p:cNvPr id="83" name="Rectangle 24"/>
            <p:cNvSpPr>
              <a:spLocks/>
            </p:cNvSpPr>
            <p:nvPr/>
          </p:nvSpPr>
          <p:spPr bwMode="auto">
            <a:xfrm>
              <a:off x="18288000" y="4979764"/>
              <a:ext cx="3733800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50000"/>
                </a:lnSpc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</a:t>
              </a:r>
            </a:p>
            <a:p>
              <a:pPr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ساختگی است.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357586" y="4323867"/>
            <a:ext cx="3221960" cy="412750"/>
            <a:chOff x="15577880" y="4979764"/>
            <a:chExt cx="6443920" cy="825500"/>
          </a:xfrm>
        </p:grpSpPr>
        <p:sp>
          <p:nvSpPr>
            <p:cNvPr id="85" name="Line 23"/>
            <p:cNvSpPr>
              <a:spLocks noChangeShapeType="1"/>
            </p:cNvSpPr>
            <p:nvPr/>
          </p:nvSpPr>
          <p:spPr bwMode="auto">
            <a:xfrm flipH="1">
              <a:off x="15577880" y="5372100"/>
              <a:ext cx="2479930" cy="0"/>
            </a:xfrm>
            <a:prstGeom prst="line">
              <a:avLst/>
            </a:prstGeom>
            <a:noFill/>
            <a:ln w="9525" cap="rnd">
              <a:solidFill>
                <a:schemeClr val="accent6">
                  <a:lumMod val="75000"/>
                  <a:lumOff val="2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50"/>
            </a:p>
          </p:txBody>
        </p:sp>
        <p:sp>
          <p:nvSpPr>
            <p:cNvPr id="86" name="Rectangle 24"/>
            <p:cNvSpPr>
              <a:spLocks/>
            </p:cNvSpPr>
            <p:nvPr/>
          </p:nvSpPr>
          <p:spPr bwMode="auto">
            <a:xfrm>
              <a:off x="18288000" y="4979764"/>
              <a:ext cx="3733800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50000"/>
                </a:lnSpc>
              </a:pP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</a:t>
              </a:r>
            </a:p>
            <a:p>
              <a:pPr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ساختگی است.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461092" y="5316868"/>
            <a:ext cx="3559473" cy="336760"/>
            <a:chOff x="3718520" y="11713270"/>
            <a:chExt cx="7581305" cy="717265"/>
          </a:xfrm>
        </p:grpSpPr>
        <p:sp>
          <p:nvSpPr>
            <p:cNvPr id="88" name="Freeform 29"/>
            <p:cNvSpPr>
              <a:spLocks/>
            </p:cNvSpPr>
            <p:nvPr/>
          </p:nvSpPr>
          <p:spPr bwMode="auto">
            <a:xfrm rot="10800000">
              <a:off x="7594599" y="11805772"/>
              <a:ext cx="3705226" cy="444500"/>
            </a:xfrm>
            <a:custGeom>
              <a:avLst/>
              <a:gdLst>
                <a:gd name="T0" fmla="*/ 0 w 21600"/>
                <a:gd name="T1" fmla="*/ 21600 h 21600"/>
                <a:gd name="T2" fmla="*/ 2845 w 21600"/>
                <a:gd name="T3" fmla="*/ 0 h 21600"/>
                <a:gd name="T4" fmla="*/ 21600 w 21600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845" y="0"/>
                  </a:lnTo>
                  <a:lnTo>
                    <a:pt x="21600" y="0"/>
                  </a:lnTo>
                </a:path>
              </a:pathLst>
            </a:custGeom>
            <a:noFill/>
            <a:ln w="9525" cap="rnd">
              <a:solidFill>
                <a:schemeClr val="accent6">
                  <a:lumMod val="75000"/>
                  <a:lumOff val="2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89" name="Rectangle 30"/>
            <p:cNvSpPr>
              <a:spLocks/>
            </p:cNvSpPr>
            <p:nvPr/>
          </p:nvSpPr>
          <p:spPr bwMode="auto">
            <a:xfrm>
              <a:off x="3718520" y="11713270"/>
              <a:ext cx="3733800" cy="717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>
                <a:lnSpc>
                  <a:spcPct val="50000"/>
                </a:lnSpc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</a:t>
              </a:r>
            </a:p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ساختگی است.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719474" y="4281430"/>
            <a:ext cx="3080383" cy="449657"/>
            <a:chOff x="4356100" y="9443725"/>
            <a:chExt cx="3080383" cy="449657"/>
          </a:xfrm>
        </p:grpSpPr>
        <p:sp>
          <p:nvSpPr>
            <p:cNvPr id="91" name="Line 31"/>
            <p:cNvSpPr>
              <a:spLocks noChangeShapeType="1"/>
            </p:cNvSpPr>
            <p:nvPr/>
          </p:nvSpPr>
          <p:spPr bwMode="auto">
            <a:xfrm flipH="1">
              <a:off x="6338888" y="9744470"/>
              <a:ext cx="1097595" cy="0"/>
            </a:xfrm>
            <a:prstGeom prst="line">
              <a:avLst/>
            </a:prstGeom>
            <a:noFill/>
            <a:ln w="9525" cap="rnd">
              <a:solidFill>
                <a:schemeClr val="accent6">
                  <a:lumMod val="75000"/>
                  <a:lumOff val="2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92" name="Rectangle 32"/>
            <p:cNvSpPr>
              <a:spLocks/>
            </p:cNvSpPr>
            <p:nvPr/>
          </p:nvSpPr>
          <p:spPr bwMode="auto">
            <a:xfrm>
              <a:off x="4356100" y="9443725"/>
              <a:ext cx="1866900" cy="44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>
                <a:lnSpc>
                  <a:spcPct val="50000"/>
                </a:lnSpc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</a:t>
              </a:r>
            </a:p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ساختگی است.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719473" y="3351338"/>
            <a:ext cx="2650524" cy="449657"/>
            <a:chOff x="4356100" y="9443725"/>
            <a:chExt cx="2650524" cy="449657"/>
          </a:xfrm>
        </p:grpSpPr>
        <p:sp>
          <p:nvSpPr>
            <p:cNvPr id="94" name="Line 31"/>
            <p:cNvSpPr>
              <a:spLocks noChangeShapeType="1"/>
            </p:cNvSpPr>
            <p:nvPr/>
          </p:nvSpPr>
          <p:spPr bwMode="auto">
            <a:xfrm flipH="1">
              <a:off x="6338888" y="9744470"/>
              <a:ext cx="667736" cy="0"/>
            </a:xfrm>
            <a:prstGeom prst="line">
              <a:avLst/>
            </a:prstGeom>
            <a:noFill/>
            <a:ln w="9525" cap="rnd">
              <a:solidFill>
                <a:schemeClr val="accent6">
                  <a:lumMod val="75000"/>
                  <a:lumOff val="2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95" name="Rectangle 32"/>
            <p:cNvSpPr>
              <a:spLocks/>
            </p:cNvSpPr>
            <p:nvPr/>
          </p:nvSpPr>
          <p:spPr bwMode="auto">
            <a:xfrm>
              <a:off x="4356100" y="9443725"/>
              <a:ext cx="1866900" cy="44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>
                <a:lnSpc>
                  <a:spcPct val="50000"/>
                </a:lnSpc>
              </a:pP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</a:t>
              </a:r>
            </a:p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ساختگی است.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719474" y="2454080"/>
            <a:ext cx="3080383" cy="449657"/>
            <a:chOff x="4356100" y="9443725"/>
            <a:chExt cx="3080383" cy="449657"/>
          </a:xfrm>
        </p:grpSpPr>
        <p:sp>
          <p:nvSpPr>
            <p:cNvPr id="97" name="Line 31"/>
            <p:cNvSpPr>
              <a:spLocks noChangeShapeType="1"/>
            </p:cNvSpPr>
            <p:nvPr/>
          </p:nvSpPr>
          <p:spPr bwMode="auto">
            <a:xfrm flipH="1">
              <a:off x="6338887" y="9744470"/>
              <a:ext cx="1097596" cy="0"/>
            </a:xfrm>
            <a:prstGeom prst="line">
              <a:avLst/>
            </a:prstGeom>
            <a:noFill/>
            <a:ln w="9525" cap="rnd">
              <a:solidFill>
                <a:schemeClr val="accent6">
                  <a:lumMod val="75000"/>
                  <a:lumOff val="25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98" name="Rectangle 32"/>
            <p:cNvSpPr>
              <a:spLocks/>
            </p:cNvSpPr>
            <p:nvPr/>
          </p:nvSpPr>
          <p:spPr bwMode="auto">
            <a:xfrm>
              <a:off x="4356100" y="9443725"/>
              <a:ext cx="1866900" cy="44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>
                <a:lnSpc>
                  <a:spcPct val="50000"/>
                </a:lnSpc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</a:t>
              </a:r>
            </a:p>
            <a:p>
              <a:pPr algn="r" rtl="1"/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ساختگی است.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988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sp>
        <p:nvSpPr>
          <p:cNvPr id="37" name="Line 4"/>
          <p:cNvSpPr>
            <a:spLocks noChangeShapeType="1"/>
          </p:cNvSpPr>
          <p:nvPr/>
        </p:nvSpPr>
        <p:spPr bwMode="auto">
          <a:xfrm rot="10800000">
            <a:off x="2326992" y="3665743"/>
            <a:ext cx="4755154" cy="40367"/>
          </a:xfrm>
          <a:prstGeom prst="line">
            <a:avLst/>
          </a:prstGeom>
          <a:noFill/>
          <a:ln w="44450" cap="flat">
            <a:solidFill>
              <a:schemeClr val="bg2">
                <a:lumMod val="6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id-ID" sz="1200"/>
          </a:p>
        </p:txBody>
      </p:sp>
      <p:grpSp>
        <p:nvGrpSpPr>
          <p:cNvPr id="2" name="Group 1"/>
          <p:cNvGrpSpPr/>
          <p:nvPr/>
        </p:nvGrpSpPr>
        <p:grpSpPr>
          <a:xfrm>
            <a:off x="1982272" y="2010959"/>
            <a:ext cx="2987591" cy="3327524"/>
            <a:chOff x="458271" y="2010959"/>
            <a:chExt cx="2987591" cy="3327524"/>
          </a:xfrm>
        </p:grpSpPr>
        <p:sp>
          <p:nvSpPr>
            <p:cNvPr id="34" name="Line 1"/>
            <p:cNvSpPr>
              <a:spLocks noChangeShapeType="1"/>
            </p:cNvSpPr>
            <p:nvPr/>
          </p:nvSpPr>
          <p:spPr bwMode="auto">
            <a:xfrm>
              <a:off x="1232100" y="2722547"/>
              <a:ext cx="1944447" cy="1944447"/>
            </a:xfrm>
            <a:prstGeom prst="line">
              <a:avLst/>
            </a:prstGeom>
            <a:noFill/>
            <a:ln w="44450" cap="flat">
              <a:solidFill>
                <a:schemeClr val="bg2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35" name="Line 2"/>
            <p:cNvSpPr>
              <a:spLocks noChangeShapeType="1"/>
            </p:cNvSpPr>
            <p:nvPr/>
          </p:nvSpPr>
          <p:spPr bwMode="auto">
            <a:xfrm flipH="1">
              <a:off x="1233895" y="2724342"/>
              <a:ext cx="1943849" cy="1943849"/>
            </a:xfrm>
            <a:prstGeom prst="line">
              <a:avLst/>
            </a:prstGeom>
            <a:noFill/>
            <a:ln w="44450" cap="flat">
              <a:solidFill>
                <a:schemeClr val="bg2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36" name="Line 3"/>
            <p:cNvSpPr>
              <a:spLocks noChangeShapeType="1"/>
            </p:cNvSpPr>
            <p:nvPr/>
          </p:nvSpPr>
          <p:spPr bwMode="auto">
            <a:xfrm>
              <a:off x="2181881" y="2321568"/>
              <a:ext cx="19151" cy="2749397"/>
            </a:xfrm>
            <a:prstGeom prst="line">
              <a:avLst/>
            </a:prstGeom>
            <a:noFill/>
            <a:ln w="44450" cap="flat">
              <a:solidFill>
                <a:schemeClr val="bg2">
                  <a:lumMod val="6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38" name="Oval 5"/>
            <p:cNvSpPr>
              <a:spLocks/>
            </p:cNvSpPr>
            <p:nvPr/>
          </p:nvSpPr>
          <p:spPr bwMode="auto">
            <a:xfrm>
              <a:off x="922688" y="2384408"/>
              <a:ext cx="737322" cy="737322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39" name="Oval 6"/>
            <p:cNvSpPr>
              <a:spLocks/>
            </p:cNvSpPr>
            <p:nvPr/>
          </p:nvSpPr>
          <p:spPr bwMode="auto">
            <a:xfrm>
              <a:off x="458271" y="3274939"/>
              <a:ext cx="737322" cy="737322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0" name="Oval 7"/>
            <p:cNvSpPr>
              <a:spLocks/>
            </p:cNvSpPr>
            <p:nvPr/>
          </p:nvSpPr>
          <p:spPr bwMode="auto">
            <a:xfrm>
              <a:off x="922688" y="4165471"/>
              <a:ext cx="737322" cy="737322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1" name="Oval 8"/>
            <p:cNvSpPr>
              <a:spLocks/>
            </p:cNvSpPr>
            <p:nvPr/>
          </p:nvSpPr>
          <p:spPr bwMode="auto">
            <a:xfrm flipH="1">
              <a:off x="2708540" y="2384408"/>
              <a:ext cx="737322" cy="737322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3" name="Oval 10"/>
            <p:cNvSpPr>
              <a:spLocks/>
            </p:cNvSpPr>
            <p:nvPr/>
          </p:nvSpPr>
          <p:spPr bwMode="auto">
            <a:xfrm flipH="1">
              <a:off x="2708540" y="4165471"/>
              <a:ext cx="737322" cy="737322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4" name="Oval 11"/>
            <p:cNvSpPr>
              <a:spLocks/>
            </p:cNvSpPr>
            <p:nvPr/>
          </p:nvSpPr>
          <p:spPr bwMode="auto">
            <a:xfrm flipH="1">
              <a:off x="1794069" y="2010959"/>
              <a:ext cx="737322" cy="737322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5" name="Oval 12"/>
            <p:cNvSpPr>
              <a:spLocks/>
            </p:cNvSpPr>
            <p:nvPr/>
          </p:nvSpPr>
          <p:spPr bwMode="auto">
            <a:xfrm flipH="1">
              <a:off x="1832371" y="4601161"/>
              <a:ext cx="737322" cy="737322"/>
            </a:xfrm>
            <a:prstGeom prst="ellipse">
              <a:avLst/>
            </a:prstGeom>
            <a:solidFill>
              <a:srgbClr val="FFFFFF"/>
            </a:solidFill>
            <a:ln w="444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8" name="AutoShape 13"/>
            <p:cNvSpPr>
              <a:spLocks/>
            </p:cNvSpPr>
            <p:nvPr/>
          </p:nvSpPr>
          <p:spPr bwMode="auto">
            <a:xfrm>
              <a:off x="2926983" y="4388104"/>
              <a:ext cx="303427" cy="28427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8563" y="7200"/>
                    <a:pt x="6750" y="9134"/>
                    <a:pt x="6750" y="11520"/>
                  </a:cubicBezTo>
                  <a:cubicBezTo>
                    <a:pt x="6750" y="13906"/>
                    <a:pt x="8563" y="15840"/>
                    <a:pt x="10800" y="15840"/>
                  </a:cubicBezTo>
                  <a:cubicBezTo>
                    <a:pt x="13037" y="15840"/>
                    <a:pt x="14850" y="13906"/>
                    <a:pt x="14850" y="11520"/>
                  </a:cubicBezTo>
                  <a:cubicBezTo>
                    <a:pt x="14850" y="9134"/>
                    <a:pt x="13037" y="7200"/>
                    <a:pt x="10800" y="7200"/>
                  </a:cubicBezTo>
                  <a:close/>
                  <a:moveTo>
                    <a:pt x="10800" y="17280"/>
                  </a:moveTo>
                  <a:cubicBezTo>
                    <a:pt x="7818" y="17280"/>
                    <a:pt x="5400" y="14701"/>
                    <a:pt x="5400" y="11520"/>
                  </a:cubicBezTo>
                  <a:cubicBezTo>
                    <a:pt x="5400" y="8339"/>
                    <a:pt x="7818" y="5760"/>
                    <a:pt x="10800" y="5760"/>
                  </a:cubicBezTo>
                  <a:cubicBezTo>
                    <a:pt x="13782" y="5760"/>
                    <a:pt x="16200" y="8339"/>
                    <a:pt x="16200" y="11520"/>
                  </a:cubicBezTo>
                  <a:cubicBezTo>
                    <a:pt x="16200" y="14701"/>
                    <a:pt x="13782" y="17280"/>
                    <a:pt x="10800" y="17280"/>
                  </a:cubicBezTo>
                  <a:close/>
                  <a:moveTo>
                    <a:pt x="20250" y="5040"/>
                  </a:moveTo>
                  <a:cubicBezTo>
                    <a:pt x="20250" y="4642"/>
                    <a:pt x="19948" y="4320"/>
                    <a:pt x="19575" y="4320"/>
                  </a:cubicBezTo>
                  <a:lnTo>
                    <a:pt x="16157" y="4320"/>
                  </a:lnTo>
                  <a:cubicBezTo>
                    <a:pt x="16171" y="4260"/>
                    <a:pt x="16200" y="4204"/>
                    <a:pt x="16200" y="4140"/>
                  </a:cubicBezTo>
                  <a:lnTo>
                    <a:pt x="15120" y="2340"/>
                  </a:lnTo>
                  <a:cubicBezTo>
                    <a:pt x="15120" y="2340"/>
                    <a:pt x="14636" y="1440"/>
                    <a:pt x="14040" y="1440"/>
                  </a:cubicBezTo>
                  <a:lnTo>
                    <a:pt x="7560" y="1440"/>
                  </a:lnTo>
                  <a:cubicBezTo>
                    <a:pt x="6963" y="1440"/>
                    <a:pt x="6480" y="2340"/>
                    <a:pt x="6480" y="2340"/>
                  </a:cubicBezTo>
                  <a:lnTo>
                    <a:pt x="5400" y="4140"/>
                  </a:lnTo>
                  <a:cubicBezTo>
                    <a:pt x="5400" y="4204"/>
                    <a:pt x="5428" y="4260"/>
                    <a:pt x="5443" y="4320"/>
                  </a:cubicBezTo>
                  <a:lnTo>
                    <a:pt x="2025" y="4320"/>
                  </a:lnTo>
                  <a:cubicBezTo>
                    <a:pt x="1652" y="4320"/>
                    <a:pt x="1350" y="4642"/>
                    <a:pt x="1350" y="5040"/>
                  </a:cubicBezTo>
                  <a:lnTo>
                    <a:pt x="1350" y="19440"/>
                  </a:lnTo>
                  <a:cubicBezTo>
                    <a:pt x="1350" y="19837"/>
                    <a:pt x="1652" y="20160"/>
                    <a:pt x="2025" y="20160"/>
                  </a:cubicBezTo>
                  <a:lnTo>
                    <a:pt x="19575" y="20160"/>
                  </a:lnTo>
                  <a:cubicBezTo>
                    <a:pt x="19948" y="20160"/>
                    <a:pt x="20250" y="19837"/>
                    <a:pt x="20250" y="19440"/>
                  </a:cubicBezTo>
                  <a:cubicBezTo>
                    <a:pt x="20250" y="19440"/>
                    <a:pt x="20250" y="5040"/>
                    <a:pt x="20250" y="504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5" y="21600"/>
                    <a:pt x="0" y="20955"/>
                    <a:pt x="0" y="20160"/>
                  </a:cubicBezTo>
                  <a:lnTo>
                    <a:pt x="0" y="4320"/>
                  </a:lnTo>
                  <a:cubicBezTo>
                    <a:pt x="0" y="3525"/>
                    <a:pt x="605" y="2880"/>
                    <a:pt x="1350" y="2880"/>
                  </a:cubicBezTo>
                  <a:lnTo>
                    <a:pt x="4725" y="2880"/>
                  </a:lnTo>
                  <a:lnTo>
                    <a:pt x="5400" y="1440"/>
                  </a:lnTo>
                  <a:cubicBezTo>
                    <a:pt x="5400" y="1440"/>
                    <a:pt x="6004" y="0"/>
                    <a:pt x="6750" y="0"/>
                  </a:cubicBezTo>
                  <a:lnTo>
                    <a:pt x="14850" y="0"/>
                  </a:lnTo>
                  <a:cubicBezTo>
                    <a:pt x="15596" y="0"/>
                    <a:pt x="16200" y="1440"/>
                    <a:pt x="16200" y="1440"/>
                  </a:cubicBezTo>
                  <a:lnTo>
                    <a:pt x="16875" y="2880"/>
                  </a:lnTo>
                  <a:lnTo>
                    <a:pt x="20250" y="2880"/>
                  </a:lnTo>
                  <a:cubicBezTo>
                    <a:pt x="20996" y="2880"/>
                    <a:pt x="21600" y="3525"/>
                    <a:pt x="21600" y="4320"/>
                  </a:cubicBezTo>
                  <a:lnTo>
                    <a:pt x="21600" y="20160"/>
                  </a:lnTo>
                  <a:cubicBezTo>
                    <a:pt x="21600" y="20955"/>
                    <a:pt x="20996" y="21600"/>
                    <a:pt x="20250" y="21600"/>
                  </a:cubicBezTo>
                  <a:close/>
                  <a:moveTo>
                    <a:pt x="20250" y="21600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49" name="AutoShape 14"/>
            <p:cNvSpPr>
              <a:spLocks/>
            </p:cNvSpPr>
            <p:nvPr/>
          </p:nvSpPr>
          <p:spPr bwMode="auto">
            <a:xfrm>
              <a:off x="1128564" y="2619010"/>
              <a:ext cx="303427" cy="2747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737" y="15641"/>
                  </a:moveTo>
                  <a:cubicBezTo>
                    <a:pt x="5551" y="15641"/>
                    <a:pt x="5400" y="15431"/>
                    <a:pt x="5400" y="15172"/>
                  </a:cubicBezTo>
                  <a:lnTo>
                    <a:pt x="5400" y="4946"/>
                  </a:lnTo>
                  <a:cubicBezTo>
                    <a:pt x="5400" y="4688"/>
                    <a:pt x="5551" y="4477"/>
                    <a:pt x="5737" y="4477"/>
                  </a:cubicBezTo>
                  <a:cubicBezTo>
                    <a:pt x="5923" y="4477"/>
                    <a:pt x="6075" y="4688"/>
                    <a:pt x="6075" y="4946"/>
                  </a:cubicBezTo>
                  <a:lnTo>
                    <a:pt x="6075" y="15172"/>
                  </a:lnTo>
                  <a:cubicBezTo>
                    <a:pt x="6075" y="15431"/>
                    <a:pt x="5923" y="15641"/>
                    <a:pt x="5737" y="15641"/>
                  </a:cubicBezTo>
                  <a:close/>
                  <a:moveTo>
                    <a:pt x="11138" y="16385"/>
                  </a:moveTo>
                  <a:cubicBezTo>
                    <a:pt x="10951" y="16385"/>
                    <a:pt x="10800" y="16176"/>
                    <a:pt x="10800" y="15917"/>
                  </a:cubicBezTo>
                  <a:lnTo>
                    <a:pt x="10800" y="7181"/>
                  </a:lnTo>
                  <a:cubicBezTo>
                    <a:pt x="10800" y="6922"/>
                    <a:pt x="10951" y="6712"/>
                    <a:pt x="11138" y="6712"/>
                  </a:cubicBezTo>
                  <a:cubicBezTo>
                    <a:pt x="11324" y="6712"/>
                    <a:pt x="11475" y="6922"/>
                    <a:pt x="11475" y="7181"/>
                  </a:cubicBezTo>
                  <a:lnTo>
                    <a:pt x="11475" y="15917"/>
                  </a:lnTo>
                  <a:cubicBezTo>
                    <a:pt x="11475" y="16176"/>
                    <a:pt x="11324" y="16385"/>
                    <a:pt x="11138" y="16385"/>
                  </a:cubicBezTo>
                  <a:close/>
                  <a:moveTo>
                    <a:pt x="16200" y="4201"/>
                  </a:moveTo>
                  <a:cubicBezTo>
                    <a:pt x="16200" y="3943"/>
                    <a:pt x="16351" y="3733"/>
                    <a:pt x="16537" y="3733"/>
                  </a:cubicBezTo>
                  <a:cubicBezTo>
                    <a:pt x="16724" y="3733"/>
                    <a:pt x="16875" y="3943"/>
                    <a:pt x="16875" y="4201"/>
                  </a:cubicBezTo>
                  <a:lnTo>
                    <a:pt x="16875" y="14427"/>
                  </a:lnTo>
                  <a:cubicBezTo>
                    <a:pt x="16875" y="14686"/>
                    <a:pt x="16724" y="14896"/>
                    <a:pt x="16537" y="14896"/>
                  </a:cubicBezTo>
                  <a:cubicBezTo>
                    <a:pt x="16351" y="14896"/>
                    <a:pt x="16200" y="14686"/>
                    <a:pt x="16200" y="14427"/>
                  </a:cubicBezTo>
                  <a:cubicBezTo>
                    <a:pt x="16200" y="14427"/>
                    <a:pt x="16200" y="4201"/>
                    <a:pt x="16200" y="4201"/>
                  </a:cubicBezTo>
                  <a:close/>
                  <a:moveTo>
                    <a:pt x="20250" y="3724"/>
                  </a:moveTo>
                  <a:lnTo>
                    <a:pt x="16200" y="1489"/>
                  </a:lnTo>
                  <a:lnTo>
                    <a:pt x="10800" y="5214"/>
                  </a:lnTo>
                  <a:lnTo>
                    <a:pt x="5400" y="2234"/>
                  </a:lnTo>
                  <a:lnTo>
                    <a:pt x="1350" y="4469"/>
                  </a:lnTo>
                  <a:lnTo>
                    <a:pt x="1350" y="19365"/>
                  </a:lnTo>
                  <a:lnTo>
                    <a:pt x="5400" y="17131"/>
                  </a:lnTo>
                  <a:lnTo>
                    <a:pt x="10800" y="18621"/>
                  </a:lnTo>
                  <a:lnTo>
                    <a:pt x="16200" y="16386"/>
                  </a:lnTo>
                  <a:lnTo>
                    <a:pt x="20250" y="17876"/>
                  </a:lnTo>
                  <a:cubicBezTo>
                    <a:pt x="20250" y="17876"/>
                    <a:pt x="20250" y="3724"/>
                    <a:pt x="20250" y="3724"/>
                  </a:cubicBezTo>
                  <a:close/>
                  <a:moveTo>
                    <a:pt x="16200" y="17876"/>
                  </a:moveTo>
                  <a:lnTo>
                    <a:pt x="10800" y="20110"/>
                  </a:lnTo>
                  <a:lnTo>
                    <a:pt x="5400" y="18621"/>
                  </a:lnTo>
                  <a:lnTo>
                    <a:pt x="0" y="21600"/>
                  </a:lnTo>
                  <a:lnTo>
                    <a:pt x="0" y="3707"/>
                  </a:lnTo>
                  <a:lnTo>
                    <a:pt x="5400" y="745"/>
                  </a:lnTo>
                  <a:lnTo>
                    <a:pt x="10800" y="3724"/>
                  </a:lnTo>
                  <a:lnTo>
                    <a:pt x="16200" y="0"/>
                  </a:lnTo>
                  <a:lnTo>
                    <a:pt x="21600" y="2979"/>
                  </a:lnTo>
                  <a:lnTo>
                    <a:pt x="21600" y="20110"/>
                  </a:lnTo>
                  <a:cubicBezTo>
                    <a:pt x="21600" y="20110"/>
                    <a:pt x="16200" y="17876"/>
                    <a:pt x="16200" y="17876"/>
                  </a:cubicBezTo>
                  <a:close/>
                  <a:moveTo>
                    <a:pt x="16200" y="17876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61" name="AutoShape 15"/>
            <p:cNvSpPr>
              <a:spLocks/>
            </p:cNvSpPr>
            <p:nvPr/>
          </p:nvSpPr>
          <p:spPr bwMode="auto">
            <a:xfrm>
              <a:off x="2976058" y="2599859"/>
              <a:ext cx="227421" cy="303427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9309" y="5400"/>
                    <a:pt x="8100" y="6306"/>
                    <a:pt x="8100" y="7425"/>
                  </a:cubicBezTo>
                  <a:cubicBezTo>
                    <a:pt x="8100" y="8543"/>
                    <a:pt x="9309" y="9450"/>
                    <a:pt x="10800" y="9450"/>
                  </a:cubicBezTo>
                  <a:cubicBezTo>
                    <a:pt x="12291" y="9450"/>
                    <a:pt x="13500" y="8543"/>
                    <a:pt x="13500" y="7425"/>
                  </a:cubicBezTo>
                  <a:cubicBezTo>
                    <a:pt x="13500" y="6306"/>
                    <a:pt x="12291" y="5400"/>
                    <a:pt x="10800" y="5400"/>
                  </a:cubicBezTo>
                  <a:close/>
                  <a:moveTo>
                    <a:pt x="10800" y="10800"/>
                  </a:moveTo>
                  <a:cubicBezTo>
                    <a:pt x="8315" y="10800"/>
                    <a:pt x="6300" y="9289"/>
                    <a:pt x="6300" y="7425"/>
                  </a:cubicBezTo>
                  <a:cubicBezTo>
                    <a:pt x="6300" y="5561"/>
                    <a:pt x="8315" y="4050"/>
                    <a:pt x="10800" y="4050"/>
                  </a:cubicBezTo>
                  <a:cubicBezTo>
                    <a:pt x="13285" y="4050"/>
                    <a:pt x="15300" y="5561"/>
                    <a:pt x="15300" y="7425"/>
                  </a:cubicBezTo>
                  <a:cubicBezTo>
                    <a:pt x="15300" y="9289"/>
                    <a:pt x="13285" y="10800"/>
                    <a:pt x="10800" y="10800"/>
                  </a:cubicBezTo>
                  <a:close/>
                  <a:moveTo>
                    <a:pt x="10800" y="1350"/>
                  </a:moveTo>
                  <a:cubicBezTo>
                    <a:pt x="5830" y="1350"/>
                    <a:pt x="1800" y="4410"/>
                    <a:pt x="1800" y="8184"/>
                  </a:cubicBezTo>
                  <a:cubicBezTo>
                    <a:pt x="1800" y="11959"/>
                    <a:pt x="10800" y="19575"/>
                    <a:pt x="10800" y="19575"/>
                  </a:cubicBezTo>
                  <a:cubicBezTo>
                    <a:pt x="10800" y="19575"/>
                    <a:pt x="19800" y="11959"/>
                    <a:pt x="19800" y="8184"/>
                  </a:cubicBezTo>
                  <a:cubicBezTo>
                    <a:pt x="19800" y="4410"/>
                    <a:pt x="15771" y="1350"/>
                    <a:pt x="10800" y="1350"/>
                  </a:cubicBezTo>
                  <a:close/>
                  <a:moveTo>
                    <a:pt x="10800" y="21600"/>
                  </a:moveTo>
                  <a:cubicBezTo>
                    <a:pt x="10800" y="21600"/>
                    <a:pt x="0" y="12573"/>
                    <a:pt x="0" y="8100"/>
                  </a:cubicBezTo>
                  <a:cubicBezTo>
                    <a:pt x="0" y="3626"/>
                    <a:pt x="4835" y="0"/>
                    <a:pt x="10800" y="0"/>
                  </a:cubicBezTo>
                  <a:cubicBezTo>
                    <a:pt x="16765" y="0"/>
                    <a:pt x="21600" y="3626"/>
                    <a:pt x="21600" y="8100"/>
                  </a:cubicBezTo>
                  <a:cubicBezTo>
                    <a:pt x="21600" y="12573"/>
                    <a:pt x="10800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63" name="AutoShape 17"/>
            <p:cNvSpPr>
              <a:spLocks/>
            </p:cNvSpPr>
            <p:nvPr/>
          </p:nvSpPr>
          <p:spPr bwMode="auto">
            <a:xfrm>
              <a:off x="2012513" y="2245561"/>
              <a:ext cx="303427" cy="28427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10076"/>
                  </a:moveTo>
                  <a:lnTo>
                    <a:pt x="14175" y="10076"/>
                  </a:lnTo>
                  <a:cubicBezTo>
                    <a:pt x="14548" y="10076"/>
                    <a:pt x="14850" y="10398"/>
                    <a:pt x="14850" y="10795"/>
                  </a:cubicBezTo>
                  <a:cubicBezTo>
                    <a:pt x="14850" y="11193"/>
                    <a:pt x="14548" y="11515"/>
                    <a:pt x="14175" y="11515"/>
                  </a:cubicBezTo>
                  <a:lnTo>
                    <a:pt x="7425" y="11515"/>
                  </a:lnTo>
                  <a:cubicBezTo>
                    <a:pt x="7052" y="11515"/>
                    <a:pt x="6750" y="11193"/>
                    <a:pt x="6750" y="10795"/>
                  </a:cubicBezTo>
                  <a:cubicBezTo>
                    <a:pt x="6750" y="10398"/>
                    <a:pt x="7052" y="10076"/>
                    <a:pt x="7425" y="10076"/>
                  </a:cubicBezTo>
                  <a:close/>
                  <a:moveTo>
                    <a:pt x="16875" y="7197"/>
                  </a:moveTo>
                  <a:lnTo>
                    <a:pt x="4725" y="7197"/>
                  </a:lnTo>
                  <a:cubicBezTo>
                    <a:pt x="4352" y="7197"/>
                    <a:pt x="4050" y="6875"/>
                    <a:pt x="4050" y="6477"/>
                  </a:cubicBezTo>
                  <a:cubicBezTo>
                    <a:pt x="4050" y="6080"/>
                    <a:pt x="4352" y="5758"/>
                    <a:pt x="4725" y="5758"/>
                  </a:cubicBezTo>
                  <a:lnTo>
                    <a:pt x="16875" y="5758"/>
                  </a:lnTo>
                  <a:cubicBezTo>
                    <a:pt x="17248" y="5758"/>
                    <a:pt x="17550" y="6080"/>
                    <a:pt x="17550" y="6477"/>
                  </a:cubicBezTo>
                  <a:cubicBezTo>
                    <a:pt x="17550" y="6875"/>
                    <a:pt x="17248" y="7197"/>
                    <a:pt x="16875" y="7197"/>
                  </a:cubicBezTo>
                  <a:close/>
                  <a:moveTo>
                    <a:pt x="20250" y="2879"/>
                  </a:moveTo>
                  <a:cubicBezTo>
                    <a:pt x="20250" y="2084"/>
                    <a:pt x="19645" y="1439"/>
                    <a:pt x="18900" y="1439"/>
                  </a:cubicBezTo>
                  <a:lnTo>
                    <a:pt x="2700" y="1439"/>
                  </a:lnTo>
                  <a:cubicBezTo>
                    <a:pt x="1955" y="1439"/>
                    <a:pt x="1350" y="2084"/>
                    <a:pt x="1350" y="2879"/>
                  </a:cubicBezTo>
                  <a:lnTo>
                    <a:pt x="1350" y="15834"/>
                  </a:lnTo>
                  <a:cubicBezTo>
                    <a:pt x="1350" y="16629"/>
                    <a:pt x="1955" y="17273"/>
                    <a:pt x="2700" y="17273"/>
                  </a:cubicBezTo>
                  <a:lnTo>
                    <a:pt x="8767" y="17273"/>
                  </a:lnTo>
                  <a:lnTo>
                    <a:pt x="10800" y="19441"/>
                  </a:lnTo>
                  <a:lnTo>
                    <a:pt x="12833" y="17273"/>
                  </a:lnTo>
                  <a:lnTo>
                    <a:pt x="18900" y="17273"/>
                  </a:lnTo>
                  <a:cubicBezTo>
                    <a:pt x="19645" y="17273"/>
                    <a:pt x="20250" y="16629"/>
                    <a:pt x="20250" y="15834"/>
                  </a:cubicBezTo>
                  <a:cubicBezTo>
                    <a:pt x="20250" y="15834"/>
                    <a:pt x="20250" y="2879"/>
                    <a:pt x="20250" y="2879"/>
                  </a:cubicBezTo>
                  <a:close/>
                  <a:moveTo>
                    <a:pt x="19575" y="18712"/>
                  </a:moveTo>
                  <a:lnTo>
                    <a:pt x="13508" y="18712"/>
                  </a:lnTo>
                  <a:lnTo>
                    <a:pt x="10800" y="21600"/>
                  </a:lnTo>
                  <a:lnTo>
                    <a:pt x="8091" y="18712"/>
                  </a:lnTo>
                  <a:lnTo>
                    <a:pt x="2025" y="18712"/>
                  </a:lnTo>
                  <a:cubicBezTo>
                    <a:pt x="907" y="18712"/>
                    <a:pt x="0" y="17746"/>
                    <a:pt x="0" y="16553"/>
                  </a:cubicBezTo>
                  <a:lnTo>
                    <a:pt x="0" y="2159"/>
                  </a:lnTo>
                  <a:cubicBezTo>
                    <a:pt x="0" y="96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67"/>
                    <a:pt x="21600" y="2159"/>
                  </a:cubicBezTo>
                  <a:lnTo>
                    <a:pt x="21600" y="16553"/>
                  </a:lnTo>
                  <a:cubicBezTo>
                    <a:pt x="21600" y="17746"/>
                    <a:pt x="20693" y="18712"/>
                    <a:pt x="19575" y="18712"/>
                  </a:cubicBezTo>
                  <a:close/>
                  <a:moveTo>
                    <a:pt x="19575" y="18712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64" name="AutoShape 18"/>
            <p:cNvSpPr>
              <a:spLocks/>
            </p:cNvSpPr>
            <p:nvPr/>
          </p:nvSpPr>
          <p:spPr bwMode="auto">
            <a:xfrm>
              <a:off x="654571" y="3499966"/>
              <a:ext cx="293253" cy="29385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121" y="17419"/>
                  </a:moveTo>
                  <a:lnTo>
                    <a:pt x="16723" y="17419"/>
                  </a:lnTo>
                  <a:lnTo>
                    <a:pt x="16723" y="5275"/>
                  </a:lnTo>
                  <a:cubicBezTo>
                    <a:pt x="16723" y="5275"/>
                    <a:pt x="5121" y="17419"/>
                    <a:pt x="5121" y="17419"/>
                  </a:cubicBezTo>
                  <a:close/>
                  <a:moveTo>
                    <a:pt x="4180" y="4181"/>
                  </a:moveTo>
                  <a:lnTo>
                    <a:pt x="4180" y="16368"/>
                  </a:lnTo>
                  <a:lnTo>
                    <a:pt x="15823" y="4181"/>
                  </a:lnTo>
                  <a:cubicBezTo>
                    <a:pt x="15823" y="4181"/>
                    <a:pt x="4180" y="4181"/>
                    <a:pt x="4180" y="4181"/>
                  </a:cubicBezTo>
                  <a:close/>
                  <a:moveTo>
                    <a:pt x="20903" y="18813"/>
                  </a:moveTo>
                  <a:lnTo>
                    <a:pt x="18116" y="18813"/>
                  </a:lnTo>
                  <a:lnTo>
                    <a:pt x="18116" y="20903"/>
                  </a:lnTo>
                  <a:cubicBezTo>
                    <a:pt x="18116" y="21288"/>
                    <a:pt x="17804" y="21600"/>
                    <a:pt x="17420" y="21600"/>
                  </a:cubicBezTo>
                  <a:cubicBezTo>
                    <a:pt x="17035" y="21600"/>
                    <a:pt x="16723" y="21288"/>
                    <a:pt x="16723" y="20903"/>
                  </a:cubicBezTo>
                  <a:lnTo>
                    <a:pt x="16723" y="18813"/>
                  </a:lnTo>
                  <a:lnTo>
                    <a:pt x="3484" y="18813"/>
                  </a:lnTo>
                  <a:cubicBezTo>
                    <a:pt x="3425" y="18813"/>
                    <a:pt x="3372" y="18793"/>
                    <a:pt x="3317" y="18779"/>
                  </a:cubicBezTo>
                  <a:cubicBezTo>
                    <a:pt x="3286" y="18771"/>
                    <a:pt x="3254" y="18773"/>
                    <a:pt x="3224" y="18761"/>
                  </a:cubicBezTo>
                  <a:cubicBezTo>
                    <a:pt x="3049" y="18689"/>
                    <a:pt x="2910" y="18551"/>
                    <a:pt x="2839" y="18375"/>
                  </a:cubicBezTo>
                  <a:cubicBezTo>
                    <a:pt x="2829" y="18350"/>
                    <a:pt x="2831" y="18322"/>
                    <a:pt x="2824" y="18297"/>
                  </a:cubicBezTo>
                  <a:cubicBezTo>
                    <a:pt x="2807" y="18238"/>
                    <a:pt x="2787" y="18180"/>
                    <a:pt x="2787" y="18116"/>
                  </a:cubicBezTo>
                  <a:lnTo>
                    <a:pt x="2787" y="4181"/>
                  </a:lnTo>
                  <a:lnTo>
                    <a:pt x="697" y="4181"/>
                  </a:lnTo>
                  <a:cubicBezTo>
                    <a:pt x="312" y="4181"/>
                    <a:pt x="0" y="3869"/>
                    <a:pt x="0" y="3484"/>
                  </a:cubicBezTo>
                  <a:cubicBezTo>
                    <a:pt x="0" y="3099"/>
                    <a:pt x="312" y="2787"/>
                    <a:pt x="697" y="2787"/>
                  </a:cubicBezTo>
                  <a:lnTo>
                    <a:pt x="2787" y="2787"/>
                  </a:lnTo>
                  <a:lnTo>
                    <a:pt x="2787" y="697"/>
                  </a:lnTo>
                  <a:cubicBezTo>
                    <a:pt x="2787" y="312"/>
                    <a:pt x="3099" y="0"/>
                    <a:pt x="3484" y="0"/>
                  </a:cubicBezTo>
                  <a:cubicBezTo>
                    <a:pt x="3869" y="0"/>
                    <a:pt x="4180" y="312"/>
                    <a:pt x="4180" y="697"/>
                  </a:cubicBezTo>
                  <a:lnTo>
                    <a:pt x="4180" y="2787"/>
                  </a:lnTo>
                  <a:lnTo>
                    <a:pt x="17154" y="2787"/>
                  </a:lnTo>
                  <a:lnTo>
                    <a:pt x="18301" y="1587"/>
                  </a:lnTo>
                  <a:cubicBezTo>
                    <a:pt x="18575" y="1312"/>
                    <a:pt x="19020" y="1312"/>
                    <a:pt x="19295" y="1587"/>
                  </a:cubicBezTo>
                  <a:cubicBezTo>
                    <a:pt x="19569" y="1862"/>
                    <a:pt x="19569" y="2308"/>
                    <a:pt x="19295" y="2582"/>
                  </a:cubicBezTo>
                  <a:lnTo>
                    <a:pt x="18116" y="3816"/>
                  </a:lnTo>
                  <a:lnTo>
                    <a:pt x="18116" y="17419"/>
                  </a:lnTo>
                  <a:lnTo>
                    <a:pt x="20903" y="17419"/>
                  </a:lnTo>
                  <a:cubicBezTo>
                    <a:pt x="21288" y="17419"/>
                    <a:pt x="21600" y="17731"/>
                    <a:pt x="21600" y="18116"/>
                  </a:cubicBezTo>
                  <a:cubicBezTo>
                    <a:pt x="21600" y="18501"/>
                    <a:pt x="21288" y="18813"/>
                    <a:pt x="20903" y="18813"/>
                  </a:cubicBezTo>
                  <a:close/>
                  <a:moveTo>
                    <a:pt x="20903" y="18813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65" name="AutoShape 19"/>
            <p:cNvSpPr>
              <a:spLocks/>
            </p:cNvSpPr>
            <p:nvPr/>
          </p:nvSpPr>
          <p:spPr bwMode="auto">
            <a:xfrm>
              <a:off x="2055603" y="4823794"/>
              <a:ext cx="303427" cy="303427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550" y="6075"/>
                  </a:moveTo>
                  <a:lnTo>
                    <a:pt x="10125" y="6075"/>
                  </a:lnTo>
                  <a:lnTo>
                    <a:pt x="10125" y="7425"/>
                  </a:lnTo>
                  <a:lnTo>
                    <a:pt x="8775" y="7425"/>
                  </a:lnTo>
                  <a:lnTo>
                    <a:pt x="8775" y="6075"/>
                  </a:lnTo>
                  <a:lnTo>
                    <a:pt x="4050" y="6075"/>
                  </a:lnTo>
                  <a:cubicBezTo>
                    <a:pt x="3677" y="6075"/>
                    <a:pt x="3375" y="5773"/>
                    <a:pt x="3375" y="5400"/>
                  </a:cubicBezTo>
                  <a:cubicBezTo>
                    <a:pt x="3375" y="5027"/>
                    <a:pt x="3677" y="4725"/>
                    <a:pt x="4050" y="4725"/>
                  </a:cubicBezTo>
                  <a:lnTo>
                    <a:pt x="8775" y="4725"/>
                  </a:lnTo>
                  <a:lnTo>
                    <a:pt x="8775" y="3375"/>
                  </a:lnTo>
                  <a:lnTo>
                    <a:pt x="10125" y="3375"/>
                  </a:lnTo>
                  <a:lnTo>
                    <a:pt x="10125" y="4725"/>
                  </a:lnTo>
                  <a:lnTo>
                    <a:pt x="17550" y="4725"/>
                  </a:lnTo>
                  <a:cubicBezTo>
                    <a:pt x="17923" y="4725"/>
                    <a:pt x="18225" y="5027"/>
                    <a:pt x="18225" y="5400"/>
                  </a:cubicBezTo>
                  <a:cubicBezTo>
                    <a:pt x="18225" y="5773"/>
                    <a:pt x="17923" y="6075"/>
                    <a:pt x="17550" y="6075"/>
                  </a:cubicBezTo>
                  <a:close/>
                  <a:moveTo>
                    <a:pt x="17550" y="11475"/>
                  </a:moveTo>
                  <a:lnTo>
                    <a:pt x="15525" y="11475"/>
                  </a:lnTo>
                  <a:lnTo>
                    <a:pt x="15525" y="12825"/>
                  </a:lnTo>
                  <a:lnTo>
                    <a:pt x="14175" y="12825"/>
                  </a:lnTo>
                  <a:lnTo>
                    <a:pt x="14175" y="11475"/>
                  </a:lnTo>
                  <a:lnTo>
                    <a:pt x="4050" y="11475"/>
                  </a:lnTo>
                  <a:cubicBezTo>
                    <a:pt x="3677" y="11475"/>
                    <a:pt x="3375" y="11173"/>
                    <a:pt x="3375" y="10800"/>
                  </a:cubicBezTo>
                  <a:cubicBezTo>
                    <a:pt x="3375" y="10427"/>
                    <a:pt x="3677" y="10125"/>
                    <a:pt x="4050" y="10125"/>
                  </a:cubicBezTo>
                  <a:lnTo>
                    <a:pt x="14175" y="10125"/>
                  </a:lnTo>
                  <a:lnTo>
                    <a:pt x="14175" y="8775"/>
                  </a:lnTo>
                  <a:lnTo>
                    <a:pt x="15525" y="8775"/>
                  </a:lnTo>
                  <a:lnTo>
                    <a:pt x="15525" y="10125"/>
                  </a:lnTo>
                  <a:lnTo>
                    <a:pt x="17550" y="10125"/>
                  </a:lnTo>
                  <a:cubicBezTo>
                    <a:pt x="17923" y="10125"/>
                    <a:pt x="18225" y="10427"/>
                    <a:pt x="18225" y="10800"/>
                  </a:cubicBezTo>
                  <a:cubicBezTo>
                    <a:pt x="18225" y="11173"/>
                    <a:pt x="17923" y="11475"/>
                    <a:pt x="17550" y="11475"/>
                  </a:cubicBezTo>
                  <a:close/>
                  <a:moveTo>
                    <a:pt x="17550" y="16875"/>
                  </a:moveTo>
                  <a:lnTo>
                    <a:pt x="6750" y="16875"/>
                  </a:lnTo>
                  <a:lnTo>
                    <a:pt x="6750" y="18225"/>
                  </a:lnTo>
                  <a:lnTo>
                    <a:pt x="5400" y="18225"/>
                  </a:lnTo>
                  <a:lnTo>
                    <a:pt x="5400" y="16875"/>
                  </a:lnTo>
                  <a:lnTo>
                    <a:pt x="4050" y="16875"/>
                  </a:lnTo>
                  <a:cubicBezTo>
                    <a:pt x="3677" y="16875"/>
                    <a:pt x="3375" y="16573"/>
                    <a:pt x="3375" y="16200"/>
                  </a:cubicBezTo>
                  <a:cubicBezTo>
                    <a:pt x="3375" y="15828"/>
                    <a:pt x="3677" y="15525"/>
                    <a:pt x="4050" y="15525"/>
                  </a:cubicBezTo>
                  <a:lnTo>
                    <a:pt x="5400" y="15525"/>
                  </a:lnTo>
                  <a:lnTo>
                    <a:pt x="5400" y="14175"/>
                  </a:lnTo>
                  <a:lnTo>
                    <a:pt x="6750" y="14175"/>
                  </a:lnTo>
                  <a:lnTo>
                    <a:pt x="6750" y="15525"/>
                  </a:lnTo>
                  <a:lnTo>
                    <a:pt x="17550" y="15525"/>
                  </a:lnTo>
                  <a:cubicBezTo>
                    <a:pt x="17923" y="15525"/>
                    <a:pt x="18225" y="15828"/>
                    <a:pt x="18225" y="16200"/>
                  </a:cubicBezTo>
                  <a:cubicBezTo>
                    <a:pt x="18225" y="16573"/>
                    <a:pt x="17923" y="16875"/>
                    <a:pt x="17550" y="16875"/>
                  </a:cubicBezTo>
                  <a:close/>
                  <a:moveTo>
                    <a:pt x="20250" y="2025"/>
                  </a:moveTo>
                  <a:cubicBezTo>
                    <a:pt x="20250" y="1652"/>
                    <a:pt x="19948" y="1350"/>
                    <a:pt x="19575" y="1350"/>
                  </a:cubicBezTo>
                  <a:lnTo>
                    <a:pt x="2025" y="1350"/>
                  </a:lnTo>
                  <a:cubicBezTo>
                    <a:pt x="1652" y="1350"/>
                    <a:pt x="1350" y="1652"/>
                    <a:pt x="1350" y="2025"/>
                  </a:cubicBezTo>
                  <a:lnTo>
                    <a:pt x="1350" y="19575"/>
                  </a:lnTo>
                  <a:cubicBezTo>
                    <a:pt x="1350" y="19948"/>
                    <a:pt x="1652" y="20250"/>
                    <a:pt x="2025" y="20250"/>
                  </a:cubicBezTo>
                  <a:lnTo>
                    <a:pt x="19575" y="20250"/>
                  </a:lnTo>
                  <a:cubicBezTo>
                    <a:pt x="19948" y="20250"/>
                    <a:pt x="20250" y="19948"/>
                    <a:pt x="20250" y="19575"/>
                  </a:cubicBezTo>
                  <a:cubicBezTo>
                    <a:pt x="20250" y="19575"/>
                    <a:pt x="20250" y="2025"/>
                    <a:pt x="20250" y="2025"/>
                  </a:cubicBezTo>
                  <a:close/>
                  <a:moveTo>
                    <a:pt x="19575" y="21600"/>
                  </a:moveTo>
                  <a:lnTo>
                    <a:pt x="2025" y="21600"/>
                  </a:lnTo>
                  <a:cubicBezTo>
                    <a:pt x="907" y="21600"/>
                    <a:pt x="0" y="20693"/>
                    <a:pt x="0" y="19575"/>
                  </a:cubicBezTo>
                  <a:lnTo>
                    <a:pt x="0" y="2025"/>
                  </a:lnTo>
                  <a:cubicBezTo>
                    <a:pt x="0" y="90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07"/>
                    <a:pt x="21600" y="2025"/>
                  </a:cubicBezTo>
                  <a:lnTo>
                    <a:pt x="21600" y="19575"/>
                  </a:lnTo>
                  <a:cubicBezTo>
                    <a:pt x="21600" y="20693"/>
                    <a:pt x="20693" y="21600"/>
                    <a:pt x="19575" y="21600"/>
                  </a:cubicBezTo>
                  <a:close/>
                  <a:moveTo>
                    <a:pt x="19575" y="21600"/>
                  </a:move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id-ID" sz="1200"/>
            </a:p>
          </p:txBody>
        </p:sp>
        <p:sp>
          <p:nvSpPr>
            <p:cNvPr id="66" name="AutoShape 20"/>
            <p:cNvSpPr>
              <a:spLocks/>
            </p:cNvSpPr>
            <p:nvPr/>
          </p:nvSpPr>
          <p:spPr bwMode="auto">
            <a:xfrm>
              <a:off x="1147715" y="4409649"/>
              <a:ext cx="302829" cy="28427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10076"/>
                  </a:moveTo>
                  <a:lnTo>
                    <a:pt x="14175" y="10076"/>
                  </a:lnTo>
                  <a:cubicBezTo>
                    <a:pt x="14548" y="10076"/>
                    <a:pt x="14850" y="10398"/>
                    <a:pt x="14850" y="10795"/>
                  </a:cubicBezTo>
                  <a:cubicBezTo>
                    <a:pt x="14850" y="11193"/>
                    <a:pt x="14548" y="11515"/>
                    <a:pt x="14175" y="11515"/>
                  </a:cubicBezTo>
                  <a:lnTo>
                    <a:pt x="7425" y="11515"/>
                  </a:lnTo>
                  <a:cubicBezTo>
                    <a:pt x="7052" y="11515"/>
                    <a:pt x="6750" y="11193"/>
                    <a:pt x="6750" y="10795"/>
                  </a:cubicBezTo>
                  <a:cubicBezTo>
                    <a:pt x="6750" y="10398"/>
                    <a:pt x="7052" y="10076"/>
                    <a:pt x="7425" y="10076"/>
                  </a:cubicBezTo>
                  <a:close/>
                  <a:moveTo>
                    <a:pt x="16875" y="7197"/>
                  </a:moveTo>
                  <a:lnTo>
                    <a:pt x="4725" y="7197"/>
                  </a:lnTo>
                  <a:cubicBezTo>
                    <a:pt x="4352" y="7197"/>
                    <a:pt x="4050" y="6875"/>
                    <a:pt x="4050" y="6477"/>
                  </a:cubicBezTo>
                  <a:cubicBezTo>
                    <a:pt x="4050" y="6080"/>
                    <a:pt x="4352" y="5758"/>
                    <a:pt x="4725" y="5758"/>
                  </a:cubicBezTo>
                  <a:lnTo>
                    <a:pt x="16875" y="5758"/>
                  </a:lnTo>
                  <a:cubicBezTo>
                    <a:pt x="17248" y="5758"/>
                    <a:pt x="17550" y="6080"/>
                    <a:pt x="17550" y="6477"/>
                  </a:cubicBezTo>
                  <a:cubicBezTo>
                    <a:pt x="17550" y="6875"/>
                    <a:pt x="17248" y="7197"/>
                    <a:pt x="16875" y="7197"/>
                  </a:cubicBezTo>
                  <a:close/>
                  <a:moveTo>
                    <a:pt x="20250" y="2879"/>
                  </a:moveTo>
                  <a:cubicBezTo>
                    <a:pt x="20250" y="2084"/>
                    <a:pt x="19645" y="1439"/>
                    <a:pt x="18900" y="1439"/>
                  </a:cubicBezTo>
                  <a:lnTo>
                    <a:pt x="2700" y="1439"/>
                  </a:lnTo>
                  <a:cubicBezTo>
                    <a:pt x="1955" y="1439"/>
                    <a:pt x="1350" y="2084"/>
                    <a:pt x="1350" y="2879"/>
                  </a:cubicBezTo>
                  <a:lnTo>
                    <a:pt x="1350" y="15834"/>
                  </a:lnTo>
                  <a:cubicBezTo>
                    <a:pt x="1350" y="16629"/>
                    <a:pt x="1955" y="17273"/>
                    <a:pt x="2700" y="17273"/>
                  </a:cubicBezTo>
                  <a:lnTo>
                    <a:pt x="8767" y="17273"/>
                  </a:lnTo>
                  <a:lnTo>
                    <a:pt x="10800" y="19441"/>
                  </a:lnTo>
                  <a:lnTo>
                    <a:pt x="12833" y="17273"/>
                  </a:lnTo>
                  <a:lnTo>
                    <a:pt x="18900" y="17273"/>
                  </a:lnTo>
                  <a:cubicBezTo>
                    <a:pt x="19645" y="17273"/>
                    <a:pt x="20250" y="16629"/>
                    <a:pt x="20250" y="15834"/>
                  </a:cubicBezTo>
                  <a:cubicBezTo>
                    <a:pt x="20250" y="15834"/>
                    <a:pt x="20250" y="2879"/>
                    <a:pt x="20250" y="2879"/>
                  </a:cubicBezTo>
                  <a:close/>
                  <a:moveTo>
                    <a:pt x="19575" y="18712"/>
                  </a:moveTo>
                  <a:lnTo>
                    <a:pt x="13508" y="18712"/>
                  </a:lnTo>
                  <a:lnTo>
                    <a:pt x="10800" y="21600"/>
                  </a:lnTo>
                  <a:lnTo>
                    <a:pt x="8091" y="18712"/>
                  </a:lnTo>
                  <a:lnTo>
                    <a:pt x="2025" y="18712"/>
                  </a:lnTo>
                  <a:cubicBezTo>
                    <a:pt x="907" y="18712"/>
                    <a:pt x="0" y="17746"/>
                    <a:pt x="0" y="16553"/>
                  </a:cubicBezTo>
                  <a:lnTo>
                    <a:pt x="0" y="2159"/>
                  </a:lnTo>
                  <a:cubicBezTo>
                    <a:pt x="0" y="96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67"/>
                    <a:pt x="21600" y="2159"/>
                  </a:cubicBezTo>
                  <a:lnTo>
                    <a:pt x="21600" y="16553"/>
                  </a:lnTo>
                  <a:cubicBezTo>
                    <a:pt x="21600" y="17746"/>
                    <a:pt x="20693" y="18712"/>
                    <a:pt x="19575" y="18712"/>
                  </a:cubicBezTo>
                  <a:close/>
                  <a:moveTo>
                    <a:pt x="19575" y="18712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/>
            <a:lstStyle/>
            <a:p>
              <a:endParaRPr lang="id-ID" sz="1200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190031" y="3079897"/>
            <a:ext cx="1036486" cy="1195035"/>
            <a:chOff x="10828338" y="6254750"/>
            <a:chExt cx="2781300" cy="3206750"/>
          </a:xfrm>
        </p:grpSpPr>
        <p:sp>
          <p:nvSpPr>
            <p:cNvPr id="73" name="Freeform 40"/>
            <p:cNvSpPr>
              <a:spLocks/>
            </p:cNvSpPr>
            <p:nvPr/>
          </p:nvSpPr>
          <p:spPr bwMode="auto">
            <a:xfrm>
              <a:off x="10828338" y="6254750"/>
              <a:ext cx="2781300" cy="3206750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5400 h 21600"/>
                <a:gd name="T4" fmla="*/ 21600 w 21600"/>
                <a:gd name="T5" fmla="*/ 16200 h 21600"/>
                <a:gd name="T6" fmla="*/ 10800 w 21600"/>
                <a:gd name="T7" fmla="*/ 21600 h 21600"/>
                <a:gd name="T8" fmla="*/ 0 w 21600"/>
                <a:gd name="T9" fmla="*/ 16200 h 21600"/>
                <a:gd name="T10" fmla="*/ 0 w 21600"/>
                <a:gd name="T11" fmla="*/ 5400 h 21600"/>
                <a:gd name="T12" fmla="*/ 10800 w 21600"/>
                <a:gd name="T13" fmla="*/ 0 h 21600"/>
                <a:gd name="T14" fmla="*/ 10800 w 21600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lnTo>
                    <a:pt x="10800" y="0"/>
                  </a:lnTo>
                  <a:close/>
                  <a:moveTo>
                    <a:pt x="10800" y="0"/>
                  </a:moveTo>
                </a:path>
              </a:pathLst>
            </a:custGeom>
            <a:solidFill>
              <a:schemeClr val="accent6"/>
            </a:solidFill>
            <a:ln w="25400" cap="flat">
              <a:solidFill>
                <a:srgbClr val="1A1A1A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11385550" y="6880225"/>
              <a:ext cx="1638300" cy="1727200"/>
            </a:xfrm>
            <a:custGeom>
              <a:avLst/>
              <a:gdLst>
                <a:gd name="T0" fmla="*/ 10975 w 21600"/>
                <a:gd name="T1" fmla="*/ 314 h 21600"/>
                <a:gd name="T2" fmla="*/ 9118 w 21600"/>
                <a:gd name="T3" fmla="*/ 440 h 21600"/>
                <a:gd name="T4" fmla="*/ 7724 w 21600"/>
                <a:gd name="T5" fmla="*/ 943 h 21600"/>
                <a:gd name="T6" fmla="*/ 6862 w 21600"/>
                <a:gd name="T7" fmla="*/ 1194 h 21600"/>
                <a:gd name="T8" fmla="*/ 6994 w 21600"/>
                <a:gd name="T9" fmla="*/ 1822 h 21600"/>
                <a:gd name="T10" fmla="*/ 6265 w 21600"/>
                <a:gd name="T11" fmla="*/ 3268 h 21600"/>
                <a:gd name="T12" fmla="*/ 6065 w 21600"/>
                <a:gd name="T13" fmla="*/ 5404 h 21600"/>
                <a:gd name="T14" fmla="*/ 6065 w 21600"/>
                <a:gd name="T15" fmla="*/ 5970 h 21600"/>
                <a:gd name="T16" fmla="*/ 5667 w 21600"/>
                <a:gd name="T17" fmla="*/ 6171 h 21600"/>
                <a:gd name="T18" fmla="*/ 5667 w 21600"/>
                <a:gd name="T19" fmla="*/ 6849 h 21600"/>
                <a:gd name="T20" fmla="*/ 6535 w 21600"/>
                <a:gd name="T21" fmla="*/ 8288 h 21600"/>
                <a:gd name="T22" fmla="*/ 6547 w 21600"/>
                <a:gd name="T23" fmla="*/ 8288 h 21600"/>
                <a:gd name="T24" fmla="*/ 6994 w 21600"/>
                <a:gd name="T25" fmla="*/ 8295 h 21600"/>
                <a:gd name="T26" fmla="*/ 7260 w 21600"/>
                <a:gd name="T27" fmla="*/ 9300 h 21600"/>
                <a:gd name="T28" fmla="*/ 8255 w 21600"/>
                <a:gd name="T29" fmla="*/ 10934 h 21600"/>
                <a:gd name="T30" fmla="*/ 8189 w 21600"/>
                <a:gd name="T31" fmla="*/ 12065 h 21600"/>
                <a:gd name="T32" fmla="*/ 7260 w 21600"/>
                <a:gd name="T33" fmla="*/ 12630 h 21600"/>
                <a:gd name="T34" fmla="*/ 3809 w 21600"/>
                <a:gd name="T35" fmla="*/ 13510 h 21600"/>
                <a:gd name="T36" fmla="*/ 1089 w 21600"/>
                <a:gd name="T37" fmla="*/ 14830 h 21600"/>
                <a:gd name="T38" fmla="*/ 558 w 21600"/>
                <a:gd name="T39" fmla="*/ 17280 h 21600"/>
                <a:gd name="T40" fmla="*/ 0 w 21600"/>
                <a:gd name="T41" fmla="*/ 21600 h 21600"/>
                <a:gd name="T42" fmla="*/ 21600 w 21600"/>
                <a:gd name="T43" fmla="*/ 21561 h 21600"/>
                <a:gd name="T44" fmla="*/ 20862 w 21600"/>
                <a:gd name="T45" fmla="*/ 15835 h 21600"/>
                <a:gd name="T46" fmla="*/ 19468 w 21600"/>
                <a:gd name="T47" fmla="*/ 14139 h 21600"/>
                <a:gd name="T48" fmla="*/ 17810 w 21600"/>
                <a:gd name="T49" fmla="*/ 13322 h 21600"/>
                <a:gd name="T50" fmla="*/ 15952 w 21600"/>
                <a:gd name="T51" fmla="*/ 12945 h 21600"/>
                <a:gd name="T52" fmla="*/ 14359 w 21600"/>
                <a:gd name="T53" fmla="*/ 12693 h 21600"/>
                <a:gd name="T54" fmla="*/ 13431 w 21600"/>
                <a:gd name="T55" fmla="*/ 12128 h 21600"/>
                <a:gd name="T56" fmla="*/ 13431 w 21600"/>
                <a:gd name="T57" fmla="*/ 10934 h 21600"/>
                <a:gd name="T58" fmla="*/ 14227 w 21600"/>
                <a:gd name="T59" fmla="*/ 9237 h 21600"/>
                <a:gd name="T60" fmla="*/ 14625 w 21600"/>
                <a:gd name="T61" fmla="*/ 8106 h 21600"/>
                <a:gd name="T62" fmla="*/ 14993 w 21600"/>
                <a:gd name="T63" fmla="*/ 8093 h 21600"/>
                <a:gd name="T64" fmla="*/ 15770 w 21600"/>
                <a:gd name="T65" fmla="*/ 6587 h 21600"/>
                <a:gd name="T66" fmla="*/ 15771 w 21600"/>
                <a:gd name="T67" fmla="*/ 5950 h 21600"/>
                <a:gd name="T68" fmla="*/ 15288 w 21600"/>
                <a:gd name="T69" fmla="*/ 5530 h 21600"/>
                <a:gd name="T70" fmla="*/ 15222 w 21600"/>
                <a:gd name="T71" fmla="*/ 3519 h 21600"/>
                <a:gd name="T72" fmla="*/ 14492 w 21600"/>
                <a:gd name="T73" fmla="*/ 1697 h 21600"/>
                <a:gd name="T74" fmla="*/ 13298 w 21600"/>
                <a:gd name="T75" fmla="*/ 691 h 21600"/>
                <a:gd name="T76" fmla="*/ 12701 w 21600"/>
                <a:gd name="T77" fmla="*/ 0 h 21600"/>
                <a:gd name="T78" fmla="*/ 12435 w 21600"/>
                <a:gd name="T79" fmla="*/ 440 h 21600"/>
                <a:gd name="T80" fmla="*/ 10975 w 21600"/>
                <a:gd name="T81" fmla="*/ 314 h 21600"/>
                <a:gd name="T82" fmla="*/ 10975 w 21600"/>
                <a:gd name="T83" fmla="*/ 3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00" h="21600">
                  <a:moveTo>
                    <a:pt x="10975" y="314"/>
                  </a:moveTo>
                  <a:cubicBezTo>
                    <a:pt x="10975" y="314"/>
                    <a:pt x="9582" y="251"/>
                    <a:pt x="9118" y="440"/>
                  </a:cubicBezTo>
                  <a:cubicBezTo>
                    <a:pt x="8653" y="628"/>
                    <a:pt x="7724" y="943"/>
                    <a:pt x="7724" y="943"/>
                  </a:cubicBezTo>
                  <a:lnTo>
                    <a:pt x="6862" y="1194"/>
                  </a:lnTo>
                  <a:lnTo>
                    <a:pt x="6994" y="1822"/>
                  </a:lnTo>
                  <a:cubicBezTo>
                    <a:pt x="6994" y="1822"/>
                    <a:pt x="6464" y="2639"/>
                    <a:pt x="6265" y="3268"/>
                  </a:cubicBezTo>
                  <a:cubicBezTo>
                    <a:pt x="6065" y="3896"/>
                    <a:pt x="6065" y="5278"/>
                    <a:pt x="6065" y="5404"/>
                  </a:cubicBezTo>
                  <a:cubicBezTo>
                    <a:pt x="6065" y="5530"/>
                    <a:pt x="6065" y="5970"/>
                    <a:pt x="6065" y="5970"/>
                  </a:cubicBezTo>
                  <a:lnTo>
                    <a:pt x="5667" y="6171"/>
                  </a:lnTo>
                  <a:lnTo>
                    <a:pt x="5667" y="6849"/>
                  </a:lnTo>
                  <a:cubicBezTo>
                    <a:pt x="5667" y="6849"/>
                    <a:pt x="6336" y="8225"/>
                    <a:pt x="6535" y="8288"/>
                  </a:cubicBezTo>
                  <a:cubicBezTo>
                    <a:pt x="6734" y="8351"/>
                    <a:pt x="6547" y="8288"/>
                    <a:pt x="6547" y="8288"/>
                  </a:cubicBezTo>
                  <a:lnTo>
                    <a:pt x="6994" y="8295"/>
                  </a:lnTo>
                  <a:cubicBezTo>
                    <a:pt x="6994" y="8295"/>
                    <a:pt x="7127" y="8986"/>
                    <a:pt x="7260" y="9300"/>
                  </a:cubicBezTo>
                  <a:cubicBezTo>
                    <a:pt x="7392" y="9614"/>
                    <a:pt x="8056" y="10745"/>
                    <a:pt x="8255" y="10934"/>
                  </a:cubicBezTo>
                  <a:cubicBezTo>
                    <a:pt x="8454" y="11122"/>
                    <a:pt x="8189" y="12065"/>
                    <a:pt x="8189" y="12065"/>
                  </a:cubicBezTo>
                  <a:cubicBezTo>
                    <a:pt x="8189" y="12065"/>
                    <a:pt x="7724" y="12442"/>
                    <a:pt x="7260" y="12630"/>
                  </a:cubicBezTo>
                  <a:cubicBezTo>
                    <a:pt x="6795" y="12819"/>
                    <a:pt x="4340" y="13385"/>
                    <a:pt x="3809" y="13510"/>
                  </a:cubicBezTo>
                  <a:cubicBezTo>
                    <a:pt x="3279" y="13636"/>
                    <a:pt x="1354" y="14390"/>
                    <a:pt x="1089" y="14830"/>
                  </a:cubicBezTo>
                  <a:cubicBezTo>
                    <a:pt x="824" y="15270"/>
                    <a:pt x="426" y="16338"/>
                    <a:pt x="558" y="17280"/>
                  </a:cubicBezTo>
                  <a:cubicBezTo>
                    <a:pt x="691" y="18223"/>
                    <a:pt x="0" y="21600"/>
                    <a:pt x="0" y="21600"/>
                  </a:cubicBezTo>
                  <a:lnTo>
                    <a:pt x="21600" y="21561"/>
                  </a:lnTo>
                  <a:cubicBezTo>
                    <a:pt x="21600" y="21561"/>
                    <a:pt x="20928" y="16212"/>
                    <a:pt x="20862" y="15835"/>
                  </a:cubicBezTo>
                  <a:cubicBezTo>
                    <a:pt x="20796" y="15458"/>
                    <a:pt x="19867" y="14390"/>
                    <a:pt x="19468" y="14139"/>
                  </a:cubicBezTo>
                  <a:cubicBezTo>
                    <a:pt x="19070" y="13887"/>
                    <a:pt x="18009" y="13385"/>
                    <a:pt x="17810" y="13322"/>
                  </a:cubicBezTo>
                  <a:cubicBezTo>
                    <a:pt x="17611" y="13259"/>
                    <a:pt x="16284" y="12945"/>
                    <a:pt x="15952" y="12945"/>
                  </a:cubicBezTo>
                  <a:cubicBezTo>
                    <a:pt x="15620" y="12945"/>
                    <a:pt x="14359" y="12693"/>
                    <a:pt x="14359" y="12693"/>
                  </a:cubicBezTo>
                  <a:lnTo>
                    <a:pt x="13431" y="12128"/>
                  </a:lnTo>
                  <a:lnTo>
                    <a:pt x="13431" y="10934"/>
                  </a:lnTo>
                  <a:cubicBezTo>
                    <a:pt x="13431" y="10934"/>
                    <a:pt x="14160" y="9489"/>
                    <a:pt x="14227" y="9237"/>
                  </a:cubicBezTo>
                  <a:cubicBezTo>
                    <a:pt x="14293" y="8986"/>
                    <a:pt x="14625" y="8106"/>
                    <a:pt x="14625" y="8106"/>
                  </a:cubicBezTo>
                  <a:lnTo>
                    <a:pt x="14993" y="8093"/>
                  </a:lnTo>
                  <a:cubicBezTo>
                    <a:pt x="14993" y="8093"/>
                    <a:pt x="15770" y="6712"/>
                    <a:pt x="15770" y="6587"/>
                  </a:cubicBezTo>
                  <a:cubicBezTo>
                    <a:pt x="15770" y="6461"/>
                    <a:pt x="15771" y="5950"/>
                    <a:pt x="15771" y="5950"/>
                  </a:cubicBezTo>
                  <a:lnTo>
                    <a:pt x="15288" y="5530"/>
                  </a:lnTo>
                  <a:lnTo>
                    <a:pt x="15222" y="3519"/>
                  </a:lnTo>
                  <a:cubicBezTo>
                    <a:pt x="15222" y="3519"/>
                    <a:pt x="14625" y="2011"/>
                    <a:pt x="14492" y="1697"/>
                  </a:cubicBezTo>
                  <a:cubicBezTo>
                    <a:pt x="14359" y="1382"/>
                    <a:pt x="13298" y="691"/>
                    <a:pt x="13298" y="691"/>
                  </a:cubicBezTo>
                  <a:lnTo>
                    <a:pt x="12701" y="0"/>
                  </a:lnTo>
                  <a:lnTo>
                    <a:pt x="12435" y="440"/>
                  </a:lnTo>
                  <a:lnTo>
                    <a:pt x="10975" y="314"/>
                  </a:lnTo>
                  <a:close/>
                  <a:moveTo>
                    <a:pt x="10975" y="314"/>
                  </a:moveTo>
                </a:path>
              </a:pathLst>
            </a:custGeom>
            <a:solidFill>
              <a:schemeClr val="accent1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</p:grpSp>
      <p:sp>
        <p:nvSpPr>
          <p:cNvPr id="53" name="Freeform 40"/>
          <p:cNvSpPr>
            <a:spLocks/>
          </p:cNvSpPr>
          <p:nvPr/>
        </p:nvSpPr>
        <p:spPr bwMode="auto">
          <a:xfrm>
            <a:off x="5447928" y="3079897"/>
            <a:ext cx="1036486" cy="1195035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5400 h 21600"/>
              <a:gd name="T4" fmla="*/ 21600 w 21600"/>
              <a:gd name="T5" fmla="*/ 16200 h 21600"/>
              <a:gd name="T6" fmla="*/ 10800 w 21600"/>
              <a:gd name="T7" fmla="*/ 21600 h 21600"/>
              <a:gd name="T8" fmla="*/ 0 w 21600"/>
              <a:gd name="T9" fmla="*/ 16200 h 21600"/>
              <a:gd name="T10" fmla="*/ 0 w 21600"/>
              <a:gd name="T11" fmla="*/ 5400 h 21600"/>
              <a:gd name="T12" fmla="*/ 10800 w 21600"/>
              <a:gd name="T13" fmla="*/ 0 h 21600"/>
              <a:gd name="T14" fmla="*/ 10800 w 21600"/>
              <a:gd name="T1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lnTo>
                  <a:pt x="10800" y="0"/>
                </a:lnTo>
                <a:close/>
                <a:moveTo>
                  <a:pt x="10800" y="0"/>
                </a:moveTo>
              </a:path>
            </a:pathLst>
          </a:custGeom>
          <a:solidFill>
            <a:schemeClr val="accent6"/>
          </a:solidFill>
          <a:ln w="25400" cap="flat">
            <a:solidFill>
              <a:srgbClr val="1A1A1A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 rtl="1"/>
            <a:r>
              <a:rPr lang="fa-IR" sz="1200" b="1" dirty="0">
                <a:solidFill>
                  <a:schemeClr val="bg1"/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متن</a:t>
            </a:r>
            <a:endParaRPr lang="id-ID" sz="1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5" name="Group 24"/>
          <p:cNvGrpSpPr>
            <a:grpSpLocks/>
          </p:cNvGrpSpPr>
          <p:nvPr/>
        </p:nvGrpSpPr>
        <p:grpSpPr bwMode="auto">
          <a:xfrm>
            <a:off x="7082146" y="2110890"/>
            <a:ext cx="3190318" cy="3190318"/>
            <a:chOff x="0" y="0"/>
            <a:chExt cx="4400" cy="4400"/>
          </a:xfrm>
        </p:grpSpPr>
        <p:sp>
          <p:nvSpPr>
            <p:cNvPr id="56" name="Oval 22"/>
            <p:cNvSpPr>
              <a:spLocks/>
            </p:cNvSpPr>
            <p:nvPr/>
          </p:nvSpPr>
          <p:spPr bwMode="auto">
            <a:xfrm flipH="1">
              <a:off x="0" y="0"/>
              <a:ext cx="4400" cy="4400"/>
            </a:xfrm>
            <a:prstGeom prst="ellipse">
              <a:avLst/>
            </a:prstGeom>
            <a:solidFill>
              <a:srgbClr val="FFFFFF"/>
            </a:solidFill>
            <a:ln w="6350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57" name="Rectangle 23"/>
            <p:cNvSpPr>
              <a:spLocks/>
            </p:cNvSpPr>
            <p:nvPr/>
          </p:nvSpPr>
          <p:spPr bwMode="auto">
            <a:xfrm>
              <a:off x="568" y="1111"/>
              <a:ext cx="3280" cy="2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 ایپسوم یک متن ساختگی نامفهوم و ساده از صنعت است.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متن ساختگی با تولید سادگی نامفهوم از صنعت چاپ و با استفاده از طراحان گرافیک است.</a:t>
              </a: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چاپگر ها و متون بلکه روزنامه ومجله در ستون و سطر انچنان که لازم است.</a:t>
              </a:r>
              <a:endParaRPr lang="en-US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150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5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923772" y="2821877"/>
            <a:ext cx="3409008" cy="1731354"/>
            <a:chOff x="1727294" y="2067986"/>
            <a:chExt cx="8608166" cy="4371883"/>
          </a:xfrm>
        </p:grpSpPr>
        <p:sp>
          <p:nvSpPr>
            <p:cNvPr id="30" name="Line 1"/>
            <p:cNvSpPr>
              <a:spLocks noChangeShapeType="1"/>
            </p:cNvSpPr>
            <p:nvPr/>
          </p:nvSpPr>
          <p:spPr bwMode="auto">
            <a:xfrm flipH="1">
              <a:off x="1727294" y="2067986"/>
              <a:ext cx="8192096" cy="2084492"/>
            </a:xfrm>
            <a:prstGeom prst="line">
              <a:avLst/>
            </a:prstGeom>
            <a:noFill/>
            <a:ln w="25400" cap="flat">
              <a:solidFill>
                <a:schemeClr val="accent6">
                  <a:lumMod val="25000"/>
                  <a:lumOff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31" name="Line 2"/>
            <p:cNvSpPr>
              <a:spLocks noChangeShapeType="1"/>
            </p:cNvSpPr>
            <p:nvPr/>
          </p:nvSpPr>
          <p:spPr bwMode="auto">
            <a:xfrm rot="10800000">
              <a:off x="1735233" y="4235027"/>
              <a:ext cx="8600227" cy="2204842"/>
            </a:xfrm>
            <a:prstGeom prst="line">
              <a:avLst/>
            </a:prstGeom>
            <a:noFill/>
            <a:ln w="25400" cap="flat">
              <a:solidFill>
                <a:schemeClr val="accent6">
                  <a:lumMod val="25000"/>
                  <a:lumOff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</p:grpSp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1991545" y="2996952"/>
            <a:ext cx="1140261" cy="1314684"/>
            <a:chOff x="10828338" y="6254750"/>
            <a:chExt cx="2781300" cy="3206750"/>
          </a:xfrm>
        </p:grpSpPr>
        <p:sp>
          <p:nvSpPr>
            <p:cNvPr id="73" name="Freeform 40"/>
            <p:cNvSpPr>
              <a:spLocks/>
            </p:cNvSpPr>
            <p:nvPr/>
          </p:nvSpPr>
          <p:spPr bwMode="auto">
            <a:xfrm>
              <a:off x="10828338" y="6254750"/>
              <a:ext cx="2781300" cy="3206750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5400 h 21600"/>
                <a:gd name="T4" fmla="*/ 21600 w 21600"/>
                <a:gd name="T5" fmla="*/ 16200 h 21600"/>
                <a:gd name="T6" fmla="*/ 10800 w 21600"/>
                <a:gd name="T7" fmla="*/ 21600 h 21600"/>
                <a:gd name="T8" fmla="*/ 0 w 21600"/>
                <a:gd name="T9" fmla="*/ 16200 h 21600"/>
                <a:gd name="T10" fmla="*/ 0 w 21600"/>
                <a:gd name="T11" fmla="*/ 5400 h 21600"/>
                <a:gd name="T12" fmla="*/ 10800 w 21600"/>
                <a:gd name="T13" fmla="*/ 0 h 21600"/>
                <a:gd name="T14" fmla="*/ 10800 w 21600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lnTo>
                    <a:pt x="10800" y="0"/>
                  </a:lnTo>
                  <a:close/>
                  <a:moveTo>
                    <a:pt x="10800" y="0"/>
                  </a:moveTo>
                </a:path>
              </a:pathLst>
            </a:custGeom>
            <a:solidFill>
              <a:schemeClr val="accent6"/>
            </a:solidFill>
            <a:ln w="25400" cap="flat">
              <a:solidFill>
                <a:srgbClr val="1A1A1A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11385550" y="6880225"/>
              <a:ext cx="1638300" cy="1727200"/>
            </a:xfrm>
            <a:custGeom>
              <a:avLst/>
              <a:gdLst>
                <a:gd name="T0" fmla="*/ 10975 w 21600"/>
                <a:gd name="T1" fmla="*/ 314 h 21600"/>
                <a:gd name="T2" fmla="*/ 9118 w 21600"/>
                <a:gd name="T3" fmla="*/ 440 h 21600"/>
                <a:gd name="T4" fmla="*/ 7724 w 21600"/>
                <a:gd name="T5" fmla="*/ 943 h 21600"/>
                <a:gd name="T6" fmla="*/ 6862 w 21600"/>
                <a:gd name="T7" fmla="*/ 1194 h 21600"/>
                <a:gd name="T8" fmla="*/ 6994 w 21600"/>
                <a:gd name="T9" fmla="*/ 1822 h 21600"/>
                <a:gd name="T10" fmla="*/ 6265 w 21600"/>
                <a:gd name="T11" fmla="*/ 3268 h 21600"/>
                <a:gd name="T12" fmla="*/ 6065 w 21600"/>
                <a:gd name="T13" fmla="*/ 5404 h 21600"/>
                <a:gd name="T14" fmla="*/ 6065 w 21600"/>
                <a:gd name="T15" fmla="*/ 5970 h 21600"/>
                <a:gd name="T16" fmla="*/ 5667 w 21600"/>
                <a:gd name="T17" fmla="*/ 6171 h 21600"/>
                <a:gd name="T18" fmla="*/ 5667 w 21600"/>
                <a:gd name="T19" fmla="*/ 6849 h 21600"/>
                <a:gd name="T20" fmla="*/ 6535 w 21600"/>
                <a:gd name="T21" fmla="*/ 8288 h 21600"/>
                <a:gd name="T22" fmla="*/ 6547 w 21600"/>
                <a:gd name="T23" fmla="*/ 8288 h 21600"/>
                <a:gd name="T24" fmla="*/ 6994 w 21600"/>
                <a:gd name="T25" fmla="*/ 8295 h 21600"/>
                <a:gd name="T26" fmla="*/ 7260 w 21600"/>
                <a:gd name="T27" fmla="*/ 9300 h 21600"/>
                <a:gd name="T28" fmla="*/ 8255 w 21600"/>
                <a:gd name="T29" fmla="*/ 10934 h 21600"/>
                <a:gd name="T30" fmla="*/ 8189 w 21600"/>
                <a:gd name="T31" fmla="*/ 12065 h 21600"/>
                <a:gd name="T32" fmla="*/ 7260 w 21600"/>
                <a:gd name="T33" fmla="*/ 12630 h 21600"/>
                <a:gd name="T34" fmla="*/ 3809 w 21600"/>
                <a:gd name="T35" fmla="*/ 13510 h 21600"/>
                <a:gd name="T36" fmla="*/ 1089 w 21600"/>
                <a:gd name="T37" fmla="*/ 14830 h 21600"/>
                <a:gd name="T38" fmla="*/ 558 w 21600"/>
                <a:gd name="T39" fmla="*/ 17280 h 21600"/>
                <a:gd name="T40" fmla="*/ 0 w 21600"/>
                <a:gd name="T41" fmla="*/ 21600 h 21600"/>
                <a:gd name="T42" fmla="*/ 21600 w 21600"/>
                <a:gd name="T43" fmla="*/ 21561 h 21600"/>
                <a:gd name="T44" fmla="*/ 20862 w 21600"/>
                <a:gd name="T45" fmla="*/ 15835 h 21600"/>
                <a:gd name="T46" fmla="*/ 19468 w 21600"/>
                <a:gd name="T47" fmla="*/ 14139 h 21600"/>
                <a:gd name="T48" fmla="*/ 17810 w 21600"/>
                <a:gd name="T49" fmla="*/ 13322 h 21600"/>
                <a:gd name="T50" fmla="*/ 15952 w 21600"/>
                <a:gd name="T51" fmla="*/ 12945 h 21600"/>
                <a:gd name="T52" fmla="*/ 14359 w 21600"/>
                <a:gd name="T53" fmla="*/ 12693 h 21600"/>
                <a:gd name="T54" fmla="*/ 13431 w 21600"/>
                <a:gd name="T55" fmla="*/ 12128 h 21600"/>
                <a:gd name="T56" fmla="*/ 13431 w 21600"/>
                <a:gd name="T57" fmla="*/ 10934 h 21600"/>
                <a:gd name="T58" fmla="*/ 14227 w 21600"/>
                <a:gd name="T59" fmla="*/ 9237 h 21600"/>
                <a:gd name="T60" fmla="*/ 14625 w 21600"/>
                <a:gd name="T61" fmla="*/ 8106 h 21600"/>
                <a:gd name="T62" fmla="*/ 14993 w 21600"/>
                <a:gd name="T63" fmla="*/ 8093 h 21600"/>
                <a:gd name="T64" fmla="*/ 15770 w 21600"/>
                <a:gd name="T65" fmla="*/ 6587 h 21600"/>
                <a:gd name="T66" fmla="*/ 15771 w 21600"/>
                <a:gd name="T67" fmla="*/ 5950 h 21600"/>
                <a:gd name="T68" fmla="*/ 15288 w 21600"/>
                <a:gd name="T69" fmla="*/ 5530 h 21600"/>
                <a:gd name="T70" fmla="*/ 15222 w 21600"/>
                <a:gd name="T71" fmla="*/ 3519 h 21600"/>
                <a:gd name="T72" fmla="*/ 14492 w 21600"/>
                <a:gd name="T73" fmla="*/ 1697 h 21600"/>
                <a:gd name="T74" fmla="*/ 13298 w 21600"/>
                <a:gd name="T75" fmla="*/ 691 h 21600"/>
                <a:gd name="T76" fmla="*/ 12701 w 21600"/>
                <a:gd name="T77" fmla="*/ 0 h 21600"/>
                <a:gd name="T78" fmla="*/ 12435 w 21600"/>
                <a:gd name="T79" fmla="*/ 440 h 21600"/>
                <a:gd name="T80" fmla="*/ 10975 w 21600"/>
                <a:gd name="T81" fmla="*/ 314 h 21600"/>
                <a:gd name="T82" fmla="*/ 10975 w 21600"/>
                <a:gd name="T83" fmla="*/ 3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00" h="21600">
                  <a:moveTo>
                    <a:pt x="10975" y="314"/>
                  </a:moveTo>
                  <a:cubicBezTo>
                    <a:pt x="10975" y="314"/>
                    <a:pt x="9582" y="251"/>
                    <a:pt x="9118" y="440"/>
                  </a:cubicBezTo>
                  <a:cubicBezTo>
                    <a:pt x="8653" y="628"/>
                    <a:pt x="7724" y="943"/>
                    <a:pt x="7724" y="943"/>
                  </a:cubicBezTo>
                  <a:lnTo>
                    <a:pt x="6862" y="1194"/>
                  </a:lnTo>
                  <a:lnTo>
                    <a:pt x="6994" y="1822"/>
                  </a:lnTo>
                  <a:cubicBezTo>
                    <a:pt x="6994" y="1822"/>
                    <a:pt x="6464" y="2639"/>
                    <a:pt x="6265" y="3268"/>
                  </a:cubicBezTo>
                  <a:cubicBezTo>
                    <a:pt x="6065" y="3896"/>
                    <a:pt x="6065" y="5278"/>
                    <a:pt x="6065" y="5404"/>
                  </a:cubicBezTo>
                  <a:cubicBezTo>
                    <a:pt x="6065" y="5530"/>
                    <a:pt x="6065" y="5970"/>
                    <a:pt x="6065" y="5970"/>
                  </a:cubicBezTo>
                  <a:lnTo>
                    <a:pt x="5667" y="6171"/>
                  </a:lnTo>
                  <a:lnTo>
                    <a:pt x="5667" y="6849"/>
                  </a:lnTo>
                  <a:cubicBezTo>
                    <a:pt x="5667" y="6849"/>
                    <a:pt x="6336" y="8225"/>
                    <a:pt x="6535" y="8288"/>
                  </a:cubicBezTo>
                  <a:cubicBezTo>
                    <a:pt x="6734" y="8351"/>
                    <a:pt x="6547" y="8288"/>
                    <a:pt x="6547" y="8288"/>
                  </a:cubicBezTo>
                  <a:lnTo>
                    <a:pt x="6994" y="8295"/>
                  </a:lnTo>
                  <a:cubicBezTo>
                    <a:pt x="6994" y="8295"/>
                    <a:pt x="7127" y="8986"/>
                    <a:pt x="7260" y="9300"/>
                  </a:cubicBezTo>
                  <a:cubicBezTo>
                    <a:pt x="7392" y="9614"/>
                    <a:pt x="8056" y="10745"/>
                    <a:pt x="8255" y="10934"/>
                  </a:cubicBezTo>
                  <a:cubicBezTo>
                    <a:pt x="8454" y="11122"/>
                    <a:pt x="8189" y="12065"/>
                    <a:pt x="8189" y="12065"/>
                  </a:cubicBezTo>
                  <a:cubicBezTo>
                    <a:pt x="8189" y="12065"/>
                    <a:pt x="7724" y="12442"/>
                    <a:pt x="7260" y="12630"/>
                  </a:cubicBezTo>
                  <a:cubicBezTo>
                    <a:pt x="6795" y="12819"/>
                    <a:pt x="4340" y="13385"/>
                    <a:pt x="3809" y="13510"/>
                  </a:cubicBezTo>
                  <a:cubicBezTo>
                    <a:pt x="3279" y="13636"/>
                    <a:pt x="1354" y="14390"/>
                    <a:pt x="1089" y="14830"/>
                  </a:cubicBezTo>
                  <a:cubicBezTo>
                    <a:pt x="824" y="15270"/>
                    <a:pt x="426" y="16338"/>
                    <a:pt x="558" y="17280"/>
                  </a:cubicBezTo>
                  <a:cubicBezTo>
                    <a:pt x="691" y="18223"/>
                    <a:pt x="0" y="21600"/>
                    <a:pt x="0" y="21600"/>
                  </a:cubicBezTo>
                  <a:lnTo>
                    <a:pt x="21600" y="21561"/>
                  </a:lnTo>
                  <a:cubicBezTo>
                    <a:pt x="21600" y="21561"/>
                    <a:pt x="20928" y="16212"/>
                    <a:pt x="20862" y="15835"/>
                  </a:cubicBezTo>
                  <a:cubicBezTo>
                    <a:pt x="20796" y="15458"/>
                    <a:pt x="19867" y="14390"/>
                    <a:pt x="19468" y="14139"/>
                  </a:cubicBezTo>
                  <a:cubicBezTo>
                    <a:pt x="19070" y="13887"/>
                    <a:pt x="18009" y="13385"/>
                    <a:pt x="17810" y="13322"/>
                  </a:cubicBezTo>
                  <a:cubicBezTo>
                    <a:pt x="17611" y="13259"/>
                    <a:pt x="16284" y="12945"/>
                    <a:pt x="15952" y="12945"/>
                  </a:cubicBezTo>
                  <a:cubicBezTo>
                    <a:pt x="15620" y="12945"/>
                    <a:pt x="14359" y="12693"/>
                    <a:pt x="14359" y="12693"/>
                  </a:cubicBezTo>
                  <a:lnTo>
                    <a:pt x="13431" y="12128"/>
                  </a:lnTo>
                  <a:lnTo>
                    <a:pt x="13431" y="10934"/>
                  </a:lnTo>
                  <a:cubicBezTo>
                    <a:pt x="13431" y="10934"/>
                    <a:pt x="14160" y="9489"/>
                    <a:pt x="14227" y="9237"/>
                  </a:cubicBezTo>
                  <a:cubicBezTo>
                    <a:pt x="14293" y="8986"/>
                    <a:pt x="14625" y="8106"/>
                    <a:pt x="14625" y="8106"/>
                  </a:cubicBezTo>
                  <a:lnTo>
                    <a:pt x="14993" y="8093"/>
                  </a:lnTo>
                  <a:cubicBezTo>
                    <a:pt x="14993" y="8093"/>
                    <a:pt x="15770" y="6712"/>
                    <a:pt x="15770" y="6587"/>
                  </a:cubicBezTo>
                  <a:cubicBezTo>
                    <a:pt x="15770" y="6461"/>
                    <a:pt x="15771" y="5950"/>
                    <a:pt x="15771" y="5950"/>
                  </a:cubicBezTo>
                  <a:lnTo>
                    <a:pt x="15288" y="5530"/>
                  </a:lnTo>
                  <a:lnTo>
                    <a:pt x="15222" y="3519"/>
                  </a:lnTo>
                  <a:cubicBezTo>
                    <a:pt x="15222" y="3519"/>
                    <a:pt x="14625" y="2011"/>
                    <a:pt x="14492" y="1697"/>
                  </a:cubicBezTo>
                  <a:cubicBezTo>
                    <a:pt x="14359" y="1382"/>
                    <a:pt x="13298" y="691"/>
                    <a:pt x="13298" y="691"/>
                  </a:cubicBezTo>
                  <a:lnTo>
                    <a:pt x="12701" y="0"/>
                  </a:lnTo>
                  <a:lnTo>
                    <a:pt x="12435" y="440"/>
                  </a:lnTo>
                  <a:lnTo>
                    <a:pt x="10975" y="314"/>
                  </a:lnTo>
                  <a:close/>
                  <a:moveTo>
                    <a:pt x="10975" y="314"/>
                  </a:moveTo>
                </a:path>
              </a:pathLst>
            </a:custGeom>
            <a:solidFill>
              <a:schemeClr val="accent1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</p:grpSp>
      <p:sp>
        <p:nvSpPr>
          <p:cNvPr id="42" name="Rectangle 7"/>
          <p:cNvSpPr>
            <a:spLocks/>
          </p:cNvSpPr>
          <p:nvPr/>
        </p:nvSpPr>
        <p:spPr bwMode="auto">
          <a:xfrm>
            <a:off x="7098095" y="1895564"/>
            <a:ext cx="2992001" cy="1455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متن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  <a:p>
            <a:pPr algn="r" rtl="1"/>
            <a:r>
              <a:rPr lang="fa-IR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rPr>
              <a:t>لورم ایپسوم متن ساختگی با تولید سادگی نامفهوم از صنعت چاپ و با استفاده از طراحان گرافیک است.چاپگر ها و متون بلکه روزنامه ومجله در ستون و سطر انچنان که لازم است.</a:t>
            </a:r>
            <a:endParaRPr lang="en-US" sz="1200" dirty="0"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</p:txBody>
      </p:sp>
      <p:sp>
        <p:nvSpPr>
          <p:cNvPr id="50" name="Rectangle 8"/>
          <p:cNvSpPr>
            <a:spLocks/>
          </p:cNvSpPr>
          <p:nvPr/>
        </p:nvSpPr>
        <p:spPr bwMode="auto">
          <a:xfrm>
            <a:off x="7098095" y="4072909"/>
            <a:ext cx="2992001" cy="1455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متن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  <a:p>
            <a:pPr algn="r" rtl="1"/>
            <a:r>
              <a:rPr lang="fa-IR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rPr>
              <a:t>لورم ایپسوم متن ساختگی با تولید سادگی نامفهوم از صنعت چاپ و با استفاده از طراحان گرافیک است.چاپگر ها و متون بلکه روزنامه ومجله در ستون و سطر انچنان که لازم است.</a:t>
            </a:r>
            <a:endParaRPr lang="en-US" sz="1200" dirty="0"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</p:txBody>
      </p:sp>
      <p:sp>
        <p:nvSpPr>
          <p:cNvPr id="51" name="Oval 9"/>
          <p:cNvSpPr>
            <a:spLocks/>
          </p:cNvSpPr>
          <p:nvPr/>
        </p:nvSpPr>
        <p:spPr bwMode="auto">
          <a:xfrm>
            <a:off x="4081765" y="2764153"/>
            <a:ext cx="822672" cy="822672"/>
          </a:xfrm>
          <a:prstGeom prst="ellipse">
            <a:avLst/>
          </a:prstGeom>
          <a:solidFill>
            <a:srgbClr val="FFFFFF"/>
          </a:solidFill>
          <a:ln w="57150" cap="flat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Lucida Grande" charset="0"/>
                <a:cs typeface="Shabnam" panose="020B0603030804020204" pitchFamily="34" charset="-78"/>
                <a:sym typeface="Lucida Grande" charset="0"/>
              </a:rPr>
              <a:t>متن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Lucida Grande" charset="0"/>
              <a:cs typeface="Shabnam" panose="020B0603030804020204" pitchFamily="34" charset="-78"/>
              <a:sym typeface="Lucida Grande" charset="0"/>
            </a:endParaRPr>
          </a:p>
        </p:txBody>
      </p:sp>
      <p:sp>
        <p:nvSpPr>
          <p:cNvPr id="52" name="Oval 9"/>
          <p:cNvSpPr>
            <a:spLocks/>
          </p:cNvSpPr>
          <p:nvPr/>
        </p:nvSpPr>
        <p:spPr bwMode="auto">
          <a:xfrm>
            <a:off x="4081765" y="3731214"/>
            <a:ext cx="822672" cy="822672"/>
          </a:xfrm>
          <a:prstGeom prst="ellipse">
            <a:avLst/>
          </a:prstGeom>
          <a:solidFill>
            <a:srgbClr val="FFFFFF"/>
          </a:solidFill>
          <a:ln w="57150" cap="flat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Lucida Grande" charset="0"/>
                <a:cs typeface="Shabnam" panose="020B0603030804020204" pitchFamily="34" charset="-78"/>
                <a:sym typeface="Lucida Grande" charset="0"/>
              </a:rPr>
              <a:t>متن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Lucida Grande" charset="0"/>
              <a:cs typeface="Shabnam" panose="020B0603030804020204" pitchFamily="34" charset="-78"/>
              <a:sym typeface="Lucida Grande" charset="0"/>
            </a:endParaRPr>
          </a:p>
        </p:txBody>
      </p:sp>
      <p:sp>
        <p:nvSpPr>
          <p:cNvPr id="54" name="Oval 9"/>
          <p:cNvSpPr>
            <a:spLocks/>
          </p:cNvSpPr>
          <p:nvPr/>
        </p:nvSpPr>
        <p:spPr bwMode="auto">
          <a:xfrm>
            <a:off x="5921444" y="4176714"/>
            <a:ext cx="822672" cy="822672"/>
          </a:xfrm>
          <a:prstGeom prst="ellipse">
            <a:avLst/>
          </a:prstGeom>
          <a:solidFill>
            <a:srgbClr val="FFFFFF"/>
          </a:solidFill>
          <a:ln w="57150" cap="flat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Lucida Grande" charset="0"/>
                <a:cs typeface="Shabnam" panose="020B0603030804020204" pitchFamily="34" charset="-78"/>
                <a:sym typeface="Lucida Grande" charset="0"/>
              </a:rPr>
              <a:t>متن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Lucida Grande" charset="0"/>
              <a:cs typeface="Shabnam" panose="020B0603030804020204" pitchFamily="34" charset="-78"/>
              <a:sym typeface="Lucida Grande" charset="0"/>
            </a:endParaRPr>
          </a:p>
        </p:txBody>
      </p:sp>
      <p:sp>
        <p:nvSpPr>
          <p:cNvPr id="58" name="Oval 9"/>
          <p:cNvSpPr>
            <a:spLocks/>
          </p:cNvSpPr>
          <p:nvPr/>
        </p:nvSpPr>
        <p:spPr bwMode="auto">
          <a:xfrm>
            <a:off x="5921444" y="2312644"/>
            <a:ext cx="822672" cy="822672"/>
          </a:xfrm>
          <a:prstGeom prst="ellipse">
            <a:avLst/>
          </a:prstGeom>
          <a:solidFill>
            <a:srgbClr val="FFFFFF"/>
          </a:solidFill>
          <a:ln w="57150" cap="flat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Lucida Grande" charset="0"/>
                <a:cs typeface="Shabnam" panose="020B0603030804020204" pitchFamily="34" charset="-78"/>
                <a:sym typeface="Lucida Grande" charset="0"/>
              </a:rPr>
              <a:t>متن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Lucida Grande" charset="0"/>
              <a:cs typeface="Shabnam" panose="020B0603030804020204" pitchFamily="34" charset="-78"/>
              <a:sym typeface="Lucida Grand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8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utoUpdateAnimBg="0"/>
      <p:bldP spid="50" grpId="0" autoUpdateAnimBg="0"/>
      <p:bldP spid="51" grpId="0" animBg="1"/>
      <p:bldP spid="52" grpId="0" animBg="1"/>
      <p:bldP spid="54" grpId="0" animBg="1"/>
      <p:bldP spid="5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923772" y="2821877"/>
            <a:ext cx="3409008" cy="1731354"/>
            <a:chOff x="1727294" y="2067986"/>
            <a:chExt cx="8608166" cy="4371883"/>
          </a:xfrm>
        </p:grpSpPr>
        <p:sp>
          <p:nvSpPr>
            <p:cNvPr id="30" name="Line 1"/>
            <p:cNvSpPr>
              <a:spLocks noChangeShapeType="1"/>
            </p:cNvSpPr>
            <p:nvPr/>
          </p:nvSpPr>
          <p:spPr bwMode="auto">
            <a:xfrm flipH="1">
              <a:off x="1727294" y="2067986"/>
              <a:ext cx="8192096" cy="2084492"/>
            </a:xfrm>
            <a:prstGeom prst="line">
              <a:avLst/>
            </a:prstGeom>
            <a:noFill/>
            <a:ln w="25400" cap="flat">
              <a:solidFill>
                <a:schemeClr val="accent6">
                  <a:lumMod val="25000"/>
                  <a:lumOff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31" name="Line 2"/>
            <p:cNvSpPr>
              <a:spLocks noChangeShapeType="1"/>
            </p:cNvSpPr>
            <p:nvPr/>
          </p:nvSpPr>
          <p:spPr bwMode="auto">
            <a:xfrm rot="10800000">
              <a:off x="1735233" y="4235027"/>
              <a:ext cx="8600227" cy="2204842"/>
            </a:xfrm>
            <a:prstGeom prst="line">
              <a:avLst/>
            </a:prstGeom>
            <a:noFill/>
            <a:ln w="25400" cap="flat">
              <a:solidFill>
                <a:schemeClr val="accent6">
                  <a:lumMod val="25000"/>
                  <a:lumOff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/>
            </a:p>
          </p:txBody>
        </p:sp>
      </p:grpSp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1991545" y="2996952"/>
            <a:ext cx="1140261" cy="1314684"/>
            <a:chOff x="10828338" y="6254750"/>
            <a:chExt cx="2781300" cy="3206750"/>
          </a:xfrm>
        </p:grpSpPr>
        <p:sp>
          <p:nvSpPr>
            <p:cNvPr id="73" name="Freeform 40"/>
            <p:cNvSpPr>
              <a:spLocks/>
            </p:cNvSpPr>
            <p:nvPr/>
          </p:nvSpPr>
          <p:spPr bwMode="auto">
            <a:xfrm>
              <a:off x="10828338" y="6254750"/>
              <a:ext cx="2781300" cy="3206750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5400 h 21600"/>
                <a:gd name="T4" fmla="*/ 21600 w 21600"/>
                <a:gd name="T5" fmla="*/ 16200 h 21600"/>
                <a:gd name="T6" fmla="*/ 10800 w 21600"/>
                <a:gd name="T7" fmla="*/ 21600 h 21600"/>
                <a:gd name="T8" fmla="*/ 0 w 21600"/>
                <a:gd name="T9" fmla="*/ 16200 h 21600"/>
                <a:gd name="T10" fmla="*/ 0 w 21600"/>
                <a:gd name="T11" fmla="*/ 5400 h 21600"/>
                <a:gd name="T12" fmla="*/ 10800 w 21600"/>
                <a:gd name="T13" fmla="*/ 0 h 21600"/>
                <a:gd name="T14" fmla="*/ 10800 w 21600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lnTo>
                    <a:pt x="10800" y="0"/>
                  </a:lnTo>
                  <a:close/>
                  <a:moveTo>
                    <a:pt x="10800" y="0"/>
                  </a:moveTo>
                </a:path>
              </a:pathLst>
            </a:custGeom>
            <a:solidFill>
              <a:schemeClr val="accent6"/>
            </a:solidFill>
            <a:ln w="25400" cap="flat">
              <a:solidFill>
                <a:srgbClr val="1A1A1A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11385550" y="6880225"/>
              <a:ext cx="1638300" cy="1727200"/>
            </a:xfrm>
            <a:custGeom>
              <a:avLst/>
              <a:gdLst>
                <a:gd name="T0" fmla="*/ 10975 w 21600"/>
                <a:gd name="T1" fmla="*/ 314 h 21600"/>
                <a:gd name="T2" fmla="*/ 9118 w 21600"/>
                <a:gd name="T3" fmla="*/ 440 h 21600"/>
                <a:gd name="T4" fmla="*/ 7724 w 21600"/>
                <a:gd name="T5" fmla="*/ 943 h 21600"/>
                <a:gd name="T6" fmla="*/ 6862 w 21600"/>
                <a:gd name="T7" fmla="*/ 1194 h 21600"/>
                <a:gd name="T8" fmla="*/ 6994 w 21600"/>
                <a:gd name="T9" fmla="*/ 1822 h 21600"/>
                <a:gd name="T10" fmla="*/ 6265 w 21600"/>
                <a:gd name="T11" fmla="*/ 3268 h 21600"/>
                <a:gd name="T12" fmla="*/ 6065 w 21600"/>
                <a:gd name="T13" fmla="*/ 5404 h 21600"/>
                <a:gd name="T14" fmla="*/ 6065 w 21600"/>
                <a:gd name="T15" fmla="*/ 5970 h 21600"/>
                <a:gd name="T16" fmla="*/ 5667 w 21600"/>
                <a:gd name="T17" fmla="*/ 6171 h 21600"/>
                <a:gd name="T18" fmla="*/ 5667 w 21600"/>
                <a:gd name="T19" fmla="*/ 6849 h 21600"/>
                <a:gd name="T20" fmla="*/ 6535 w 21600"/>
                <a:gd name="T21" fmla="*/ 8288 h 21600"/>
                <a:gd name="T22" fmla="*/ 6547 w 21600"/>
                <a:gd name="T23" fmla="*/ 8288 h 21600"/>
                <a:gd name="T24" fmla="*/ 6994 w 21600"/>
                <a:gd name="T25" fmla="*/ 8295 h 21600"/>
                <a:gd name="T26" fmla="*/ 7260 w 21600"/>
                <a:gd name="T27" fmla="*/ 9300 h 21600"/>
                <a:gd name="T28" fmla="*/ 8255 w 21600"/>
                <a:gd name="T29" fmla="*/ 10934 h 21600"/>
                <a:gd name="T30" fmla="*/ 8189 w 21600"/>
                <a:gd name="T31" fmla="*/ 12065 h 21600"/>
                <a:gd name="T32" fmla="*/ 7260 w 21600"/>
                <a:gd name="T33" fmla="*/ 12630 h 21600"/>
                <a:gd name="T34" fmla="*/ 3809 w 21600"/>
                <a:gd name="T35" fmla="*/ 13510 h 21600"/>
                <a:gd name="T36" fmla="*/ 1089 w 21600"/>
                <a:gd name="T37" fmla="*/ 14830 h 21600"/>
                <a:gd name="T38" fmla="*/ 558 w 21600"/>
                <a:gd name="T39" fmla="*/ 17280 h 21600"/>
                <a:gd name="T40" fmla="*/ 0 w 21600"/>
                <a:gd name="T41" fmla="*/ 21600 h 21600"/>
                <a:gd name="T42" fmla="*/ 21600 w 21600"/>
                <a:gd name="T43" fmla="*/ 21561 h 21600"/>
                <a:gd name="T44" fmla="*/ 20862 w 21600"/>
                <a:gd name="T45" fmla="*/ 15835 h 21600"/>
                <a:gd name="T46" fmla="*/ 19468 w 21600"/>
                <a:gd name="T47" fmla="*/ 14139 h 21600"/>
                <a:gd name="T48" fmla="*/ 17810 w 21600"/>
                <a:gd name="T49" fmla="*/ 13322 h 21600"/>
                <a:gd name="T50" fmla="*/ 15952 w 21600"/>
                <a:gd name="T51" fmla="*/ 12945 h 21600"/>
                <a:gd name="T52" fmla="*/ 14359 w 21600"/>
                <a:gd name="T53" fmla="*/ 12693 h 21600"/>
                <a:gd name="T54" fmla="*/ 13431 w 21600"/>
                <a:gd name="T55" fmla="*/ 12128 h 21600"/>
                <a:gd name="T56" fmla="*/ 13431 w 21600"/>
                <a:gd name="T57" fmla="*/ 10934 h 21600"/>
                <a:gd name="T58" fmla="*/ 14227 w 21600"/>
                <a:gd name="T59" fmla="*/ 9237 h 21600"/>
                <a:gd name="T60" fmla="*/ 14625 w 21600"/>
                <a:gd name="T61" fmla="*/ 8106 h 21600"/>
                <a:gd name="T62" fmla="*/ 14993 w 21600"/>
                <a:gd name="T63" fmla="*/ 8093 h 21600"/>
                <a:gd name="T64" fmla="*/ 15770 w 21600"/>
                <a:gd name="T65" fmla="*/ 6587 h 21600"/>
                <a:gd name="T66" fmla="*/ 15771 w 21600"/>
                <a:gd name="T67" fmla="*/ 5950 h 21600"/>
                <a:gd name="T68" fmla="*/ 15288 w 21600"/>
                <a:gd name="T69" fmla="*/ 5530 h 21600"/>
                <a:gd name="T70" fmla="*/ 15222 w 21600"/>
                <a:gd name="T71" fmla="*/ 3519 h 21600"/>
                <a:gd name="T72" fmla="*/ 14492 w 21600"/>
                <a:gd name="T73" fmla="*/ 1697 h 21600"/>
                <a:gd name="T74" fmla="*/ 13298 w 21600"/>
                <a:gd name="T75" fmla="*/ 691 h 21600"/>
                <a:gd name="T76" fmla="*/ 12701 w 21600"/>
                <a:gd name="T77" fmla="*/ 0 h 21600"/>
                <a:gd name="T78" fmla="*/ 12435 w 21600"/>
                <a:gd name="T79" fmla="*/ 440 h 21600"/>
                <a:gd name="T80" fmla="*/ 10975 w 21600"/>
                <a:gd name="T81" fmla="*/ 314 h 21600"/>
                <a:gd name="T82" fmla="*/ 10975 w 21600"/>
                <a:gd name="T83" fmla="*/ 3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00" h="21600">
                  <a:moveTo>
                    <a:pt x="10975" y="314"/>
                  </a:moveTo>
                  <a:cubicBezTo>
                    <a:pt x="10975" y="314"/>
                    <a:pt x="9582" y="251"/>
                    <a:pt x="9118" y="440"/>
                  </a:cubicBezTo>
                  <a:cubicBezTo>
                    <a:pt x="8653" y="628"/>
                    <a:pt x="7724" y="943"/>
                    <a:pt x="7724" y="943"/>
                  </a:cubicBezTo>
                  <a:lnTo>
                    <a:pt x="6862" y="1194"/>
                  </a:lnTo>
                  <a:lnTo>
                    <a:pt x="6994" y="1822"/>
                  </a:lnTo>
                  <a:cubicBezTo>
                    <a:pt x="6994" y="1822"/>
                    <a:pt x="6464" y="2639"/>
                    <a:pt x="6265" y="3268"/>
                  </a:cubicBezTo>
                  <a:cubicBezTo>
                    <a:pt x="6065" y="3896"/>
                    <a:pt x="6065" y="5278"/>
                    <a:pt x="6065" y="5404"/>
                  </a:cubicBezTo>
                  <a:cubicBezTo>
                    <a:pt x="6065" y="5530"/>
                    <a:pt x="6065" y="5970"/>
                    <a:pt x="6065" y="5970"/>
                  </a:cubicBezTo>
                  <a:lnTo>
                    <a:pt x="5667" y="6171"/>
                  </a:lnTo>
                  <a:lnTo>
                    <a:pt x="5667" y="6849"/>
                  </a:lnTo>
                  <a:cubicBezTo>
                    <a:pt x="5667" y="6849"/>
                    <a:pt x="6336" y="8225"/>
                    <a:pt x="6535" y="8288"/>
                  </a:cubicBezTo>
                  <a:cubicBezTo>
                    <a:pt x="6734" y="8351"/>
                    <a:pt x="6547" y="8288"/>
                    <a:pt x="6547" y="8288"/>
                  </a:cubicBezTo>
                  <a:lnTo>
                    <a:pt x="6994" y="8295"/>
                  </a:lnTo>
                  <a:cubicBezTo>
                    <a:pt x="6994" y="8295"/>
                    <a:pt x="7127" y="8986"/>
                    <a:pt x="7260" y="9300"/>
                  </a:cubicBezTo>
                  <a:cubicBezTo>
                    <a:pt x="7392" y="9614"/>
                    <a:pt x="8056" y="10745"/>
                    <a:pt x="8255" y="10934"/>
                  </a:cubicBezTo>
                  <a:cubicBezTo>
                    <a:pt x="8454" y="11122"/>
                    <a:pt x="8189" y="12065"/>
                    <a:pt x="8189" y="12065"/>
                  </a:cubicBezTo>
                  <a:cubicBezTo>
                    <a:pt x="8189" y="12065"/>
                    <a:pt x="7724" y="12442"/>
                    <a:pt x="7260" y="12630"/>
                  </a:cubicBezTo>
                  <a:cubicBezTo>
                    <a:pt x="6795" y="12819"/>
                    <a:pt x="4340" y="13385"/>
                    <a:pt x="3809" y="13510"/>
                  </a:cubicBezTo>
                  <a:cubicBezTo>
                    <a:pt x="3279" y="13636"/>
                    <a:pt x="1354" y="14390"/>
                    <a:pt x="1089" y="14830"/>
                  </a:cubicBezTo>
                  <a:cubicBezTo>
                    <a:pt x="824" y="15270"/>
                    <a:pt x="426" y="16338"/>
                    <a:pt x="558" y="17280"/>
                  </a:cubicBezTo>
                  <a:cubicBezTo>
                    <a:pt x="691" y="18223"/>
                    <a:pt x="0" y="21600"/>
                    <a:pt x="0" y="21600"/>
                  </a:cubicBezTo>
                  <a:lnTo>
                    <a:pt x="21600" y="21561"/>
                  </a:lnTo>
                  <a:cubicBezTo>
                    <a:pt x="21600" y="21561"/>
                    <a:pt x="20928" y="16212"/>
                    <a:pt x="20862" y="15835"/>
                  </a:cubicBezTo>
                  <a:cubicBezTo>
                    <a:pt x="20796" y="15458"/>
                    <a:pt x="19867" y="14390"/>
                    <a:pt x="19468" y="14139"/>
                  </a:cubicBezTo>
                  <a:cubicBezTo>
                    <a:pt x="19070" y="13887"/>
                    <a:pt x="18009" y="13385"/>
                    <a:pt x="17810" y="13322"/>
                  </a:cubicBezTo>
                  <a:cubicBezTo>
                    <a:pt x="17611" y="13259"/>
                    <a:pt x="16284" y="12945"/>
                    <a:pt x="15952" y="12945"/>
                  </a:cubicBezTo>
                  <a:cubicBezTo>
                    <a:pt x="15620" y="12945"/>
                    <a:pt x="14359" y="12693"/>
                    <a:pt x="14359" y="12693"/>
                  </a:cubicBezTo>
                  <a:lnTo>
                    <a:pt x="13431" y="12128"/>
                  </a:lnTo>
                  <a:lnTo>
                    <a:pt x="13431" y="10934"/>
                  </a:lnTo>
                  <a:cubicBezTo>
                    <a:pt x="13431" y="10934"/>
                    <a:pt x="14160" y="9489"/>
                    <a:pt x="14227" y="9237"/>
                  </a:cubicBezTo>
                  <a:cubicBezTo>
                    <a:pt x="14293" y="8986"/>
                    <a:pt x="14625" y="8106"/>
                    <a:pt x="14625" y="8106"/>
                  </a:cubicBezTo>
                  <a:lnTo>
                    <a:pt x="14993" y="8093"/>
                  </a:lnTo>
                  <a:cubicBezTo>
                    <a:pt x="14993" y="8093"/>
                    <a:pt x="15770" y="6712"/>
                    <a:pt x="15770" y="6587"/>
                  </a:cubicBezTo>
                  <a:cubicBezTo>
                    <a:pt x="15770" y="6461"/>
                    <a:pt x="15771" y="5950"/>
                    <a:pt x="15771" y="5950"/>
                  </a:cubicBezTo>
                  <a:lnTo>
                    <a:pt x="15288" y="5530"/>
                  </a:lnTo>
                  <a:lnTo>
                    <a:pt x="15222" y="3519"/>
                  </a:lnTo>
                  <a:cubicBezTo>
                    <a:pt x="15222" y="3519"/>
                    <a:pt x="14625" y="2011"/>
                    <a:pt x="14492" y="1697"/>
                  </a:cubicBezTo>
                  <a:cubicBezTo>
                    <a:pt x="14359" y="1382"/>
                    <a:pt x="13298" y="691"/>
                    <a:pt x="13298" y="691"/>
                  </a:cubicBezTo>
                  <a:lnTo>
                    <a:pt x="12701" y="0"/>
                  </a:lnTo>
                  <a:lnTo>
                    <a:pt x="12435" y="440"/>
                  </a:lnTo>
                  <a:lnTo>
                    <a:pt x="10975" y="314"/>
                  </a:lnTo>
                  <a:close/>
                  <a:moveTo>
                    <a:pt x="10975" y="314"/>
                  </a:moveTo>
                </a:path>
              </a:pathLst>
            </a:custGeom>
            <a:solidFill>
              <a:schemeClr val="accent1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</p:grpSp>
      <p:sp>
        <p:nvSpPr>
          <p:cNvPr id="42" name="Rectangle 7"/>
          <p:cNvSpPr>
            <a:spLocks/>
          </p:cNvSpPr>
          <p:nvPr/>
        </p:nvSpPr>
        <p:spPr bwMode="auto">
          <a:xfrm>
            <a:off x="7098095" y="1895564"/>
            <a:ext cx="2992001" cy="3549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متن اسلاید لورم ایپسوم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 Bold" charset="0"/>
              <a:cs typeface="Shabnam" panose="020B0603030804020204" pitchFamily="34" charset="-78"/>
              <a:sym typeface="Source Sans Pro Bold" charset="0"/>
            </a:endParaRPr>
          </a:p>
          <a:p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Source Sans Pro" charset="0"/>
              <a:ea typeface="Source Sans Pro" charset="0"/>
              <a:cs typeface="Source Sans Pro" charset="0"/>
              <a:sym typeface="Source Sans Pro" charset="0"/>
            </a:endParaRPr>
          </a:p>
          <a:p>
            <a:pPr algn="r" rtl="1"/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 تا با نرم افزارها شناخت بیشتری را برای طراحان رایانه ای علی الخصوص طراحان خلاقی و فرهنگ پیشرو در زبان فارسی ایجاد کرد.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</p:txBody>
      </p:sp>
      <p:sp>
        <p:nvSpPr>
          <p:cNvPr id="51" name="Oval 9"/>
          <p:cNvSpPr>
            <a:spLocks/>
          </p:cNvSpPr>
          <p:nvPr/>
        </p:nvSpPr>
        <p:spPr bwMode="auto">
          <a:xfrm>
            <a:off x="4081765" y="2764153"/>
            <a:ext cx="822672" cy="822672"/>
          </a:xfrm>
          <a:prstGeom prst="ellipse">
            <a:avLst/>
          </a:prstGeom>
          <a:solidFill>
            <a:srgbClr val="FFFFFF"/>
          </a:solidFill>
          <a:ln w="57150" cap="flat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Lucida Grande" charset="0"/>
                <a:cs typeface="Shabnam" panose="020B0603030804020204" pitchFamily="34" charset="-78"/>
                <a:sym typeface="Lucida Grande" charset="0"/>
              </a:rPr>
              <a:t>متن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Lucida Grande" charset="0"/>
              <a:cs typeface="Shabnam" panose="020B0603030804020204" pitchFamily="34" charset="-78"/>
              <a:sym typeface="Lucida Grande" charset="0"/>
            </a:endParaRPr>
          </a:p>
        </p:txBody>
      </p:sp>
      <p:sp>
        <p:nvSpPr>
          <p:cNvPr id="52" name="Oval 9"/>
          <p:cNvSpPr>
            <a:spLocks/>
          </p:cNvSpPr>
          <p:nvPr/>
        </p:nvSpPr>
        <p:spPr bwMode="auto">
          <a:xfrm>
            <a:off x="4081765" y="3731214"/>
            <a:ext cx="822672" cy="822672"/>
          </a:xfrm>
          <a:prstGeom prst="ellipse">
            <a:avLst/>
          </a:prstGeom>
          <a:solidFill>
            <a:srgbClr val="FFFFFF"/>
          </a:solidFill>
          <a:ln w="57150" cap="flat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Lucida Grande" charset="0"/>
                <a:cs typeface="Shabnam" panose="020B0603030804020204" pitchFamily="34" charset="-78"/>
                <a:sym typeface="Lucida Grande" charset="0"/>
              </a:rPr>
              <a:t>متن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Lucida Grande" charset="0"/>
              <a:cs typeface="Shabnam" panose="020B0603030804020204" pitchFamily="34" charset="-78"/>
              <a:sym typeface="Lucida Grande" charset="0"/>
            </a:endParaRPr>
          </a:p>
        </p:txBody>
      </p:sp>
      <p:sp>
        <p:nvSpPr>
          <p:cNvPr id="54" name="Oval 9"/>
          <p:cNvSpPr>
            <a:spLocks/>
          </p:cNvSpPr>
          <p:nvPr/>
        </p:nvSpPr>
        <p:spPr bwMode="auto">
          <a:xfrm>
            <a:off x="5921444" y="4176714"/>
            <a:ext cx="822672" cy="822672"/>
          </a:xfrm>
          <a:prstGeom prst="ellipse">
            <a:avLst/>
          </a:prstGeom>
          <a:solidFill>
            <a:srgbClr val="FFFFFF"/>
          </a:solidFill>
          <a:ln w="57150" cap="flat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Lucida Grande" charset="0"/>
                <a:cs typeface="Shabnam" panose="020B0603030804020204" pitchFamily="34" charset="-78"/>
                <a:sym typeface="Lucida Grande" charset="0"/>
              </a:rPr>
              <a:t>متن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Lucida Grande" charset="0"/>
              <a:cs typeface="Shabnam" panose="020B0603030804020204" pitchFamily="34" charset="-78"/>
              <a:sym typeface="Lucida Grande" charset="0"/>
            </a:endParaRPr>
          </a:p>
        </p:txBody>
      </p:sp>
      <p:sp>
        <p:nvSpPr>
          <p:cNvPr id="58" name="Oval 9"/>
          <p:cNvSpPr>
            <a:spLocks/>
          </p:cNvSpPr>
          <p:nvPr/>
        </p:nvSpPr>
        <p:spPr bwMode="auto">
          <a:xfrm>
            <a:off x="5921444" y="2312644"/>
            <a:ext cx="822672" cy="822672"/>
          </a:xfrm>
          <a:prstGeom prst="ellipse">
            <a:avLst/>
          </a:prstGeom>
          <a:solidFill>
            <a:srgbClr val="FFFFFF"/>
          </a:solidFill>
          <a:ln w="57150" cap="flat">
            <a:solidFill>
              <a:schemeClr val="accent6">
                <a:lumMod val="10000"/>
                <a:lumOff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Lucida Grande" charset="0"/>
                <a:cs typeface="Shabnam" panose="020B0603030804020204" pitchFamily="34" charset="-78"/>
                <a:sym typeface="Lucida Grande" charset="0"/>
              </a:rPr>
              <a:t>متن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Lucida Grande" charset="0"/>
              <a:cs typeface="Shabnam" panose="020B0603030804020204" pitchFamily="34" charset="-78"/>
              <a:sym typeface="Lucida Grande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904438" y="3243644"/>
            <a:ext cx="1839679" cy="822672"/>
            <a:chOff x="3380437" y="3243644"/>
            <a:chExt cx="1839679" cy="822672"/>
          </a:xfrm>
        </p:grpSpPr>
        <p:grpSp>
          <p:nvGrpSpPr>
            <p:cNvPr id="3" name="Group 2"/>
            <p:cNvGrpSpPr/>
            <p:nvPr/>
          </p:nvGrpSpPr>
          <p:grpSpPr>
            <a:xfrm>
              <a:off x="3380437" y="3300224"/>
              <a:ext cx="1263571" cy="745884"/>
              <a:chOff x="2027237" y="4765124"/>
              <a:chExt cx="5178425" cy="2514601"/>
            </a:xfrm>
          </p:grpSpPr>
          <p:sp>
            <p:nvSpPr>
              <p:cNvPr id="17" name="Line 1"/>
              <p:cNvSpPr>
                <a:spLocks noChangeShapeType="1"/>
              </p:cNvSpPr>
              <p:nvPr/>
            </p:nvSpPr>
            <p:spPr bwMode="auto">
              <a:xfrm flipH="1">
                <a:off x="2116137" y="6071637"/>
                <a:ext cx="5089525" cy="1208088"/>
              </a:xfrm>
              <a:prstGeom prst="line">
                <a:avLst/>
              </a:prstGeom>
              <a:noFill/>
              <a:ln w="25400" cap="flat">
                <a:solidFill>
                  <a:schemeClr val="accent6">
                    <a:lumMod val="25000"/>
                    <a:lumOff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/>
              </a:p>
            </p:txBody>
          </p:sp>
          <p:sp>
            <p:nvSpPr>
              <p:cNvPr id="18" name="Line 2"/>
              <p:cNvSpPr>
                <a:spLocks noChangeShapeType="1"/>
              </p:cNvSpPr>
              <p:nvPr/>
            </p:nvSpPr>
            <p:spPr bwMode="auto">
              <a:xfrm rot="10800000">
                <a:off x="2027237" y="4765124"/>
                <a:ext cx="5089525" cy="1206500"/>
              </a:xfrm>
              <a:prstGeom prst="line">
                <a:avLst/>
              </a:prstGeom>
              <a:noFill/>
              <a:ln w="25400" cap="flat">
                <a:solidFill>
                  <a:schemeClr val="accent6">
                    <a:lumMod val="25000"/>
                    <a:lumOff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/>
              </a:p>
            </p:txBody>
          </p:sp>
        </p:grpSp>
        <p:sp>
          <p:nvSpPr>
            <p:cNvPr id="16" name="Oval 9"/>
            <p:cNvSpPr>
              <a:spLocks/>
            </p:cNvSpPr>
            <p:nvPr/>
          </p:nvSpPr>
          <p:spPr bwMode="auto">
            <a:xfrm>
              <a:off x="4397444" y="3243644"/>
              <a:ext cx="822672" cy="822672"/>
            </a:xfrm>
            <a:prstGeom prst="ellipse">
              <a:avLst/>
            </a:prstGeom>
            <a:solidFill>
              <a:srgbClr val="FFFFFF"/>
            </a:solidFill>
            <a:ln w="57150" cap="flat">
              <a:solidFill>
                <a:schemeClr val="accent6">
                  <a:lumMod val="10000"/>
                  <a:lumOff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Lucida Grande" charset="0"/>
                  <a:cs typeface="Shabnam" panose="020B0603030804020204" pitchFamily="34" charset="-78"/>
                  <a:sym typeface="Lucida Grande" charset="0"/>
                </a:rPr>
                <a:t>متن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Lucida Grande" charset="0"/>
                <a:cs typeface="Shabnam" panose="020B0603030804020204" pitchFamily="34" charset="-78"/>
                <a:sym typeface="Lucida Grand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135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utoUpdateAnimBg="0"/>
      <p:bldP spid="51" grpId="0" animBg="1"/>
      <p:bldP spid="52" grpId="0" animBg="1"/>
      <p:bldP spid="54" grpId="0" animBg="1"/>
      <p:bldP spid="5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sp>
        <p:nvSpPr>
          <p:cNvPr id="19" name="Freeform 1"/>
          <p:cNvSpPr>
            <a:spLocks/>
          </p:cNvSpPr>
          <p:nvPr/>
        </p:nvSpPr>
        <p:spPr bwMode="auto">
          <a:xfrm>
            <a:off x="2067613" y="3839180"/>
            <a:ext cx="2014350" cy="346138"/>
          </a:xfrm>
          <a:custGeom>
            <a:avLst/>
            <a:gdLst>
              <a:gd name="T0" fmla="*/ 162 w 21600"/>
              <a:gd name="T1" fmla="*/ 4696 h 21600"/>
              <a:gd name="T2" fmla="*/ 4836 w 21600"/>
              <a:gd name="T3" fmla="*/ 21600 h 21600"/>
              <a:gd name="T4" fmla="*/ 7254 w 21600"/>
              <a:gd name="T5" fmla="*/ 21600 h 21600"/>
              <a:gd name="T6" fmla="*/ 9027 w 21600"/>
              <a:gd name="T7" fmla="*/ 21600 h 21600"/>
              <a:gd name="T8" fmla="*/ 12573 w 21600"/>
              <a:gd name="T9" fmla="*/ 6574 h 21600"/>
              <a:gd name="T10" fmla="*/ 15797 w 21600"/>
              <a:gd name="T11" fmla="*/ 15965 h 21600"/>
              <a:gd name="T12" fmla="*/ 17570 w 21600"/>
              <a:gd name="T13" fmla="*/ 20661 h 21600"/>
              <a:gd name="T14" fmla="*/ 18699 w 21600"/>
              <a:gd name="T15" fmla="*/ 13148 h 21600"/>
              <a:gd name="T16" fmla="*/ 20633 w 21600"/>
              <a:gd name="T17" fmla="*/ 12209 h 21600"/>
              <a:gd name="T18" fmla="*/ 21600 w 21600"/>
              <a:gd name="T19" fmla="*/ 4696 h 21600"/>
              <a:gd name="T20" fmla="*/ 21600 w 21600"/>
              <a:gd name="T21" fmla="*/ 0 h 21600"/>
              <a:gd name="T22" fmla="*/ 0 w 21600"/>
              <a:gd name="T23" fmla="*/ 0 h 21600"/>
              <a:gd name="T24" fmla="*/ 162 w 21600"/>
              <a:gd name="T25" fmla="*/ 4696 h 21600"/>
              <a:gd name="T26" fmla="*/ 162 w 21600"/>
              <a:gd name="T27" fmla="*/ 469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600" h="21600">
                <a:moveTo>
                  <a:pt x="162" y="4696"/>
                </a:moveTo>
                <a:lnTo>
                  <a:pt x="4836" y="21600"/>
                </a:lnTo>
                <a:lnTo>
                  <a:pt x="7254" y="21600"/>
                </a:lnTo>
                <a:lnTo>
                  <a:pt x="9027" y="21600"/>
                </a:lnTo>
                <a:lnTo>
                  <a:pt x="12573" y="6574"/>
                </a:lnTo>
                <a:lnTo>
                  <a:pt x="15797" y="15965"/>
                </a:lnTo>
                <a:lnTo>
                  <a:pt x="17570" y="20661"/>
                </a:lnTo>
                <a:lnTo>
                  <a:pt x="18699" y="13148"/>
                </a:lnTo>
                <a:lnTo>
                  <a:pt x="20633" y="12209"/>
                </a:lnTo>
                <a:lnTo>
                  <a:pt x="21600" y="4696"/>
                </a:lnTo>
                <a:lnTo>
                  <a:pt x="21600" y="0"/>
                </a:lnTo>
                <a:lnTo>
                  <a:pt x="0" y="0"/>
                </a:lnTo>
                <a:lnTo>
                  <a:pt x="162" y="4696"/>
                </a:lnTo>
                <a:close/>
                <a:moveTo>
                  <a:pt x="162" y="4696"/>
                </a:moveTo>
              </a:path>
            </a:pathLst>
          </a:custGeom>
          <a:solidFill>
            <a:schemeClr val="accent1">
              <a:lumMod val="75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1000"/>
          </a:p>
        </p:txBody>
      </p:sp>
      <p:sp>
        <p:nvSpPr>
          <p:cNvPr id="20" name="Freeform 2"/>
          <p:cNvSpPr>
            <a:spLocks/>
          </p:cNvSpPr>
          <p:nvPr/>
        </p:nvSpPr>
        <p:spPr bwMode="auto">
          <a:xfrm>
            <a:off x="4848592" y="3852302"/>
            <a:ext cx="2450459" cy="872843"/>
          </a:xfrm>
          <a:custGeom>
            <a:avLst/>
            <a:gdLst>
              <a:gd name="T0" fmla="*/ 0 w 21600"/>
              <a:gd name="T1" fmla="*/ 0 h 21600"/>
              <a:gd name="T2" fmla="*/ 133 w 21600"/>
              <a:gd name="T3" fmla="*/ 13034 h 21600"/>
              <a:gd name="T4" fmla="*/ 7818 w 21600"/>
              <a:gd name="T5" fmla="*/ 21600 h 21600"/>
              <a:gd name="T6" fmla="*/ 11661 w 21600"/>
              <a:gd name="T7" fmla="*/ 13034 h 21600"/>
              <a:gd name="T8" fmla="*/ 14842 w 21600"/>
              <a:gd name="T9" fmla="*/ 19738 h 21600"/>
              <a:gd name="T10" fmla="*/ 15637 w 21600"/>
              <a:gd name="T11" fmla="*/ 18621 h 21600"/>
              <a:gd name="T12" fmla="*/ 17227 w 21600"/>
              <a:gd name="T13" fmla="*/ 8193 h 21600"/>
              <a:gd name="T14" fmla="*/ 19347 w 21600"/>
              <a:gd name="T15" fmla="*/ 3724 h 21600"/>
              <a:gd name="T16" fmla="*/ 21600 w 21600"/>
              <a:gd name="T17" fmla="*/ 372 h 21600"/>
              <a:gd name="T18" fmla="*/ 0 w 21600"/>
              <a:gd name="T19" fmla="*/ 0 h 21600"/>
              <a:gd name="T20" fmla="*/ 0 w 21600"/>
              <a:gd name="T2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133" y="13034"/>
                </a:lnTo>
                <a:lnTo>
                  <a:pt x="7818" y="21600"/>
                </a:lnTo>
                <a:lnTo>
                  <a:pt x="11661" y="13034"/>
                </a:lnTo>
                <a:lnTo>
                  <a:pt x="14842" y="19738"/>
                </a:lnTo>
                <a:lnTo>
                  <a:pt x="15637" y="18621"/>
                </a:lnTo>
                <a:lnTo>
                  <a:pt x="17227" y="8193"/>
                </a:lnTo>
                <a:lnTo>
                  <a:pt x="19347" y="3724"/>
                </a:lnTo>
                <a:lnTo>
                  <a:pt x="21600" y="372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1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1000"/>
          </a:p>
        </p:txBody>
      </p:sp>
      <p:sp>
        <p:nvSpPr>
          <p:cNvPr id="22" name="Freeform 4"/>
          <p:cNvSpPr>
            <a:spLocks/>
          </p:cNvSpPr>
          <p:nvPr/>
        </p:nvSpPr>
        <p:spPr bwMode="auto">
          <a:xfrm>
            <a:off x="4337507" y="2996953"/>
            <a:ext cx="3022149" cy="661661"/>
          </a:xfrm>
          <a:custGeom>
            <a:avLst/>
            <a:gdLst>
              <a:gd name="T0" fmla="*/ 0 w 21600"/>
              <a:gd name="T1" fmla="*/ 21600 h 21600"/>
              <a:gd name="T2" fmla="*/ 4191 w 21600"/>
              <a:gd name="T3" fmla="*/ 4909 h 21600"/>
              <a:gd name="T4" fmla="*/ 8190 w 21600"/>
              <a:gd name="T5" fmla="*/ 4909 h 21600"/>
              <a:gd name="T6" fmla="*/ 9672 w 21600"/>
              <a:gd name="T7" fmla="*/ 0 h 21600"/>
              <a:gd name="T8" fmla="*/ 12896 w 21600"/>
              <a:gd name="T9" fmla="*/ 12764 h 21600"/>
              <a:gd name="T10" fmla="*/ 15904 w 21600"/>
              <a:gd name="T11" fmla="*/ 11782 h 21600"/>
              <a:gd name="T12" fmla="*/ 21600 w 21600"/>
              <a:gd name="T13" fmla="*/ 21109 h 21600"/>
              <a:gd name="T14" fmla="*/ 0 w 21600"/>
              <a:gd name="T15" fmla="*/ 21600 h 21600"/>
              <a:gd name="T16" fmla="*/ 0 w 21600"/>
              <a:gd name="T1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4191" y="4909"/>
                </a:lnTo>
                <a:lnTo>
                  <a:pt x="8190" y="4909"/>
                </a:lnTo>
                <a:lnTo>
                  <a:pt x="9672" y="0"/>
                </a:lnTo>
                <a:lnTo>
                  <a:pt x="12896" y="12764"/>
                </a:lnTo>
                <a:lnTo>
                  <a:pt x="15904" y="11782"/>
                </a:lnTo>
                <a:lnTo>
                  <a:pt x="21600" y="21109"/>
                </a:lnTo>
                <a:lnTo>
                  <a:pt x="0" y="21600"/>
                </a:lnTo>
                <a:close/>
                <a:moveTo>
                  <a:pt x="0" y="21600"/>
                </a:move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1000"/>
          </a:p>
        </p:txBody>
      </p:sp>
      <p:sp>
        <p:nvSpPr>
          <p:cNvPr id="21" name="Freeform 3"/>
          <p:cNvSpPr>
            <a:spLocks/>
          </p:cNvSpPr>
          <p:nvPr/>
        </p:nvSpPr>
        <p:spPr bwMode="auto">
          <a:xfrm>
            <a:off x="6607399" y="3847928"/>
            <a:ext cx="2901563" cy="481719"/>
          </a:xfrm>
          <a:custGeom>
            <a:avLst/>
            <a:gdLst>
              <a:gd name="T0" fmla="*/ 0 w 21600"/>
              <a:gd name="T1" fmla="*/ 0 h 21600"/>
              <a:gd name="T2" fmla="*/ 4253 w 21600"/>
              <a:gd name="T3" fmla="*/ 17550 h 21600"/>
              <a:gd name="T4" fmla="*/ 6044 w 21600"/>
              <a:gd name="T5" fmla="*/ 17550 h 21600"/>
              <a:gd name="T6" fmla="*/ 7834 w 21600"/>
              <a:gd name="T7" fmla="*/ 17550 h 21600"/>
              <a:gd name="T8" fmla="*/ 9177 w 21600"/>
              <a:gd name="T9" fmla="*/ 14175 h 21600"/>
              <a:gd name="T10" fmla="*/ 10296 w 21600"/>
              <a:gd name="T11" fmla="*/ 13500 h 21600"/>
              <a:gd name="T12" fmla="*/ 11304 w 21600"/>
              <a:gd name="T13" fmla="*/ 17550 h 21600"/>
              <a:gd name="T14" fmla="*/ 15780 w 21600"/>
              <a:gd name="T15" fmla="*/ 21600 h 21600"/>
              <a:gd name="T16" fmla="*/ 17347 w 21600"/>
              <a:gd name="T17" fmla="*/ 19575 h 21600"/>
              <a:gd name="T18" fmla="*/ 19921 w 21600"/>
              <a:gd name="T19" fmla="*/ 10800 h 21600"/>
              <a:gd name="T20" fmla="*/ 21600 w 21600"/>
              <a:gd name="T21" fmla="*/ 675 h 21600"/>
              <a:gd name="T22" fmla="*/ 0 w 21600"/>
              <a:gd name="T23" fmla="*/ 0 h 21600"/>
              <a:gd name="T24" fmla="*/ 0 w 21600"/>
              <a:gd name="T2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4253" y="17550"/>
                </a:lnTo>
                <a:lnTo>
                  <a:pt x="6044" y="17550"/>
                </a:lnTo>
                <a:lnTo>
                  <a:pt x="7834" y="17550"/>
                </a:lnTo>
                <a:lnTo>
                  <a:pt x="9177" y="14175"/>
                </a:lnTo>
                <a:lnTo>
                  <a:pt x="10296" y="13500"/>
                </a:lnTo>
                <a:cubicBezTo>
                  <a:pt x="10296" y="13500"/>
                  <a:pt x="11192" y="16200"/>
                  <a:pt x="11304" y="17550"/>
                </a:cubicBezTo>
                <a:cubicBezTo>
                  <a:pt x="11416" y="18900"/>
                  <a:pt x="15780" y="21600"/>
                  <a:pt x="15780" y="21600"/>
                </a:cubicBezTo>
                <a:lnTo>
                  <a:pt x="17347" y="19575"/>
                </a:lnTo>
                <a:lnTo>
                  <a:pt x="19921" y="10800"/>
                </a:lnTo>
                <a:lnTo>
                  <a:pt x="21600" y="675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1">
              <a:lumMod val="75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1000"/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6366852" y="3237499"/>
            <a:ext cx="1623851" cy="421114"/>
          </a:xfrm>
          <a:custGeom>
            <a:avLst/>
            <a:gdLst>
              <a:gd name="T0" fmla="*/ 0 w 21600"/>
              <a:gd name="T1" fmla="*/ 20057 h 21600"/>
              <a:gd name="T2" fmla="*/ 3400 w 21600"/>
              <a:gd name="T3" fmla="*/ 0 h 21600"/>
              <a:gd name="T4" fmla="*/ 10003 w 21600"/>
              <a:gd name="T5" fmla="*/ 0 h 21600"/>
              <a:gd name="T6" fmla="*/ 15400 w 21600"/>
              <a:gd name="T7" fmla="*/ 15429 h 21600"/>
              <a:gd name="T8" fmla="*/ 19600 w 21600"/>
              <a:gd name="T9" fmla="*/ 14657 h 21600"/>
              <a:gd name="T10" fmla="*/ 21600 w 21600"/>
              <a:gd name="T11" fmla="*/ 21600 h 21600"/>
              <a:gd name="T12" fmla="*/ 0 w 21600"/>
              <a:gd name="T13" fmla="*/ 20057 h 21600"/>
              <a:gd name="T14" fmla="*/ 0 w 21600"/>
              <a:gd name="T15" fmla="*/ 2005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0" y="20057"/>
                </a:moveTo>
                <a:lnTo>
                  <a:pt x="3400" y="0"/>
                </a:lnTo>
                <a:lnTo>
                  <a:pt x="10003" y="0"/>
                </a:lnTo>
                <a:lnTo>
                  <a:pt x="15400" y="15429"/>
                </a:lnTo>
                <a:lnTo>
                  <a:pt x="19600" y="14657"/>
                </a:lnTo>
                <a:lnTo>
                  <a:pt x="21600" y="21600"/>
                </a:lnTo>
                <a:lnTo>
                  <a:pt x="0" y="20057"/>
                </a:lnTo>
                <a:close/>
                <a:moveTo>
                  <a:pt x="0" y="20057"/>
                </a:moveTo>
              </a:path>
            </a:pathLst>
          </a:custGeom>
          <a:solidFill>
            <a:schemeClr val="accent3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1000"/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8096293" y="3101918"/>
            <a:ext cx="1908759" cy="541700"/>
          </a:xfrm>
          <a:custGeom>
            <a:avLst/>
            <a:gdLst>
              <a:gd name="T0" fmla="*/ 0 w 21600"/>
              <a:gd name="T1" fmla="*/ 21600 h 21600"/>
              <a:gd name="T2" fmla="*/ 6633 w 21600"/>
              <a:gd name="T3" fmla="*/ 0 h 21600"/>
              <a:gd name="T4" fmla="*/ 8164 w 21600"/>
              <a:gd name="T5" fmla="*/ 2400 h 21600"/>
              <a:gd name="T6" fmla="*/ 10715 w 21600"/>
              <a:gd name="T7" fmla="*/ 10800 h 21600"/>
              <a:gd name="T8" fmla="*/ 12763 w 21600"/>
              <a:gd name="T9" fmla="*/ 10800 h 21600"/>
              <a:gd name="T10" fmla="*/ 15647 w 21600"/>
              <a:gd name="T11" fmla="*/ 3000 h 21600"/>
              <a:gd name="T12" fmla="*/ 21600 w 21600"/>
              <a:gd name="T13" fmla="*/ 13200 h 21600"/>
              <a:gd name="T14" fmla="*/ 21600 w 21600"/>
              <a:gd name="T15" fmla="*/ 21023 h 21600"/>
              <a:gd name="T16" fmla="*/ 0 w 21600"/>
              <a:gd name="T17" fmla="*/ 21600 h 21600"/>
              <a:gd name="T18" fmla="*/ 0 w 21600"/>
              <a:gd name="T1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633" y="0"/>
                </a:lnTo>
                <a:lnTo>
                  <a:pt x="8164" y="2400"/>
                </a:lnTo>
                <a:lnTo>
                  <a:pt x="10715" y="10800"/>
                </a:lnTo>
                <a:lnTo>
                  <a:pt x="12763" y="10800"/>
                </a:lnTo>
                <a:lnTo>
                  <a:pt x="15647" y="3000"/>
                </a:lnTo>
                <a:lnTo>
                  <a:pt x="21600" y="13200"/>
                </a:lnTo>
                <a:lnTo>
                  <a:pt x="21600" y="21023"/>
                </a:lnTo>
                <a:lnTo>
                  <a:pt x="0" y="21600"/>
                </a:lnTo>
                <a:close/>
                <a:moveTo>
                  <a:pt x="0" y="21600"/>
                </a:moveTo>
              </a:path>
            </a:pathLst>
          </a:custGeom>
          <a:solidFill>
            <a:schemeClr val="accent1">
              <a:lumMod val="50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1000"/>
          </a:p>
        </p:txBody>
      </p:sp>
      <p:grpSp>
        <p:nvGrpSpPr>
          <p:cNvPr id="25" name="Group 9"/>
          <p:cNvGrpSpPr>
            <a:grpSpLocks/>
          </p:cNvGrpSpPr>
          <p:nvPr/>
        </p:nvGrpSpPr>
        <p:grpSpPr bwMode="auto">
          <a:xfrm>
            <a:off x="2090106" y="3132533"/>
            <a:ext cx="2006852" cy="547948"/>
            <a:chOff x="0" y="0"/>
            <a:chExt cx="3212" cy="877"/>
          </a:xfrm>
        </p:grpSpPr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2" y="0"/>
              <a:ext cx="3200" cy="866"/>
            </a:xfrm>
            <a:custGeom>
              <a:avLst/>
              <a:gdLst>
                <a:gd name="T0" fmla="*/ 0 w 21600"/>
                <a:gd name="T1" fmla="*/ 21600 h 21600"/>
                <a:gd name="T2" fmla="*/ 3898 w 21600"/>
                <a:gd name="T3" fmla="*/ 11400 h 21600"/>
                <a:gd name="T4" fmla="*/ 5197 w 21600"/>
                <a:gd name="T5" fmla="*/ 10800 h 21600"/>
                <a:gd name="T6" fmla="*/ 8445 w 21600"/>
                <a:gd name="T7" fmla="*/ 1800 h 21600"/>
                <a:gd name="T8" fmla="*/ 9784 w 21600"/>
                <a:gd name="T9" fmla="*/ 1800 h 21600"/>
                <a:gd name="T10" fmla="*/ 11531 w 21600"/>
                <a:gd name="T11" fmla="*/ 0 h 21600"/>
                <a:gd name="T12" fmla="*/ 15949 w 21600"/>
                <a:gd name="T13" fmla="*/ 0 h 21600"/>
                <a:gd name="T14" fmla="*/ 16565 w 21600"/>
                <a:gd name="T15" fmla="*/ 6600 h 21600"/>
                <a:gd name="T16" fmla="*/ 18514 w 21600"/>
                <a:gd name="T17" fmla="*/ 7200 h 21600"/>
                <a:gd name="T18" fmla="*/ 20301 w 21600"/>
                <a:gd name="T19" fmla="*/ 7800 h 21600"/>
                <a:gd name="T20" fmla="*/ 21600 w 21600"/>
                <a:gd name="T21" fmla="*/ 9600 h 21600"/>
                <a:gd name="T22" fmla="*/ 21600 w 21600"/>
                <a:gd name="T23" fmla="*/ 20417 h 21600"/>
                <a:gd name="T24" fmla="*/ 0 w 21600"/>
                <a:gd name="T25" fmla="*/ 21600 h 21600"/>
                <a:gd name="T26" fmla="*/ 0 w 21600"/>
                <a:gd name="T27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3898" y="11400"/>
                  </a:lnTo>
                  <a:lnTo>
                    <a:pt x="5197" y="10800"/>
                  </a:lnTo>
                  <a:lnTo>
                    <a:pt x="8445" y="1800"/>
                  </a:lnTo>
                  <a:lnTo>
                    <a:pt x="9784" y="1800"/>
                  </a:lnTo>
                  <a:lnTo>
                    <a:pt x="11531" y="0"/>
                  </a:lnTo>
                  <a:lnTo>
                    <a:pt x="15949" y="0"/>
                  </a:lnTo>
                  <a:lnTo>
                    <a:pt x="16565" y="6600"/>
                  </a:lnTo>
                  <a:lnTo>
                    <a:pt x="18514" y="7200"/>
                  </a:lnTo>
                  <a:lnTo>
                    <a:pt x="20301" y="7800"/>
                  </a:lnTo>
                  <a:lnTo>
                    <a:pt x="21600" y="9600"/>
                  </a:lnTo>
                  <a:lnTo>
                    <a:pt x="21600" y="20417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accent2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0" y="326"/>
              <a:ext cx="1767" cy="551"/>
            </a:xfrm>
            <a:custGeom>
              <a:avLst/>
              <a:gdLst>
                <a:gd name="T0" fmla="*/ 0 w 21600"/>
                <a:gd name="T1" fmla="*/ 21600 h 21600"/>
                <a:gd name="T2" fmla="*/ 7728 w 21600"/>
                <a:gd name="T3" fmla="*/ 0 h 21600"/>
                <a:gd name="T4" fmla="*/ 13673 w 21600"/>
                <a:gd name="T5" fmla="*/ 0 h 21600"/>
                <a:gd name="T6" fmla="*/ 16899 w 21600"/>
                <a:gd name="T7" fmla="*/ 10342 h 21600"/>
                <a:gd name="T8" fmla="*/ 20015 w 21600"/>
                <a:gd name="T9" fmla="*/ 12071 h 21600"/>
                <a:gd name="T10" fmla="*/ 21600 w 21600"/>
                <a:gd name="T11" fmla="*/ 20329 h 21600"/>
                <a:gd name="T12" fmla="*/ 0 w 21600"/>
                <a:gd name="T13" fmla="*/ 21600 h 21600"/>
                <a:gd name="T14" fmla="*/ 0 w 21600"/>
                <a:gd name="T1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7728" y="0"/>
                  </a:lnTo>
                  <a:lnTo>
                    <a:pt x="13673" y="0"/>
                  </a:lnTo>
                  <a:lnTo>
                    <a:pt x="16899" y="10342"/>
                  </a:lnTo>
                  <a:lnTo>
                    <a:pt x="20015" y="12071"/>
                  </a:lnTo>
                  <a:lnTo>
                    <a:pt x="21600" y="20329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grpSp>
        <p:nvGrpSpPr>
          <p:cNvPr id="28" name="Group 21"/>
          <p:cNvGrpSpPr>
            <a:grpSpLocks/>
          </p:cNvGrpSpPr>
          <p:nvPr/>
        </p:nvGrpSpPr>
        <p:grpSpPr bwMode="auto">
          <a:xfrm>
            <a:off x="1857682" y="3627999"/>
            <a:ext cx="8476639" cy="239923"/>
            <a:chOff x="0" y="0"/>
            <a:chExt cx="13567" cy="384"/>
          </a:xfrm>
        </p:grpSpPr>
        <p:sp>
          <p:nvSpPr>
            <p:cNvPr id="29" name="Rectangle 10"/>
            <p:cNvSpPr>
              <a:spLocks/>
            </p:cNvSpPr>
            <p:nvPr/>
          </p:nvSpPr>
          <p:spPr bwMode="auto">
            <a:xfrm>
              <a:off x="10295" y="0"/>
              <a:ext cx="3272" cy="384"/>
            </a:xfrm>
            <a:prstGeom prst="rect">
              <a:avLst/>
            </a:prstGeom>
            <a:solidFill>
              <a:schemeClr val="tx2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۳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  <p:sp>
          <p:nvSpPr>
            <p:cNvPr id="32" name="Rectangle 11"/>
            <p:cNvSpPr>
              <a:spLocks/>
            </p:cNvSpPr>
            <p:nvPr/>
          </p:nvSpPr>
          <p:spPr bwMode="auto">
            <a:xfrm>
              <a:off x="0" y="1"/>
              <a:ext cx="3869" cy="381"/>
            </a:xfrm>
            <a:prstGeom prst="rect">
              <a:avLst/>
            </a:prstGeom>
            <a:solidFill>
              <a:srgbClr val="676767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33" name="Rectangle 12"/>
            <p:cNvSpPr>
              <a:spLocks/>
            </p:cNvSpPr>
            <p:nvPr/>
          </p:nvSpPr>
          <p:spPr bwMode="auto">
            <a:xfrm>
              <a:off x="3860" y="1"/>
              <a:ext cx="6469" cy="381"/>
            </a:xfrm>
            <a:prstGeom prst="rect">
              <a:avLst/>
            </a:prstGeom>
            <a:solidFill>
              <a:schemeClr val="accent6">
                <a:lumMod val="90000"/>
                <a:lumOff val="1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۲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  <p:sp>
          <p:nvSpPr>
            <p:cNvPr id="34" name="Rectangle 13"/>
            <p:cNvSpPr>
              <a:spLocks/>
            </p:cNvSpPr>
            <p:nvPr/>
          </p:nvSpPr>
          <p:spPr bwMode="auto">
            <a:xfrm>
              <a:off x="0" y="1"/>
              <a:ext cx="3869" cy="381"/>
            </a:xfrm>
            <a:prstGeom prst="rect">
              <a:avLst/>
            </a:prstGeom>
            <a:solidFill>
              <a:schemeClr val="accent6">
                <a:lumMod val="75000"/>
                <a:lumOff val="25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۱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  <p:sp>
          <p:nvSpPr>
            <p:cNvPr id="35" name="Rectangle 14"/>
            <p:cNvSpPr>
              <a:spLocks/>
            </p:cNvSpPr>
            <p:nvPr/>
          </p:nvSpPr>
          <p:spPr bwMode="auto">
            <a:xfrm>
              <a:off x="352" y="0"/>
              <a:ext cx="64" cy="384"/>
            </a:xfrm>
            <a:prstGeom prst="rect">
              <a:avLst/>
            </a:prstGeom>
            <a:solidFill>
              <a:schemeClr val="accent6">
                <a:lumMod val="10000"/>
                <a:lumOff val="90000"/>
                <a:alpha val="29999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36" name="Rectangle 15"/>
            <p:cNvSpPr>
              <a:spLocks/>
            </p:cNvSpPr>
            <p:nvPr/>
          </p:nvSpPr>
          <p:spPr bwMode="auto">
            <a:xfrm>
              <a:off x="2533" y="1"/>
              <a:ext cx="176" cy="381"/>
            </a:xfrm>
            <a:prstGeom prst="rect">
              <a:avLst/>
            </a:prstGeom>
            <a:solidFill>
              <a:schemeClr val="accent6">
                <a:lumMod val="10000"/>
                <a:lumOff val="90000"/>
                <a:alpha val="29999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37" name="Rectangle 16"/>
            <p:cNvSpPr>
              <a:spLocks/>
            </p:cNvSpPr>
            <p:nvPr/>
          </p:nvSpPr>
          <p:spPr bwMode="auto">
            <a:xfrm>
              <a:off x="4426" y="1"/>
              <a:ext cx="177" cy="381"/>
            </a:xfrm>
            <a:prstGeom prst="rect">
              <a:avLst/>
            </a:prstGeom>
            <a:solidFill>
              <a:schemeClr val="accent6">
                <a:lumMod val="10000"/>
                <a:lumOff val="90000"/>
                <a:alpha val="29999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38" name="Rectangle 17"/>
            <p:cNvSpPr>
              <a:spLocks/>
            </p:cNvSpPr>
            <p:nvPr/>
          </p:nvSpPr>
          <p:spPr bwMode="auto">
            <a:xfrm>
              <a:off x="6319" y="1"/>
              <a:ext cx="177" cy="381"/>
            </a:xfrm>
            <a:prstGeom prst="rect">
              <a:avLst/>
            </a:prstGeom>
            <a:solidFill>
              <a:schemeClr val="accent6">
                <a:lumMod val="10000"/>
                <a:lumOff val="90000"/>
                <a:alpha val="29999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39" name="Rectangle 18"/>
            <p:cNvSpPr>
              <a:spLocks/>
            </p:cNvSpPr>
            <p:nvPr/>
          </p:nvSpPr>
          <p:spPr bwMode="auto">
            <a:xfrm>
              <a:off x="8500" y="1"/>
              <a:ext cx="177" cy="381"/>
            </a:xfrm>
            <a:prstGeom prst="rect">
              <a:avLst/>
            </a:prstGeom>
            <a:solidFill>
              <a:schemeClr val="accent6">
                <a:lumMod val="10000"/>
                <a:lumOff val="90000"/>
                <a:alpha val="29999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40" name="Rectangle 19"/>
            <p:cNvSpPr>
              <a:spLocks/>
            </p:cNvSpPr>
            <p:nvPr/>
          </p:nvSpPr>
          <p:spPr bwMode="auto">
            <a:xfrm>
              <a:off x="10672" y="1"/>
              <a:ext cx="176" cy="381"/>
            </a:xfrm>
            <a:prstGeom prst="rect">
              <a:avLst/>
            </a:prstGeom>
            <a:solidFill>
              <a:schemeClr val="accent6">
                <a:lumMod val="10000"/>
                <a:lumOff val="90000"/>
                <a:alpha val="29999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41" name="Rectangle 20"/>
            <p:cNvSpPr>
              <a:spLocks/>
            </p:cNvSpPr>
            <p:nvPr/>
          </p:nvSpPr>
          <p:spPr bwMode="auto">
            <a:xfrm>
              <a:off x="12398" y="1"/>
              <a:ext cx="176" cy="381"/>
            </a:xfrm>
            <a:prstGeom prst="rect">
              <a:avLst/>
            </a:prstGeom>
            <a:solidFill>
              <a:schemeClr val="accent6">
                <a:lumMod val="10000"/>
                <a:lumOff val="90000"/>
                <a:alpha val="29999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grpSp>
        <p:nvGrpSpPr>
          <p:cNvPr id="43" name="Group 24"/>
          <p:cNvGrpSpPr>
            <a:grpSpLocks/>
          </p:cNvGrpSpPr>
          <p:nvPr/>
        </p:nvGrpSpPr>
        <p:grpSpPr bwMode="auto">
          <a:xfrm>
            <a:off x="2999656" y="2038796"/>
            <a:ext cx="2397902" cy="1246188"/>
            <a:chOff x="298" y="387"/>
            <a:chExt cx="1510" cy="785"/>
          </a:xfrm>
        </p:grpSpPr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298" y="526"/>
              <a:ext cx="354" cy="646"/>
            </a:xfrm>
            <a:custGeom>
              <a:avLst/>
              <a:gdLst>
                <a:gd name="T0" fmla="*/ 0 w 21600"/>
                <a:gd name="T1" fmla="*/ 21600 h 21600"/>
                <a:gd name="T2" fmla="*/ 6631 w 21600"/>
                <a:gd name="T3" fmla="*/ 0 h 21600"/>
                <a:gd name="T4" fmla="*/ 21600 w 21600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6631" y="0"/>
                  </a:lnTo>
                  <a:lnTo>
                    <a:pt x="21600" y="0"/>
                  </a:lnTo>
                </a:path>
              </a:pathLst>
            </a:custGeom>
            <a:noFill/>
            <a:ln w="9525" cap="rnd">
              <a:solidFill>
                <a:schemeClr val="accent6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45" name="Rectangle 23"/>
            <p:cNvSpPr>
              <a:spLocks/>
            </p:cNvSpPr>
            <p:nvPr/>
          </p:nvSpPr>
          <p:spPr bwMode="auto">
            <a:xfrm>
              <a:off x="731" y="387"/>
              <a:ext cx="107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rtl="1"/>
              <a:r>
                <a:rPr lang="fa-IR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 ساختگی و نامفهوم ساده است.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48" name="Group 24"/>
          <p:cNvGrpSpPr>
            <a:grpSpLocks/>
          </p:cNvGrpSpPr>
          <p:nvPr/>
        </p:nvGrpSpPr>
        <p:grpSpPr bwMode="auto">
          <a:xfrm>
            <a:off x="5879976" y="2182812"/>
            <a:ext cx="2181932" cy="1246188"/>
            <a:chOff x="434" y="387"/>
            <a:chExt cx="1374" cy="785"/>
          </a:xfrm>
        </p:grpSpPr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434" y="526"/>
              <a:ext cx="218" cy="646"/>
            </a:xfrm>
            <a:custGeom>
              <a:avLst/>
              <a:gdLst>
                <a:gd name="T0" fmla="*/ 0 w 21600"/>
                <a:gd name="T1" fmla="*/ 21600 h 21600"/>
                <a:gd name="T2" fmla="*/ 6631 w 21600"/>
                <a:gd name="T3" fmla="*/ 0 h 21600"/>
                <a:gd name="T4" fmla="*/ 21600 w 21600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6631" y="0"/>
                  </a:lnTo>
                  <a:lnTo>
                    <a:pt x="21600" y="0"/>
                  </a:lnTo>
                </a:path>
              </a:pathLst>
            </a:custGeom>
            <a:noFill/>
            <a:ln w="9525" cap="rnd">
              <a:solidFill>
                <a:schemeClr val="accent6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50" name="Rectangle 23"/>
            <p:cNvSpPr>
              <a:spLocks/>
            </p:cNvSpPr>
            <p:nvPr/>
          </p:nvSpPr>
          <p:spPr bwMode="auto">
            <a:xfrm>
              <a:off x="731" y="387"/>
              <a:ext cx="107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rtl="1"/>
              <a:r>
                <a:rPr lang="fa-IR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 ساختگی و نامفهوم ساده است.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53" name="Group 30"/>
          <p:cNvGrpSpPr>
            <a:grpSpLocks/>
          </p:cNvGrpSpPr>
          <p:nvPr/>
        </p:nvGrpSpPr>
        <p:grpSpPr bwMode="auto">
          <a:xfrm>
            <a:off x="8362304" y="1757816"/>
            <a:ext cx="1550121" cy="1700212"/>
            <a:chOff x="0" y="0"/>
            <a:chExt cx="1890" cy="2073"/>
          </a:xfrm>
        </p:grpSpPr>
        <p:sp>
          <p:nvSpPr>
            <p:cNvPr id="55" name="Line 28"/>
            <p:cNvSpPr>
              <a:spLocks noChangeShapeType="1"/>
            </p:cNvSpPr>
            <p:nvPr/>
          </p:nvSpPr>
          <p:spPr bwMode="auto">
            <a:xfrm rot="10800000" flipH="1">
              <a:off x="840" y="1071"/>
              <a:ext cx="0" cy="1002"/>
            </a:xfrm>
            <a:prstGeom prst="line">
              <a:avLst/>
            </a:prstGeom>
            <a:noFill/>
            <a:ln w="9525" cap="rnd">
              <a:solidFill>
                <a:schemeClr val="accent6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56" name="Rectangle 29"/>
            <p:cNvSpPr>
              <a:spLocks/>
            </p:cNvSpPr>
            <p:nvPr/>
          </p:nvSpPr>
          <p:spPr bwMode="auto">
            <a:xfrm>
              <a:off x="0" y="0"/>
              <a:ext cx="1890" cy="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rtl="1">
                <a:lnSpc>
                  <a:spcPct val="50000"/>
                </a:lnSpc>
              </a:pP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rtl="1"/>
              <a:r>
                <a:rPr lang="fa-IR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 ساختگی و نامفهوم است.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57" name="Group 33"/>
          <p:cNvGrpSpPr>
            <a:grpSpLocks/>
          </p:cNvGrpSpPr>
          <p:nvPr/>
        </p:nvGrpSpPr>
        <p:grpSpPr bwMode="auto">
          <a:xfrm>
            <a:off x="2812788" y="4005064"/>
            <a:ext cx="2606675" cy="1410490"/>
            <a:chOff x="450" y="528"/>
            <a:chExt cx="1642" cy="888"/>
          </a:xfrm>
        </p:grpSpPr>
        <p:sp>
          <p:nvSpPr>
            <p:cNvPr id="59" name="Freeform 31"/>
            <p:cNvSpPr>
              <a:spLocks/>
            </p:cNvSpPr>
            <p:nvPr/>
          </p:nvSpPr>
          <p:spPr bwMode="auto">
            <a:xfrm rot="10800000" flipH="1">
              <a:off x="450" y="528"/>
              <a:ext cx="410" cy="736"/>
            </a:xfrm>
            <a:custGeom>
              <a:avLst/>
              <a:gdLst>
                <a:gd name="T0" fmla="*/ 0 w 21600"/>
                <a:gd name="T1" fmla="*/ 21600 h 21600"/>
                <a:gd name="T2" fmla="*/ 14050 w 21600"/>
                <a:gd name="T3" fmla="*/ 148 h 21600"/>
                <a:gd name="T4" fmla="*/ 21600 w 21600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050" y="148"/>
                  </a:lnTo>
                  <a:lnTo>
                    <a:pt x="21600" y="0"/>
                  </a:lnTo>
                </a:path>
              </a:pathLst>
            </a:custGeom>
            <a:noFill/>
            <a:ln w="9525" cap="rnd">
              <a:solidFill>
                <a:schemeClr val="accent6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0" name="Rectangle 32"/>
            <p:cNvSpPr>
              <a:spLocks/>
            </p:cNvSpPr>
            <p:nvPr/>
          </p:nvSpPr>
          <p:spPr bwMode="auto">
            <a:xfrm>
              <a:off x="952" y="1112"/>
              <a:ext cx="1140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rtl="1"/>
              <a:r>
                <a:rPr lang="fa-IR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 ساختگی و نامفهوم ساده است.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64" name="Group 33"/>
          <p:cNvGrpSpPr>
            <a:grpSpLocks/>
          </p:cNvGrpSpPr>
          <p:nvPr/>
        </p:nvGrpSpPr>
        <p:grpSpPr bwMode="auto">
          <a:xfrm>
            <a:off x="5735961" y="4288722"/>
            <a:ext cx="2606675" cy="1410490"/>
            <a:chOff x="450" y="528"/>
            <a:chExt cx="1642" cy="888"/>
          </a:xfrm>
        </p:grpSpPr>
        <p:sp>
          <p:nvSpPr>
            <p:cNvPr id="65" name="Freeform 31"/>
            <p:cNvSpPr>
              <a:spLocks/>
            </p:cNvSpPr>
            <p:nvPr/>
          </p:nvSpPr>
          <p:spPr bwMode="auto">
            <a:xfrm rot="10800000" flipH="1">
              <a:off x="450" y="528"/>
              <a:ext cx="410" cy="736"/>
            </a:xfrm>
            <a:custGeom>
              <a:avLst/>
              <a:gdLst>
                <a:gd name="T0" fmla="*/ 0 w 21600"/>
                <a:gd name="T1" fmla="*/ 21600 h 21600"/>
                <a:gd name="T2" fmla="*/ 14050 w 21600"/>
                <a:gd name="T3" fmla="*/ 148 h 21600"/>
                <a:gd name="T4" fmla="*/ 21600 w 21600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050" y="148"/>
                  </a:lnTo>
                  <a:lnTo>
                    <a:pt x="21600" y="0"/>
                  </a:lnTo>
                </a:path>
              </a:pathLst>
            </a:custGeom>
            <a:noFill/>
            <a:ln w="9525" cap="rnd">
              <a:solidFill>
                <a:schemeClr val="accent6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6" name="Rectangle 32"/>
            <p:cNvSpPr>
              <a:spLocks/>
            </p:cNvSpPr>
            <p:nvPr/>
          </p:nvSpPr>
          <p:spPr bwMode="auto">
            <a:xfrm>
              <a:off x="952" y="1112"/>
              <a:ext cx="1140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rtl="1"/>
              <a:r>
                <a:rPr lang="fa-IR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 ساختگی و نامفهوم ساده است.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67" name="Group 33"/>
          <p:cNvGrpSpPr>
            <a:grpSpLocks/>
          </p:cNvGrpSpPr>
          <p:nvPr/>
        </p:nvGrpSpPr>
        <p:grpSpPr bwMode="auto">
          <a:xfrm>
            <a:off x="7824192" y="4042140"/>
            <a:ext cx="2330450" cy="899029"/>
            <a:chOff x="624" y="850"/>
            <a:chExt cx="1468" cy="566"/>
          </a:xfrm>
        </p:grpSpPr>
        <p:sp>
          <p:nvSpPr>
            <p:cNvPr id="69" name="Freeform 31"/>
            <p:cNvSpPr>
              <a:spLocks/>
            </p:cNvSpPr>
            <p:nvPr/>
          </p:nvSpPr>
          <p:spPr bwMode="auto">
            <a:xfrm rot="10800000" flipH="1">
              <a:off x="624" y="850"/>
              <a:ext cx="236" cy="414"/>
            </a:xfrm>
            <a:custGeom>
              <a:avLst/>
              <a:gdLst>
                <a:gd name="T0" fmla="*/ 0 w 21600"/>
                <a:gd name="T1" fmla="*/ 21600 h 21600"/>
                <a:gd name="T2" fmla="*/ 14050 w 21600"/>
                <a:gd name="T3" fmla="*/ 148 h 21600"/>
                <a:gd name="T4" fmla="*/ 21600 w 21600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050" y="148"/>
                  </a:lnTo>
                  <a:lnTo>
                    <a:pt x="21600" y="0"/>
                  </a:lnTo>
                </a:path>
              </a:pathLst>
            </a:custGeom>
            <a:noFill/>
            <a:ln w="9525" cap="rnd">
              <a:solidFill>
                <a:schemeClr val="accent6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0" name="Rectangle 32"/>
            <p:cNvSpPr>
              <a:spLocks/>
            </p:cNvSpPr>
            <p:nvPr/>
          </p:nvSpPr>
          <p:spPr bwMode="auto">
            <a:xfrm>
              <a:off x="952" y="1112"/>
              <a:ext cx="1140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</a:t>
              </a:r>
              <a:endPara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rtl="1"/>
              <a:r>
                <a:rPr lang="fa-IR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یک متن ساختگی و نامفهوم ساده است.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269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  <p:bldP spid="21" grpId="0" animBg="1"/>
      <p:bldP spid="23" grpId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51" name="Group 8"/>
          <p:cNvGrpSpPr>
            <a:grpSpLocks/>
          </p:cNvGrpSpPr>
          <p:nvPr/>
        </p:nvGrpSpPr>
        <p:grpSpPr bwMode="auto">
          <a:xfrm>
            <a:off x="2135561" y="2553741"/>
            <a:ext cx="2642151" cy="1328584"/>
            <a:chOff x="0" y="0"/>
            <a:chExt cx="4399" cy="2211"/>
          </a:xfrm>
        </p:grpSpPr>
        <p:sp>
          <p:nvSpPr>
            <p:cNvPr id="52" name="Freeform 1"/>
            <p:cNvSpPr>
              <a:spLocks/>
            </p:cNvSpPr>
            <p:nvPr/>
          </p:nvSpPr>
          <p:spPr bwMode="auto">
            <a:xfrm>
              <a:off x="0" y="0"/>
              <a:ext cx="4399" cy="2139"/>
            </a:xfrm>
            <a:custGeom>
              <a:avLst/>
              <a:gdLst>
                <a:gd name="T0" fmla="*/ 10740 w 21600"/>
                <a:gd name="T1" fmla="*/ 0 h 21600"/>
                <a:gd name="T2" fmla="*/ 21596 w 21600"/>
                <a:gd name="T3" fmla="*/ 9241 h 21600"/>
                <a:gd name="T4" fmla="*/ 21600 w 21600"/>
                <a:gd name="T5" fmla="*/ 21600 h 21600"/>
                <a:gd name="T6" fmla="*/ 0 w 21600"/>
                <a:gd name="T7" fmla="*/ 21515 h 21600"/>
                <a:gd name="T8" fmla="*/ 9 w 21600"/>
                <a:gd name="T9" fmla="*/ 9241 h 21600"/>
                <a:gd name="T10" fmla="*/ 10740 w 21600"/>
                <a:gd name="T11" fmla="*/ 0 h 21600"/>
                <a:gd name="T12" fmla="*/ 1074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740" y="0"/>
                  </a:moveTo>
                  <a:lnTo>
                    <a:pt x="21596" y="9241"/>
                  </a:lnTo>
                  <a:lnTo>
                    <a:pt x="21600" y="21600"/>
                  </a:lnTo>
                  <a:lnTo>
                    <a:pt x="0" y="21515"/>
                  </a:lnTo>
                  <a:lnTo>
                    <a:pt x="9" y="9241"/>
                  </a:lnTo>
                  <a:lnTo>
                    <a:pt x="10740" y="0"/>
                  </a:lnTo>
                  <a:close/>
                  <a:moveTo>
                    <a:pt x="10740" y="0"/>
                  </a:moveTo>
                </a:path>
              </a:pathLst>
            </a:cu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id-ID" sz="800"/>
            </a:p>
          </p:txBody>
        </p:sp>
        <p:sp>
          <p:nvSpPr>
            <p:cNvPr id="54" name="Rectangle 2"/>
            <p:cNvSpPr>
              <a:spLocks/>
            </p:cNvSpPr>
            <p:nvPr/>
          </p:nvSpPr>
          <p:spPr bwMode="auto">
            <a:xfrm>
              <a:off x="1192" y="419"/>
              <a:ext cx="2272" cy="1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70000"/>
                </a:lnSpc>
              </a:pPr>
              <a:r>
                <a:rPr lang="fa-IR" sz="6600" dirty="0">
                  <a:solidFill>
                    <a:schemeClr val="bg1"/>
                  </a:solidFill>
                  <a:latin typeface="Shabnam" panose="020B0603030804020204" pitchFamily="34" charset="-78"/>
                  <a:ea typeface="Bebas Neue" charset="0"/>
                  <a:cs typeface="Shabnam" panose="020B0603030804020204" pitchFamily="34" charset="-78"/>
                  <a:sym typeface="Bebas Neue" charset="0"/>
                </a:rPr>
                <a:t>۳۰%</a:t>
              </a:r>
              <a:endParaRPr lang="en-US" sz="6600" dirty="0">
                <a:solidFill>
                  <a:schemeClr val="bg1"/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endParaRPr>
            </a:p>
          </p:txBody>
        </p:sp>
        <p:grpSp>
          <p:nvGrpSpPr>
            <p:cNvPr id="58" name="Group 7"/>
            <p:cNvGrpSpPr>
              <a:grpSpLocks/>
            </p:cNvGrpSpPr>
            <p:nvPr/>
          </p:nvGrpSpPr>
          <p:grpSpPr bwMode="auto">
            <a:xfrm>
              <a:off x="704" y="1123"/>
              <a:ext cx="480" cy="528"/>
              <a:chOff x="0" y="0"/>
              <a:chExt cx="480" cy="528"/>
            </a:xfrm>
          </p:grpSpPr>
          <p:sp>
            <p:nvSpPr>
              <p:cNvPr id="61" name="AutoShape 3"/>
              <p:cNvSpPr>
                <a:spLocks/>
              </p:cNvSpPr>
              <p:nvPr/>
            </p:nvSpPr>
            <p:spPr bwMode="auto">
              <a:xfrm>
                <a:off x="8" y="0"/>
                <a:ext cx="464" cy="280"/>
              </a:xfrm>
              <a:prstGeom prst="triangle">
                <a:avLst>
                  <a:gd name="adj" fmla="val 50000"/>
                </a:avLst>
              </a:prstGeom>
              <a:solidFill>
                <a:schemeClr val="bg2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algn="ctr"/>
                <a:endParaRPr lang="id-ID" sz="800"/>
              </a:p>
            </p:txBody>
          </p:sp>
          <p:grpSp>
            <p:nvGrpSpPr>
              <p:cNvPr id="62" name="Group 6"/>
              <p:cNvGrpSpPr>
                <a:grpSpLocks/>
              </p:cNvGrpSpPr>
              <p:nvPr/>
            </p:nvGrpSpPr>
            <p:grpSpPr bwMode="auto">
              <a:xfrm>
                <a:off x="0" y="400"/>
                <a:ext cx="480" cy="128"/>
                <a:chOff x="0" y="0"/>
                <a:chExt cx="480" cy="128"/>
              </a:xfrm>
            </p:grpSpPr>
            <p:sp>
              <p:nvSpPr>
                <p:cNvPr id="63" name="Rectangle 4"/>
                <p:cNvSpPr>
                  <a:spLocks/>
                </p:cNvSpPr>
                <p:nvPr/>
              </p:nvSpPr>
              <p:spPr bwMode="auto">
                <a:xfrm>
                  <a:off x="0" y="0"/>
                  <a:ext cx="480" cy="16"/>
                </a:xfrm>
                <a:prstGeom prst="rect">
                  <a:avLst/>
                </a:prstGeom>
                <a:solidFill>
                  <a:schemeClr val="bg2"/>
                </a:solidFill>
                <a:ln w="25400" cap="flat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algn="ctr"/>
                  <a:endParaRPr lang="id-ID" sz="800"/>
                </a:p>
              </p:txBody>
            </p:sp>
            <p:sp>
              <p:nvSpPr>
                <p:cNvPr id="68" name="Rectangle 5"/>
                <p:cNvSpPr>
                  <a:spLocks/>
                </p:cNvSpPr>
                <p:nvPr/>
              </p:nvSpPr>
              <p:spPr bwMode="auto">
                <a:xfrm>
                  <a:off x="0" y="112"/>
                  <a:ext cx="480" cy="16"/>
                </a:xfrm>
                <a:prstGeom prst="rect">
                  <a:avLst/>
                </a:prstGeom>
                <a:solidFill>
                  <a:schemeClr val="bg2"/>
                </a:solidFill>
                <a:ln w="25400" cap="flat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algn="ctr"/>
                  <a:endParaRPr lang="id-ID" sz="800"/>
                </a:p>
              </p:txBody>
            </p:sp>
          </p:grpSp>
        </p:grpSp>
      </p:grpSp>
      <p:grpSp>
        <p:nvGrpSpPr>
          <p:cNvPr id="71" name="Group 11"/>
          <p:cNvGrpSpPr>
            <a:grpSpLocks/>
          </p:cNvGrpSpPr>
          <p:nvPr/>
        </p:nvGrpSpPr>
        <p:grpSpPr bwMode="auto">
          <a:xfrm>
            <a:off x="2136160" y="3888332"/>
            <a:ext cx="2642152" cy="947787"/>
            <a:chOff x="0" y="0"/>
            <a:chExt cx="4399" cy="1577"/>
          </a:xfrm>
        </p:grpSpPr>
        <p:sp>
          <p:nvSpPr>
            <p:cNvPr id="72" name="Freeform 9"/>
            <p:cNvSpPr>
              <a:spLocks/>
            </p:cNvSpPr>
            <p:nvPr/>
          </p:nvSpPr>
          <p:spPr bwMode="auto">
            <a:xfrm rot="10800000" flipH="1">
              <a:off x="0" y="0"/>
              <a:ext cx="4399" cy="1577"/>
            </a:xfrm>
            <a:custGeom>
              <a:avLst/>
              <a:gdLst>
                <a:gd name="T0" fmla="*/ 10740 w 21600"/>
                <a:gd name="T1" fmla="*/ 0 h 21600"/>
                <a:gd name="T2" fmla="*/ 21596 w 21600"/>
                <a:gd name="T3" fmla="*/ 9241 h 21600"/>
                <a:gd name="T4" fmla="*/ 21600 w 21600"/>
                <a:gd name="T5" fmla="*/ 21600 h 21600"/>
                <a:gd name="T6" fmla="*/ 0 w 21600"/>
                <a:gd name="T7" fmla="*/ 21515 h 21600"/>
                <a:gd name="T8" fmla="*/ 9 w 21600"/>
                <a:gd name="T9" fmla="*/ 9241 h 21600"/>
                <a:gd name="T10" fmla="*/ 10740 w 21600"/>
                <a:gd name="T11" fmla="*/ 0 h 21600"/>
                <a:gd name="T12" fmla="*/ 1074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740" y="0"/>
                  </a:moveTo>
                  <a:lnTo>
                    <a:pt x="21596" y="9241"/>
                  </a:lnTo>
                  <a:lnTo>
                    <a:pt x="21600" y="21600"/>
                  </a:lnTo>
                  <a:lnTo>
                    <a:pt x="0" y="21515"/>
                  </a:lnTo>
                  <a:lnTo>
                    <a:pt x="9" y="9241"/>
                  </a:lnTo>
                  <a:lnTo>
                    <a:pt x="10740" y="0"/>
                  </a:lnTo>
                  <a:close/>
                  <a:moveTo>
                    <a:pt x="10740" y="0"/>
                  </a:move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id-ID" sz="800"/>
            </a:p>
          </p:txBody>
        </p:sp>
        <p:sp>
          <p:nvSpPr>
            <p:cNvPr id="73" name="Rectangle 10"/>
            <p:cNvSpPr>
              <a:spLocks/>
            </p:cNvSpPr>
            <p:nvPr/>
          </p:nvSpPr>
          <p:spPr bwMode="auto">
            <a:xfrm>
              <a:off x="1668" y="355"/>
              <a:ext cx="1172" cy="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۷۰%</a:t>
              </a:r>
              <a:r>
                <a:rPr lang="en-US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 </a:t>
              </a:r>
            </a:p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 ایپسوم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74" name="Group 15"/>
          <p:cNvGrpSpPr>
            <a:grpSpLocks/>
          </p:cNvGrpSpPr>
          <p:nvPr/>
        </p:nvGrpSpPr>
        <p:grpSpPr bwMode="auto">
          <a:xfrm>
            <a:off x="4994336" y="2396231"/>
            <a:ext cx="5034361" cy="600359"/>
            <a:chOff x="-114" y="-18"/>
            <a:chExt cx="5350" cy="638"/>
          </a:xfrm>
        </p:grpSpPr>
        <p:sp>
          <p:nvSpPr>
            <p:cNvPr id="75" name="Rectangle 13"/>
            <p:cNvSpPr>
              <a:spLocks/>
            </p:cNvSpPr>
            <p:nvPr/>
          </p:nvSpPr>
          <p:spPr bwMode="auto">
            <a:xfrm>
              <a:off x="735" y="1"/>
              <a:ext cx="4501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rtl="1"/>
              <a:r>
                <a:rPr lang="fa-IR" sz="1400" b="1" dirty="0">
                  <a:solidFill>
                    <a:srgbClr val="1A1A1A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 ایپسوم یک متن ساختگی نامفهوم و ساده است.</a:t>
              </a:r>
              <a:endParaRPr lang="en-US" sz="1400" b="1" dirty="0">
                <a:solidFill>
                  <a:srgbClr val="1A1A1A"/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است.</a:t>
              </a:r>
              <a:endParaRPr lang="en-US" sz="1200" dirty="0">
                <a:solidFill>
                  <a:srgbClr val="1A1A1A"/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76" name="AutoShape 14"/>
            <p:cNvSpPr>
              <a:spLocks/>
            </p:cNvSpPr>
            <p:nvPr/>
          </p:nvSpPr>
          <p:spPr bwMode="auto">
            <a:xfrm>
              <a:off x="-114" y="-18"/>
              <a:ext cx="678" cy="63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10076"/>
                  </a:moveTo>
                  <a:lnTo>
                    <a:pt x="14175" y="10076"/>
                  </a:lnTo>
                  <a:cubicBezTo>
                    <a:pt x="14548" y="10076"/>
                    <a:pt x="14850" y="10398"/>
                    <a:pt x="14850" y="10795"/>
                  </a:cubicBezTo>
                  <a:cubicBezTo>
                    <a:pt x="14850" y="11193"/>
                    <a:pt x="14548" y="11515"/>
                    <a:pt x="14175" y="11515"/>
                  </a:cubicBezTo>
                  <a:lnTo>
                    <a:pt x="7425" y="11515"/>
                  </a:lnTo>
                  <a:cubicBezTo>
                    <a:pt x="7052" y="11515"/>
                    <a:pt x="6750" y="11193"/>
                    <a:pt x="6750" y="10795"/>
                  </a:cubicBezTo>
                  <a:cubicBezTo>
                    <a:pt x="6750" y="10398"/>
                    <a:pt x="7052" y="10076"/>
                    <a:pt x="7425" y="10076"/>
                  </a:cubicBezTo>
                  <a:close/>
                  <a:moveTo>
                    <a:pt x="16875" y="7197"/>
                  </a:moveTo>
                  <a:lnTo>
                    <a:pt x="4725" y="7197"/>
                  </a:lnTo>
                  <a:cubicBezTo>
                    <a:pt x="4352" y="7197"/>
                    <a:pt x="4050" y="6875"/>
                    <a:pt x="4050" y="6477"/>
                  </a:cubicBezTo>
                  <a:cubicBezTo>
                    <a:pt x="4050" y="6080"/>
                    <a:pt x="4352" y="5758"/>
                    <a:pt x="4725" y="5758"/>
                  </a:cubicBezTo>
                  <a:lnTo>
                    <a:pt x="16875" y="5758"/>
                  </a:lnTo>
                  <a:cubicBezTo>
                    <a:pt x="17248" y="5758"/>
                    <a:pt x="17550" y="6080"/>
                    <a:pt x="17550" y="6477"/>
                  </a:cubicBezTo>
                  <a:cubicBezTo>
                    <a:pt x="17550" y="6875"/>
                    <a:pt x="17248" y="7197"/>
                    <a:pt x="16875" y="7197"/>
                  </a:cubicBezTo>
                  <a:close/>
                  <a:moveTo>
                    <a:pt x="20250" y="2879"/>
                  </a:moveTo>
                  <a:cubicBezTo>
                    <a:pt x="20250" y="2084"/>
                    <a:pt x="19645" y="1439"/>
                    <a:pt x="18900" y="1439"/>
                  </a:cubicBezTo>
                  <a:lnTo>
                    <a:pt x="2700" y="1439"/>
                  </a:lnTo>
                  <a:cubicBezTo>
                    <a:pt x="1955" y="1439"/>
                    <a:pt x="1350" y="2084"/>
                    <a:pt x="1350" y="2879"/>
                  </a:cubicBezTo>
                  <a:lnTo>
                    <a:pt x="1350" y="15834"/>
                  </a:lnTo>
                  <a:cubicBezTo>
                    <a:pt x="1350" y="16629"/>
                    <a:pt x="1955" y="17273"/>
                    <a:pt x="2700" y="17273"/>
                  </a:cubicBezTo>
                  <a:lnTo>
                    <a:pt x="8767" y="17273"/>
                  </a:lnTo>
                  <a:lnTo>
                    <a:pt x="10800" y="19441"/>
                  </a:lnTo>
                  <a:lnTo>
                    <a:pt x="12833" y="17273"/>
                  </a:lnTo>
                  <a:lnTo>
                    <a:pt x="18900" y="17273"/>
                  </a:lnTo>
                  <a:cubicBezTo>
                    <a:pt x="19645" y="17273"/>
                    <a:pt x="20250" y="16629"/>
                    <a:pt x="20250" y="15834"/>
                  </a:cubicBezTo>
                  <a:cubicBezTo>
                    <a:pt x="20250" y="15834"/>
                    <a:pt x="20250" y="2879"/>
                    <a:pt x="20250" y="2879"/>
                  </a:cubicBezTo>
                  <a:close/>
                  <a:moveTo>
                    <a:pt x="19575" y="18712"/>
                  </a:moveTo>
                  <a:lnTo>
                    <a:pt x="13508" y="18712"/>
                  </a:lnTo>
                  <a:lnTo>
                    <a:pt x="10800" y="21600"/>
                  </a:lnTo>
                  <a:lnTo>
                    <a:pt x="8091" y="18712"/>
                  </a:lnTo>
                  <a:lnTo>
                    <a:pt x="2025" y="18712"/>
                  </a:lnTo>
                  <a:cubicBezTo>
                    <a:pt x="907" y="18712"/>
                    <a:pt x="0" y="17746"/>
                    <a:pt x="0" y="16553"/>
                  </a:cubicBezTo>
                  <a:lnTo>
                    <a:pt x="0" y="2159"/>
                  </a:lnTo>
                  <a:cubicBezTo>
                    <a:pt x="0" y="96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67"/>
                    <a:pt x="21600" y="2159"/>
                  </a:cubicBezTo>
                  <a:lnTo>
                    <a:pt x="21600" y="16553"/>
                  </a:lnTo>
                  <a:cubicBezTo>
                    <a:pt x="21600" y="17746"/>
                    <a:pt x="20693" y="18712"/>
                    <a:pt x="19575" y="18712"/>
                  </a:cubicBezTo>
                  <a:close/>
                  <a:moveTo>
                    <a:pt x="19575" y="18712"/>
                  </a:move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graphicFrame>
        <p:nvGraphicFramePr>
          <p:cNvPr id="77" name="Chart 76"/>
          <p:cNvGraphicFramePr/>
          <p:nvPr/>
        </p:nvGraphicFramePr>
        <p:xfrm>
          <a:off x="4994336" y="3418270"/>
          <a:ext cx="5226067" cy="2531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7238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7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51" name="Group 8"/>
          <p:cNvGrpSpPr>
            <a:grpSpLocks/>
          </p:cNvGrpSpPr>
          <p:nvPr/>
        </p:nvGrpSpPr>
        <p:grpSpPr bwMode="auto">
          <a:xfrm>
            <a:off x="1876557" y="2001566"/>
            <a:ext cx="2642151" cy="1328584"/>
            <a:chOff x="0" y="0"/>
            <a:chExt cx="4399" cy="2211"/>
          </a:xfrm>
        </p:grpSpPr>
        <p:sp>
          <p:nvSpPr>
            <p:cNvPr id="52" name="Freeform 1"/>
            <p:cNvSpPr>
              <a:spLocks/>
            </p:cNvSpPr>
            <p:nvPr/>
          </p:nvSpPr>
          <p:spPr bwMode="auto">
            <a:xfrm>
              <a:off x="0" y="0"/>
              <a:ext cx="4399" cy="2139"/>
            </a:xfrm>
            <a:custGeom>
              <a:avLst/>
              <a:gdLst>
                <a:gd name="T0" fmla="*/ 10740 w 21600"/>
                <a:gd name="T1" fmla="*/ 0 h 21600"/>
                <a:gd name="T2" fmla="*/ 21596 w 21600"/>
                <a:gd name="T3" fmla="*/ 9241 h 21600"/>
                <a:gd name="T4" fmla="*/ 21600 w 21600"/>
                <a:gd name="T5" fmla="*/ 21600 h 21600"/>
                <a:gd name="T6" fmla="*/ 0 w 21600"/>
                <a:gd name="T7" fmla="*/ 21515 h 21600"/>
                <a:gd name="T8" fmla="*/ 9 w 21600"/>
                <a:gd name="T9" fmla="*/ 9241 h 21600"/>
                <a:gd name="T10" fmla="*/ 10740 w 21600"/>
                <a:gd name="T11" fmla="*/ 0 h 21600"/>
                <a:gd name="T12" fmla="*/ 1074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740" y="0"/>
                  </a:moveTo>
                  <a:lnTo>
                    <a:pt x="21596" y="9241"/>
                  </a:lnTo>
                  <a:lnTo>
                    <a:pt x="21600" y="21600"/>
                  </a:lnTo>
                  <a:lnTo>
                    <a:pt x="0" y="21515"/>
                  </a:lnTo>
                  <a:lnTo>
                    <a:pt x="9" y="9241"/>
                  </a:lnTo>
                  <a:lnTo>
                    <a:pt x="10740" y="0"/>
                  </a:lnTo>
                  <a:close/>
                  <a:moveTo>
                    <a:pt x="10740" y="0"/>
                  </a:moveTo>
                </a:path>
              </a:pathLst>
            </a:cu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id-ID" sz="800"/>
            </a:p>
          </p:txBody>
        </p:sp>
        <p:sp>
          <p:nvSpPr>
            <p:cNvPr id="54" name="Rectangle 2"/>
            <p:cNvSpPr>
              <a:spLocks/>
            </p:cNvSpPr>
            <p:nvPr/>
          </p:nvSpPr>
          <p:spPr bwMode="auto">
            <a:xfrm>
              <a:off x="1192" y="419"/>
              <a:ext cx="2272" cy="1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70000"/>
                </a:lnSpc>
              </a:pPr>
              <a:r>
                <a:rPr lang="fa-IR" sz="6000" dirty="0">
                  <a:solidFill>
                    <a:schemeClr val="bg1"/>
                  </a:solidFill>
                  <a:latin typeface="Shabnam" panose="020B0603030804020204" pitchFamily="34" charset="-78"/>
                  <a:ea typeface="Bebas Neue" charset="0"/>
                  <a:cs typeface="Shabnam" panose="020B0603030804020204" pitchFamily="34" charset="-78"/>
                  <a:sym typeface="Bebas Neue" charset="0"/>
                </a:rPr>
                <a:t>۳۰%</a:t>
              </a:r>
              <a:endParaRPr lang="en-US" sz="6000" dirty="0">
                <a:solidFill>
                  <a:schemeClr val="bg1"/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endParaRPr>
            </a:p>
          </p:txBody>
        </p:sp>
        <p:grpSp>
          <p:nvGrpSpPr>
            <p:cNvPr id="58" name="Group 7"/>
            <p:cNvGrpSpPr>
              <a:grpSpLocks/>
            </p:cNvGrpSpPr>
            <p:nvPr/>
          </p:nvGrpSpPr>
          <p:grpSpPr bwMode="auto">
            <a:xfrm>
              <a:off x="704" y="1123"/>
              <a:ext cx="480" cy="528"/>
              <a:chOff x="0" y="0"/>
              <a:chExt cx="480" cy="528"/>
            </a:xfrm>
          </p:grpSpPr>
          <p:sp>
            <p:nvSpPr>
              <p:cNvPr id="61" name="AutoShape 3"/>
              <p:cNvSpPr>
                <a:spLocks/>
              </p:cNvSpPr>
              <p:nvPr/>
            </p:nvSpPr>
            <p:spPr bwMode="auto">
              <a:xfrm>
                <a:off x="8" y="0"/>
                <a:ext cx="464" cy="280"/>
              </a:xfrm>
              <a:prstGeom prst="triangle">
                <a:avLst>
                  <a:gd name="adj" fmla="val 50000"/>
                </a:avLst>
              </a:prstGeom>
              <a:solidFill>
                <a:schemeClr val="bg2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algn="ctr"/>
                <a:endParaRPr lang="id-ID" sz="800"/>
              </a:p>
            </p:txBody>
          </p:sp>
          <p:grpSp>
            <p:nvGrpSpPr>
              <p:cNvPr id="62" name="Group 6"/>
              <p:cNvGrpSpPr>
                <a:grpSpLocks/>
              </p:cNvGrpSpPr>
              <p:nvPr/>
            </p:nvGrpSpPr>
            <p:grpSpPr bwMode="auto">
              <a:xfrm>
                <a:off x="0" y="400"/>
                <a:ext cx="480" cy="128"/>
                <a:chOff x="0" y="0"/>
                <a:chExt cx="480" cy="128"/>
              </a:xfrm>
            </p:grpSpPr>
            <p:sp>
              <p:nvSpPr>
                <p:cNvPr id="63" name="Rectangle 4"/>
                <p:cNvSpPr>
                  <a:spLocks/>
                </p:cNvSpPr>
                <p:nvPr/>
              </p:nvSpPr>
              <p:spPr bwMode="auto">
                <a:xfrm>
                  <a:off x="0" y="0"/>
                  <a:ext cx="480" cy="16"/>
                </a:xfrm>
                <a:prstGeom prst="rect">
                  <a:avLst/>
                </a:prstGeom>
                <a:solidFill>
                  <a:schemeClr val="bg2"/>
                </a:solidFill>
                <a:ln w="25400" cap="flat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algn="ctr"/>
                  <a:endParaRPr lang="id-ID" sz="800"/>
                </a:p>
              </p:txBody>
            </p:sp>
            <p:sp>
              <p:nvSpPr>
                <p:cNvPr id="68" name="Rectangle 5"/>
                <p:cNvSpPr>
                  <a:spLocks/>
                </p:cNvSpPr>
                <p:nvPr/>
              </p:nvSpPr>
              <p:spPr bwMode="auto">
                <a:xfrm>
                  <a:off x="0" y="112"/>
                  <a:ext cx="480" cy="16"/>
                </a:xfrm>
                <a:prstGeom prst="rect">
                  <a:avLst/>
                </a:prstGeom>
                <a:solidFill>
                  <a:schemeClr val="bg2"/>
                </a:solidFill>
                <a:ln w="25400" cap="flat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algn="ctr"/>
                  <a:endParaRPr lang="id-ID" sz="800"/>
                </a:p>
              </p:txBody>
            </p:sp>
          </p:grpSp>
        </p:grpSp>
      </p:grpSp>
      <p:grpSp>
        <p:nvGrpSpPr>
          <p:cNvPr id="71" name="Group 11"/>
          <p:cNvGrpSpPr>
            <a:grpSpLocks/>
          </p:cNvGrpSpPr>
          <p:nvPr/>
        </p:nvGrpSpPr>
        <p:grpSpPr bwMode="auto">
          <a:xfrm>
            <a:off x="1877156" y="3336157"/>
            <a:ext cx="2642152" cy="947787"/>
            <a:chOff x="0" y="0"/>
            <a:chExt cx="4399" cy="1577"/>
          </a:xfrm>
        </p:grpSpPr>
        <p:sp>
          <p:nvSpPr>
            <p:cNvPr id="72" name="Freeform 9"/>
            <p:cNvSpPr>
              <a:spLocks/>
            </p:cNvSpPr>
            <p:nvPr/>
          </p:nvSpPr>
          <p:spPr bwMode="auto">
            <a:xfrm rot="10800000" flipH="1">
              <a:off x="0" y="0"/>
              <a:ext cx="4399" cy="1577"/>
            </a:xfrm>
            <a:custGeom>
              <a:avLst/>
              <a:gdLst>
                <a:gd name="T0" fmla="*/ 10740 w 21600"/>
                <a:gd name="T1" fmla="*/ 0 h 21600"/>
                <a:gd name="T2" fmla="*/ 21596 w 21600"/>
                <a:gd name="T3" fmla="*/ 9241 h 21600"/>
                <a:gd name="T4" fmla="*/ 21600 w 21600"/>
                <a:gd name="T5" fmla="*/ 21600 h 21600"/>
                <a:gd name="T6" fmla="*/ 0 w 21600"/>
                <a:gd name="T7" fmla="*/ 21515 h 21600"/>
                <a:gd name="T8" fmla="*/ 9 w 21600"/>
                <a:gd name="T9" fmla="*/ 9241 h 21600"/>
                <a:gd name="T10" fmla="*/ 10740 w 21600"/>
                <a:gd name="T11" fmla="*/ 0 h 21600"/>
                <a:gd name="T12" fmla="*/ 1074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740" y="0"/>
                  </a:moveTo>
                  <a:lnTo>
                    <a:pt x="21596" y="9241"/>
                  </a:lnTo>
                  <a:lnTo>
                    <a:pt x="21600" y="21600"/>
                  </a:lnTo>
                  <a:lnTo>
                    <a:pt x="0" y="21515"/>
                  </a:lnTo>
                  <a:lnTo>
                    <a:pt x="9" y="9241"/>
                  </a:lnTo>
                  <a:lnTo>
                    <a:pt x="10740" y="0"/>
                  </a:lnTo>
                  <a:close/>
                  <a:moveTo>
                    <a:pt x="10740" y="0"/>
                  </a:move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id-ID" sz="800"/>
            </a:p>
          </p:txBody>
        </p:sp>
        <p:sp>
          <p:nvSpPr>
            <p:cNvPr id="73" name="Rectangle 10"/>
            <p:cNvSpPr>
              <a:spLocks/>
            </p:cNvSpPr>
            <p:nvPr/>
          </p:nvSpPr>
          <p:spPr bwMode="auto">
            <a:xfrm>
              <a:off x="1668" y="355"/>
              <a:ext cx="1172" cy="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۷۰%</a:t>
              </a:r>
              <a:r>
                <a:rPr lang="en-US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 </a:t>
              </a:r>
            </a:p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 ایپسوم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21" name="Group 8"/>
          <p:cNvGrpSpPr>
            <a:grpSpLocks/>
          </p:cNvGrpSpPr>
          <p:nvPr/>
        </p:nvGrpSpPr>
        <p:grpSpPr bwMode="auto">
          <a:xfrm>
            <a:off x="4756877" y="2001566"/>
            <a:ext cx="2642151" cy="1328584"/>
            <a:chOff x="0" y="0"/>
            <a:chExt cx="4399" cy="2211"/>
          </a:xfrm>
        </p:grpSpPr>
        <p:sp>
          <p:nvSpPr>
            <p:cNvPr id="25" name="Freeform 1"/>
            <p:cNvSpPr>
              <a:spLocks/>
            </p:cNvSpPr>
            <p:nvPr/>
          </p:nvSpPr>
          <p:spPr bwMode="auto">
            <a:xfrm>
              <a:off x="0" y="0"/>
              <a:ext cx="4399" cy="2139"/>
            </a:xfrm>
            <a:custGeom>
              <a:avLst/>
              <a:gdLst>
                <a:gd name="T0" fmla="*/ 10740 w 21600"/>
                <a:gd name="T1" fmla="*/ 0 h 21600"/>
                <a:gd name="T2" fmla="*/ 21596 w 21600"/>
                <a:gd name="T3" fmla="*/ 9241 h 21600"/>
                <a:gd name="T4" fmla="*/ 21600 w 21600"/>
                <a:gd name="T5" fmla="*/ 21600 h 21600"/>
                <a:gd name="T6" fmla="*/ 0 w 21600"/>
                <a:gd name="T7" fmla="*/ 21515 h 21600"/>
                <a:gd name="T8" fmla="*/ 9 w 21600"/>
                <a:gd name="T9" fmla="*/ 9241 h 21600"/>
                <a:gd name="T10" fmla="*/ 10740 w 21600"/>
                <a:gd name="T11" fmla="*/ 0 h 21600"/>
                <a:gd name="T12" fmla="*/ 1074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740" y="0"/>
                  </a:moveTo>
                  <a:lnTo>
                    <a:pt x="21596" y="9241"/>
                  </a:lnTo>
                  <a:lnTo>
                    <a:pt x="21600" y="21600"/>
                  </a:lnTo>
                  <a:lnTo>
                    <a:pt x="0" y="21515"/>
                  </a:lnTo>
                  <a:lnTo>
                    <a:pt x="9" y="9241"/>
                  </a:lnTo>
                  <a:lnTo>
                    <a:pt x="10740" y="0"/>
                  </a:lnTo>
                  <a:close/>
                  <a:moveTo>
                    <a:pt x="10740" y="0"/>
                  </a:moveTo>
                </a:path>
              </a:pathLst>
            </a:custGeom>
            <a:solidFill>
              <a:schemeClr val="accent1">
                <a:lumMod val="50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id-ID" sz="800"/>
            </a:p>
          </p:txBody>
        </p:sp>
        <p:sp>
          <p:nvSpPr>
            <p:cNvPr id="26" name="Rectangle 2"/>
            <p:cNvSpPr>
              <a:spLocks/>
            </p:cNvSpPr>
            <p:nvPr/>
          </p:nvSpPr>
          <p:spPr bwMode="auto">
            <a:xfrm>
              <a:off x="1192" y="419"/>
              <a:ext cx="2272" cy="1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70000"/>
                </a:lnSpc>
              </a:pPr>
              <a:r>
                <a:rPr lang="fa-IR" sz="6000" dirty="0">
                  <a:solidFill>
                    <a:schemeClr val="bg1"/>
                  </a:solidFill>
                  <a:latin typeface="Shabnam" panose="020B0603030804020204" pitchFamily="34" charset="-78"/>
                  <a:ea typeface="Bebas Neue" charset="0"/>
                  <a:cs typeface="Shabnam" panose="020B0603030804020204" pitchFamily="34" charset="-78"/>
                  <a:sym typeface="Bebas Neue" charset="0"/>
                </a:rPr>
                <a:t>۴۵%</a:t>
              </a:r>
              <a:endParaRPr lang="en-US" sz="6000" dirty="0">
                <a:solidFill>
                  <a:schemeClr val="bg1"/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endParaRPr>
            </a:p>
          </p:txBody>
        </p:sp>
        <p:grpSp>
          <p:nvGrpSpPr>
            <p:cNvPr id="27" name="Group 7"/>
            <p:cNvGrpSpPr>
              <a:grpSpLocks/>
            </p:cNvGrpSpPr>
            <p:nvPr/>
          </p:nvGrpSpPr>
          <p:grpSpPr bwMode="auto">
            <a:xfrm>
              <a:off x="704" y="1123"/>
              <a:ext cx="480" cy="528"/>
              <a:chOff x="0" y="0"/>
              <a:chExt cx="480" cy="528"/>
            </a:xfrm>
          </p:grpSpPr>
          <p:sp>
            <p:nvSpPr>
              <p:cNvPr id="28" name="AutoShape 3"/>
              <p:cNvSpPr>
                <a:spLocks/>
              </p:cNvSpPr>
              <p:nvPr/>
            </p:nvSpPr>
            <p:spPr bwMode="auto">
              <a:xfrm>
                <a:off x="8" y="0"/>
                <a:ext cx="464" cy="280"/>
              </a:xfrm>
              <a:prstGeom prst="triangle">
                <a:avLst>
                  <a:gd name="adj" fmla="val 50000"/>
                </a:avLst>
              </a:prstGeom>
              <a:solidFill>
                <a:schemeClr val="bg2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algn="ctr"/>
                <a:endParaRPr lang="id-ID" sz="800"/>
              </a:p>
            </p:txBody>
          </p:sp>
          <p:grpSp>
            <p:nvGrpSpPr>
              <p:cNvPr id="29" name="Group 6"/>
              <p:cNvGrpSpPr>
                <a:grpSpLocks/>
              </p:cNvGrpSpPr>
              <p:nvPr/>
            </p:nvGrpSpPr>
            <p:grpSpPr bwMode="auto">
              <a:xfrm>
                <a:off x="0" y="400"/>
                <a:ext cx="480" cy="128"/>
                <a:chOff x="0" y="0"/>
                <a:chExt cx="480" cy="128"/>
              </a:xfrm>
            </p:grpSpPr>
            <p:sp>
              <p:nvSpPr>
                <p:cNvPr id="30" name="Rectangle 4"/>
                <p:cNvSpPr>
                  <a:spLocks/>
                </p:cNvSpPr>
                <p:nvPr/>
              </p:nvSpPr>
              <p:spPr bwMode="auto">
                <a:xfrm>
                  <a:off x="0" y="0"/>
                  <a:ext cx="480" cy="16"/>
                </a:xfrm>
                <a:prstGeom prst="rect">
                  <a:avLst/>
                </a:prstGeom>
                <a:solidFill>
                  <a:schemeClr val="bg2"/>
                </a:solidFill>
                <a:ln w="25400" cap="flat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algn="ctr"/>
                  <a:endParaRPr lang="id-ID" sz="800"/>
                </a:p>
              </p:txBody>
            </p:sp>
            <p:sp>
              <p:nvSpPr>
                <p:cNvPr id="31" name="Rectangle 5"/>
                <p:cNvSpPr>
                  <a:spLocks/>
                </p:cNvSpPr>
                <p:nvPr/>
              </p:nvSpPr>
              <p:spPr bwMode="auto">
                <a:xfrm>
                  <a:off x="0" y="112"/>
                  <a:ext cx="480" cy="16"/>
                </a:xfrm>
                <a:prstGeom prst="rect">
                  <a:avLst/>
                </a:prstGeom>
                <a:solidFill>
                  <a:schemeClr val="bg2"/>
                </a:solidFill>
                <a:ln w="25400" cap="flat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algn="ctr"/>
                  <a:endParaRPr lang="id-ID" sz="800"/>
                </a:p>
              </p:txBody>
            </p:sp>
          </p:grpSp>
        </p:grpSp>
      </p:grp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4757476" y="3336157"/>
            <a:ext cx="2642152" cy="947787"/>
            <a:chOff x="0" y="0"/>
            <a:chExt cx="4399" cy="1577"/>
          </a:xfrm>
        </p:grpSpPr>
        <p:sp>
          <p:nvSpPr>
            <p:cNvPr id="23" name="Freeform 9"/>
            <p:cNvSpPr>
              <a:spLocks/>
            </p:cNvSpPr>
            <p:nvPr/>
          </p:nvSpPr>
          <p:spPr bwMode="auto">
            <a:xfrm rot="10800000" flipH="1">
              <a:off x="0" y="0"/>
              <a:ext cx="4399" cy="1577"/>
            </a:xfrm>
            <a:custGeom>
              <a:avLst/>
              <a:gdLst>
                <a:gd name="T0" fmla="*/ 10740 w 21600"/>
                <a:gd name="T1" fmla="*/ 0 h 21600"/>
                <a:gd name="T2" fmla="*/ 21596 w 21600"/>
                <a:gd name="T3" fmla="*/ 9241 h 21600"/>
                <a:gd name="T4" fmla="*/ 21600 w 21600"/>
                <a:gd name="T5" fmla="*/ 21600 h 21600"/>
                <a:gd name="T6" fmla="*/ 0 w 21600"/>
                <a:gd name="T7" fmla="*/ 21515 h 21600"/>
                <a:gd name="T8" fmla="*/ 9 w 21600"/>
                <a:gd name="T9" fmla="*/ 9241 h 21600"/>
                <a:gd name="T10" fmla="*/ 10740 w 21600"/>
                <a:gd name="T11" fmla="*/ 0 h 21600"/>
                <a:gd name="T12" fmla="*/ 1074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740" y="0"/>
                  </a:moveTo>
                  <a:lnTo>
                    <a:pt x="21596" y="9241"/>
                  </a:lnTo>
                  <a:lnTo>
                    <a:pt x="21600" y="21600"/>
                  </a:lnTo>
                  <a:lnTo>
                    <a:pt x="0" y="21515"/>
                  </a:lnTo>
                  <a:lnTo>
                    <a:pt x="9" y="9241"/>
                  </a:lnTo>
                  <a:lnTo>
                    <a:pt x="10740" y="0"/>
                  </a:lnTo>
                  <a:close/>
                  <a:moveTo>
                    <a:pt x="10740" y="0"/>
                  </a:move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id-ID" sz="800"/>
            </a:p>
          </p:txBody>
        </p:sp>
        <p:sp>
          <p:nvSpPr>
            <p:cNvPr id="24" name="Rectangle 10"/>
            <p:cNvSpPr>
              <a:spLocks/>
            </p:cNvSpPr>
            <p:nvPr/>
          </p:nvSpPr>
          <p:spPr bwMode="auto">
            <a:xfrm>
              <a:off x="1668" y="355"/>
              <a:ext cx="1172" cy="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۷۰%</a:t>
              </a:r>
              <a:r>
                <a:rPr lang="en-US" sz="1400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 </a:t>
              </a:r>
            </a:p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 ایپسوم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33" name="Group 8"/>
          <p:cNvGrpSpPr>
            <a:grpSpLocks/>
          </p:cNvGrpSpPr>
          <p:nvPr/>
        </p:nvGrpSpPr>
        <p:grpSpPr bwMode="auto">
          <a:xfrm>
            <a:off x="7637197" y="2001566"/>
            <a:ext cx="2642151" cy="1328584"/>
            <a:chOff x="0" y="0"/>
            <a:chExt cx="4399" cy="2211"/>
          </a:xfrm>
        </p:grpSpPr>
        <p:sp>
          <p:nvSpPr>
            <p:cNvPr id="37" name="Freeform 1"/>
            <p:cNvSpPr>
              <a:spLocks/>
            </p:cNvSpPr>
            <p:nvPr/>
          </p:nvSpPr>
          <p:spPr bwMode="auto">
            <a:xfrm>
              <a:off x="0" y="0"/>
              <a:ext cx="4399" cy="2139"/>
            </a:xfrm>
            <a:custGeom>
              <a:avLst/>
              <a:gdLst>
                <a:gd name="T0" fmla="*/ 10740 w 21600"/>
                <a:gd name="T1" fmla="*/ 0 h 21600"/>
                <a:gd name="T2" fmla="*/ 21596 w 21600"/>
                <a:gd name="T3" fmla="*/ 9241 h 21600"/>
                <a:gd name="T4" fmla="*/ 21600 w 21600"/>
                <a:gd name="T5" fmla="*/ 21600 h 21600"/>
                <a:gd name="T6" fmla="*/ 0 w 21600"/>
                <a:gd name="T7" fmla="*/ 21515 h 21600"/>
                <a:gd name="T8" fmla="*/ 9 w 21600"/>
                <a:gd name="T9" fmla="*/ 9241 h 21600"/>
                <a:gd name="T10" fmla="*/ 10740 w 21600"/>
                <a:gd name="T11" fmla="*/ 0 h 21600"/>
                <a:gd name="T12" fmla="*/ 1074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740" y="0"/>
                  </a:moveTo>
                  <a:lnTo>
                    <a:pt x="21596" y="9241"/>
                  </a:lnTo>
                  <a:lnTo>
                    <a:pt x="21600" y="21600"/>
                  </a:lnTo>
                  <a:lnTo>
                    <a:pt x="0" y="21515"/>
                  </a:lnTo>
                  <a:lnTo>
                    <a:pt x="9" y="9241"/>
                  </a:lnTo>
                  <a:lnTo>
                    <a:pt x="10740" y="0"/>
                  </a:lnTo>
                  <a:close/>
                  <a:moveTo>
                    <a:pt x="10740" y="0"/>
                  </a:moveTo>
                </a:path>
              </a:pathLst>
            </a:custGeom>
            <a:solidFill>
              <a:schemeClr val="accent2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id-ID" sz="800"/>
            </a:p>
          </p:txBody>
        </p:sp>
        <p:sp>
          <p:nvSpPr>
            <p:cNvPr id="38" name="Rectangle 2"/>
            <p:cNvSpPr>
              <a:spLocks/>
            </p:cNvSpPr>
            <p:nvPr/>
          </p:nvSpPr>
          <p:spPr bwMode="auto">
            <a:xfrm>
              <a:off x="1192" y="419"/>
              <a:ext cx="2272" cy="1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70000"/>
                </a:lnSpc>
              </a:pPr>
              <a:r>
                <a:rPr lang="fa-IR" sz="6000" dirty="0">
                  <a:solidFill>
                    <a:schemeClr val="bg1"/>
                  </a:solidFill>
                  <a:latin typeface="Shabnam" panose="020B0603030804020204" pitchFamily="34" charset="-78"/>
                  <a:ea typeface="Bebas Neue" charset="0"/>
                  <a:cs typeface="Shabnam" panose="020B0603030804020204" pitchFamily="34" charset="-78"/>
                  <a:sym typeface="Bebas Neue" charset="0"/>
                </a:rPr>
                <a:t>۱۲%</a:t>
              </a:r>
              <a:endParaRPr lang="en-US" sz="6000" dirty="0">
                <a:solidFill>
                  <a:schemeClr val="bg1"/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endParaRPr>
            </a:p>
          </p:txBody>
        </p:sp>
        <p:grpSp>
          <p:nvGrpSpPr>
            <p:cNvPr id="39" name="Group 7"/>
            <p:cNvGrpSpPr>
              <a:grpSpLocks/>
            </p:cNvGrpSpPr>
            <p:nvPr/>
          </p:nvGrpSpPr>
          <p:grpSpPr bwMode="auto">
            <a:xfrm>
              <a:off x="704" y="1123"/>
              <a:ext cx="480" cy="528"/>
              <a:chOff x="0" y="0"/>
              <a:chExt cx="480" cy="528"/>
            </a:xfrm>
          </p:grpSpPr>
          <p:sp>
            <p:nvSpPr>
              <p:cNvPr id="40" name="AutoShape 3"/>
              <p:cNvSpPr>
                <a:spLocks/>
              </p:cNvSpPr>
              <p:nvPr/>
            </p:nvSpPr>
            <p:spPr bwMode="auto">
              <a:xfrm>
                <a:off x="8" y="0"/>
                <a:ext cx="464" cy="280"/>
              </a:xfrm>
              <a:prstGeom prst="triangle">
                <a:avLst>
                  <a:gd name="adj" fmla="val 50000"/>
                </a:avLst>
              </a:prstGeom>
              <a:solidFill>
                <a:schemeClr val="bg2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algn="ctr"/>
                <a:endParaRPr lang="id-ID" sz="800"/>
              </a:p>
            </p:txBody>
          </p:sp>
          <p:grpSp>
            <p:nvGrpSpPr>
              <p:cNvPr id="41" name="Group 6"/>
              <p:cNvGrpSpPr>
                <a:grpSpLocks/>
              </p:cNvGrpSpPr>
              <p:nvPr/>
            </p:nvGrpSpPr>
            <p:grpSpPr bwMode="auto">
              <a:xfrm>
                <a:off x="0" y="400"/>
                <a:ext cx="480" cy="128"/>
                <a:chOff x="0" y="0"/>
                <a:chExt cx="480" cy="128"/>
              </a:xfrm>
            </p:grpSpPr>
            <p:sp>
              <p:nvSpPr>
                <p:cNvPr id="42" name="Rectangle 4"/>
                <p:cNvSpPr>
                  <a:spLocks/>
                </p:cNvSpPr>
                <p:nvPr/>
              </p:nvSpPr>
              <p:spPr bwMode="auto">
                <a:xfrm>
                  <a:off x="0" y="0"/>
                  <a:ext cx="480" cy="16"/>
                </a:xfrm>
                <a:prstGeom prst="rect">
                  <a:avLst/>
                </a:prstGeom>
                <a:solidFill>
                  <a:schemeClr val="bg2"/>
                </a:solidFill>
                <a:ln w="25400" cap="flat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algn="ctr"/>
                  <a:endParaRPr lang="id-ID" sz="800"/>
                </a:p>
              </p:txBody>
            </p:sp>
            <p:sp>
              <p:nvSpPr>
                <p:cNvPr id="43" name="Rectangle 5"/>
                <p:cNvSpPr>
                  <a:spLocks/>
                </p:cNvSpPr>
                <p:nvPr/>
              </p:nvSpPr>
              <p:spPr bwMode="auto">
                <a:xfrm>
                  <a:off x="0" y="112"/>
                  <a:ext cx="480" cy="16"/>
                </a:xfrm>
                <a:prstGeom prst="rect">
                  <a:avLst/>
                </a:prstGeom>
                <a:solidFill>
                  <a:schemeClr val="bg2"/>
                </a:solidFill>
                <a:ln w="25400" cap="flat">
                  <a:noFill/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algn="ctr"/>
                  <a:endParaRPr lang="id-ID" sz="800"/>
                </a:p>
              </p:txBody>
            </p:sp>
          </p:grpSp>
        </p:grpSp>
      </p:grpSp>
      <p:grpSp>
        <p:nvGrpSpPr>
          <p:cNvPr id="34" name="Group 11"/>
          <p:cNvGrpSpPr>
            <a:grpSpLocks/>
          </p:cNvGrpSpPr>
          <p:nvPr/>
        </p:nvGrpSpPr>
        <p:grpSpPr bwMode="auto">
          <a:xfrm>
            <a:off x="7637796" y="3336157"/>
            <a:ext cx="2642152" cy="947787"/>
            <a:chOff x="0" y="0"/>
            <a:chExt cx="4399" cy="1577"/>
          </a:xfrm>
        </p:grpSpPr>
        <p:sp>
          <p:nvSpPr>
            <p:cNvPr id="35" name="Freeform 9"/>
            <p:cNvSpPr>
              <a:spLocks/>
            </p:cNvSpPr>
            <p:nvPr/>
          </p:nvSpPr>
          <p:spPr bwMode="auto">
            <a:xfrm rot="10800000" flipH="1">
              <a:off x="0" y="0"/>
              <a:ext cx="4399" cy="1577"/>
            </a:xfrm>
            <a:custGeom>
              <a:avLst/>
              <a:gdLst>
                <a:gd name="T0" fmla="*/ 10740 w 21600"/>
                <a:gd name="T1" fmla="*/ 0 h 21600"/>
                <a:gd name="T2" fmla="*/ 21596 w 21600"/>
                <a:gd name="T3" fmla="*/ 9241 h 21600"/>
                <a:gd name="T4" fmla="*/ 21600 w 21600"/>
                <a:gd name="T5" fmla="*/ 21600 h 21600"/>
                <a:gd name="T6" fmla="*/ 0 w 21600"/>
                <a:gd name="T7" fmla="*/ 21515 h 21600"/>
                <a:gd name="T8" fmla="*/ 9 w 21600"/>
                <a:gd name="T9" fmla="*/ 9241 h 21600"/>
                <a:gd name="T10" fmla="*/ 10740 w 21600"/>
                <a:gd name="T11" fmla="*/ 0 h 21600"/>
                <a:gd name="T12" fmla="*/ 1074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740" y="0"/>
                  </a:moveTo>
                  <a:lnTo>
                    <a:pt x="21596" y="9241"/>
                  </a:lnTo>
                  <a:lnTo>
                    <a:pt x="21600" y="21600"/>
                  </a:lnTo>
                  <a:lnTo>
                    <a:pt x="0" y="21515"/>
                  </a:lnTo>
                  <a:lnTo>
                    <a:pt x="9" y="9241"/>
                  </a:lnTo>
                  <a:lnTo>
                    <a:pt x="10740" y="0"/>
                  </a:lnTo>
                  <a:close/>
                  <a:moveTo>
                    <a:pt x="10740" y="0"/>
                  </a:move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id-ID" sz="800"/>
            </a:p>
          </p:txBody>
        </p:sp>
        <p:sp>
          <p:nvSpPr>
            <p:cNvPr id="36" name="Rectangle 10"/>
            <p:cNvSpPr>
              <a:spLocks/>
            </p:cNvSpPr>
            <p:nvPr/>
          </p:nvSpPr>
          <p:spPr bwMode="auto">
            <a:xfrm>
              <a:off x="1668" y="355"/>
              <a:ext cx="1172" cy="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۷۰%</a:t>
              </a:r>
              <a:r>
                <a:rPr lang="en-US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 </a:t>
              </a:r>
            </a:p>
            <a:p>
              <a:pPr algn="ctr" rtl="1">
                <a:lnSpc>
                  <a:spcPct val="7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 ایپسوم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sp>
        <p:nvSpPr>
          <p:cNvPr id="44" name="Rectangle 12"/>
          <p:cNvSpPr>
            <a:spLocks/>
          </p:cNvSpPr>
          <p:nvPr/>
        </p:nvSpPr>
        <p:spPr bwMode="auto">
          <a:xfrm>
            <a:off x="1876557" y="4437112"/>
            <a:ext cx="2642752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۲۰۱۲</a:t>
            </a:r>
          </a:p>
          <a:p>
            <a:pPr algn="ctr"/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است.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Source Sans Pro" charset="0"/>
              <a:ea typeface="Source Sans Pro" charset="0"/>
              <a:cs typeface="Source Sans Pro" charset="0"/>
              <a:sym typeface="Source Sans Pro" charset="0"/>
            </a:endParaRPr>
          </a:p>
        </p:txBody>
      </p:sp>
      <p:sp>
        <p:nvSpPr>
          <p:cNvPr id="45" name="Rectangle 12"/>
          <p:cNvSpPr>
            <a:spLocks/>
          </p:cNvSpPr>
          <p:nvPr/>
        </p:nvSpPr>
        <p:spPr bwMode="auto">
          <a:xfrm>
            <a:off x="4774624" y="4437112"/>
            <a:ext cx="2642752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۲۰۱۳</a:t>
            </a:r>
          </a:p>
          <a:p>
            <a:pPr algn="ctr"/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است.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Source Sans Pro" charset="0"/>
              <a:ea typeface="Source Sans Pro" charset="0"/>
              <a:cs typeface="Source Sans Pro" charset="0"/>
              <a:sym typeface="Source Sans Pro" charset="0"/>
            </a:endParaRPr>
          </a:p>
        </p:txBody>
      </p:sp>
      <p:sp>
        <p:nvSpPr>
          <p:cNvPr id="48" name="Rectangle 12"/>
          <p:cNvSpPr>
            <a:spLocks/>
          </p:cNvSpPr>
          <p:nvPr/>
        </p:nvSpPr>
        <p:spPr bwMode="auto">
          <a:xfrm>
            <a:off x="7637796" y="4437112"/>
            <a:ext cx="2642752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۲۰۱۴</a:t>
            </a:r>
          </a:p>
          <a:p>
            <a:pPr algn="ctr"/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است.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Source Sans Pro" charset="0"/>
              <a:ea typeface="Source Sans Pro" charset="0"/>
              <a:cs typeface="Source Sans Pro" charset="0"/>
              <a:sym typeface="Source Sans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07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utoUpdateAnimBg="0"/>
      <p:bldP spid="45" grpId="0" autoUpdateAnimBg="0"/>
      <p:bldP spid="4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6038506" y="-1"/>
            <a:ext cx="6153494" cy="4542095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953410" y="3209786"/>
            <a:ext cx="3894895" cy="2667486"/>
            <a:chOff x="812800" y="6273204"/>
            <a:chExt cx="10617200" cy="7271371"/>
          </a:xfrm>
        </p:grpSpPr>
        <p:sp>
          <p:nvSpPr>
            <p:cNvPr id="5" name="Rectangle 3"/>
            <p:cNvSpPr>
              <a:spLocks/>
            </p:cNvSpPr>
            <p:nvPr/>
          </p:nvSpPr>
          <p:spPr bwMode="auto">
            <a:xfrm>
              <a:off x="814387" y="6273204"/>
              <a:ext cx="7921229" cy="27685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>
                <a:spcBef>
                  <a:spcPts val="600"/>
                </a:spcBef>
              </a:pPr>
              <a:r>
                <a:rPr lang="fa-IR" sz="2400" b="1" dirty="0">
                  <a:latin typeface="Shabnam" panose="020B0603030804020204" pitchFamily="34" charset="-78"/>
                  <a:ea typeface="Source Sans Pro Light" charset="0"/>
                  <a:cs typeface="Shabnam" panose="020B0603030804020204" pitchFamily="34" charset="-78"/>
                  <a:sym typeface="Source Sans Pro Light" charset="0"/>
                </a:rPr>
                <a:t>عنوان</a:t>
              </a:r>
              <a:r>
                <a:rPr lang="en-US" sz="2400" b="1" dirty="0">
                  <a:latin typeface="Shabnam" panose="020B0603030804020204" pitchFamily="34" charset="-78"/>
                  <a:ea typeface="Source Sans Pro Light" charset="0"/>
                  <a:cs typeface="Shabnam" panose="020B0603030804020204" pitchFamily="34" charset="-78"/>
                  <a:sym typeface="Source Sans Pro Light" charset="0"/>
                </a:rPr>
                <a:t> </a:t>
              </a:r>
              <a:r>
                <a:rPr lang="fa-IR" sz="24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اصلی </a:t>
              </a:r>
              <a:endParaRPr lang="en-US" sz="2400" b="1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endParaRPr>
            </a:p>
            <a:p>
              <a:pPr algn="ctr" rtl="1">
                <a:lnSpc>
                  <a:spcPct val="70000"/>
                </a:lnSpc>
                <a:spcBef>
                  <a:spcPts val="600"/>
                </a:spcBef>
              </a:pPr>
              <a:r>
                <a:rPr lang="fa-IR" sz="4400" b="1" dirty="0">
                  <a:solidFill>
                    <a:schemeClr val="accent1"/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اسلاید</a:t>
              </a:r>
              <a:endParaRPr lang="en-US" sz="4400" b="1" dirty="0">
                <a:solidFill>
                  <a:schemeClr val="accent1"/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endParaRPr>
            </a:p>
          </p:txBody>
        </p:sp>
        <p:sp>
          <p:nvSpPr>
            <p:cNvPr id="6" name="Rectangle 4"/>
            <p:cNvSpPr>
              <a:spLocks/>
            </p:cNvSpPr>
            <p:nvPr/>
          </p:nvSpPr>
          <p:spPr bwMode="auto">
            <a:xfrm>
              <a:off x="812800" y="9372599"/>
              <a:ext cx="10617200" cy="4171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است.</a:t>
              </a: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7" name="Action Button: Custom 6">
              <a:hlinkClick r:id="" action="ppaction://noaction" highlightClick="1"/>
            </p:cNvPr>
            <p:cNvSpPr/>
            <p:nvPr/>
          </p:nvSpPr>
          <p:spPr bwMode="auto">
            <a:xfrm>
              <a:off x="8857785" y="6297508"/>
              <a:ext cx="2197100" cy="2197099"/>
            </a:xfrm>
            <a:prstGeom prst="actionButtonBlank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28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038505" y="4039218"/>
            <a:ext cx="6153495" cy="2832433"/>
            <a:chOff x="12817094" y="6663642"/>
            <a:chExt cx="11585989" cy="7066426"/>
          </a:xfrm>
        </p:grpSpPr>
        <p:sp>
          <p:nvSpPr>
            <p:cNvPr id="9" name="Rectangle 2"/>
            <p:cNvSpPr>
              <a:spLocks/>
            </p:cNvSpPr>
            <p:nvPr/>
          </p:nvSpPr>
          <p:spPr bwMode="auto">
            <a:xfrm>
              <a:off x="12817094" y="6663642"/>
              <a:ext cx="11585989" cy="7066426"/>
            </a:xfrm>
            <a:prstGeom prst="rect">
              <a:avLst/>
            </a:prstGeom>
            <a:solidFill>
              <a:schemeClr val="tx2">
                <a:lumMod val="85000"/>
                <a:lumOff val="15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50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16154399" y="6663642"/>
              <a:ext cx="0" cy="3455987"/>
            </a:xfrm>
            <a:prstGeom prst="line">
              <a:avLst/>
            </a:prstGeom>
            <a:noFill/>
            <a:ln w="38100" cap="flat">
              <a:solidFill>
                <a:schemeClr val="tx2">
                  <a:lumMod val="65000"/>
                  <a:lumOff val="3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050"/>
            </a:p>
          </p:txBody>
        </p:sp>
        <p:sp>
          <p:nvSpPr>
            <p:cNvPr id="11" name="Rectangle 8"/>
            <p:cNvSpPr>
              <a:spLocks/>
            </p:cNvSpPr>
            <p:nvPr/>
          </p:nvSpPr>
          <p:spPr bwMode="auto">
            <a:xfrm>
              <a:off x="16819939" y="7297026"/>
              <a:ext cx="6920838" cy="2680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400" dirty="0">
                  <a:solidFill>
                    <a:schemeClr val="accent6">
                      <a:lumMod val="10000"/>
                      <a:lumOff val="90000"/>
                    </a:schemeClr>
                  </a:solidFill>
                  <a:latin typeface="Shabnam" panose="020B0603030804020204" pitchFamily="34" charset="-78"/>
                  <a:ea typeface="Montserrat-Regular" charset="0"/>
                  <a:cs typeface="Shabnam" panose="020B0603030804020204" pitchFamily="34" charset="-78"/>
                  <a:sym typeface="Montserrat-Regular" charset="0"/>
                </a:rPr>
                <a:t>لورم ایپسوم متن ساختگی با تولید سادگی نامفهوم از صنعت چاپ و با استفاده از طراحان گرافیک است و برای شرایط فعلی تکنولوژی مورد نیاز و کاربردی است.</a:t>
              </a:r>
              <a:endParaRPr lang="en-US" sz="1400" dirty="0">
                <a:solidFill>
                  <a:schemeClr val="accent6">
                    <a:lumMod val="10000"/>
                    <a:lumOff val="90000"/>
                  </a:schemeClr>
                </a:solidFill>
                <a:latin typeface="Shabnam" panose="020B0603030804020204" pitchFamily="34" charset="-78"/>
                <a:ea typeface="Montserrat-Regular" charset="0"/>
                <a:cs typeface="Shabnam" panose="020B0603030804020204" pitchFamily="34" charset="-78"/>
                <a:sym typeface="Montserrat-Regular" charset="0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4904694" y="3218703"/>
            <a:ext cx="806001" cy="806001"/>
          </a:xfrm>
        </p:spPr>
      </p:sp>
      <p:pic>
        <p:nvPicPr>
          <p:cNvPr id="19" name="Picture Placeholder 18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49524" y="-2"/>
            <a:ext cx="3457433" cy="4038991"/>
          </a:xfrm>
        </p:spPr>
      </p:pic>
    </p:spTree>
    <p:extLst>
      <p:ext uri="{BB962C8B-B14F-4D97-AF65-F5344CB8AC3E}">
        <p14:creationId xmlns:p14="http://schemas.microsoft.com/office/powerpoint/2010/main" val="416111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sp>
        <p:nvSpPr>
          <p:cNvPr id="49" name="Freeform 1"/>
          <p:cNvSpPr>
            <a:spLocks/>
          </p:cNvSpPr>
          <p:nvPr/>
        </p:nvSpPr>
        <p:spPr bwMode="auto">
          <a:xfrm>
            <a:off x="3401560" y="2306533"/>
            <a:ext cx="1977894" cy="2392472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gradFill rotWithShape="0">
            <a:gsLst>
              <a:gs pos="0">
                <a:schemeClr val="accent2"/>
              </a:gs>
              <a:gs pos="74611">
                <a:schemeClr val="accent1"/>
              </a:gs>
              <a:gs pos="100000">
                <a:schemeClr val="accent4"/>
              </a:gs>
            </a:gsLst>
            <a:lin ang="5400000" scaled="1"/>
          </a:gra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50" name="Freeform 2"/>
          <p:cNvSpPr>
            <a:spLocks/>
          </p:cNvSpPr>
          <p:nvPr/>
        </p:nvSpPr>
        <p:spPr bwMode="auto">
          <a:xfrm>
            <a:off x="4408122" y="3114929"/>
            <a:ext cx="1977894" cy="1586593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solidFill>
            <a:schemeClr val="accent1">
              <a:lumMod val="60000"/>
              <a:lumOff val="40000"/>
              <a:alpha val="59999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53" name="Freeform 3"/>
          <p:cNvSpPr>
            <a:spLocks/>
          </p:cNvSpPr>
          <p:nvPr/>
        </p:nvSpPr>
        <p:spPr bwMode="auto">
          <a:xfrm>
            <a:off x="2208155" y="4056693"/>
            <a:ext cx="1977894" cy="644829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solidFill>
            <a:schemeClr val="accent1">
              <a:alpha val="59999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55" name="Freeform 4"/>
          <p:cNvSpPr>
            <a:spLocks/>
          </p:cNvSpPr>
          <p:nvPr/>
        </p:nvSpPr>
        <p:spPr bwMode="auto">
          <a:xfrm>
            <a:off x="5598383" y="3961069"/>
            <a:ext cx="1977265" cy="740452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solidFill>
            <a:schemeClr val="accent1">
              <a:alpha val="59999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6762849" y="2605986"/>
            <a:ext cx="1977265" cy="2095537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gradFill rotWithShape="0">
            <a:gsLst>
              <a:gs pos="0">
                <a:schemeClr val="accent2"/>
              </a:gs>
              <a:gs pos="74611">
                <a:schemeClr val="accent1"/>
              </a:gs>
              <a:gs pos="100000">
                <a:schemeClr val="accent4"/>
              </a:gs>
            </a:gsLst>
            <a:lin ang="5400000" scaled="1"/>
          </a:gra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57" name="Freeform 6"/>
          <p:cNvSpPr>
            <a:spLocks/>
          </p:cNvSpPr>
          <p:nvPr/>
        </p:nvSpPr>
        <p:spPr bwMode="auto">
          <a:xfrm>
            <a:off x="7969464" y="3598078"/>
            <a:ext cx="1977894" cy="1103444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solidFill>
            <a:schemeClr val="accent1">
              <a:lumMod val="60000"/>
              <a:lumOff val="40000"/>
              <a:alpha val="59999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59" name="Line 7"/>
          <p:cNvSpPr>
            <a:spLocks noChangeShapeType="1"/>
          </p:cNvSpPr>
          <p:nvPr/>
        </p:nvSpPr>
        <p:spPr bwMode="auto">
          <a:xfrm rot="10800000" flipH="1">
            <a:off x="1810564" y="4700893"/>
            <a:ext cx="8570875" cy="629"/>
          </a:xfrm>
          <a:prstGeom prst="line">
            <a:avLst/>
          </a:prstGeom>
          <a:noFill/>
          <a:ln w="31750" cap="flat">
            <a:solidFill>
              <a:schemeClr val="accent6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60" name="Rectangle 8"/>
          <p:cNvSpPr>
            <a:spLocks/>
          </p:cNvSpPr>
          <p:nvPr/>
        </p:nvSpPr>
        <p:spPr bwMode="auto">
          <a:xfrm>
            <a:off x="4108670" y="1979401"/>
            <a:ext cx="744856" cy="327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</a:pPr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rPr>
              <a:t>۳۰%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Bebas Neue" charset="0"/>
              <a:cs typeface="Shabnam" panose="020B0603030804020204" pitchFamily="34" charset="-78"/>
              <a:sym typeface="Bebas Neue" charset="0"/>
            </a:endParaRPr>
          </a:p>
        </p:txBody>
      </p:sp>
      <p:sp>
        <p:nvSpPr>
          <p:cNvPr id="64" name="Rectangle 9"/>
          <p:cNvSpPr>
            <a:spLocks/>
          </p:cNvSpPr>
          <p:nvPr/>
        </p:nvSpPr>
        <p:spPr bwMode="auto">
          <a:xfrm>
            <a:off x="7370560" y="2304017"/>
            <a:ext cx="744856" cy="327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</a:pPr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rPr>
              <a:t>۲۴%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Bebas Neue" charset="0"/>
              <a:cs typeface="Shabnam" panose="020B0603030804020204" pitchFamily="34" charset="-78"/>
              <a:sym typeface="Bebas Neue" charset="0"/>
            </a:endParaRPr>
          </a:p>
        </p:txBody>
      </p:sp>
      <p:sp>
        <p:nvSpPr>
          <p:cNvPr id="65" name="Rectangle 10"/>
          <p:cNvSpPr>
            <a:spLocks/>
          </p:cNvSpPr>
          <p:nvPr/>
        </p:nvSpPr>
        <p:spPr bwMode="auto">
          <a:xfrm>
            <a:off x="2815867" y="3724528"/>
            <a:ext cx="744856" cy="327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</a:pPr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rPr>
              <a:t>۱۲%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Bebas Neue" charset="0"/>
              <a:cs typeface="Shabnam" panose="020B0603030804020204" pitchFamily="34" charset="-78"/>
              <a:sym typeface="Bebas Neue" charset="0"/>
            </a:endParaRPr>
          </a:p>
        </p:txBody>
      </p:sp>
      <p:sp>
        <p:nvSpPr>
          <p:cNvPr id="66" name="Rectangle 11"/>
          <p:cNvSpPr>
            <a:spLocks/>
          </p:cNvSpPr>
          <p:nvPr/>
        </p:nvSpPr>
        <p:spPr bwMode="auto">
          <a:xfrm>
            <a:off x="5016464" y="2807297"/>
            <a:ext cx="744227" cy="32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</a:pPr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rPr>
              <a:t>۲۱%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Bebas Neue" charset="0"/>
              <a:cs typeface="Shabnam" panose="020B0603030804020204" pitchFamily="34" charset="-78"/>
              <a:sym typeface="Bebas Neue" charset="0"/>
            </a:endParaRPr>
          </a:p>
        </p:txBody>
      </p:sp>
      <p:sp>
        <p:nvSpPr>
          <p:cNvPr id="67" name="Rectangle 12"/>
          <p:cNvSpPr>
            <a:spLocks/>
          </p:cNvSpPr>
          <p:nvPr/>
        </p:nvSpPr>
        <p:spPr bwMode="auto">
          <a:xfrm>
            <a:off x="6214901" y="3643373"/>
            <a:ext cx="744856" cy="32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</a:pPr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rPr>
              <a:t>۱۴%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Bebas Neue" charset="0"/>
              <a:cs typeface="Shabnam" panose="020B0603030804020204" pitchFamily="34" charset="-78"/>
              <a:sym typeface="Bebas Neue" charset="0"/>
            </a:endParaRPr>
          </a:p>
        </p:txBody>
      </p:sp>
      <p:sp>
        <p:nvSpPr>
          <p:cNvPr id="69" name="Rectangle 13"/>
          <p:cNvSpPr>
            <a:spLocks/>
          </p:cNvSpPr>
          <p:nvPr/>
        </p:nvSpPr>
        <p:spPr bwMode="auto">
          <a:xfrm>
            <a:off x="8577806" y="3326307"/>
            <a:ext cx="744227" cy="327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</a:pPr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rPr>
              <a:t>۱۷%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Bebas Neue" charset="0"/>
              <a:cs typeface="Shabnam" panose="020B0603030804020204" pitchFamily="34" charset="-78"/>
              <a:sym typeface="Bebas Neue" charset="0"/>
            </a:endParaRPr>
          </a:p>
        </p:txBody>
      </p:sp>
      <p:grpSp>
        <p:nvGrpSpPr>
          <p:cNvPr id="70" name="Group 16"/>
          <p:cNvGrpSpPr>
            <a:grpSpLocks/>
          </p:cNvGrpSpPr>
          <p:nvPr/>
        </p:nvGrpSpPr>
        <p:grpSpPr bwMode="auto">
          <a:xfrm>
            <a:off x="6818216" y="4386343"/>
            <a:ext cx="1926937" cy="1067585"/>
            <a:chOff x="23" y="20"/>
            <a:chExt cx="3062" cy="1697"/>
          </a:xfrm>
        </p:grpSpPr>
        <p:sp>
          <p:nvSpPr>
            <p:cNvPr id="74" name="Line 14"/>
            <p:cNvSpPr>
              <a:spLocks noChangeShapeType="1"/>
            </p:cNvSpPr>
            <p:nvPr/>
          </p:nvSpPr>
          <p:spPr bwMode="auto">
            <a:xfrm>
              <a:off x="1540" y="20"/>
              <a:ext cx="0" cy="1271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25000"/>
                  <a:lumOff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900"/>
            </a:p>
          </p:txBody>
        </p:sp>
        <p:sp>
          <p:nvSpPr>
            <p:cNvPr id="75" name="Rectangle 15"/>
            <p:cNvSpPr>
              <a:spLocks/>
            </p:cNvSpPr>
            <p:nvPr/>
          </p:nvSpPr>
          <p:spPr bwMode="auto">
            <a:xfrm>
              <a:off x="23" y="1380"/>
              <a:ext cx="3062" cy="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>
                <a:lnSpc>
                  <a:spcPct val="70000"/>
                </a:lnSpc>
              </a:pPr>
              <a:r>
                <a:rPr lang="fa-I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لورم ایپسوم</a:t>
              </a:r>
              <a:endPara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76" name="Group 19"/>
          <p:cNvGrpSpPr>
            <a:grpSpLocks/>
          </p:cNvGrpSpPr>
          <p:nvPr/>
        </p:nvGrpSpPr>
        <p:grpSpPr bwMode="auto">
          <a:xfrm>
            <a:off x="3446862" y="4386343"/>
            <a:ext cx="1926937" cy="1070101"/>
            <a:chOff x="23" y="20"/>
            <a:chExt cx="3062" cy="1701"/>
          </a:xfrm>
        </p:grpSpPr>
        <p:sp>
          <p:nvSpPr>
            <p:cNvPr id="77" name="Line 17"/>
            <p:cNvSpPr>
              <a:spLocks noChangeShapeType="1"/>
            </p:cNvSpPr>
            <p:nvPr/>
          </p:nvSpPr>
          <p:spPr bwMode="auto">
            <a:xfrm>
              <a:off x="1537" y="20"/>
              <a:ext cx="0" cy="1271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25000"/>
                  <a:lumOff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900"/>
            </a:p>
          </p:txBody>
        </p:sp>
        <p:sp>
          <p:nvSpPr>
            <p:cNvPr id="78" name="Rectangle 18"/>
            <p:cNvSpPr>
              <a:spLocks/>
            </p:cNvSpPr>
            <p:nvPr/>
          </p:nvSpPr>
          <p:spPr bwMode="auto">
            <a:xfrm>
              <a:off x="23" y="1385"/>
              <a:ext cx="306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>
                <a:lnSpc>
                  <a:spcPct val="70000"/>
                </a:lnSpc>
              </a:pPr>
              <a:r>
                <a:rPr lang="fa-I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لورم ایپسوم</a:t>
              </a:r>
              <a:endPara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821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3" grpId="0" animBg="1"/>
      <p:bldP spid="55" grpId="0" animBg="1"/>
      <p:bldP spid="56" grpId="0" animBg="1"/>
      <p:bldP spid="57" grpId="0" animBg="1"/>
      <p:bldP spid="59" grpId="0" animBg="1"/>
      <p:bldP spid="60" grpId="0"/>
      <p:bldP spid="64" grpId="0"/>
      <p:bldP spid="65" grpId="0"/>
      <p:bldP spid="66" grpId="0"/>
      <p:bldP spid="67" grpId="0"/>
      <p:bldP spid="6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sp>
        <p:nvSpPr>
          <p:cNvPr id="23" name="Freeform 2"/>
          <p:cNvSpPr>
            <a:spLocks/>
          </p:cNvSpPr>
          <p:nvPr/>
        </p:nvSpPr>
        <p:spPr bwMode="auto">
          <a:xfrm>
            <a:off x="2755448" y="2679191"/>
            <a:ext cx="1173875" cy="2413812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gradFill rotWithShape="0">
            <a:gsLst>
              <a:gs pos="0">
                <a:schemeClr val="accent2"/>
              </a:gs>
              <a:gs pos="74611">
                <a:schemeClr val="accent1"/>
              </a:gs>
              <a:gs pos="100000">
                <a:schemeClr val="accent4"/>
              </a:gs>
            </a:gsLst>
            <a:lin ang="5400000" scaled="1"/>
          </a:gra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24" name="Freeform 3"/>
          <p:cNvSpPr>
            <a:spLocks/>
          </p:cNvSpPr>
          <p:nvPr/>
        </p:nvSpPr>
        <p:spPr bwMode="auto">
          <a:xfrm>
            <a:off x="3353183" y="3494805"/>
            <a:ext cx="1173875" cy="1600738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solidFill>
            <a:schemeClr val="accent1">
              <a:lumMod val="40000"/>
              <a:lumOff val="60000"/>
              <a:alpha val="59999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25" name="Freeform 4"/>
          <p:cNvSpPr>
            <a:spLocks/>
          </p:cNvSpPr>
          <p:nvPr/>
        </p:nvSpPr>
        <p:spPr bwMode="auto">
          <a:xfrm>
            <a:off x="2047184" y="4445086"/>
            <a:ext cx="1173875" cy="650459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solidFill>
            <a:schemeClr val="accent1">
              <a:alpha val="59999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4059541" y="4348533"/>
            <a:ext cx="1173875" cy="747011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solidFill>
            <a:schemeClr val="accent1">
              <a:alpha val="59999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750653" y="2981554"/>
            <a:ext cx="1173875" cy="2113991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gradFill rotWithShape="0">
            <a:gsLst>
              <a:gs pos="0">
                <a:schemeClr val="accent2"/>
              </a:gs>
              <a:gs pos="74611">
                <a:schemeClr val="accent1"/>
              </a:gs>
              <a:gs pos="100000">
                <a:schemeClr val="accent4"/>
              </a:gs>
            </a:gsLst>
            <a:lin ang="5400000" scaled="1"/>
          </a:gra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28" name="Freeform 7"/>
          <p:cNvSpPr>
            <a:spLocks/>
          </p:cNvSpPr>
          <p:nvPr/>
        </p:nvSpPr>
        <p:spPr bwMode="auto">
          <a:xfrm>
            <a:off x="5467174" y="3982649"/>
            <a:ext cx="1173875" cy="1112894"/>
          </a:xfrm>
          <a:custGeom>
            <a:avLst/>
            <a:gdLst>
              <a:gd name="T0" fmla="*/ 0 w 21600"/>
              <a:gd name="T1" fmla="*/ 21486 h 21600"/>
              <a:gd name="T2" fmla="*/ 7024 w 21600"/>
              <a:gd name="T3" fmla="*/ 13575 h 21600"/>
              <a:gd name="T4" fmla="*/ 10824 w 21600"/>
              <a:gd name="T5" fmla="*/ 0 h 21600"/>
              <a:gd name="T6" fmla="*/ 15029 w 21600"/>
              <a:gd name="T7" fmla="*/ 13573 h 21600"/>
              <a:gd name="T8" fmla="*/ 21600 w 21600"/>
              <a:gd name="T9" fmla="*/ 21600 h 21600"/>
              <a:gd name="T10" fmla="*/ 0 w 21600"/>
              <a:gd name="T11" fmla="*/ 21486 h 21600"/>
              <a:gd name="T12" fmla="*/ 0 w 21600"/>
              <a:gd name="T13" fmla="*/ 214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0" y="21486"/>
                </a:moveTo>
                <a:cubicBezTo>
                  <a:pt x="0" y="21486"/>
                  <a:pt x="4099" y="19373"/>
                  <a:pt x="7024" y="13575"/>
                </a:cubicBezTo>
                <a:cubicBezTo>
                  <a:pt x="9950" y="7777"/>
                  <a:pt x="10824" y="0"/>
                  <a:pt x="10824" y="0"/>
                </a:cubicBezTo>
                <a:cubicBezTo>
                  <a:pt x="10824" y="0"/>
                  <a:pt x="13170" y="9697"/>
                  <a:pt x="15029" y="13573"/>
                </a:cubicBezTo>
                <a:cubicBezTo>
                  <a:pt x="17316" y="18341"/>
                  <a:pt x="21600" y="21600"/>
                  <a:pt x="21600" y="21600"/>
                </a:cubicBezTo>
                <a:lnTo>
                  <a:pt x="0" y="21486"/>
                </a:lnTo>
                <a:close/>
                <a:moveTo>
                  <a:pt x="0" y="21486"/>
                </a:moveTo>
              </a:path>
            </a:pathLst>
          </a:custGeom>
          <a:solidFill>
            <a:schemeClr val="accent1">
              <a:lumMod val="40000"/>
              <a:lumOff val="60000"/>
              <a:alpha val="59999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29" name="Line 8"/>
          <p:cNvSpPr>
            <a:spLocks noChangeShapeType="1"/>
          </p:cNvSpPr>
          <p:nvPr/>
        </p:nvSpPr>
        <p:spPr bwMode="auto">
          <a:xfrm rot="10800000" flipH="1">
            <a:off x="1810884" y="5094908"/>
            <a:ext cx="8496616" cy="0"/>
          </a:xfrm>
          <a:prstGeom prst="line">
            <a:avLst/>
          </a:prstGeom>
          <a:noFill/>
          <a:ln w="31750" cap="flat">
            <a:solidFill>
              <a:schemeClr val="accent6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id-ID" sz="900"/>
          </a:p>
        </p:txBody>
      </p:sp>
      <p:sp>
        <p:nvSpPr>
          <p:cNvPr id="30" name="Rectangle 9"/>
          <p:cNvSpPr>
            <a:spLocks/>
          </p:cNvSpPr>
          <p:nvPr/>
        </p:nvSpPr>
        <p:spPr bwMode="auto">
          <a:xfrm>
            <a:off x="3175324" y="2348881"/>
            <a:ext cx="442109" cy="33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</a:pPr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rPr>
              <a:t>۳۰%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Bebas Neue" charset="0"/>
              <a:cs typeface="Shabnam" panose="020B0603030804020204" pitchFamily="34" charset="-78"/>
              <a:sym typeface="Bebas Neue" charset="0"/>
            </a:endParaRPr>
          </a:p>
        </p:txBody>
      </p:sp>
      <p:sp>
        <p:nvSpPr>
          <p:cNvPr id="31" name="Rectangle 10"/>
          <p:cNvSpPr>
            <a:spLocks/>
          </p:cNvSpPr>
          <p:nvPr/>
        </p:nvSpPr>
        <p:spPr bwMode="auto">
          <a:xfrm>
            <a:off x="5111454" y="2676651"/>
            <a:ext cx="442109" cy="33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</a:pPr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rPr>
              <a:t>۲۴%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Bebas Neue" charset="0"/>
              <a:cs typeface="Shabnam" panose="020B0603030804020204" pitchFamily="34" charset="-78"/>
              <a:sym typeface="Bebas Neue" charset="0"/>
            </a:endParaRPr>
          </a:p>
        </p:txBody>
      </p:sp>
      <p:sp>
        <p:nvSpPr>
          <p:cNvPr id="32" name="Rectangle 11"/>
          <p:cNvSpPr>
            <a:spLocks/>
          </p:cNvSpPr>
          <p:nvPr/>
        </p:nvSpPr>
        <p:spPr bwMode="auto">
          <a:xfrm>
            <a:off x="2407986" y="4109693"/>
            <a:ext cx="442109" cy="33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</a:pPr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rPr>
              <a:t>۱۲%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Bebas Neue" charset="0"/>
              <a:cs typeface="Shabnam" panose="020B0603030804020204" pitchFamily="34" charset="-78"/>
              <a:sym typeface="Bebas Neue" charset="0"/>
            </a:endParaRPr>
          </a:p>
        </p:txBody>
      </p:sp>
      <p:sp>
        <p:nvSpPr>
          <p:cNvPr id="33" name="Rectangle 12"/>
          <p:cNvSpPr>
            <a:spLocks/>
          </p:cNvSpPr>
          <p:nvPr/>
        </p:nvSpPr>
        <p:spPr bwMode="auto">
          <a:xfrm>
            <a:off x="3713985" y="3184822"/>
            <a:ext cx="442109" cy="33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</a:pPr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rPr>
              <a:t>۲۱%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Bebas Neue" charset="0"/>
              <a:cs typeface="Shabnam" panose="020B0603030804020204" pitchFamily="34" charset="-78"/>
              <a:sym typeface="Bebas Neue" charset="0"/>
            </a:endParaRPr>
          </a:p>
        </p:txBody>
      </p:sp>
      <p:sp>
        <p:nvSpPr>
          <p:cNvPr id="34" name="Rectangle 13"/>
          <p:cNvSpPr>
            <a:spLocks/>
          </p:cNvSpPr>
          <p:nvPr/>
        </p:nvSpPr>
        <p:spPr bwMode="auto">
          <a:xfrm>
            <a:off x="4425424" y="4028386"/>
            <a:ext cx="442109" cy="33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</a:pPr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rPr>
              <a:t>۱۴%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Bebas Neue" charset="0"/>
              <a:cs typeface="Shabnam" panose="020B0603030804020204" pitchFamily="34" charset="-78"/>
              <a:sym typeface="Bebas Neue" charset="0"/>
            </a:endParaRPr>
          </a:p>
        </p:txBody>
      </p:sp>
      <p:sp>
        <p:nvSpPr>
          <p:cNvPr id="35" name="Rectangle 14"/>
          <p:cNvSpPr>
            <a:spLocks/>
          </p:cNvSpPr>
          <p:nvPr/>
        </p:nvSpPr>
        <p:spPr bwMode="auto">
          <a:xfrm>
            <a:off x="5827975" y="3708238"/>
            <a:ext cx="442109" cy="33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</a:pPr>
            <a:r>
              <a:rPr lang="fa-I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Bebas Neue" charset="0"/>
                <a:cs typeface="Shabnam" panose="020B0603030804020204" pitchFamily="34" charset="-78"/>
                <a:sym typeface="Bebas Neue" charset="0"/>
              </a:rPr>
              <a:t>۱۷%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Bebas Neue" charset="0"/>
              <a:cs typeface="Shabnam" panose="020B0603030804020204" pitchFamily="34" charset="-78"/>
              <a:sym typeface="Bebas Neue" charset="0"/>
            </a:endParaRPr>
          </a:p>
        </p:txBody>
      </p:sp>
      <p:grpSp>
        <p:nvGrpSpPr>
          <p:cNvPr id="36" name="Group 17"/>
          <p:cNvGrpSpPr>
            <a:grpSpLocks/>
          </p:cNvGrpSpPr>
          <p:nvPr/>
        </p:nvGrpSpPr>
        <p:grpSpPr bwMode="auto">
          <a:xfrm>
            <a:off x="4875154" y="4777938"/>
            <a:ext cx="961714" cy="1036033"/>
            <a:chOff x="158" y="20"/>
            <a:chExt cx="1514" cy="1631"/>
          </a:xfrm>
        </p:grpSpPr>
        <p:sp>
          <p:nvSpPr>
            <p:cNvPr id="37" name="Line 15"/>
            <p:cNvSpPr>
              <a:spLocks noChangeShapeType="1"/>
            </p:cNvSpPr>
            <p:nvPr/>
          </p:nvSpPr>
          <p:spPr bwMode="auto">
            <a:xfrm>
              <a:off x="905" y="20"/>
              <a:ext cx="0" cy="1270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  <a:lumOff val="50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900"/>
            </a:p>
          </p:txBody>
        </p:sp>
        <p:sp>
          <p:nvSpPr>
            <p:cNvPr id="38" name="Rectangle 16"/>
            <p:cNvSpPr>
              <a:spLocks/>
            </p:cNvSpPr>
            <p:nvPr/>
          </p:nvSpPr>
          <p:spPr bwMode="auto">
            <a:xfrm>
              <a:off x="158" y="1443"/>
              <a:ext cx="1514" cy="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لورم ایپسوم</a:t>
              </a:r>
              <a:endPara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grpSp>
        <p:nvGrpSpPr>
          <p:cNvPr id="39" name="Group 20"/>
          <p:cNvGrpSpPr>
            <a:grpSpLocks/>
          </p:cNvGrpSpPr>
          <p:nvPr/>
        </p:nvGrpSpPr>
        <p:grpSpPr bwMode="auto">
          <a:xfrm>
            <a:off x="2874231" y="4777937"/>
            <a:ext cx="961714" cy="1038574"/>
            <a:chOff x="158" y="20"/>
            <a:chExt cx="1514" cy="1635"/>
          </a:xfrm>
        </p:grpSpPr>
        <p:sp>
          <p:nvSpPr>
            <p:cNvPr id="40" name="Line 18"/>
            <p:cNvSpPr>
              <a:spLocks noChangeShapeType="1"/>
            </p:cNvSpPr>
            <p:nvPr/>
          </p:nvSpPr>
          <p:spPr bwMode="auto">
            <a:xfrm>
              <a:off x="903" y="20"/>
              <a:ext cx="0" cy="1270"/>
            </a:xfrm>
            <a:prstGeom prst="line">
              <a:avLst/>
            </a:prstGeom>
            <a:noFill/>
            <a:ln w="12700" cap="flat">
              <a:solidFill>
                <a:schemeClr val="accent6">
                  <a:lumMod val="50000"/>
                  <a:lumOff val="50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900"/>
            </a:p>
          </p:txBody>
        </p:sp>
        <p:sp>
          <p:nvSpPr>
            <p:cNvPr id="41" name="Rectangle 19"/>
            <p:cNvSpPr>
              <a:spLocks/>
            </p:cNvSpPr>
            <p:nvPr/>
          </p:nvSpPr>
          <p:spPr bwMode="auto">
            <a:xfrm>
              <a:off x="158" y="1447"/>
              <a:ext cx="1514" cy="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rtl="1">
                <a:lnSpc>
                  <a:spcPct val="70000"/>
                </a:lnSpc>
              </a:pPr>
              <a:r>
                <a:rPr lang="fa-I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لورم ایپسوم</a:t>
              </a:r>
              <a:endPara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</p:grpSp>
      <p:sp>
        <p:nvSpPr>
          <p:cNvPr id="43" name="Rectangle 21"/>
          <p:cNvSpPr>
            <a:spLocks/>
          </p:cNvSpPr>
          <p:nvPr/>
        </p:nvSpPr>
        <p:spPr bwMode="auto">
          <a:xfrm>
            <a:off x="7196248" y="2458227"/>
            <a:ext cx="3148224" cy="2415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متن اسلاید لورم ایپسوم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 Bold" charset="0"/>
              <a:cs typeface="Shabnam" panose="020B0603030804020204" pitchFamily="34" charset="-78"/>
              <a:sym typeface="Source Sans Pro Bold" charset="0"/>
            </a:endParaRPr>
          </a:p>
          <a:p>
            <a:pPr algn="ctr" rtl="1"/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Source Sans Pro" charset="0"/>
              <a:ea typeface="Source Sans Pro" charset="0"/>
              <a:cs typeface="Source Sans Pro" charset="0"/>
              <a:sym typeface="Source Sans Pro" charset="0"/>
            </a:endParaRPr>
          </a:p>
          <a:p>
            <a:pPr algn="ctr" rtl="1"/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 تا با نرم افزارها شناخت بیشتری را برای طراحان رایانه ای علی الخصوص طراحان خلاقی پیشرو در زبان فارسی ایجاد کرد.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</p:txBody>
      </p:sp>
      <p:sp>
        <p:nvSpPr>
          <p:cNvPr id="44" name="AutoShape 22"/>
          <p:cNvSpPr>
            <a:spLocks/>
          </p:cNvSpPr>
          <p:nvPr/>
        </p:nvSpPr>
        <p:spPr bwMode="auto">
          <a:xfrm rot="5400000">
            <a:off x="6945865" y="2682904"/>
            <a:ext cx="98852" cy="79081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sz="1000"/>
          </a:p>
        </p:txBody>
      </p:sp>
    </p:spTree>
    <p:extLst>
      <p:ext uri="{BB962C8B-B14F-4D97-AF65-F5344CB8AC3E}">
        <p14:creationId xmlns:p14="http://schemas.microsoft.com/office/powerpoint/2010/main" val="107176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43" grpId="0"/>
      <p:bldP spid="4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aphicFrame>
        <p:nvGraphicFramePr>
          <p:cNvPr id="42" name="Chart 41"/>
          <p:cNvGraphicFramePr/>
          <p:nvPr/>
        </p:nvGraphicFramePr>
        <p:xfrm>
          <a:off x="1524001" y="1484784"/>
          <a:ext cx="4691237" cy="4266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6096000" y="3356993"/>
            <a:ext cx="3840898" cy="2415829"/>
            <a:chOff x="4572000" y="3356992"/>
            <a:chExt cx="3840898" cy="2415829"/>
          </a:xfrm>
        </p:grpSpPr>
        <p:sp>
          <p:nvSpPr>
            <p:cNvPr id="45" name="Rectangle 21"/>
            <p:cNvSpPr>
              <a:spLocks/>
            </p:cNvSpPr>
            <p:nvPr/>
          </p:nvSpPr>
          <p:spPr bwMode="auto">
            <a:xfrm>
              <a:off x="4812498" y="3356992"/>
              <a:ext cx="3600400" cy="2415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 اسلاید لورم ایپسوم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l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</p:txBody>
        </p:sp>
        <p:sp>
          <p:nvSpPr>
            <p:cNvPr id="48" name="AutoShape 22"/>
            <p:cNvSpPr>
              <a:spLocks/>
            </p:cNvSpPr>
            <p:nvPr/>
          </p:nvSpPr>
          <p:spPr bwMode="auto">
            <a:xfrm rot="5400000">
              <a:off x="4562115" y="3797194"/>
              <a:ext cx="98852" cy="79081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sp>
        <p:nvSpPr>
          <p:cNvPr id="49" name="Rectangle 48"/>
          <p:cNvSpPr/>
          <p:nvPr/>
        </p:nvSpPr>
        <p:spPr bwMode="auto">
          <a:xfrm>
            <a:off x="6336500" y="2060848"/>
            <a:ext cx="3600399" cy="1512168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>
          <a:xfrm>
            <a:off x="6336499" y="2060848"/>
            <a:ext cx="3600400" cy="1512168"/>
          </a:xfrm>
        </p:spPr>
      </p:sp>
    </p:spTree>
    <p:extLst>
      <p:ext uri="{BB962C8B-B14F-4D97-AF65-F5344CB8AC3E}">
        <p14:creationId xmlns:p14="http://schemas.microsoft.com/office/powerpoint/2010/main" val="414356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2" grpId="0">
        <p:bldAsOne/>
      </p:bldGraphic>
      <p:bldP spid="4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1847529" y="1715667"/>
          <a:ext cx="2973351" cy="2742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/>
          <p:nvPr/>
        </p:nvGraphicFramePr>
        <p:xfrm>
          <a:off x="4515293" y="1772817"/>
          <a:ext cx="2973351" cy="2742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/>
          <p:nvPr/>
        </p:nvGraphicFramePr>
        <p:xfrm>
          <a:off x="7168828" y="1772817"/>
          <a:ext cx="2973351" cy="2742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Rectangle 7"/>
          <p:cNvSpPr>
            <a:spLocks/>
          </p:cNvSpPr>
          <p:nvPr/>
        </p:nvSpPr>
        <p:spPr bwMode="auto">
          <a:xfrm>
            <a:off x="2322088" y="4509120"/>
            <a:ext cx="2176016" cy="926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/>
            <a:r>
              <a:rPr lang="fa-IR" sz="1400" b="1" dirty="0">
                <a:solidFill>
                  <a:srgbClr val="1A1A1A"/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متن اسلاید</a:t>
            </a:r>
            <a:endParaRPr lang="en-US" sz="1400" b="1" dirty="0">
              <a:solidFill>
                <a:srgbClr val="1A1A1A"/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  <a:p>
            <a:pPr algn="ctr" rtl="1"/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en-US" sz="1200" dirty="0">
              <a:solidFill>
                <a:srgbClr val="1A1A1A"/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</p:txBody>
      </p:sp>
      <p:sp>
        <p:nvSpPr>
          <p:cNvPr id="12" name="Rectangle 7"/>
          <p:cNvSpPr>
            <a:spLocks/>
          </p:cNvSpPr>
          <p:nvPr/>
        </p:nvSpPr>
        <p:spPr bwMode="auto">
          <a:xfrm>
            <a:off x="5007992" y="4509120"/>
            <a:ext cx="2176016" cy="926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/>
            <a:r>
              <a:rPr lang="fa-IR" sz="1400" b="1" dirty="0">
                <a:solidFill>
                  <a:srgbClr val="1A1A1A"/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متن اسلاید</a:t>
            </a:r>
            <a:endParaRPr lang="en-US" sz="1400" b="1" dirty="0">
              <a:solidFill>
                <a:srgbClr val="1A1A1A"/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  <a:p>
            <a:pPr algn="ctr" rtl="1"/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en-US" sz="1200" dirty="0">
              <a:solidFill>
                <a:srgbClr val="1A1A1A"/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</p:txBody>
      </p:sp>
      <p:sp>
        <p:nvSpPr>
          <p:cNvPr id="13" name="Rectangle 7"/>
          <p:cNvSpPr>
            <a:spLocks/>
          </p:cNvSpPr>
          <p:nvPr/>
        </p:nvSpPr>
        <p:spPr bwMode="auto">
          <a:xfrm>
            <a:off x="7637664" y="4509120"/>
            <a:ext cx="2176016" cy="926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/>
            <a:r>
              <a:rPr lang="fa-IR" sz="1400" b="1" dirty="0">
                <a:solidFill>
                  <a:srgbClr val="1A1A1A"/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متن اسلاید</a:t>
            </a:r>
            <a:endParaRPr lang="en-US" sz="1400" b="1" dirty="0">
              <a:solidFill>
                <a:srgbClr val="1A1A1A"/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  <a:p>
            <a:pPr algn="ctr" rtl="1"/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en-US" sz="1200" dirty="0">
              <a:solidFill>
                <a:srgbClr val="1A1A1A"/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267012" y="5762752"/>
            <a:ext cx="3468399" cy="229760"/>
            <a:chOff x="2182888" y="11712841"/>
            <a:chExt cx="6936782" cy="459519"/>
          </a:xfrm>
        </p:grpSpPr>
        <p:sp>
          <p:nvSpPr>
            <p:cNvPr id="15" name="Rectangle 14"/>
            <p:cNvSpPr/>
            <p:nvPr/>
          </p:nvSpPr>
          <p:spPr bwMode="auto">
            <a:xfrm>
              <a:off x="2182888" y="11826552"/>
              <a:ext cx="232098" cy="232098"/>
            </a:xfrm>
            <a:prstGeom prst="rect">
              <a:avLst/>
            </a:prstGeom>
            <a:solidFill>
              <a:schemeClr val="accent6">
                <a:lumMod val="90000"/>
                <a:lumOff val="1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40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16" name="Rectangle 7"/>
            <p:cNvSpPr>
              <a:spLocks/>
            </p:cNvSpPr>
            <p:nvPr/>
          </p:nvSpPr>
          <p:spPr bwMode="auto">
            <a:xfrm>
              <a:off x="2510236" y="11712841"/>
              <a:ext cx="1064046" cy="459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fa-IR" sz="1200" b="1" dirty="0">
                  <a:solidFill>
                    <a:srgbClr val="1A1A1A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۲۰۰۸</a:t>
              </a:r>
              <a:endParaRPr lang="en-US" sz="1200" b="1" dirty="0">
                <a:solidFill>
                  <a:srgbClr val="1A1A1A"/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3570984" y="11826552"/>
              <a:ext cx="232098" cy="232098"/>
            </a:xfrm>
            <a:prstGeom prst="rect">
              <a:avLst/>
            </a:prstGeom>
            <a:solidFill>
              <a:schemeClr val="accent6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40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18" name="Rectangle 7"/>
            <p:cNvSpPr>
              <a:spLocks/>
            </p:cNvSpPr>
            <p:nvPr/>
          </p:nvSpPr>
          <p:spPr bwMode="auto">
            <a:xfrm>
              <a:off x="3898332" y="11712841"/>
              <a:ext cx="1064046" cy="459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fa-IR" sz="1200" b="1" dirty="0">
                  <a:solidFill>
                    <a:srgbClr val="1A1A1A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۲۰۰۹</a:t>
              </a:r>
              <a:endParaRPr lang="en-US" sz="1200" b="1" dirty="0">
                <a:solidFill>
                  <a:srgbClr val="1A1A1A"/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4949530" y="11826552"/>
              <a:ext cx="232098" cy="232098"/>
            </a:xfrm>
            <a:prstGeom prst="rect">
              <a:avLst/>
            </a:prstGeom>
            <a:solidFill>
              <a:schemeClr val="accent6">
                <a:lumMod val="50000"/>
                <a:lumOff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40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20" name="Rectangle 7"/>
            <p:cNvSpPr>
              <a:spLocks/>
            </p:cNvSpPr>
            <p:nvPr/>
          </p:nvSpPr>
          <p:spPr bwMode="auto">
            <a:xfrm>
              <a:off x="5276878" y="11712841"/>
              <a:ext cx="1064046" cy="459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fa-IR" sz="1200" b="1" dirty="0">
                  <a:solidFill>
                    <a:srgbClr val="1A1A1A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۲۰۱۰</a:t>
              </a:r>
              <a:endParaRPr lang="en-US" sz="1200" b="1" dirty="0">
                <a:solidFill>
                  <a:srgbClr val="1A1A1A"/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6335294" y="11826552"/>
              <a:ext cx="232098" cy="232098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40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22" name="Rectangle 7"/>
            <p:cNvSpPr>
              <a:spLocks/>
            </p:cNvSpPr>
            <p:nvPr/>
          </p:nvSpPr>
          <p:spPr bwMode="auto">
            <a:xfrm>
              <a:off x="6662642" y="11712841"/>
              <a:ext cx="1064046" cy="459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fa-IR" sz="1200" b="1" dirty="0">
                  <a:solidFill>
                    <a:srgbClr val="1A1A1A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۲۰۱۱</a:t>
              </a:r>
              <a:endParaRPr lang="en-US" sz="1200" b="1" dirty="0">
                <a:solidFill>
                  <a:srgbClr val="1A1A1A"/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7728276" y="11826552"/>
              <a:ext cx="232098" cy="232098"/>
            </a:xfrm>
            <a:prstGeom prst="rect">
              <a:avLst/>
            </a:prstGeom>
            <a:solidFill>
              <a:schemeClr val="accent6">
                <a:lumMod val="25000"/>
                <a:lumOff val="7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40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24" name="Rectangle 7"/>
            <p:cNvSpPr>
              <a:spLocks/>
            </p:cNvSpPr>
            <p:nvPr/>
          </p:nvSpPr>
          <p:spPr bwMode="auto">
            <a:xfrm>
              <a:off x="8055624" y="11712841"/>
              <a:ext cx="1064046" cy="459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fa-IR" sz="1200" b="1" dirty="0">
                  <a:solidFill>
                    <a:srgbClr val="1A1A1A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۲۰۱۲</a:t>
              </a:r>
              <a:endParaRPr lang="en-US" sz="1200" b="1" dirty="0">
                <a:solidFill>
                  <a:srgbClr val="1A1A1A"/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464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  <p:bldGraphic spid="10" grpId="0">
        <p:bldAsOne/>
      </p:bldGraphic>
      <p:bldP spid="11" grpId="0" autoUpdateAnimBg="0"/>
      <p:bldP spid="12" grpId="0" autoUpdateAnimBg="0"/>
      <p:bldP spid="13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026062" y="3356993"/>
            <a:ext cx="3840898" cy="2415829"/>
            <a:chOff x="502062" y="3356992"/>
            <a:chExt cx="3840898" cy="2415829"/>
          </a:xfrm>
        </p:grpSpPr>
        <p:sp>
          <p:nvSpPr>
            <p:cNvPr id="45" name="Rectangle 21"/>
            <p:cNvSpPr>
              <a:spLocks/>
            </p:cNvSpPr>
            <p:nvPr/>
          </p:nvSpPr>
          <p:spPr bwMode="auto">
            <a:xfrm>
              <a:off x="742560" y="3356992"/>
              <a:ext cx="3600400" cy="2415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 اسلاید لورم ایپسوم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</p:txBody>
        </p:sp>
        <p:sp>
          <p:nvSpPr>
            <p:cNvPr id="48" name="AutoShape 22"/>
            <p:cNvSpPr>
              <a:spLocks/>
            </p:cNvSpPr>
            <p:nvPr/>
          </p:nvSpPr>
          <p:spPr bwMode="auto">
            <a:xfrm rot="5400000">
              <a:off x="492177" y="3797194"/>
              <a:ext cx="98852" cy="79081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sp>
        <p:nvSpPr>
          <p:cNvPr id="49" name="Rectangle 48"/>
          <p:cNvSpPr/>
          <p:nvPr/>
        </p:nvSpPr>
        <p:spPr bwMode="auto">
          <a:xfrm>
            <a:off x="2266562" y="2060848"/>
            <a:ext cx="3600399" cy="1512168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6179200" y="1957610"/>
          <a:ext cx="4152256" cy="3711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>
          <a:xfrm>
            <a:off x="2266562" y="2060848"/>
            <a:ext cx="3600399" cy="1512168"/>
          </a:xfrm>
        </p:spPr>
      </p:sp>
    </p:spTree>
    <p:extLst>
      <p:ext uri="{BB962C8B-B14F-4D97-AF65-F5344CB8AC3E}">
        <p14:creationId xmlns:p14="http://schemas.microsoft.com/office/powerpoint/2010/main" val="106625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Graphic spid="8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47" name="Rectangle 2"/>
          <p:cNvSpPr>
            <a:spLocks/>
          </p:cNvSpPr>
          <p:nvPr/>
        </p:nvSpPr>
        <p:spPr bwMode="auto">
          <a:xfrm>
            <a:off x="5485256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026062" y="1476535"/>
            <a:ext cx="3840898" cy="2415829"/>
            <a:chOff x="502062" y="1476534"/>
            <a:chExt cx="3840898" cy="2415829"/>
          </a:xfrm>
        </p:grpSpPr>
        <p:sp>
          <p:nvSpPr>
            <p:cNvPr id="45" name="Rectangle 21"/>
            <p:cNvSpPr>
              <a:spLocks/>
            </p:cNvSpPr>
            <p:nvPr/>
          </p:nvSpPr>
          <p:spPr bwMode="auto">
            <a:xfrm>
              <a:off x="742560" y="1476534"/>
              <a:ext cx="3600400" cy="2415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 اسلاید لورم ایپسوم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</p:txBody>
        </p:sp>
        <p:sp>
          <p:nvSpPr>
            <p:cNvPr id="48" name="AutoShape 22"/>
            <p:cNvSpPr>
              <a:spLocks/>
            </p:cNvSpPr>
            <p:nvPr/>
          </p:nvSpPr>
          <p:spPr bwMode="auto">
            <a:xfrm rot="5400000">
              <a:off x="492177" y="1916736"/>
              <a:ext cx="98852" cy="79081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026062" y="3645025"/>
            <a:ext cx="3840898" cy="2415829"/>
            <a:chOff x="502062" y="3645024"/>
            <a:chExt cx="3840898" cy="2415829"/>
          </a:xfrm>
        </p:grpSpPr>
        <p:sp>
          <p:nvSpPr>
            <p:cNvPr id="9" name="Rectangle 21"/>
            <p:cNvSpPr>
              <a:spLocks/>
            </p:cNvSpPr>
            <p:nvPr/>
          </p:nvSpPr>
          <p:spPr bwMode="auto">
            <a:xfrm>
              <a:off x="742560" y="3645024"/>
              <a:ext cx="3600400" cy="2415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 اسلاید لورم ایپسوم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</p:txBody>
        </p:sp>
        <p:sp>
          <p:nvSpPr>
            <p:cNvPr id="10" name="AutoShape 22"/>
            <p:cNvSpPr>
              <a:spLocks/>
            </p:cNvSpPr>
            <p:nvPr/>
          </p:nvSpPr>
          <p:spPr bwMode="auto">
            <a:xfrm rot="5400000">
              <a:off x="492177" y="4085226"/>
              <a:ext cx="98852" cy="79081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</p:grpSp>
      <p:graphicFrame>
        <p:nvGraphicFramePr>
          <p:cNvPr id="11" name="Chart 10"/>
          <p:cNvGraphicFramePr/>
          <p:nvPr/>
        </p:nvGraphicFramePr>
        <p:xfrm>
          <a:off x="6056006" y="1751379"/>
          <a:ext cx="4321432" cy="2055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hart 11"/>
          <p:cNvGraphicFramePr/>
          <p:nvPr/>
        </p:nvGraphicFramePr>
        <p:xfrm>
          <a:off x="6056006" y="4004975"/>
          <a:ext cx="4321432" cy="2055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9802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2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icture Placeholder 45"/>
          <p:cNvSpPr>
            <a:spLocks noGrp="1"/>
          </p:cNvSpPr>
          <p:nvPr>
            <p:ph type="pic" sz="quarter" idx="28"/>
          </p:nvPr>
        </p:nvSpPr>
        <p:spPr>
          <a:xfrm>
            <a:off x="5159896" y="-450"/>
            <a:ext cx="5508104" cy="6858450"/>
          </a:xfrm>
        </p:spPr>
      </p:sp>
      <p:sp>
        <p:nvSpPr>
          <p:cNvPr id="4" name="Rectangle 3"/>
          <p:cNvSpPr/>
          <p:nvPr/>
        </p:nvSpPr>
        <p:spPr bwMode="auto">
          <a:xfrm>
            <a:off x="1524000" y="596780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925466" y="596780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327847" y="596780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730328" y="596780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524000" y="1995671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925466" y="1995671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327847" y="1995671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5730328" y="1995671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524000" y="3391342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925466" y="3391342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327847" y="3391342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30328" y="3391342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24000" y="4791520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2925466" y="4791520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327847" y="4791520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19" name="Rectangle 18"/>
          <p:cNvSpPr>
            <a:spLocks noChangeAspect="1"/>
          </p:cNvSpPr>
          <p:nvPr/>
        </p:nvSpPr>
        <p:spPr bwMode="auto">
          <a:xfrm>
            <a:off x="5730328" y="4791520"/>
            <a:ext cx="1373784" cy="137378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21" name="Rectangle 17"/>
          <p:cNvSpPr>
            <a:spLocks/>
          </p:cNvSpPr>
          <p:nvPr/>
        </p:nvSpPr>
        <p:spPr bwMode="auto">
          <a:xfrm>
            <a:off x="7443666" y="3575049"/>
            <a:ext cx="797318" cy="269158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 rtl="1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rPr>
              <a:t>ایپسوم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  <a:sym typeface="Open Sans Light" charset="0"/>
            </a:endParaRPr>
          </a:p>
        </p:txBody>
      </p:sp>
      <p:sp>
        <p:nvSpPr>
          <p:cNvPr id="22" name="Rectangle 18"/>
          <p:cNvSpPr>
            <a:spLocks/>
          </p:cNvSpPr>
          <p:nvPr/>
        </p:nvSpPr>
        <p:spPr bwMode="auto">
          <a:xfrm>
            <a:off x="7442396" y="3973708"/>
            <a:ext cx="883652" cy="269158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 rtl="1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rPr>
              <a:t>ایپسوم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  <a:sym typeface="Open Sans Light" charset="0"/>
            </a:endParaRPr>
          </a:p>
        </p:txBody>
      </p:sp>
      <p:sp>
        <p:nvSpPr>
          <p:cNvPr id="23" name="Rectangle 19"/>
          <p:cNvSpPr>
            <a:spLocks/>
          </p:cNvSpPr>
          <p:nvPr/>
        </p:nvSpPr>
        <p:spPr bwMode="auto">
          <a:xfrm>
            <a:off x="7442397" y="4369828"/>
            <a:ext cx="629729" cy="269158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 rtl="1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rPr>
              <a:t>ایپسوم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  <a:sym typeface="Open Sans Light" charset="0"/>
            </a:endParaRPr>
          </a:p>
        </p:txBody>
      </p:sp>
      <p:sp>
        <p:nvSpPr>
          <p:cNvPr id="24" name="Rectangle 20"/>
          <p:cNvSpPr>
            <a:spLocks/>
          </p:cNvSpPr>
          <p:nvPr/>
        </p:nvSpPr>
        <p:spPr bwMode="auto">
          <a:xfrm>
            <a:off x="7442397" y="4765949"/>
            <a:ext cx="629729" cy="269158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 rtl="1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rPr>
              <a:t>ایپسوم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  <a:sym typeface="Open Sans Light" charset="0"/>
            </a:endParaRPr>
          </a:p>
        </p:txBody>
      </p:sp>
      <p:sp>
        <p:nvSpPr>
          <p:cNvPr id="25" name="Rectangle 21"/>
          <p:cNvSpPr>
            <a:spLocks/>
          </p:cNvSpPr>
          <p:nvPr/>
        </p:nvSpPr>
        <p:spPr bwMode="auto">
          <a:xfrm>
            <a:off x="8331127" y="3582667"/>
            <a:ext cx="883652" cy="269158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 rtl="1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rPr>
              <a:t>ایپسوم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  <a:sym typeface="Open Sans Light" charset="0"/>
            </a:endParaRPr>
          </a:p>
        </p:txBody>
      </p:sp>
      <p:sp>
        <p:nvSpPr>
          <p:cNvPr id="26" name="Rectangle 22"/>
          <p:cNvSpPr>
            <a:spLocks/>
          </p:cNvSpPr>
          <p:nvPr/>
        </p:nvSpPr>
        <p:spPr bwMode="auto">
          <a:xfrm>
            <a:off x="8402227" y="3973708"/>
            <a:ext cx="629729" cy="269158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 rtl="1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rPr>
              <a:t>ایپسوم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  <a:sym typeface="Open Sans Light" charset="0"/>
            </a:endParaRPr>
          </a:p>
        </p:txBody>
      </p:sp>
      <p:sp>
        <p:nvSpPr>
          <p:cNvPr id="27" name="Rectangle 23"/>
          <p:cNvSpPr>
            <a:spLocks/>
          </p:cNvSpPr>
          <p:nvPr/>
        </p:nvSpPr>
        <p:spPr bwMode="auto">
          <a:xfrm>
            <a:off x="8148303" y="4364750"/>
            <a:ext cx="797318" cy="269158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 rtl="1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rPr>
              <a:t>ایپسوم</a:t>
            </a:r>
            <a:endParaRPr lang="en-US" sz="1200" b="1" dirty="0">
              <a:latin typeface="Shabnam" panose="020B0603030804020204" pitchFamily="34" charset="-78"/>
              <a:cs typeface="Shabnam" panose="020B0603030804020204" pitchFamily="34" charset="-78"/>
              <a:sym typeface="Open Sans Light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7437954" y="1254192"/>
            <a:ext cx="3219745" cy="2045268"/>
            <a:chOff x="5913953" y="1254192"/>
            <a:chExt cx="3219745" cy="2045268"/>
          </a:xfrm>
        </p:grpSpPr>
        <p:sp>
          <p:nvSpPr>
            <p:cNvPr id="29" name="Rectangle 24"/>
            <p:cNvSpPr>
              <a:spLocks/>
            </p:cNvSpPr>
            <p:nvPr/>
          </p:nvSpPr>
          <p:spPr bwMode="auto">
            <a:xfrm>
              <a:off x="5913953" y="1254192"/>
              <a:ext cx="3219745" cy="1792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>
                <a:lnSpc>
                  <a:spcPct val="150000"/>
                </a:lnSpc>
              </a:pPr>
              <a:r>
                <a:rPr lang="fa-IR" sz="3600" b="1" dirty="0">
                  <a:latin typeface="Shabnam" panose="020B0603030804020204" pitchFamily="34" charset="-78"/>
                  <a:ea typeface="Source Sans Pro Light" charset="0"/>
                  <a:cs typeface="Shabnam" panose="020B0603030804020204" pitchFamily="34" charset="-78"/>
                  <a:sym typeface="Source Sans Pro Light" charset="0"/>
                </a:rPr>
                <a:t>عنوان اصلی</a:t>
              </a:r>
              <a:endParaRPr lang="en-US" sz="3600" b="1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endParaRPr>
            </a:p>
            <a:p>
              <a:pPr algn="ctr" rtl="1">
                <a:lnSpc>
                  <a:spcPct val="70000"/>
                </a:lnSpc>
              </a:pPr>
              <a:r>
                <a:rPr lang="fa-IR" sz="4800" b="1" dirty="0"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اسلاید</a:t>
              </a:r>
              <a:endParaRPr lang="en-US" sz="4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endParaRPr>
            </a:p>
          </p:txBody>
        </p:sp>
        <p:grpSp>
          <p:nvGrpSpPr>
            <p:cNvPr id="30" name="Group 28"/>
            <p:cNvGrpSpPr>
              <a:grpSpLocks/>
            </p:cNvGrpSpPr>
            <p:nvPr/>
          </p:nvGrpSpPr>
          <p:grpSpPr bwMode="auto">
            <a:xfrm>
              <a:off x="5917762" y="3217017"/>
              <a:ext cx="3215936" cy="82443"/>
              <a:chOff x="0" y="0"/>
              <a:chExt cx="6581" cy="112"/>
            </a:xfrm>
          </p:grpSpPr>
          <p:sp>
            <p:nvSpPr>
              <p:cNvPr id="31" name="Line 25"/>
              <p:cNvSpPr>
                <a:spLocks noChangeShapeType="1"/>
              </p:cNvSpPr>
              <p:nvPr/>
            </p:nvSpPr>
            <p:spPr bwMode="auto">
              <a:xfrm>
                <a:off x="0" y="0"/>
                <a:ext cx="6581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900"/>
              </a:p>
            </p:txBody>
          </p:sp>
          <p:sp>
            <p:nvSpPr>
              <p:cNvPr id="32" name="Line 26"/>
              <p:cNvSpPr>
                <a:spLocks noChangeShapeType="1"/>
              </p:cNvSpPr>
              <p:nvPr/>
            </p:nvSpPr>
            <p:spPr bwMode="auto">
              <a:xfrm>
                <a:off x="0" y="56"/>
                <a:ext cx="6581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900"/>
              </a:p>
            </p:txBody>
          </p:sp>
          <p:sp>
            <p:nvSpPr>
              <p:cNvPr id="33" name="Line 27"/>
              <p:cNvSpPr>
                <a:spLocks noChangeShapeType="1"/>
              </p:cNvSpPr>
              <p:nvPr/>
            </p:nvSpPr>
            <p:spPr bwMode="auto">
              <a:xfrm>
                <a:off x="0" y="112"/>
                <a:ext cx="6581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900"/>
              </a:p>
            </p:txBody>
          </p:sp>
        </p:grpSp>
      </p:grpSp>
      <p:sp>
        <p:nvSpPr>
          <p:cNvPr id="2" name="Picture Placeholder 1"/>
          <p:cNvSpPr>
            <a:spLocks noGrp="1" noChangeAspect="1"/>
          </p:cNvSpPr>
          <p:nvPr>
            <p:ph type="pic" sz="quarter" idx="13"/>
          </p:nvPr>
        </p:nvSpPr>
        <p:spPr>
          <a:xfrm>
            <a:off x="1524000" y="581092"/>
            <a:ext cx="1373112" cy="1371600"/>
          </a:xfrm>
        </p:spPr>
      </p:sp>
      <p:sp>
        <p:nvSpPr>
          <p:cNvPr id="3" name="Picture Placeholder 2"/>
          <p:cNvSpPr>
            <a:spLocks noGrp="1" noChangeAspect="1"/>
          </p:cNvSpPr>
          <p:nvPr>
            <p:ph type="pic" sz="quarter" idx="14"/>
          </p:nvPr>
        </p:nvSpPr>
        <p:spPr>
          <a:xfrm>
            <a:off x="2935884" y="581092"/>
            <a:ext cx="1373112" cy="1371600"/>
          </a:xfrm>
        </p:spPr>
      </p:sp>
      <p:sp>
        <p:nvSpPr>
          <p:cNvPr id="20" name="Picture Placeholder 19"/>
          <p:cNvSpPr>
            <a:spLocks noGrp="1" noChangeAspect="1"/>
          </p:cNvSpPr>
          <p:nvPr>
            <p:ph type="pic" sz="quarter" idx="15"/>
          </p:nvPr>
        </p:nvSpPr>
        <p:spPr>
          <a:xfrm>
            <a:off x="4337350" y="581092"/>
            <a:ext cx="1373112" cy="1371600"/>
          </a:xfrm>
        </p:spPr>
      </p:sp>
      <p:sp>
        <p:nvSpPr>
          <p:cNvPr id="28" name="Picture Placeholder 27"/>
          <p:cNvSpPr>
            <a:spLocks noGrp="1" noChangeAspect="1"/>
          </p:cNvSpPr>
          <p:nvPr>
            <p:ph type="pic" sz="quarter" idx="16"/>
          </p:nvPr>
        </p:nvSpPr>
        <p:spPr>
          <a:xfrm>
            <a:off x="5727031" y="581092"/>
            <a:ext cx="1373112" cy="1371600"/>
          </a:xfrm>
        </p:spPr>
      </p:sp>
      <p:sp>
        <p:nvSpPr>
          <p:cNvPr id="34" name="Picture Placeholder 33"/>
          <p:cNvSpPr>
            <a:spLocks noGrp="1" noChangeAspect="1"/>
          </p:cNvSpPr>
          <p:nvPr>
            <p:ph type="pic" sz="quarter" idx="17"/>
          </p:nvPr>
        </p:nvSpPr>
        <p:spPr>
          <a:xfrm>
            <a:off x="1524000" y="1994342"/>
            <a:ext cx="1373112" cy="1371600"/>
          </a:xfrm>
        </p:spPr>
      </p:sp>
      <p:sp>
        <p:nvSpPr>
          <p:cNvPr id="36" name="Picture Placeholder 35"/>
          <p:cNvSpPr>
            <a:spLocks noGrp="1" noChangeAspect="1"/>
          </p:cNvSpPr>
          <p:nvPr>
            <p:ph type="pic" sz="quarter" idx="18"/>
          </p:nvPr>
        </p:nvSpPr>
        <p:spPr>
          <a:xfrm>
            <a:off x="2935884" y="1994342"/>
            <a:ext cx="1373112" cy="1371600"/>
          </a:xfrm>
        </p:spPr>
      </p:sp>
      <p:sp>
        <p:nvSpPr>
          <p:cNvPr id="37" name="Picture Placeholder 36"/>
          <p:cNvSpPr>
            <a:spLocks noGrp="1" noChangeAspect="1"/>
          </p:cNvSpPr>
          <p:nvPr>
            <p:ph type="pic" sz="quarter" idx="19"/>
          </p:nvPr>
        </p:nvSpPr>
        <p:spPr>
          <a:xfrm>
            <a:off x="4337350" y="1994342"/>
            <a:ext cx="1373112" cy="1371600"/>
          </a:xfrm>
        </p:spPr>
      </p:sp>
      <p:sp>
        <p:nvSpPr>
          <p:cNvPr id="38" name="Picture Placeholder 37"/>
          <p:cNvSpPr>
            <a:spLocks noGrp="1" noChangeAspect="1"/>
          </p:cNvSpPr>
          <p:nvPr>
            <p:ph type="pic" sz="quarter" idx="20"/>
          </p:nvPr>
        </p:nvSpPr>
        <p:spPr>
          <a:xfrm>
            <a:off x="5727031" y="1994342"/>
            <a:ext cx="1373112" cy="1371600"/>
          </a:xfrm>
        </p:spPr>
      </p:sp>
      <p:sp>
        <p:nvSpPr>
          <p:cNvPr id="39" name="Picture Placeholder 38"/>
          <p:cNvSpPr>
            <a:spLocks noGrp="1" noChangeAspect="1"/>
          </p:cNvSpPr>
          <p:nvPr>
            <p:ph type="pic" sz="quarter" idx="21"/>
          </p:nvPr>
        </p:nvSpPr>
        <p:spPr>
          <a:xfrm>
            <a:off x="1524000" y="3391342"/>
            <a:ext cx="1373112" cy="1371600"/>
          </a:xfrm>
        </p:spPr>
      </p:sp>
      <p:sp>
        <p:nvSpPr>
          <p:cNvPr id="40" name="Picture Placeholder 39"/>
          <p:cNvSpPr>
            <a:spLocks noGrp="1" noChangeAspect="1"/>
          </p:cNvSpPr>
          <p:nvPr>
            <p:ph type="pic" sz="quarter" idx="22"/>
          </p:nvPr>
        </p:nvSpPr>
        <p:spPr>
          <a:xfrm>
            <a:off x="2935884" y="3391342"/>
            <a:ext cx="1373112" cy="1371600"/>
          </a:xfrm>
        </p:spPr>
      </p:sp>
      <p:sp>
        <p:nvSpPr>
          <p:cNvPr id="41" name="Picture Placeholder 40"/>
          <p:cNvSpPr>
            <a:spLocks noGrp="1" noChangeAspect="1"/>
          </p:cNvSpPr>
          <p:nvPr>
            <p:ph type="pic" sz="quarter" idx="23"/>
          </p:nvPr>
        </p:nvSpPr>
        <p:spPr>
          <a:xfrm>
            <a:off x="4337350" y="3391342"/>
            <a:ext cx="1373112" cy="1371600"/>
          </a:xfrm>
        </p:spPr>
      </p:sp>
      <p:sp>
        <p:nvSpPr>
          <p:cNvPr id="42" name="Picture Placeholder 41"/>
          <p:cNvSpPr>
            <a:spLocks noGrp="1" noChangeAspect="1"/>
          </p:cNvSpPr>
          <p:nvPr>
            <p:ph type="pic" sz="quarter" idx="24"/>
          </p:nvPr>
        </p:nvSpPr>
        <p:spPr>
          <a:xfrm>
            <a:off x="5727031" y="3391342"/>
            <a:ext cx="1373112" cy="1371600"/>
          </a:xfrm>
        </p:spPr>
      </p:sp>
      <p:sp>
        <p:nvSpPr>
          <p:cNvPr id="43" name="Picture Placeholder 42"/>
          <p:cNvSpPr>
            <a:spLocks noGrp="1" noChangeAspect="1"/>
          </p:cNvSpPr>
          <p:nvPr>
            <p:ph type="pic" sz="quarter" idx="25"/>
          </p:nvPr>
        </p:nvSpPr>
        <p:spPr>
          <a:xfrm>
            <a:off x="1524000" y="4782244"/>
            <a:ext cx="1373112" cy="1371600"/>
          </a:xfrm>
        </p:spPr>
      </p:sp>
      <p:sp>
        <p:nvSpPr>
          <p:cNvPr id="44" name="Picture Placeholder 43"/>
          <p:cNvSpPr>
            <a:spLocks noGrp="1" noChangeAspect="1"/>
          </p:cNvSpPr>
          <p:nvPr>
            <p:ph type="pic" sz="quarter" idx="26"/>
          </p:nvPr>
        </p:nvSpPr>
        <p:spPr>
          <a:xfrm>
            <a:off x="2935884" y="4782244"/>
            <a:ext cx="1373112" cy="1371600"/>
          </a:xfrm>
        </p:spPr>
      </p:sp>
      <p:sp>
        <p:nvSpPr>
          <p:cNvPr id="45" name="Picture Placeholder 44"/>
          <p:cNvSpPr>
            <a:spLocks noGrp="1" noChangeAspect="1"/>
          </p:cNvSpPr>
          <p:nvPr>
            <p:ph type="pic" sz="quarter" idx="27"/>
          </p:nvPr>
        </p:nvSpPr>
        <p:spPr>
          <a:xfrm>
            <a:off x="4337350" y="4782244"/>
            <a:ext cx="1373112" cy="1371600"/>
          </a:xfrm>
        </p:spPr>
      </p:sp>
      <p:sp>
        <p:nvSpPr>
          <p:cNvPr id="47" name="Picture Placeholder 46"/>
          <p:cNvSpPr>
            <a:spLocks noGrp="1" noChangeAspect="1"/>
          </p:cNvSpPr>
          <p:nvPr>
            <p:ph type="pic" sz="quarter" idx="29"/>
          </p:nvPr>
        </p:nvSpPr>
        <p:spPr>
          <a:xfrm>
            <a:off x="5727031" y="4782244"/>
            <a:ext cx="1373112" cy="1371600"/>
          </a:xfrm>
        </p:spPr>
      </p:sp>
    </p:spTree>
    <p:extLst>
      <p:ext uri="{BB962C8B-B14F-4D97-AF65-F5344CB8AC3E}">
        <p14:creationId xmlns:p14="http://schemas.microsoft.com/office/powerpoint/2010/main" val="314509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5159896" y="0"/>
            <a:ext cx="5508104" cy="6858000"/>
          </a:xfrm>
        </p:spPr>
      </p:sp>
      <p:sp>
        <p:nvSpPr>
          <p:cNvPr id="2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32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32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738474" y="2062276"/>
            <a:ext cx="4313560" cy="240836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6108824" y="3420950"/>
            <a:ext cx="4344702" cy="2407753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6108825" y="2062276"/>
            <a:ext cx="2112203" cy="1309822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269879" y="2062276"/>
            <a:ext cx="2178153" cy="1309822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909468" y="4519491"/>
            <a:ext cx="2142567" cy="1309822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738474" y="4519491"/>
            <a:ext cx="2120142" cy="1309822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738474" y="2062276"/>
            <a:ext cx="4313560" cy="2408364"/>
          </a:xfrm>
        </p:spPr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738474" y="4519492"/>
            <a:ext cx="2120142" cy="1309211"/>
          </a:xfrm>
        </p:spPr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6128618" y="2062277"/>
            <a:ext cx="2092409" cy="1309822"/>
          </a:xfrm>
        </p:spPr>
      </p:sp>
      <p:sp>
        <p:nvSpPr>
          <p:cNvPr id="14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8281175" y="2062277"/>
            <a:ext cx="2166856" cy="1309822"/>
          </a:xfrm>
        </p:spPr>
      </p:sp>
      <p:sp>
        <p:nvSpPr>
          <p:cNvPr id="15" name="Picture Placeholder 14"/>
          <p:cNvSpPr>
            <a:spLocks noGrp="1"/>
          </p:cNvSpPr>
          <p:nvPr>
            <p:ph type="pic" sz="quarter" idx="18"/>
          </p:nvPr>
        </p:nvSpPr>
        <p:spPr>
          <a:xfrm>
            <a:off x="3895254" y="4519492"/>
            <a:ext cx="2156780" cy="1309211"/>
          </a:xfrm>
        </p:spPr>
      </p:sp>
      <p:sp>
        <p:nvSpPr>
          <p:cNvPr id="16" name="Picture Placeholder 15"/>
          <p:cNvSpPr>
            <a:spLocks noGrp="1"/>
          </p:cNvSpPr>
          <p:nvPr>
            <p:ph type="pic" sz="quarter" idx="19"/>
          </p:nvPr>
        </p:nvSpPr>
        <p:spPr>
          <a:xfrm>
            <a:off x="6108824" y="3427466"/>
            <a:ext cx="4339206" cy="2401236"/>
          </a:xfrm>
        </p:spPr>
      </p:sp>
    </p:spTree>
    <p:extLst>
      <p:ext uri="{BB962C8B-B14F-4D97-AF65-F5344CB8AC3E}">
        <p14:creationId xmlns:p14="http://schemas.microsoft.com/office/powerpoint/2010/main" val="169402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/>
          <p:cNvSpPr>
            <a:spLocks noGrp="1"/>
          </p:cNvSpPr>
          <p:nvPr>
            <p:ph type="pic" sz="quarter" idx="16"/>
          </p:nvPr>
        </p:nvSpPr>
        <p:spPr>
          <a:xfrm>
            <a:off x="5159896" y="3200"/>
            <a:ext cx="5508104" cy="6854800"/>
          </a:xfrm>
        </p:spPr>
      </p:sp>
      <p:sp>
        <p:nvSpPr>
          <p:cNvPr id="2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738474" y="2062276"/>
            <a:ext cx="4313560" cy="240836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909468" y="4519491"/>
            <a:ext cx="2142567" cy="1309822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738474" y="4519491"/>
            <a:ext cx="2120142" cy="1309822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9" name="Rectangle 2"/>
          <p:cNvSpPr>
            <a:spLocks/>
          </p:cNvSpPr>
          <p:nvPr/>
        </p:nvSpPr>
        <p:spPr bwMode="auto">
          <a:xfrm>
            <a:off x="5712081" y="832614"/>
            <a:ext cx="76783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6254874" y="2211116"/>
            <a:ext cx="4176464" cy="3594148"/>
            <a:chOff x="4730874" y="2211116"/>
            <a:chExt cx="4176464" cy="3594148"/>
          </a:xfrm>
        </p:grpSpPr>
        <p:grpSp>
          <p:nvGrpSpPr>
            <p:cNvPr id="27" name="Group 26"/>
            <p:cNvGrpSpPr/>
            <p:nvPr/>
          </p:nvGrpSpPr>
          <p:grpSpPr>
            <a:xfrm>
              <a:off x="4730874" y="2860735"/>
              <a:ext cx="4176464" cy="99125"/>
              <a:chOff x="4730874" y="2860735"/>
              <a:chExt cx="4176464" cy="99125"/>
            </a:xfrm>
          </p:grpSpPr>
          <p:sp>
            <p:nvSpPr>
              <p:cNvPr id="17" name="Line 7"/>
              <p:cNvSpPr>
                <a:spLocks noChangeShapeType="1"/>
              </p:cNvSpPr>
              <p:nvPr/>
            </p:nvSpPr>
            <p:spPr bwMode="auto">
              <a:xfrm>
                <a:off x="4730874" y="2860735"/>
                <a:ext cx="4176464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8" name="Line 8"/>
              <p:cNvSpPr>
                <a:spLocks noChangeShapeType="1"/>
              </p:cNvSpPr>
              <p:nvPr/>
            </p:nvSpPr>
            <p:spPr bwMode="auto">
              <a:xfrm>
                <a:off x="4730874" y="2910298"/>
                <a:ext cx="4176464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9" name="Line 9"/>
              <p:cNvSpPr>
                <a:spLocks noChangeShapeType="1"/>
              </p:cNvSpPr>
              <p:nvPr/>
            </p:nvSpPr>
            <p:spPr bwMode="auto">
              <a:xfrm>
                <a:off x="4730874" y="2959860"/>
                <a:ext cx="4176464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</p:grpSp>
        <p:sp>
          <p:nvSpPr>
            <p:cNvPr id="20" name="Rectangle 10"/>
            <p:cNvSpPr>
              <a:spLocks/>
            </p:cNvSpPr>
            <p:nvPr/>
          </p:nvSpPr>
          <p:spPr bwMode="auto">
            <a:xfrm>
              <a:off x="4730874" y="2211116"/>
              <a:ext cx="4137752" cy="467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rtl="1">
                <a:lnSpc>
                  <a:spcPct val="70000"/>
                </a:lnSpc>
              </a:pPr>
              <a:r>
                <a:rPr lang="fa-IR" sz="2400" dirty="0"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لورم ایپسوم متن ساختگی</a:t>
              </a:r>
              <a:endParaRPr lang="en-US" sz="2400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endParaRPr>
            </a:p>
          </p:txBody>
        </p:sp>
        <p:sp>
          <p:nvSpPr>
            <p:cNvPr id="21" name="Rectangle 11"/>
            <p:cNvSpPr>
              <a:spLocks/>
            </p:cNvSpPr>
            <p:nvPr/>
          </p:nvSpPr>
          <p:spPr bwMode="auto">
            <a:xfrm>
              <a:off x="5685349" y="3015617"/>
              <a:ext cx="3063115" cy="2789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4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 اسلاید لورم ایپسوم</a:t>
              </a:r>
              <a:endParaRPr lang="en-US" sz="14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ctr" rtl="1"/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طلبد.</a:t>
              </a:r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</p:txBody>
        </p:sp>
      </p:grpSp>
      <p:sp>
        <p:nvSpPr>
          <p:cNvPr id="29" name="Picture Placeholder 28"/>
          <p:cNvSpPr>
            <a:spLocks noGrp="1"/>
          </p:cNvSpPr>
          <p:nvPr>
            <p:ph type="pic" sz="quarter" idx="13"/>
          </p:nvPr>
        </p:nvSpPr>
        <p:spPr>
          <a:xfrm>
            <a:off x="1736490" y="2044686"/>
            <a:ext cx="4315544" cy="2411201"/>
          </a:xfrm>
        </p:spPr>
      </p:sp>
      <p:sp>
        <p:nvSpPr>
          <p:cNvPr id="30" name="Picture Placeholder 29"/>
          <p:cNvSpPr>
            <a:spLocks noGrp="1"/>
          </p:cNvSpPr>
          <p:nvPr>
            <p:ph type="pic" sz="quarter" idx="14"/>
          </p:nvPr>
        </p:nvSpPr>
        <p:spPr>
          <a:xfrm>
            <a:off x="1738474" y="4519492"/>
            <a:ext cx="2120142" cy="1309822"/>
          </a:xfrm>
        </p:spPr>
      </p:sp>
      <p:sp>
        <p:nvSpPr>
          <p:cNvPr id="31" name="Picture Placeholder 30"/>
          <p:cNvSpPr>
            <a:spLocks noGrp="1"/>
          </p:cNvSpPr>
          <p:nvPr>
            <p:ph type="pic" sz="quarter" idx="15"/>
          </p:nvPr>
        </p:nvSpPr>
        <p:spPr>
          <a:xfrm>
            <a:off x="3909467" y="4507458"/>
            <a:ext cx="2142567" cy="1321856"/>
          </a:xfrm>
        </p:spPr>
      </p:sp>
    </p:spTree>
    <p:extLst>
      <p:ext uri="{BB962C8B-B14F-4D97-AF65-F5344CB8AC3E}">
        <p14:creationId xmlns:p14="http://schemas.microsoft.com/office/powerpoint/2010/main" val="68172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icture Placeholder 65"/>
          <p:cNvSpPr>
            <a:spLocks noGrp="1"/>
          </p:cNvSpPr>
          <p:nvPr>
            <p:ph type="pic" sz="quarter" idx="28"/>
          </p:nvPr>
        </p:nvSpPr>
        <p:spPr>
          <a:xfrm>
            <a:off x="5168901" y="0"/>
            <a:ext cx="5499100" cy="6858000"/>
          </a:xfrm>
        </p:spPr>
      </p:sp>
      <p:sp>
        <p:nvSpPr>
          <p:cNvPr id="2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9" name="Rectangle 2"/>
          <p:cNvSpPr>
            <a:spLocks/>
          </p:cNvSpPr>
          <p:nvPr/>
        </p:nvSpPr>
        <p:spPr bwMode="auto">
          <a:xfrm>
            <a:off x="5712081" y="805676"/>
            <a:ext cx="76783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254874" y="2211116"/>
            <a:ext cx="4176464" cy="3594148"/>
            <a:chOff x="4730874" y="2211116"/>
            <a:chExt cx="4176464" cy="3594148"/>
          </a:xfrm>
        </p:grpSpPr>
        <p:grpSp>
          <p:nvGrpSpPr>
            <p:cNvPr id="27" name="Group 26"/>
            <p:cNvGrpSpPr/>
            <p:nvPr/>
          </p:nvGrpSpPr>
          <p:grpSpPr>
            <a:xfrm>
              <a:off x="4730874" y="2860735"/>
              <a:ext cx="4176464" cy="99125"/>
              <a:chOff x="4730874" y="2860735"/>
              <a:chExt cx="4176464" cy="99125"/>
            </a:xfrm>
          </p:grpSpPr>
          <p:sp>
            <p:nvSpPr>
              <p:cNvPr id="17" name="Line 7"/>
              <p:cNvSpPr>
                <a:spLocks noChangeShapeType="1"/>
              </p:cNvSpPr>
              <p:nvPr/>
            </p:nvSpPr>
            <p:spPr bwMode="auto">
              <a:xfrm>
                <a:off x="4730874" y="2860735"/>
                <a:ext cx="4176464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8" name="Line 8"/>
              <p:cNvSpPr>
                <a:spLocks noChangeShapeType="1"/>
              </p:cNvSpPr>
              <p:nvPr/>
            </p:nvSpPr>
            <p:spPr bwMode="auto">
              <a:xfrm>
                <a:off x="4730874" y="2910298"/>
                <a:ext cx="4176464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9" name="Line 9"/>
              <p:cNvSpPr>
                <a:spLocks noChangeShapeType="1"/>
              </p:cNvSpPr>
              <p:nvPr/>
            </p:nvSpPr>
            <p:spPr bwMode="auto">
              <a:xfrm>
                <a:off x="4730874" y="2959860"/>
                <a:ext cx="4176464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</p:grpSp>
        <p:sp>
          <p:nvSpPr>
            <p:cNvPr id="20" name="Rectangle 10"/>
            <p:cNvSpPr>
              <a:spLocks/>
            </p:cNvSpPr>
            <p:nvPr/>
          </p:nvSpPr>
          <p:spPr bwMode="auto">
            <a:xfrm>
              <a:off x="4730874" y="2211116"/>
              <a:ext cx="4137752" cy="467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rtl="1">
                <a:lnSpc>
                  <a:spcPct val="70000"/>
                </a:lnSpc>
              </a:pPr>
              <a:r>
                <a:rPr lang="fa-IR" sz="2400" dirty="0"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لورم ایپسوم متن ساختگی</a:t>
              </a:r>
              <a:endParaRPr lang="en-US" sz="2400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endParaRPr>
            </a:p>
          </p:txBody>
        </p:sp>
        <p:sp>
          <p:nvSpPr>
            <p:cNvPr id="21" name="Rectangle 11"/>
            <p:cNvSpPr>
              <a:spLocks/>
            </p:cNvSpPr>
            <p:nvPr/>
          </p:nvSpPr>
          <p:spPr bwMode="auto">
            <a:xfrm>
              <a:off x="5685349" y="3015617"/>
              <a:ext cx="3063115" cy="2789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4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 اسلاید لورم ایپسوم</a:t>
              </a:r>
              <a:endParaRPr lang="en-US" sz="14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ctr" rtl="1"/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طلبد.</a:t>
              </a:r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905694" y="2163604"/>
            <a:ext cx="4118298" cy="3412937"/>
            <a:chOff x="1466850" y="3629025"/>
            <a:chExt cx="8842375" cy="7327900"/>
          </a:xfrm>
        </p:grpSpPr>
        <p:pic>
          <p:nvPicPr>
            <p:cNvPr id="29" name="Picture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6850" y="3629025"/>
              <a:ext cx="8842375" cy="732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Rectangle 2"/>
            <p:cNvSpPr>
              <a:spLocks/>
            </p:cNvSpPr>
            <p:nvPr/>
          </p:nvSpPr>
          <p:spPr bwMode="auto">
            <a:xfrm>
              <a:off x="1743125" y="3913188"/>
              <a:ext cx="8219963" cy="4959350"/>
            </a:xfrm>
            <a:prstGeom prst="rect">
              <a:avLst/>
            </a:prstGeom>
            <a:solidFill>
              <a:srgbClr val="1A1A1A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1798697" y="3994968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32" name="Rectangle 31"/>
            <p:cNvSpPr/>
            <p:nvPr/>
          </p:nvSpPr>
          <p:spPr bwMode="auto">
            <a:xfrm>
              <a:off x="3437478" y="3994968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33" name="Rectangle 32"/>
            <p:cNvSpPr/>
            <p:nvPr/>
          </p:nvSpPr>
          <p:spPr bwMode="auto">
            <a:xfrm>
              <a:off x="5078112" y="3994968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6712265" y="3994968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35" name="Rectangle 34"/>
            <p:cNvSpPr/>
            <p:nvPr/>
          </p:nvSpPr>
          <p:spPr bwMode="auto">
            <a:xfrm>
              <a:off x="8336884" y="3994968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1798697" y="5606693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3437478" y="5606693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38" name="Rectangle 37"/>
            <p:cNvSpPr/>
            <p:nvPr/>
          </p:nvSpPr>
          <p:spPr bwMode="auto">
            <a:xfrm>
              <a:off x="5078112" y="5606693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6712265" y="5606693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8336884" y="5606693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1798697" y="7207021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42" name="Rectangle 41"/>
            <p:cNvSpPr/>
            <p:nvPr/>
          </p:nvSpPr>
          <p:spPr bwMode="auto">
            <a:xfrm>
              <a:off x="3437478" y="7207021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43" name="Rectangle 42"/>
            <p:cNvSpPr/>
            <p:nvPr/>
          </p:nvSpPr>
          <p:spPr bwMode="auto">
            <a:xfrm>
              <a:off x="5078112" y="7207021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44" name="Rectangle 43"/>
            <p:cNvSpPr/>
            <p:nvPr/>
          </p:nvSpPr>
          <p:spPr bwMode="auto">
            <a:xfrm>
              <a:off x="6712265" y="7207021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8336884" y="7207021"/>
              <a:ext cx="1613504" cy="157926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  <p:sp>
        <p:nvSpPr>
          <p:cNvPr id="51" name="Picture Placeholder 50"/>
          <p:cNvSpPr>
            <a:spLocks noGrp="1"/>
          </p:cNvSpPr>
          <p:nvPr>
            <p:ph type="pic" sz="quarter" idx="13"/>
          </p:nvPr>
        </p:nvSpPr>
        <p:spPr>
          <a:xfrm>
            <a:off x="2048849" y="2334039"/>
            <a:ext cx="748800" cy="730800"/>
          </a:xfrm>
        </p:spPr>
      </p:sp>
      <p:sp>
        <p:nvSpPr>
          <p:cNvPr id="52" name="Picture Placeholder 51"/>
          <p:cNvSpPr>
            <a:spLocks noGrp="1"/>
          </p:cNvSpPr>
          <p:nvPr>
            <p:ph type="pic" sz="quarter" idx="14"/>
          </p:nvPr>
        </p:nvSpPr>
        <p:spPr>
          <a:xfrm>
            <a:off x="2815964" y="2334039"/>
            <a:ext cx="748800" cy="730800"/>
          </a:xfrm>
        </p:spPr>
      </p:sp>
      <p:sp>
        <p:nvSpPr>
          <p:cNvPr id="53" name="Picture Placeholder 52"/>
          <p:cNvSpPr>
            <a:spLocks noGrp="1"/>
          </p:cNvSpPr>
          <p:nvPr>
            <p:ph type="pic" sz="quarter" idx="15"/>
          </p:nvPr>
        </p:nvSpPr>
        <p:spPr>
          <a:xfrm>
            <a:off x="3587624" y="2334039"/>
            <a:ext cx="748800" cy="730800"/>
          </a:xfrm>
        </p:spPr>
      </p:sp>
      <p:sp>
        <p:nvSpPr>
          <p:cNvPr id="54" name="Picture Placeholder 53"/>
          <p:cNvSpPr>
            <a:spLocks noGrp="1"/>
          </p:cNvSpPr>
          <p:nvPr>
            <p:ph type="pic" sz="quarter" idx="16"/>
          </p:nvPr>
        </p:nvSpPr>
        <p:spPr>
          <a:xfrm>
            <a:off x="4339107" y="2334039"/>
            <a:ext cx="748800" cy="730800"/>
          </a:xfrm>
        </p:spPr>
      </p:sp>
      <p:sp>
        <p:nvSpPr>
          <p:cNvPr id="55" name="Picture Placeholder 54"/>
          <p:cNvSpPr>
            <a:spLocks noGrp="1"/>
          </p:cNvSpPr>
          <p:nvPr>
            <p:ph type="pic" sz="quarter" idx="17"/>
          </p:nvPr>
        </p:nvSpPr>
        <p:spPr>
          <a:xfrm>
            <a:off x="5100206" y="2334039"/>
            <a:ext cx="748800" cy="730800"/>
          </a:xfrm>
        </p:spPr>
      </p:sp>
      <p:sp>
        <p:nvSpPr>
          <p:cNvPr id="56" name="Picture Placeholder 55"/>
          <p:cNvSpPr>
            <a:spLocks noGrp="1"/>
          </p:cNvSpPr>
          <p:nvPr>
            <p:ph type="pic" sz="quarter" idx="18"/>
          </p:nvPr>
        </p:nvSpPr>
        <p:spPr>
          <a:xfrm>
            <a:off x="2048849" y="3082712"/>
            <a:ext cx="748800" cy="730800"/>
          </a:xfrm>
        </p:spPr>
      </p:sp>
      <p:sp>
        <p:nvSpPr>
          <p:cNvPr id="57" name="Picture Placeholder 56"/>
          <p:cNvSpPr>
            <a:spLocks noGrp="1"/>
          </p:cNvSpPr>
          <p:nvPr>
            <p:ph type="pic" sz="quarter" idx="19"/>
          </p:nvPr>
        </p:nvSpPr>
        <p:spPr>
          <a:xfrm>
            <a:off x="2815964" y="3082712"/>
            <a:ext cx="748800" cy="730800"/>
          </a:xfrm>
        </p:spPr>
      </p:sp>
      <p:sp>
        <p:nvSpPr>
          <p:cNvPr id="58" name="Picture Placeholder 57"/>
          <p:cNvSpPr>
            <a:spLocks noGrp="1"/>
          </p:cNvSpPr>
          <p:nvPr>
            <p:ph type="pic" sz="quarter" idx="20"/>
          </p:nvPr>
        </p:nvSpPr>
        <p:spPr>
          <a:xfrm>
            <a:off x="3587624" y="3082712"/>
            <a:ext cx="748800" cy="730800"/>
          </a:xfrm>
        </p:spPr>
      </p:sp>
      <p:sp>
        <p:nvSpPr>
          <p:cNvPr id="59" name="Picture Placeholder 58"/>
          <p:cNvSpPr>
            <a:spLocks noGrp="1"/>
          </p:cNvSpPr>
          <p:nvPr>
            <p:ph type="pic" sz="quarter" idx="21"/>
          </p:nvPr>
        </p:nvSpPr>
        <p:spPr>
          <a:xfrm>
            <a:off x="4339107" y="3082712"/>
            <a:ext cx="748800" cy="730800"/>
          </a:xfrm>
        </p:spPr>
      </p:sp>
      <p:sp>
        <p:nvSpPr>
          <p:cNvPr id="60" name="Picture Placeholder 59"/>
          <p:cNvSpPr>
            <a:spLocks noGrp="1"/>
          </p:cNvSpPr>
          <p:nvPr>
            <p:ph type="pic" sz="quarter" idx="22"/>
          </p:nvPr>
        </p:nvSpPr>
        <p:spPr>
          <a:xfrm>
            <a:off x="5100206" y="3082712"/>
            <a:ext cx="748800" cy="730800"/>
          </a:xfrm>
        </p:spPr>
      </p:sp>
      <p:sp>
        <p:nvSpPr>
          <p:cNvPr id="61" name="Picture Placeholder 60"/>
          <p:cNvSpPr>
            <a:spLocks noGrp="1"/>
          </p:cNvSpPr>
          <p:nvPr>
            <p:ph type="pic" sz="quarter" idx="23"/>
          </p:nvPr>
        </p:nvSpPr>
        <p:spPr>
          <a:xfrm>
            <a:off x="2048849" y="3830495"/>
            <a:ext cx="748800" cy="730800"/>
          </a:xfrm>
        </p:spPr>
      </p:sp>
      <p:sp>
        <p:nvSpPr>
          <p:cNvPr id="62" name="Picture Placeholder 61"/>
          <p:cNvSpPr>
            <a:spLocks noGrp="1"/>
          </p:cNvSpPr>
          <p:nvPr>
            <p:ph type="pic" sz="quarter" idx="24"/>
          </p:nvPr>
        </p:nvSpPr>
        <p:spPr>
          <a:xfrm>
            <a:off x="2815964" y="3830495"/>
            <a:ext cx="748800" cy="730800"/>
          </a:xfrm>
        </p:spPr>
      </p:sp>
      <p:sp>
        <p:nvSpPr>
          <p:cNvPr id="63" name="Picture Placeholder 62"/>
          <p:cNvSpPr>
            <a:spLocks noGrp="1"/>
          </p:cNvSpPr>
          <p:nvPr>
            <p:ph type="pic" sz="quarter" idx="25"/>
          </p:nvPr>
        </p:nvSpPr>
        <p:spPr>
          <a:xfrm>
            <a:off x="3587624" y="3830495"/>
            <a:ext cx="748800" cy="730800"/>
          </a:xfrm>
        </p:spPr>
      </p:sp>
      <p:sp>
        <p:nvSpPr>
          <p:cNvPr id="64" name="Picture Placeholder 63"/>
          <p:cNvSpPr>
            <a:spLocks noGrp="1"/>
          </p:cNvSpPr>
          <p:nvPr>
            <p:ph type="pic" sz="quarter" idx="26"/>
          </p:nvPr>
        </p:nvSpPr>
        <p:spPr>
          <a:xfrm>
            <a:off x="4339107" y="3830495"/>
            <a:ext cx="748800" cy="730800"/>
          </a:xfrm>
        </p:spPr>
      </p:sp>
      <p:sp>
        <p:nvSpPr>
          <p:cNvPr id="65" name="Picture Placeholder 64"/>
          <p:cNvSpPr>
            <a:spLocks noGrp="1"/>
          </p:cNvSpPr>
          <p:nvPr>
            <p:ph type="pic" sz="quarter" idx="27"/>
          </p:nvPr>
        </p:nvSpPr>
        <p:spPr>
          <a:xfrm>
            <a:off x="5100206" y="3830495"/>
            <a:ext cx="748800" cy="730800"/>
          </a:xfrm>
        </p:spPr>
      </p:sp>
    </p:spTree>
    <p:extLst>
      <p:ext uri="{BB962C8B-B14F-4D97-AF65-F5344CB8AC3E}">
        <p14:creationId xmlns:p14="http://schemas.microsoft.com/office/powerpoint/2010/main" val="167569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7576457" y="0"/>
            <a:ext cx="4615543" cy="6894286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576457" y="0"/>
            <a:ext cx="4560428" cy="6858000"/>
          </a:xfrm>
        </p:spPr>
      </p:sp>
      <p:sp>
        <p:nvSpPr>
          <p:cNvPr id="26" name="Rectangle 5"/>
          <p:cNvSpPr>
            <a:spLocks/>
          </p:cNvSpPr>
          <p:nvPr/>
        </p:nvSpPr>
        <p:spPr bwMode="auto">
          <a:xfrm>
            <a:off x="7553920" y="2849016"/>
            <a:ext cx="4638080" cy="2242142"/>
          </a:xfrm>
          <a:prstGeom prst="rect">
            <a:avLst/>
          </a:prstGeom>
          <a:solidFill>
            <a:schemeClr val="bg2">
              <a:alpha val="89999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grpSp>
        <p:nvGrpSpPr>
          <p:cNvPr id="17" name="Group 16"/>
          <p:cNvGrpSpPr/>
          <p:nvPr/>
        </p:nvGrpSpPr>
        <p:grpSpPr>
          <a:xfrm>
            <a:off x="2242604" y="1916833"/>
            <a:ext cx="9513368" cy="3054567"/>
            <a:chOff x="812800" y="2159000"/>
            <a:chExt cx="28254874" cy="9072118"/>
          </a:xfrm>
        </p:grpSpPr>
        <p:sp>
          <p:nvSpPr>
            <p:cNvPr id="18" name="Rectangle 6"/>
            <p:cNvSpPr>
              <a:spLocks/>
            </p:cNvSpPr>
            <p:nvPr/>
          </p:nvSpPr>
          <p:spPr bwMode="auto">
            <a:xfrm>
              <a:off x="812800" y="5854700"/>
              <a:ext cx="10731128" cy="534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r" rtl="1"/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814388" y="2159000"/>
              <a:ext cx="10514264" cy="2768600"/>
              <a:chOff x="814388" y="2159000"/>
              <a:chExt cx="10514264" cy="2768600"/>
            </a:xfrm>
          </p:grpSpPr>
          <p:sp>
            <p:nvSpPr>
              <p:cNvPr id="21" name="Rectangle 2"/>
              <p:cNvSpPr>
                <a:spLocks/>
              </p:cNvSpPr>
              <p:nvPr/>
            </p:nvSpPr>
            <p:spPr bwMode="auto">
              <a:xfrm>
                <a:off x="814388" y="2159000"/>
                <a:ext cx="7705204" cy="2768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 rtl="1">
                  <a:lnSpc>
                    <a:spcPct val="70000"/>
                  </a:lnSpc>
                  <a:spcBef>
                    <a:spcPts val="600"/>
                  </a:spcBef>
                </a:pPr>
                <a:r>
                  <a:rPr lang="fa-IR" sz="2400" b="1" dirty="0">
                    <a:latin typeface="Shabnam" panose="020B0603030804020204" pitchFamily="34" charset="-78"/>
                    <a:ea typeface="Source Sans Pro Light" charset="0"/>
                    <a:cs typeface="Shabnam" panose="020B0603030804020204" pitchFamily="34" charset="-78"/>
                    <a:sym typeface="Source Sans Pro Light" charset="0"/>
                  </a:rPr>
                  <a:t>عنوان</a:t>
                </a:r>
                <a:r>
                  <a:rPr lang="en-US" sz="2400" b="1" dirty="0">
                    <a:latin typeface="Shabnam" panose="020B0603030804020204" pitchFamily="34" charset="-78"/>
                    <a:ea typeface="Source Sans Pro Light" charset="0"/>
                    <a:cs typeface="Shabnam" panose="020B0603030804020204" pitchFamily="34" charset="-78"/>
                    <a:sym typeface="Source Sans Pro Light" charset="0"/>
                  </a:rPr>
                  <a:t> </a:t>
                </a:r>
                <a:r>
                  <a:rPr lang="fa-IR" sz="2400" b="1" dirty="0">
                    <a:latin typeface="Shabnam" panose="020B0603030804020204" pitchFamily="34" charset="-78"/>
                    <a:ea typeface="Source Sans Pro Bold" charset="0"/>
                    <a:cs typeface="Shabnam" panose="020B0603030804020204" pitchFamily="34" charset="-78"/>
                    <a:sym typeface="Source Sans Pro Bold" charset="0"/>
                  </a:rPr>
                  <a:t>اصلی </a:t>
                </a:r>
                <a:endParaRPr lang="en-US" sz="2400" b="1" dirty="0">
                  <a:latin typeface="Shabnam" panose="020B0603030804020204" pitchFamily="34" charset="-78"/>
                  <a:ea typeface="Source Sans Pro Light" charset="0"/>
                  <a:cs typeface="Shabnam" panose="020B0603030804020204" pitchFamily="34" charset="-78"/>
                  <a:sym typeface="Source Sans Pro Light" charset="0"/>
                </a:endParaRPr>
              </a:p>
              <a:p>
                <a:pPr algn="ctr" rtl="1">
                  <a:lnSpc>
                    <a:spcPct val="70000"/>
                  </a:lnSpc>
                  <a:spcBef>
                    <a:spcPts val="600"/>
                  </a:spcBef>
                </a:pPr>
                <a:r>
                  <a:rPr lang="fa-IR" sz="4400" b="1" dirty="0">
                    <a:solidFill>
                      <a:schemeClr val="accent1"/>
                    </a:solidFill>
                    <a:latin typeface="Shabnam" panose="020B0603030804020204" pitchFamily="34" charset="-78"/>
                    <a:ea typeface="Montserrat-Bold" charset="0"/>
                    <a:cs typeface="Shabnam" panose="020B0603030804020204" pitchFamily="34" charset="-78"/>
                    <a:sym typeface="Montserrat-Bold" charset="0"/>
                  </a:rPr>
                  <a:t>اسلاید</a:t>
                </a:r>
                <a:endParaRPr lang="en-US" sz="4400" b="1" dirty="0">
                  <a:solidFill>
                    <a:schemeClr val="accent1"/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 bwMode="auto">
              <a:xfrm>
                <a:off x="9131552" y="2389279"/>
                <a:ext cx="2197100" cy="21971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id-ID" sz="3200">
                  <a:solidFill>
                    <a:srgbClr val="000000"/>
                  </a:solidFill>
                  <a:latin typeface="Gill Sans" charset="0"/>
                  <a:ea typeface="Heiti SC Light" charset="0"/>
                  <a:cs typeface="Heiti SC Light" charset="0"/>
                  <a:sym typeface="Gill Sans" charset="0"/>
                </a:endParaRPr>
              </a:p>
            </p:txBody>
          </p:sp>
        </p:grpSp>
        <p:sp>
          <p:nvSpPr>
            <p:cNvPr id="20" name="Rectangle 6"/>
            <p:cNvSpPr>
              <a:spLocks/>
            </p:cNvSpPr>
            <p:nvPr/>
          </p:nvSpPr>
          <p:spPr bwMode="auto">
            <a:xfrm>
              <a:off x="18336545" y="5884418"/>
              <a:ext cx="10731129" cy="534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r" rtl="1"/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5043514" y="1994368"/>
            <a:ext cx="739760" cy="739760"/>
          </a:xfrm>
        </p:spPr>
      </p:sp>
    </p:spTree>
    <p:extLst>
      <p:ext uri="{BB962C8B-B14F-4D97-AF65-F5344CB8AC3E}">
        <p14:creationId xmlns:p14="http://schemas.microsoft.com/office/powerpoint/2010/main" val="246697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5181600" y="14748"/>
            <a:ext cx="5486400" cy="6843252"/>
          </a:xfrm>
        </p:spPr>
      </p:sp>
      <p:sp>
        <p:nvSpPr>
          <p:cNvPr id="2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9" name="Rectangle 2"/>
          <p:cNvSpPr>
            <a:spLocks/>
          </p:cNvSpPr>
          <p:nvPr/>
        </p:nvSpPr>
        <p:spPr bwMode="auto">
          <a:xfrm>
            <a:off x="5712081" y="805676"/>
            <a:ext cx="76783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254874" y="2211116"/>
            <a:ext cx="4176464" cy="3594148"/>
            <a:chOff x="4730874" y="2211116"/>
            <a:chExt cx="4176464" cy="3594148"/>
          </a:xfrm>
        </p:grpSpPr>
        <p:grpSp>
          <p:nvGrpSpPr>
            <p:cNvPr id="27" name="Group 26"/>
            <p:cNvGrpSpPr/>
            <p:nvPr/>
          </p:nvGrpSpPr>
          <p:grpSpPr>
            <a:xfrm>
              <a:off x="4730874" y="2860735"/>
              <a:ext cx="4176464" cy="99125"/>
              <a:chOff x="4730874" y="2860735"/>
              <a:chExt cx="4176464" cy="99125"/>
            </a:xfrm>
          </p:grpSpPr>
          <p:sp>
            <p:nvSpPr>
              <p:cNvPr id="17" name="Line 7"/>
              <p:cNvSpPr>
                <a:spLocks noChangeShapeType="1"/>
              </p:cNvSpPr>
              <p:nvPr/>
            </p:nvSpPr>
            <p:spPr bwMode="auto">
              <a:xfrm>
                <a:off x="4730874" y="2860735"/>
                <a:ext cx="4176464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8" name="Line 8"/>
              <p:cNvSpPr>
                <a:spLocks noChangeShapeType="1"/>
              </p:cNvSpPr>
              <p:nvPr/>
            </p:nvSpPr>
            <p:spPr bwMode="auto">
              <a:xfrm>
                <a:off x="4730874" y="2910298"/>
                <a:ext cx="4176464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9" name="Line 9"/>
              <p:cNvSpPr>
                <a:spLocks noChangeShapeType="1"/>
              </p:cNvSpPr>
              <p:nvPr/>
            </p:nvSpPr>
            <p:spPr bwMode="auto">
              <a:xfrm>
                <a:off x="4730874" y="2959860"/>
                <a:ext cx="4176464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</p:grpSp>
        <p:sp>
          <p:nvSpPr>
            <p:cNvPr id="20" name="Rectangle 10"/>
            <p:cNvSpPr>
              <a:spLocks/>
            </p:cNvSpPr>
            <p:nvPr/>
          </p:nvSpPr>
          <p:spPr bwMode="auto">
            <a:xfrm>
              <a:off x="4730874" y="2211116"/>
              <a:ext cx="4137752" cy="467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rtl="1">
                <a:lnSpc>
                  <a:spcPct val="70000"/>
                </a:lnSpc>
              </a:pPr>
              <a:r>
                <a:rPr lang="fa-IR" sz="2400" dirty="0"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لورم ایپسوم متن ساختگی</a:t>
              </a:r>
              <a:endParaRPr lang="en-US" sz="2400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endParaRPr>
            </a:p>
          </p:txBody>
        </p:sp>
        <p:sp>
          <p:nvSpPr>
            <p:cNvPr id="21" name="Rectangle 11"/>
            <p:cNvSpPr>
              <a:spLocks/>
            </p:cNvSpPr>
            <p:nvPr/>
          </p:nvSpPr>
          <p:spPr bwMode="auto">
            <a:xfrm>
              <a:off x="5685349" y="3015617"/>
              <a:ext cx="3063115" cy="2789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4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 اسلاید لورم ایپسوم</a:t>
              </a:r>
              <a:endParaRPr lang="en-US" sz="14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ctr" rtl="1"/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طلبد.</a:t>
              </a:r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</p:txBody>
        </p:sp>
      </p:grpSp>
      <p:sp>
        <p:nvSpPr>
          <p:cNvPr id="23" name="AutoShape 13"/>
          <p:cNvSpPr>
            <a:spLocks/>
          </p:cNvSpPr>
          <p:nvPr/>
        </p:nvSpPr>
        <p:spPr bwMode="auto">
          <a:xfrm>
            <a:off x="6254875" y="3154347"/>
            <a:ext cx="772219" cy="77221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0751" y="6596"/>
                </a:moveTo>
                <a:cubicBezTo>
                  <a:pt x="19931" y="4657"/>
                  <a:pt x="18562" y="3009"/>
                  <a:pt x="16839" y="1845"/>
                </a:cubicBezTo>
                <a:cubicBezTo>
                  <a:pt x="15116" y="681"/>
                  <a:pt x="13035" y="0"/>
                  <a:pt x="10800" y="0"/>
                </a:cubicBezTo>
                <a:cubicBezTo>
                  <a:pt x="9311" y="0"/>
                  <a:pt x="7888" y="302"/>
                  <a:pt x="6596" y="849"/>
                </a:cubicBezTo>
                <a:cubicBezTo>
                  <a:pt x="4657" y="1669"/>
                  <a:pt x="3009" y="3038"/>
                  <a:pt x="1845" y="4761"/>
                </a:cubicBezTo>
                <a:cubicBezTo>
                  <a:pt x="681" y="6484"/>
                  <a:pt x="0" y="8565"/>
                  <a:pt x="0" y="10800"/>
                </a:cubicBezTo>
                <a:cubicBezTo>
                  <a:pt x="0" y="12289"/>
                  <a:pt x="302" y="13712"/>
                  <a:pt x="849" y="15004"/>
                </a:cubicBezTo>
                <a:cubicBezTo>
                  <a:pt x="1669" y="16943"/>
                  <a:pt x="3038" y="18591"/>
                  <a:pt x="4761" y="19755"/>
                </a:cubicBezTo>
                <a:cubicBezTo>
                  <a:pt x="6484" y="20919"/>
                  <a:pt x="8565" y="21600"/>
                  <a:pt x="10800" y="21600"/>
                </a:cubicBezTo>
                <a:cubicBezTo>
                  <a:pt x="12289" y="21600"/>
                  <a:pt x="13712" y="21298"/>
                  <a:pt x="15004" y="20751"/>
                </a:cubicBezTo>
                <a:cubicBezTo>
                  <a:pt x="16943" y="19931"/>
                  <a:pt x="18591" y="18562"/>
                  <a:pt x="19755" y="16839"/>
                </a:cubicBezTo>
                <a:cubicBezTo>
                  <a:pt x="20919" y="15116"/>
                  <a:pt x="21600" y="13035"/>
                  <a:pt x="21600" y="10800"/>
                </a:cubicBezTo>
                <a:cubicBezTo>
                  <a:pt x="21600" y="9311"/>
                  <a:pt x="21298" y="7888"/>
                  <a:pt x="20751" y="6596"/>
                </a:cubicBezTo>
                <a:close/>
                <a:moveTo>
                  <a:pt x="20751" y="6596"/>
                </a:moveTo>
              </a:path>
            </a:pathLst>
          </a:custGeom>
          <a:solidFill>
            <a:schemeClr val="accent1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grpSp>
        <p:nvGrpSpPr>
          <p:cNvPr id="46" name="Group 45"/>
          <p:cNvGrpSpPr/>
          <p:nvPr/>
        </p:nvGrpSpPr>
        <p:grpSpPr>
          <a:xfrm>
            <a:off x="2139449" y="2332622"/>
            <a:ext cx="1654850" cy="3472642"/>
            <a:chOff x="2132013" y="4011723"/>
            <a:chExt cx="3481388" cy="7305565"/>
          </a:xfrm>
        </p:grpSpPr>
        <p:pic>
          <p:nvPicPr>
            <p:cNvPr id="47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2013" y="4011723"/>
              <a:ext cx="3481388" cy="7305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Rectangle 47"/>
            <p:cNvSpPr/>
            <p:nvPr/>
          </p:nvSpPr>
          <p:spPr bwMode="auto">
            <a:xfrm>
              <a:off x="2413794" y="5080000"/>
              <a:ext cx="2917825" cy="5209968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32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268946" y="2332622"/>
            <a:ext cx="1655604" cy="3472642"/>
            <a:chOff x="6611938" y="4011723"/>
            <a:chExt cx="3482975" cy="7305565"/>
          </a:xfrm>
        </p:grpSpPr>
        <p:pic>
          <p:nvPicPr>
            <p:cNvPr id="50" name="Picture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1938" y="4011723"/>
              <a:ext cx="3482975" cy="7305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Rectangle 50"/>
            <p:cNvSpPr/>
            <p:nvPr/>
          </p:nvSpPr>
          <p:spPr bwMode="auto">
            <a:xfrm>
              <a:off x="6902246" y="5080000"/>
              <a:ext cx="2956050" cy="5209968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32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273391" y="2825670"/>
            <a:ext cx="1386000" cy="2476800"/>
          </a:xfrm>
        </p:spPr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4414870" y="2825670"/>
            <a:ext cx="1386000" cy="2476800"/>
          </a:xfrm>
        </p:spPr>
      </p:sp>
      <p:grpSp>
        <p:nvGrpSpPr>
          <p:cNvPr id="52" name="Group 51"/>
          <p:cNvGrpSpPr/>
          <p:nvPr/>
        </p:nvGrpSpPr>
        <p:grpSpPr>
          <a:xfrm>
            <a:off x="3131001" y="2072231"/>
            <a:ext cx="1779360" cy="3732278"/>
            <a:chOff x="4217988" y="3463925"/>
            <a:chExt cx="3743325" cy="7851775"/>
          </a:xfrm>
        </p:grpSpPr>
        <p:sp>
          <p:nvSpPr>
            <p:cNvPr id="53" name="Rectangle 10"/>
            <p:cNvSpPr>
              <a:spLocks/>
            </p:cNvSpPr>
            <p:nvPr/>
          </p:nvSpPr>
          <p:spPr bwMode="auto">
            <a:xfrm>
              <a:off x="4526094" y="4605568"/>
              <a:ext cx="3136643" cy="5605008"/>
            </a:xfrm>
            <a:prstGeom prst="rect">
              <a:avLst/>
            </a:prstGeom>
            <a:solidFill>
              <a:srgbClr val="FFFF33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pic>
          <p:nvPicPr>
            <p:cNvPr id="54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7988" y="3463925"/>
              <a:ext cx="3743325" cy="785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Rectangle 54"/>
            <p:cNvSpPr/>
            <p:nvPr/>
          </p:nvSpPr>
          <p:spPr bwMode="auto">
            <a:xfrm>
              <a:off x="4526095" y="4607157"/>
              <a:ext cx="3211944" cy="5603421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32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  <p:sp>
        <p:nvSpPr>
          <p:cNvPr id="56" name="AutoShape 13"/>
          <p:cNvSpPr>
            <a:spLocks/>
          </p:cNvSpPr>
          <p:nvPr/>
        </p:nvSpPr>
        <p:spPr bwMode="auto">
          <a:xfrm rot="21573318">
            <a:off x="3382392" y="3681376"/>
            <a:ext cx="1272049" cy="34115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rgbClr val="1A1A1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 anchor="ctr"/>
          <a:lstStyle/>
          <a:p>
            <a:r>
              <a:rPr lang="en-US" sz="1600" dirty="0">
                <a:latin typeface="Open Sans Bold" charset="0"/>
                <a:cs typeface="Open Sans Bold" charset="0"/>
                <a:sym typeface="Open Sans Bold" charset="0"/>
              </a:rPr>
              <a:t>SLIDEHACK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3274494" y="2611701"/>
            <a:ext cx="1526400" cy="2664000"/>
          </a:xfrm>
        </p:spPr>
      </p:sp>
    </p:spTree>
    <p:extLst>
      <p:ext uri="{BB962C8B-B14F-4D97-AF65-F5344CB8AC3E}">
        <p14:creationId xmlns:p14="http://schemas.microsoft.com/office/powerpoint/2010/main" val="173385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5181601" y="0"/>
            <a:ext cx="5486399" cy="6858000"/>
          </a:xfrm>
        </p:spPr>
      </p:sp>
      <p:sp>
        <p:nvSpPr>
          <p:cNvPr id="2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اسلاید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9" name="Rectangle 2"/>
          <p:cNvSpPr>
            <a:spLocks/>
          </p:cNvSpPr>
          <p:nvPr/>
        </p:nvSpPr>
        <p:spPr bwMode="auto">
          <a:xfrm>
            <a:off x="5712081" y="805676"/>
            <a:ext cx="76783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254874" y="2211116"/>
            <a:ext cx="4176464" cy="3594148"/>
            <a:chOff x="4730874" y="2211116"/>
            <a:chExt cx="4176464" cy="3594148"/>
          </a:xfrm>
        </p:grpSpPr>
        <p:grpSp>
          <p:nvGrpSpPr>
            <p:cNvPr id="27" name="Group 26"/>
            <p:cNvGrpSpPr/>
            <p:nvPr/>
          </p:nvGrpSpPr>
          <p:grpSpPr>
            <a:xfrm>
              <a:off x="4730874" y="2860735"/>
              <a:ext cx="4176464" cy="99125"/>
              <a:chOff x="4730874" y="2860735"/>
              <a:chExt cx="4176464" cy="99125"/>
            </a:xfrm>
          </p:grpSpPr>
          <p:sp>
            <p:nvSpPr>
              <p:cNvPr id="17" name="Line 7"/>
              <p:cNvSpPr>
                <a:spLocks noChangeShapeType="1"/>
              </p:cNvSpPr>
              <p:nvPr/>
            </p:nvSpPr>
            <p:spPr bwMode="auto">
              <a:xfrm>
                <a:off x="4730874" y="2860735"/>
                <a:ext cx="4176464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8" name="Line 8"/>
              <p:cNvSpPr>
                <a:spLocks noChangeShapeType="1"/>
              </p:cNvSpPr>
              <p:nvPr/>
            </p:nvSpPr>
            <p:spPr bwMode="auto">
              <a:xfrm>
                <a:off x="4730874" y="2910298"/>
                <a:ext cx="4176464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9" name="Line 9"/>
              <p:cNvSpPr>
                <a:spLocks noChangeShapeType="1"/>
              </p:cNvSpPr>
              <p:nvPr/>
            </p:nvSpPr>
            <p:spPr bwMode="auto">
              <a:xfrm>
                <a:off x="4730874" y="2959860"/>
                <a:ext cx="4176464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</p:grpSp>
        <p:sp>
          <p:nvSpPr>
            <p:cNvPr id="20" name="Rectangle 10"/>
            <p:cNvSpPr>
              <a:spLocks/>
            </p:cNvSpPr>
            <p:nvPr/>
          </p:nvSpPr>
          <p:spPr bwMode="auto">
            <a:xfrm>
              <a:off x="4730874" y="2211116"/>
              <a:ext cx="4137752" cy="467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rtl="1">
                <a:lnSpc>
                  <a:spcPct val="70000"/>
                </a:lnSpc>
              </a:pPr>
              <a:r>
                <a:rPr lang="fa-IR" sz="2400" dirty="0"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لورم ایپسوم متن ساختگی</a:t>
              </a:r>
              <a:endParaRPr lang="en-US" sz="2400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endParaRPr>
            </a:p>
          </p:txBody>
        </p:sp>
        <p:sp>
          <p:nvSpPr>
            <p:cNvPr id="21" name="Rectangle 11"/>
            <p:cNvSpPr>
              <a:spLocks/>
            </p:cNvSpPr>
            <p:nvPr/>
          </p:nvSpPr>
          <p:spPr bwMode="auto">
            <a:xfrm>
              <a:off x="5685349" y="3015617"/>
              <a:ext cx="3063115" cy="2789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4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متن اسلاید لورم ایپسوم</a:t>
              </a:r>
              <a:endParaRPr lang="en-US" sz="14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ctr" rtl="1"/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طلبد.</a:t>
              </a:r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</p:txBody>
        </p:sp>
      </p:grpSp>
      <p:sp>
        <p:nvSpPr>
          <p:cNvPr id="23" name="AutoShape 13"/>
          <p:cNvSpPr>
            <a:spLocks/>
          </p:cNvSpPr>
          <p:nvPr/>
        </p:nvSpPr>
        <p:spPr bwMode="auto">
          <a:xfrm>
            <a:off x="6254875" y="3154347"/>
            <a:ext cx="772219" cy="77221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0751" y="6596"/>
                </a:moveTo>
                <a:cubicBezTo>
                  <a:pt x="19931" y="4657"/>
                  <a:pt x="18562" y="3009"/>
                  <a:pt x="16839" y="1845"/>
                </a:cubicBezTo>
                <a:cubicBezTo>
                  <a:pt x="15116" y="681"/>
                  <a:pt x="13035" y="0"/>
                  <a:pt x="10800" y="0"/>
                </a:cubicBezTo>
                <a:cubicBezTo>
                  <a:pt x="9311" y="0"/>
                  <a:pt x="7888" y="302"/>
                  <a:pt x="6596" y="849"/>
                </a:cubicBezTo>
                <a:cubicBezTo>
                  <a:pt x="4657" y="1669"/>
                  <a:pt x="3009" y="3038"/>
                  <a:pt x="1845" y="4761"/>
                </a:cubicBezTo>
                <a:cubicBezTo>
                  <a:pt x="681" y="6484"/>
                  <a:pt x="0" y="8565"/>
                  <a:pt x="0" y="10800"/>
                </a:cubicBezTo>
                <a:cubicBezTo>
                  <a:pt x="0" y="12289"/>
                  <a:pt x="302" y="13712"/>
                  <a:pt x="849" y="15004"/>
                </a:cubicBezTo>
                <a:cubicBezTo>
                  <a:pt x="1669" y="16943"/>
                  <a:pt x="3038" y="18591"/>
                  <a:pt x="4761" y="19755"/>
                </a:cubicBezTo>
                <a:cubicBezTo>
                  <a:pt x="6484" y="20919"/>
                  <a:pt x="8565" y="21600"/>
                  <a:pt x="10800" y="21600"/>
                </a:cubicBezTo>
                <a:cubicBezTo>
                  <a:pt x="12289" y="21600"/>
                  <a:pt x="13712" y="21298"/>
                  <a:pt x="15004" y="20751"/>
                </a:cubicBezTo>
                <a:cubicBezTo>
                  <a:pt x="16943" y="19931"/>
                  <a:pt x="18591" y="18562"/>
                  <a:pt x="19755" y="16839"/>
                </a:cubicBezTo>
                <a:cubicBezTo>
                  <a:pt x="20919" y="15116"/>
                  <a:pt x="21600" y="13035"/>
                  <a:pt x="21600" y="10800"/>
                </a:cubicBezTo>
                <a:cubicBezTo>
                  <a:pt x="21600" y="9311"/>
                  <a:pt x="21298" y="7888"/>
                  <a:pt x="20751" y="6596"/>
                </a:cubicBezTo>
                <a:close/>
                <a:moveTo>
                  <a:pt x="20751" y="6596"/>
                </a:moveTo>
              </a:path>
            </a:pathLst>
          </a:custGeom>
          <a:solidFill>
            <a:schemeClr val="accent1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pic>
        <p:nvPicPr>
          <p:cNvPr id="2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4627">
            <a:off x="3467352" y="2208119"/>
            <a:ext cx="2266699" cy="335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28"/>
          <p:cNvSpPr/>
          <p:nvPr/>
        </p:nvSpPr>
        <p:spPr bwMode="auto">
          <a:xfrm rot="719411">
            <a:off x="3582878" y="2533875"/>
            <a:ext cx="2024867" cy="270705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32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xfrm rot="720000">
            <a:off x="3574601" y="2529521"/>
            <a:ext cx="2026800" cy="2707200"/>
          </a:xfrm>
        </p:spPr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3643">
            <a:off x="2005690" y="2284844"/>
            <a:ext cx="2265975" cy="335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30"/>
          <p:cNvSpPr/>
          <p:nvPr/>
        </p:nvSpPr>
        <p:spPr bwMode="auto">
          <a:xfrm rot="21356988">
            <a:off x="2131047" y="2604557"/>
            <a:ext cx="2024867" cy="270705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32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32" name="Rectangle 7"/>
          <p:cNvSpPr>
            <a:spLocks/>
          </p:cNvSpPr>
          <p:nvPr/>
        </p:nvSpPr>
        <p:spPr bwMode="auto">
          <a:xfrm rot="21353643">
            <a:off x="2521607" y="3778540"/>
            <a:ext cx="1209002" cy="324345"/>
          </a:xfrm>
          <a:prstGeom prst="rect">
            <a:avLst/>
          </a:prstGeom>
          <a:solidFill>
            <a:srgbClr val="1A1A1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 anchor="ctr"/>
          <a:lstStyle/>
          <a:p>
            <a:r>
              <a:rPr lang="en-US" sz="1600" dirty="0">
                <a:latin typeface="Open Sans Bold" charset="0"/>
                <a:cs typeface="Open Sans Bold" charset="0"/>
                <a:sym typeface="Open Sans Bold" charset="0"/>
              </a:rPr>
              <a:t>SLIDEHACK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 rot="21360000">
            <a:off x="2125407" y="2597825"/>
            <a:ext cx="2026800" cy="2707200"/>
          </a:xfrm>
        </p:spPr>
      </p:sp>
    </p:spTree>
    <p:extLst>
      <p:ext uri="{BB962C8B-B14F-4D97-AF65-F5344CB8AC3E}">
        <p14:creationId xmlns:p14="http://schemas.microsoft.com/office/powerpoint/2010/main" val="324400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icture Placeholder 95"/>
          <p:cNvSpPr>
            <a:spLocks noGrp="1"/>
          </p:cNvSpPr>
          <p:nvPr>
            <p:ph type="pic" sz="quarter" idx="13"/>
          </p:nvPr>
        </p:nvSpPr>
        <p:spPr>
          <a:xfrm>
            <a:off x="5225144" y="10272"/>
            <a:ext cx="5458563" cy="6847729"/>
          </a:xfrm>
        </p:spPr>
      </p:sp>
      <p:grpSp>
        <p:nvGrpSpPr>
          <p:cNvPr id="33" name="Group 20"/>
          <p:cNvGrpSpPr>
            <a:grpSpLocks/>
          </p:cNvGrpSpPr>
          <p:nvPr/>
        </p:nvGrpSpPr>
        <p:grpSpPr bwMode="auto">
          <a:xfrm>
            <a:off x="3052176" y="1583539"/>
            <a:ext cx="3772918" cy="2478243"/>
            <a:chOff x="0" y="0"/>
            <a:chExt cx="4788" cy="3145"/>
          </a:xfrm>
        </p:grpSpPr>
        <p:sp>
          <p:nvSpPr>
            <p:cNvPr id="34" name="AutoShape 5"/>
            <p:cNvSpPr>
              <a:spLocks/>
            </p:cNvSpPr>
            <p:nvPr/>
          </p:nvSpPr>
          <p:spPr bwMode="auto">
            <a:xfrm>
              <a:off x="0" y="0"/>
              <a:ext cx="4788" cy="3145"/>
            </a:xfrm>
            <a:prstGeom prst="roundRect">
              <a:avLst>
                <a:gd name="adj" fmla="val 2926"/>
              </a:avLst>
            </a:prstGeom>
            <a:solidFill>
              <a:srgbClr val="343434"/>
            </a:solidFill>
            <a:ln w="25400" cap="flat">
              <a:solidFill>
                <a:srgbClr val="1A1A1A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33400" algn="ctr" rotWithShape="0">
                <a:schemeClr val="bg2">
                  <a:alpha val="81999"/>
                </a:schemeClr>
              </a:outerShdw>
            </a:effectLst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sp>
          <p:nvSpPr>
            <p:cNvPr id="35" name="Rectangle 6"/>
            <p:cNvSpPr>
              <a:spLocks/>
            </p:cNvSpPr>
            <p:nvPr/>
          </p:nvSpPr>
          <p:spPr bwMode="auto">
            <a:xfrm>
              <a:off x="0" y="233"/>
              <a:ext cx="4788" cy="222"/>
            </a:xfrm>
            <a:prstGeom prst="rect">
              <a:avLst/>
            </a:prstGeom>
            <a:solidFill>
              <a:srgbClr val="CDCDCD"/>
            </a:solidFill>
            <a:ln w="25400" cap="flat">
              <a:solidFill>
                <a:srgbClr val="CDCDC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sp>
          <p:nvSpPr>
            <p:cNvPr id="36" name="AutoShape 7"/>
            <p:cNvSpPr>
              <a:spLocks/>
            </p:cNvSpPr>
            <p:nvPr/>
          </p:nvSpPr>
          <p:spPr bwMode="auto">
            <a:xfrm>
              <a:off x="717" y="60"/>
              <a:ext cx="1915" cy="395"/>
            </a:xfrm>
            <a:prstGeom prst="roundRect">
              <a:avLst>
                <a:gd name="adj" fmla="val 27134"/>
              </a:avLst>
            </a:prstGeom>
            <a:solidFill>
              <a:srgbClr val="CDCDCD"/>
            </a:solidFill>
            <a:ln w="25400" cap="flat">
              <a:solidFill>
                <a:srgbClr val="CDCDC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sp>
          <p:nvSpPr>
            <p:cNvPr id="37" name="Oval 8"/>
            <p:cNvSpPr>
              <a:spLocks/>
            </p:cNvSpPr>
            <p:nvPr/>
          </p:nvSpPr>
          <p:spPr bwMode="auto">
            <a:xfrm>
              <a:off x="84" y="84"/>
              <a:ext cx="68" cy="67"/>
            </a:xfrm>
            <a:prstGeom prst="ellipse">
              <a:avLst/>
            </a:prstGeom>
            <a:solidFill>
              <a:srgbClr val="DD2067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sp>
          <p:nvSpPr>
            <p:cNvPr id="38" name="Oval 9"/>
            <p:cNvSpPr>
              <a:spLocks/>
            </p:cNvSpPr>
            <p:nvPr/>
          </p:nvSpPr>
          <p:spPr bwMode="auto">
            <a:xfrm>
              <a:off x="204" y="84"/>
              <a:ext cx="68" cy="67"/>
            </a:xfrm>
            <a:prstGeom prst="ellipse">
              <a:avLst/>
            </a:prstGeom>
            <a:solidFill>
              <a:srgbClr val="FD9A00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sp>
          <p:nvSpPr>
            <p:cNvPr id="39" name="Oval 10"/>
            <p:cNvSpPr>
              <a:spLocks/>
            </p:cNvSpPr>
            <p:nvPr/>
          </p:nvSpPr>
          <p:spPr bwMode="auto">
            <a:xfrm>
              <a:off x="324" y="84"/>
              <a:ext cx="68" cy="67"/>
            </a:xfrm>
            <a:prstGeom prst="ellipse">
              <a:avLst/>
            </a:prstGeom>
            <a:solidFill>
              <a:srgbClr val="66B132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grpSp>
          <p:nvGrpSpPr>
            <p:cNvPr id="40" name="Group 14"/>
            <p:cNvGrpSpPr>
              <a:grpSpLocks/>
            </p:cNvGrpSpPr>
            <p:nvPr/>
          </p:nvGrpSpPr>
          <p:grpSpPr bwMode="auto">
            <a:xfrm>
              <a:off x="4590" y="300"/>
              <a:ext cx="99" cy="92"/>
              <a:chOff x="0" y="0"/>
              <a:chExt cx="98" cy="91"/>
            </a:xfrm>
          </p:grpSpPr>
          <p:sp>
            <p:nvSpPr>
              <p:cNvPr id="45" name="Rectangle 11"/>
              <p:cNvSpPr>
                <a:spLocks/>
              </p:cNvSpPr>
              <p:nvPr/>
            </p:nvSpPr>
            <p:spPr bwMode="auto">
              <a:xfrm>
                <a:off x="0" y="0"/>
                <a:ext cx="98" cy="18"/>
              </a:xfrm>
              <a:prstGeom prst="rect">
                <a:avLst/>
              </a:prstGeom>
              <a:solidFill>
                <a:srgbClr val="808080"/>
              </a:solidFill>
              <a:ln w="25400" cap="flat">
                <a:solidFill>
                  <a:srgbClr val="80808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46" name="Rectangle 12"/>
              <p:cNvSpPr>
                <a:spLocks/>
              </p:cNvSpPr>
              <p:nvPr/>
            </p:nvSpPr>
            <p:spPr bwMode="auto">
              <a:xfrm>
                <a:off x="0" y="35"/>
                <a:ext cx="98" cy="19"/>
              </a:xfrm>
              <a:prstGeom prst="rect">
                <a:avLst/>
              </a:prstGeom>
              <a:solidFill>
                <a:srgbClr val="808080"/>
              </a:solidFill>
              <a:ln w="25400" cap="flat">
                <a:solidFill>
                  <a:srgbClr val="80808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47" name="Rectangle 13"/>
              <p:cNvSpPr>
                <a:spLocks/>
              </p:cNvSpPr>
              <p:nvPr/>
            </p:nvSpPr>
            <p:spPr bwMode="auto">
              <a:xfrm>
                <a:off x="0" y="73"/>
                <a:ext cx="98" cy="18"/>
              </a:xfrm>
              <a:prstGeom prst="rect">
                <a:avLst/>
              </a:prstGeom>
              <a:solidFill>
                <a:srgbClr val="808080"/>
              </a:solidFill>
              <a:ln w="25400" cap="flat">
                <a:solidFill>
                  <a:srgbClr val="80808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</p:grpSp>
        <p:sp>
          <p:nvSpPr>
            <p:cNvPr id="41" name="Rectangle 15"/>
            <p:cNvSpPr>
              <a:spLocks/>
            </p:cNvSpPr>
            <p:nvPr/>
          </p:nvSpPr>
          <p:spPr bwMode="auto">
            <a:xfrm>
              <a:off x="837" y="275"/>
              <a:ext cx="3597" cy="141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B3B3B3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grpSp>
          <p:nvGrpSpPr>
            <p:cNvPr id="42" name="Group 18"/>
            <p:cNvGrpSpPr>
              <a:grpSpLocks/>
            </p:cNvGrpSpPr>
            <p:nvPr/>
          </p:nvGrpSpPr>
          <p:grpSpPr bwMode="auto">
            <a:xfrm>
              <a:off x="2510" y="123"/>
              <a:ext cx="58" cy="58"/>
              <a:chOff x="0" y="0"/>
              <a:chExt cx="57" cy="57"/>
            </a:xfrm>
          </p:grpSpPr>
          <p:sp>
            <p:nvSpPr>
              <p:cNvPr id="43" name="Rectangle 16"/>
              <p:cNvSpPr>
                <a:spLocks/>
              </p:cNvSpPr>
              <p:nvPr/>
            </p:nvSpPr>
            <p:spPr bwMode="auto">
              <a:xfrm rot="2814818">
                <a:off x="-4" y="22"/>
                <a:ext cx="65" cy="13"/>
              </a:xfrm>
              <a:prstGeom prst="rect">
                <a:avLst/>
              </a:prstGeom>
              <a:solidFill>
                <a:srgbClr val="9A9A9A"/>
              </a:solidFill>
              <a:ln w="25400" cap="flat">
                <a:solidFill>
                  <a:srgbClr val="9A9A9A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44" name="AutoShape 17"/>
              <p:cNvSpPr>
                <a:spLocks/>
              </p:cNvSpPr>
              <p:nvPr/>
            </p:nvSpPr>
            <p:spPr bwMode="auto">
              <a:xfrm rot="-2582437">
                <a:off x="-4" y="22"/>
                <a:ext cx="66" cy="1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9A9A9A"/>
              </a:solidFill>
              <a:ln w="25400" cap="flat">
                <a:solidFill>
                  <a:srgbClr val="9A9A9A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</p:grpSp>
      </p:grpSp>
      <p:sp>
        <p:nvSpPr>
          <p:cNvPr id="69" name="Round Same Side Corner Rectangle 68"/>
          <p:cNvSpPr/>
          <p:nvPr/>
        </p:nvSpPr>
        <p:spPr bwMode="auto">
          <a:xfrm flipV="1">
            <a:off x="3041536" y="1942077"/>
            <a:ext cx="3773705" cy="2119705"/>
          </a:xfrm>
          <a:prstGeom prst="round2SameRect">
            <a:avLst>
              <a:gd name="adj1" fmla="val 2223"/>
              <a:gd name="adj2" fmla="val 0"/>
            </a:avLst>
          </a:prstGeom>
          <a:solidFill>
            <a:schemeClr val="tx2">
              <a:lumMod val="75000"/>
              <a:lumOff val="2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32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71" name="Rectangle 21"/>
          <p:cNvSpPr>
            <a:spLocks/>
          </p:cNvSpPr>
          <p:nvPr/>
        </p:nvSpPr>
        <p:spPr bwMode="auto">
          <a:xfrm>
            <a:off x="3879570" y="2747406"/>
            <a:ext cx="1752500" cy="388482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b"/>
          <a:lstStyle/>
          <a:p>
            <a:pPr algn="ctr">
              <a:lnSpc>
                <a:spcPct val="70000"/>
              </a:lnSpc>
            </a:pPr>
            <a:r>
              <a:rPr lang="en-US" sz="2400">
                <a:latin typeface="Montserrat-Bold" charset="0"/>
                <a:ea typeface="Montserrat-Bold" charset="0"/>
                <a:cs typeface="Montserrat-Bold" charset="0"/>
                <a:sym typeface="Montserrat-Bold" charset="0"/>
              </a:rPr>
              <a:t>WEBSITE</a:t>
            </a: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0"/>
          </p:nvPr>
        </p:nvSpPr>
        <p:spPr>
          <a:xfrm>
            <a:off x="3046324" y="1944333"/>
            <a:ext cx="3772800" cy="2120400"/>
          </a:xfrm>
        </p:spPr>
      </p:sp>
      <p:grpSp>
        <p:nvGrpSpPr>
          <p:cNvPr id="48" name="Group 44"/>
          <p:cNvGrpSpPr>
            <a:grpSpLocks/>
          </p:cNvGrpSpPr>
          <p:nvPr/>
        </p:nvGrpSpPr>
        <p:grpSpPr bwMode="auto">
          <a:xfrm>
            <a:off x="5375185" y="1583539"/>
            <a:ext cx="3773705" cy="2478243"/>
            <a:chOff x="0" y="0"/>
            <a:chExt cx="4788" cy="3145"/>
          </a:xfrm>
        </p:grpSpPr>
        <p:grpSp>
          <p:nvGrpSpPr>
            <p:cNvPr id="49" name="Group 38"/>
            <p:cNvGrpSpPr>
              <a:grpSpLocks/>
            </p:cNvGrpSpPr>
            <p:nvPr/>
          </p:nvGrpSpPr>
          <p:grpSpPr bwMode="auto">
            <a:xfrm>
              <a:off x="0" y="0"/>
              <a:ext cx="4788" cy="3145"/>
              <a:chOff x="0" y="0"/>
              <a:chExt cx="4788" cy="3145"/>
            </a:xfrm>
          </p:grpSpPr>
          <p:sp>
            <p:nvSpPr>
              <p:cNvPr id="55" name="AutoShape 23"/>
              <p:cNvSpPr>
                <a:spLocks/>
              </p:cNvSpPr>
              <p:nvPr/>
            </p:nvSpPr>
            <p:spPr bwMode="auto">
              <a:xfrm>
                <a:off x="0" y="0"/>
                <a:ext cx="4788" cy="3145"/>
              </a:xfrm>
              <a:prstGeom prst="roundRect">
                <a:avLst>
                  <a:gd name="adj" fmla="val 2926"/>
                </a:avLst>
              </a:prstGeom>
              <a:solidFill>
                <a:srgbClr val="343434"/>
              </a:solidFill>
              <a:ln w="25400" cap="flat">
                <a:solidFill>
                  <a:srgbClr val="1A1A1A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533400" algn="ctr" rotWithShape="0">
                  <a:schemeClr val="bg2">
                    <a:alpha val="81999"/>
                  </a:schemeClr>
                </a:outerShdw>
              </a:effectLst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56" name="Rectangle 24"/>
              <p:cNvSpPr>
                <a:spLocks/>
              </p:cNvSpPr>
              <p:nvPr/>
            </p:nvSpPr>
            <p:spPr bwMode="auto">
              <a:xfrm>
                <a:off x="0" y="233"/>
                <a:ext cx="4788" cy="222"/>
              </a:xfrm>
              <a:prstGeom prst="rect">
                <a:avLst/>
              </a:prstGeom>
              <a:solidFill>
                <a:srgbClr val="CDCDCD"/>
              </a:solidFill>
              <a:ln w="25400" cap="flat">
                <a:solidFill>
                  <a:srgbClr val="CDCDCD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57" name="AutoShape 25"/>
              <p:cNvSpPr>
                <a:spLocks/>
              </p:cNvSpPr>
              <p:nvPr/>
            </p:nvSpPr>
            <p:spPr bwMode="auto">
              <a:xfrm>
                <a:off x="717" y="60"/>
                <a:ext cx="1915" cy="395"/>
              </a:xfrm>
              <a:prstGeom prst="roundRect">
                <a:avLst>
                  <a:gd name="adj" fmla="val 27134"/>
                </a:avLst>
              </a:prstGeom>
              <a:solidFill>
                <a:srgbClr val="CDCDCD"/>
              </a:solidFill>
              <a:ln w="25400" cap="flat">
                <a:solidFill>
                  <a:srgbClr val="CDCDCD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58" name="Oval 26"/>
              <p:cNvSpPr>
                <a:spLocks/>
              </p:cNvSpPr>
              <p:nvPr/>
            </p:nvSpPr>
            <p:spPr bwMode="auto">
              <a:xfrm>
                <a:off x="84" y="84"/>
                <a:ext cx="68" cy="67"/>
              </a:xfrm>
              <a:prstGeom prst="ellipse">
                <a:avLst/>
              </a:prstGeom>
              <a:solidFill>
                <a:srgbClr val="DD2067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59" name="Oval 27"/>
              <p:cNvSpPr>
                <a:spLocks/>
              </p:cNvSpPr>
              <p:nvPr/>
            </p:nvSpPr>
            <p:spPr bwMode="auto">
              <a:xfrm>
                <a:off x="204" y="84"/>
                <a:ext cx="68" cy="67"/>
              </a:xfrm>
              <a:prstGeom prst="ellipse">
                <a:avLst/>
              </a:prstGeom>
              <a:solidFill>
                <a:srgbClr val="FD9A00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60" name="Oval 28"/>
              <p:cNvSpPr>
                <a:spLocks/>
              </p:cNvSpPr>
              <p:nvPr/>
            </p:nvSpPr>
            <p:spPr bwMode="auto">
              <a:xfrm>
                <a:off x="324" y="84"/>
                <a:ext cx="68" cy="67"/>
              </a:xfrm>
              <a:prstGeom prst="ellipse">
                <a:avLst/>
              </a:prstGeom>
              <a:solidFill>
                <a:srgbClr val="66B132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grpSp>
            <p:nvGrpSpPr>
              <p:cNvPr id="61" name="Group 32"/>
              <p:cNvGrpSpPr>
                <a:grpSpLocks/>
              </p:cNvGrpSpPr>
              <p:nvPr/>
            </p:nvGrpSpPr>
            <p:grpSpPr bwMode="auto">
              <a:xfrm>
                <a:off x="4590" y="300"/>
                <a:ext cx="99" cy="92"/>
                <a:chOff x="0" y="0"/>
                <a:chExt cx="98" cy="91"/>
              </a:xfrm>
            </p:grpSpPr>
            <p:sp>
              <p:nvSpPr>
                <p:cNvPr id="66" name="Rectangle 29"/>
                <p:cNvSpPr>
                  <a:spLocks/>
                </p:cNvSpPr>
                <p:nvPr/>
              </p:nvSpPr>
              <p:spPr bwMode="auto">
                <a:xfrm>
                  <a:off x="0" y="0"/>
                  <a:ext cx="98" cy="18"/>
                </a:xfrm>
                <a:prstGeom prst="rect">
                  <a:avLst/>
                </a:prstGeom>
                <a:solidFill>
                  <a:srgbClr val="808080"/>
                </a:solidFill>
                <a:ln w="25400" cap="flat">
                  <a:solidFill>
                    <a:srgbClr val="80808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 anchor="b"/>
                <a:lstStyle/>
                <a:p>
                  <a:pPr algn="ctr"/>
                  <a:endParaRPr lang="id-ID" sz="1000"/>
                </a:p>
              </p:txBody>
            </p:sp>
            <p:sp>
              <p:nvSpPr>
                <p:cNvPr id="67" name="Rectangle 30"/>
                <p:cNvSpPr>
                  <a:spLocks/>
                </p:cNvSpPr>
                <p:nvPr/>
              </p:nvSpPr>
              <p:spPr bwMode="auto">
                <a:xfrm>
                  <a:off x="0" y="35"/>
                  <a:ext cx="98" cy="19"/>
                </a:xfrm>
                <a:prstGeom prst="rect">
                  <a:avLst/>
                </a:prstGeom>
                <a:solidFill>
                  <a:srgbClr val="808080"/>
                </a:solidFill>
                <a:ln w="25400" cap="flat">
                  <a:solidFill>
                    <a:srgbClr val="80808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 anchor="b"/>
                <a:lstStyle/>
                <a:p>
                  <a:pPr algn="ctr"/>
                  <a:endParaRPr lang="id-ID" sz="1000"/>
                </a:p>
              </p:txBody>
            </p:sp>
            <p:sp>
              <p:nvSpPr>
                <p:cNvPr id="68" name="Rectangle 31"/>
                <p:cNvSpPr>
                  <a:spLocks/>
                </p:cNvSpPr>
                <p:nvPr/>
              </p:nvSpPr>
              <p:spPr bwMode="auto">
                <a:xfrm>
                  <a:off x="0" y="73"/>
                  <a:ext cx="98" cy="18"/>
                </a:xfrm>
                <a:prstGeom prst="rect">
                  <a:avLst/>
                </a:prstGeom>
                <a:solidFill>
                  <a:srgbClr val="808080"/>
                </a:solidFill>
                <a:ln w="25400" cap="flat">
                  <a:solidFill>
                    <a:srgbClr val="80808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 anchor="b"/>
                <a:lstStyle/>
                <a:p>
                  <a:pPr algn="ctr"/>
                  <a:endParaRPr lang="id-ID" sz="1000"/>
                </a:p>
              </p:txBody>
            </p:sp>
          </p:grpSp>
          <p:sp>
            <p:nvSpPr>
              <p:cNvPr id="62" name="Rectangle 33"/>
              <p:cNvSpPr>
                <a:spLocks/>
              </p:cNvSpPr>
              <p:nvPr/>
            </p:nvSpPr>
            <p:spPr bwMode="auto">
              <a:xfrm>
                <a:off x="837" y="275"/>
                <a:ext cx="3597" cy="141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B3B3B3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grpSp>
            <p:nvGrpSpPr>
              <p:cNvPr id="63" name="Group 36"/>
              <p:cNvGrpSpPr>
                <a:grpSpLocks/>
              </p:cNvGrpSpPr>
              <p:nvPr/>
            </p:nvGrpSpPr>
            <p:grpSpPr bwMode="auto">
              <a:xfrm>
                <a:off x="2510" y="123"/>
                <a:ext cx="58" cy="58"/>
                <a:chOff x="0" y="0"/>
                <a:chExt cx="57" cy="57"/>
              </a:xfrm>
            </p:grpSpPr>
            <p:sp>
              <p:nvSpPr>
                <p:cNvPr id="64" name="Rectangle 34"/>
                <p:cNvSpPr>
                  <a:spLocks/>
                </p:cNvSpPr>
                <p:nvPr/>
              </p:nvSpPr>
              <p:spPr bwMode="auto">
                <a:xfrm rot="2814818">
                  <a:off x="-4" y="22"/>
                  <a:ext cx="65" cy="13"/>
                </a:xfrm>
                <a:prstGeom prst="rect">
                  <a:avLst/>
                </a:prstGeom>
                <a:solidFill>
                  <a:srgbClr val="9A9A9A"/>
                </a:solidFill>
                <a:ln w="25400" cap="flat">
                  <a:solidFill>
                    <a:srgbClr val="9A9A9A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 anchor="b"/>
                <a:lstStyle/>
                <a:p>
                  <a:pPr algn="ctr"/>
                  <a:endParaRPr lang="id-ID" sz="1000"/>
                </a:p>
              </p:txBody>
            </p:sp>
            <p:sp>
              <p:nvSpPr>
                <p:cNvPr id="65" name="AutoShape 35"/>
                <p:cNvSpPr>
                  <a:spLocks/>
                </p:cNvSpPr>
                <p:nvPr/>
              </p:nvSpPr>
              <p:spPr bwMode="auto">
                <a:xfrm rot="-2582437">
                  <a:off x="-4" y="22"/>
                  <a:ext cx="66" cy="1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25400" cap="flat">
                  <a:solidFill>
                    <a:srgbClr val="9A9A9A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 anchor="b"/>
                <a:lstStyle/>
                <a:p>
                  <a:pPr algn="ctr"/>
                  <a:endParaRPr lang="id-ID" sz="1000"/>
                </a:p>
              </p:txBody>
            </p:sp>
          </p:grpSp>
        </p:grpSp>
        <p:grpSp>
          <p:nvGrpSpPr>
            <p:cNvPr id="50" name="Group 43"/>
            <p:cNvGrpSpPr>
              <a:grpSpLocks/>
            </p:cNvGrpSpPr>
            <p:nvPr/>
          </p:nvGrpSpPr>
          <p:grpSpPr bwMode="auto">
            <a:xfrm>
              <a:off x="315" y="699"/>
              <a:ext cx="488" cy="487"/>
              <a:chOff x="0" y="0"/>
              <a:chExt cx="487" cy="487"/>
            </a:xfrm>
          </p:grpSpPr>
          <p:sp>
            <p:nvSpPr>
              <p:cNvPr id="51" name="AutoShape 39"/>
              <p:cNvSpPr>
                <a:spLocks/>
              </p:cNvSpPr>
              <p:nvPr/>
            </p:nvSpPr>
            <p:spPr bwMode="auto">
              <a:xfrm>
                <a:off x="0" y="0"/>
                <a:ext cx="487" cy="487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0751" y="6596"/>
                    </a:moveTo>
                    <a:cubicBezTo>
                      <a:pt x="19931" y="4657"/>
                      <a:pt x="18562" y="3009"/>
                      <a:pt x="16839" y="1845"/>
                    </a:cubicBezTo>
                    <a:cubicBezTo>
                      <a:pt x="15116" y="681"/>
                      <a:pt x="13035" y="0"/>
                      <a:pt x="10800" y="0"/>
                    </a:cubicBezTo>
                    <a:cubicBezTo>
                      <a:pt x="9311" y="0"/>
                      <a:pt x="7888" y="302"/>
                      <a:pt x="6596" y="849"/>
                    </a:cubicBezTo>
                    <a:cubicBezTo>
                      <a:pt x="4657" y="1669"/>
                      <a:pt x="3009" y="3038"/>
                      <a:pt x="1845" y="4761"/>
                    </a:cubicBezTo>
                    <a:cubicBezTo>
                      <a:pt x="681" y="6484"/>
                      <a:pt x="0" y="8565"/>
                      <a:pt x="0" y="10800"/>
                    </a:cubicBezTo>
                    <a:cubicBezTo>
                      <a:pt x="0" y="12289"/>
                      <a:pt x="302" y="13712"/>
                      <a:pt x="849" y="15004"/>
                    </a:cubicBezTo>
                    <a:cubicBezTo>
                      <a:pt x="1669" y="16943"/>
                      <a:pt x="3038" y="18591"/>
                      <a:pt x="4761" y="19755"/>
                    </a:cubicBezTo>
                    <a:cubicBezTo>
                      <a:pt x="6484" y="20919"/>
                      <a:pt x="8565" y="21600"/>
                      <a:pt x="10800" y="21600"/>
                    </a:cubicBezTo>
                    <a:cubicBezTo>
                      <a:pt x="12289" y="21600"/>
                      <a:pt x="13712" y="21298"/>
                      <a:pt x="15004" y="20751"/>
                    </a:cubicBezTo>
                    <a:cubicBezTo>
                      <a:pt x="16943" y="19931"/>
                      <a:pt x="18591" y="18562"/>
                      <a:pt x="19755" y="16839"/>
                    </a:cubicBezTo>
                    <a:cubicBezTo>
                      <a:pt x="20919" y="15116"/>
                      <a:pt x="21600" y="13035"/>
                      <a:pt x="21600" y="10800"/>
                    </a:cubicBezTo>
                    <a:cubicBezTo>
                      <a:pt x="21600" y="9311"/>
                      <a:pt x="21298" y="7888"/>
                      <a:pt x="20751" y="6596"/>
                    </a:cubicBezTo>
                    <a:close/>
                    <a:moveTo>
                      <a:pt x="20751" y="6596"/>
                    </a:moveTo>
                  </a:path>
                </a:pathLst>
              </a:custGeom>
              <a:solidFill>
                <a:srgbClr val="FF27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52" name="AutoShape 40"/>
              <p:cNvSpPr>
                <a:spLocks/>
              </p:cNvSpPr>
              <p:nvPr/>
            </p:nvSpPr>
            <p:spPr bwMode="auto">
              <a:xfrm>
                <a:off x="138" y="158"/>
                <a:ext cx="214" cy="17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4773" y="21600"/>
                    </a:moveTo>
                    <a:cubicBezTo>
                      <a:pt x="5068" y="21600"/>
                      <a:pt x="5361" y="21461"/>
                      <a:pt x="5584" y="21182"/>
                    </a:cubicBezTo>
                    <a:lnTo>
                      <a:pt x="16846" y="7123"/>
                    </a:lnTo>
                    <a:lnTo>
                      <a:pt x="18501" y="9189"/>
                    </a:lnTo>
                    <a:lnTo>
                      <a:pt x="21600" y="5320"/>
                    </a:lnTo>
                    <a:lnTo>
                      <a:pt x="17710" y="418"/>
                    </a:lnTo>
                    <a:cubicBezTo>
                      <a:pt x="17487" y="139"/>
                      <a:pt x="17194" y="0"/>
                      <a:pt x="16898" y="0"/>
                    </a:cubicBezTo>
                    <a:cubicBezTo>
                      <a:pt x="16603" y="1"/>
                      <a:pt x="16310" y="139"/>
                      <a:pt x="16087" y="418"/>
                    </a:cubicBezTo>
                    <a:lnTo>
                      <a:pt x="4819" y="14484"/>
                    </a:lnTo>
                    <a:lnTo>
                      <a:pt x="3099" y="12336"/>
                    </a:lnTo>
                    <a:lnTo>
                      <a:pt x="0" y="16205"/>
                    </a:lnTo>
                    <a:lnTo>
                      <a:pt x="3961" y="21183"/>
                    </a:lnTo>
                    <a:lnTo>
                      <a:pt x="3961" y="21182"/>
                    </a:lnTo>
                    <a:cubicBezTo>
                      <a:pt x="4184" y="21461"/>
                      <a:pt x="4477" y="21600"/>
                      <a:pt x="4773" y="21600"/>
                    </a:cubicBezTo>
                    <a:close/>
                    <a:moveTo>
                      <a:pt x="4773" y="21600"/>
                    </a:moveTo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53" name="AutoShape 41"/>
              <p:cNvSpPr>
                <a:spLocks/>
              </p:cNvSpPr>
              <p:nvPr/>
            </p:nvSpPr>
            <p:spPr bwMode="auto">
              <a:xfrm>
                <a:off x="101" y="99"/>
                <a:ext cx="193" cy="17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499" y="18982"/>
                    </a:moveTo>
                    <a:lnTo>
                      <a:pt x="488" y="18994"/>
                    </a:lnTo>
                    <a:lnTo>
                      <a:pt x="2862" y="21600"/>
                    </a:lnTo>
                    <a:lnTo>
                      <a:pt x="16026" y="7133"/>
                    </a:lnTo>
                    <a:lnTo>
                      <a:pt x="16217" y="6924"/>
                    </a:lnTo>
                    <a:lnTo>
                      <a:pt x="18162" y="9059"/>
                    </a:lnTo>
                    <a:lnTo>
                      <a:pt x="21600" y="5287"/>
                    </a:lnTo>
                    <a:lnTo>
                      <a:pt x="17154" y="407"/>
                    </a:lnTo>
                    <a:cubicBezTo>
                      <a:pt x="16906" y="136"/>
                      <a:pt x="16581" y="1"/>
                      <a:pt x="16253" y="0"/>
                    </a:cubicBezTo>
                    <a:cubicBezTo>
                      <a:pt x="15925" y="1"/>
                      <a:pt x="15599" y="136"/>
                      <a:pt x="15353" y="407"/>
                    </a:cubicBezTo>
                    <a:lnTo>
                      <a:pt x="371" y="16849"/>
                    </a:lnTo>
                    <a:cubicBezTo>
                      <a:pt x="124" y="17120"/>
                      <a:pt x="1" y="17476"/>
                      <a:pt x="0" y="17835"/>
                    </a:cubicBezTo>
                    <a:cubicBezTo>
                      <a:pt x="1" y="18173"/>
                      <a:pt x="110" y="18509"/>
                      <a:pt x="328" y="18774"/>
                    </a:cubicBezTo>
                    <a:cubicBezTo>
                      <a:pt x="328" y="18774"/>
                      <a:pt x="499" y="18982"/>
                      <a:pt x="499" y="18982"/>
                    </a:cubicBezTo>
                    <a:close/>
                    <a:moveTo>
                      <a:pt x="499" y="18982"/>
                    </a:moveTo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54" name="AutoShape 42"/>
              <p:cNvSpPr>
                <a:spLocks/>
              </p:cNvSpPr>
              <p:nvPr/>
            </p:nvSpPr>
            <p:spPr bwMode="auto">
              <a:xfrm>
                <a:off x="196" y="210"/>
                <a:ext cx="191" cy="17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3455" y="12578"/>
                    </a:moveTo>
                    <a:lnTo>
                      <a:pt x="0" y="16355"/>
                    </a:lnTo>
                    <a:lnTo>
                      <a:pt x="4363" y="21193"/>
                    </a:lnTo>
                    <a:lnTo>
                      <a:pt x="4362" y="21193"/>
                    </a:lnTo>
                    <a:cubicBezTo>
                      <a:pt x="4611" y="21464"/>
                      <a:pt x="4937" y="21600"/>
                      <a:pt x="5266" y="21600"/>
                    </a:cubicBezTo>
                    <a:cubicBezTo>
                      <a:pt x="5596" y="21600"/>
                      <a:pt x="5924" y="21464"/>
                      <a:pt x="6173" y="21192"/>
                    </a:cubicBezTo>
                    <a:lnTo>
                      <a:pt x="21227" y="4740"/>
                    </a:lnTo>
                    <a:cubicBezTo>
                      <a:pt x="21476" y="4468"/>
                      <a:pt x="21600" y="4112"/>
                      <a:pt x="21600" y="3751"/>
                    </a:cubicBezTo>
                    <a:cubicBezTo>
                      <a:pt x="21600" y="3391"/>
                      <a:pt x="21476" y="3034"/>
                      <a:pt x="21227" y="2762"/>
                    </a:cubicBezTo>
                    <a:lnTo>
                      <a:pt x="18694" y="0"/>
                    </a:lnTo>
                    <a:lnTo>
                      <a:pt x="5338" y="14635"/>
                    </a:lnTo>
                    <a:cubicBezTo>
                      <a:pt x="5338" y="14635"/>
                      <a:pt x="3455" y="12578"/>
                      <a:pt x="3455" y="12578"/>
                    </a:cubicBezTo>
                    <a:close/>
                    <a:moveTo>
                      <a:pt x="3455" y="12578"/>
                    </a:moveTo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</p:grpSp>
      </p:grpSp>
      <p:sp>
        <p:nvSpPr>
          <p:cNvPr id="70" name="Round Same Side Corner Rectangle 69"/>
          <p:cNvSpPr/>
          <p:nvPr/>
        </p:nvSpPr>
        <p:spPr bwMode="auto">
          <a:xfrm flipV="1">
            <a:off x="5376761" y="1942077"/>
            <a:ext cx="3773705" cy="2119705"/>
          </a:xfrm>
          <a:prstGeom prst="round2SameRect">
            <a:avLst>
              <a:gd name="adj1" fmla="val 2223"/>
              <a:gd name="adj2" fmla="val 0"/>
            </a:avLst>
          </a:prstGeom>
          <a:solidFill>
            <a:schemeClr val="tx2">
              <a:lumMod val="75000"/>
              <a:lumOff val="2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32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72" name="Rectangle 45"/>
          <p:cNvSpPr>
            <a:spLocks/>
          </p:cNvSpPr>
          <p:nvPr/>
        </p:nvSpPr>
        <p:spPr bwMode="auto">
          <a:xfrm>
            <a:off x="6737545" y="2747406"/>
            <a:ext cx="1752865" cy="388482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b"/>
          <a:lstStyle/>
          <a:p>
            <a:pPr algn="ctr">
              <a:lnSpc>
                <a:spcPct val="70000"/>
              </a:lnSpc>
            </a:pPr>
            <a:r>
              <a:rPr lang="en-US" sz="2400" dirty="0">
                <a:latin typeface="Montserrat-Bold" charset="0"/>
                <a:ea typeface="Montserrat-Bold" charset="0"/>
                <a:cs typeface="Montserrat-Bold" charset="0"/>
                <a:sym typeface="Montserrat-Bold" charset="0"/>
              </a:rPr>
              <a:t>WEBSITE</a:t>
            </a:r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1"/>
          </p:nvPr>
        </p:nvSpPr>
        <p:spPr>
          <a:xfrm>
            <a:off x="5369285" y="1944333"/>
            <a:ext cx="3772800" cy="2120400"/>
          </a:xfrm>
        </p:spPr>
      </p:sp>
      <p:sp>
        <p:nvSpPr>
          <p:cNvPr id="2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9" name="Rectangle 2"/>
          <p:cNvSpPr>
            <a:spLocks/>
          </p:cNvSpPr>
          <p:nvPr/>
        </p:nvSpPr>
        <p:spPr bwMode="auto">
          <a:xfrm>
            <a:off x="5712081" y="805676"/>
            <a:ext cx="76783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sp>
        <p:nvSpPr>
          <p:cNvPr id="21" name="Rectangle 11"/>
          <p:cNvSpPr>
            <a:spLocks/>
          </p:cNvSpPr>
          <p:nvPr/>
        </p:nvSpPr>
        <p:spPr bwMode="auto">
          <a:xfrm>
            <a:off x="3071665" y="4466828"/>
            <a:ext cx="7200800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rtl="1"/>
            <a:r>
              <a:rPr lang="fa-IR" sz="14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متن اسلاید لورم ایپسوم</a:t>
            </a:r>
            <a:endParaRPr lang="en-US" sz="1400" b="1" dirty="0">
              <a:latin typeface="Shabnam" panose="020B0603030804020204" pitchFamily="34" charset="-78"/>
              <a:ea typeface="Source Sans Pro Bold" charset="0"/>
              <a:cs typeface="Shabnam" panose="020B0603030804020204" pitchFamily="34" charset="-78"/>
              <a:sym typeface="Source Sans Pro Bold" charset="0"/>
            </a:endParaRPr>
          </a:p>
          <a:p>
            <a:pPr algn="l"/>
            <a:endParaRPr lang="en-US" sz="1200" dirty="0">
              <a:latin typeface="Source Sans Pro" charset="0"/>
              <a:ea typeface="Source Sans Pro" charset="0"/>
              <a:cs typeface="Source Sans Pro" charset="0"/>
              <a:sym typeface="Source Sans Pro" charset="0"/>
            </a:endParaRPr>
          </a:p>
          <a:p>
            <a:pPr rtl="1"/>
            <a:r>
              <a:rPr lang="fa-IR" sz="13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متن پروژه</a:t>
            </a:r>
            <a:endParaRPr lang="en-US" sz="1300" b="1" dirty="0">
              <a:latin typeface="Shabnam" panose="020B0603030804020204" pitchFamily="34" charset="-78"/>
              <a:ea typeface="Source Sans Pro Bold" charset="0"/>
              <a:cs typeface="Shabnam" panose="020B0603030804020204" pitchFamily="34" charset="-78"/>
              <a:sym typeface="Source Sans Pro Bold" charset="0"/>
            </a:endParaRPr>
          </a:p>
          <a:p>
            <a:pPr rtl="1"/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طلبد.</a:t>
            </a:r>
            <a:endParaRPr lang="en-US" sz="1200" dirty="0">
              <a:latin typeface="Source Sans Pro" charset="0"/>
              <a:ea typeface="Source Sans Pro" charset="0"/>
              <a:cs typeface="Source Sans Pro" charset="0"/>
              <a:sym typeface="Source Sans Pro" charset="0"/>
            </a:endParaRPr>
          </a:p>
        </p:txBody>
      </p:sp>
      <p:sp>
        <p:nvSpPr>
          <p:cNvPr id="23" name="AutoShape 13"/>
          <p:cNvSpPr>
            <a:spLocks/>
          </p:cNvSpPr>
          <p:nvPr/>
        </p:nvSpPr>
        <p:spPr bwMode="auto">
          <a:xfrm>
            <a:off x="2059149" y="4522702"/>
            <a:ext cx="772219" cy="77221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0751" y="6596"/>
                </a:moveTo>
                <a:cubicBezTo>
                  <a:pt x="19931" y="4657"/>
                  <a:pt x="18562" y="3009"/>
                  <a:pt x="16839" y="1845"/>
                </a:cubicBezTo>
                <a:cubicBezTo>
                  <a:pt x="15116" y="681"/>
                  <a:pt x="13035" y="0"/>
                  <a:pt x="10800" y="0"/>
                </a:cubicBezTo>
                <a:cubicBezTo>
                  <a:pt x="9311" y="0"/>
                  <a:pt x="7888" y="302"/>
                  <a:pt x="6596" y="849"/>
                </a:cubicBezTo>
                <a:cubicBezTo>
                  <a:pt x="4657" y="1669"/>
                  <a:pt x="3009" y="3038"/>
                  <a:pt x="1845" y="4761"/>
                </a:cubicBezTo>
                <a:cubicBezTo>
                  <a:pt x="681" y="6484"/>
                  <a:pt x="0" y="8565"/>
                  <a:pt x="0" y="10800"/>
                </a:cubicBezTo>
                <a:cubicBezTo>
                  <a:pt x="0" y="12289"/>
                  <a:pt x="302" y="13712"/>
                  <a:pt x="849" y="15004"/>
                </a:cubicBezTo>
                <a:cubicBezTo>
                  <a:pt x="1669" y="16943"/>
                  <a:pt x="3038" y="18591"/>
                  <a:pt x="4761" y="19755"/>
                </a:cubicBezTo>
                <a:cubicBezTo>
                  <a:pt x="6484" y="20919"/>
                  <a:pt x="8565" y="21600"/>
                  <a:pt x="10800" y="21600"/>
                </a:cubicBezTo>
                <a:cubicBezTo>
                  <a:pt x="12289" y="21600"/>
                  <a:pt x="13712" y="21298"/>
                  <a:pt x="15004" y="20751"/>
                </a:cubicBezTo>
                <a:cubicBezTo>
                  <a:pt x="16943" y="19931"/>
                  <a:pt x="18591" y="18562"/>
                  <a:pt x="19755" y="16839"/>
                </a:cubicBezTo>
                <a:cubicBezTo>
                  <a:pt x="20919" y="15116"/>
                  <a:pt x="21600" y="13035"/>
                  <a:pt x="21600" y="10800"/>
                </a:cubicBezTo>
                <a:cubicBezTo>
                  <a:pt x="21600" y="9311"/>
                  <a:pt x="21298" y="7888"/>
                  <a:pt x="20751" y="6596"/>
                </a:cubicBezTo>
                <a:close/>
                <a:moveTo>
                  <a:pt x="20751" y="6596"/>
                </a:moveTo>
              </a:path>
            </a:pathLst>
          </a:custGeom>
          <a:solidFill>
            <a:schemeClr val="accent1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 dirty="0"/>
          </a:p>
        </p:txBody>
      </p:sp>
      <p:grpSp>
        <p:nvGrpSpPr>
          <p:cNvPr id="73" name="Group 62"/>
          <p:cNvGrpSpPr>
            <a:grpSpLocks/>
          </p:cNvGrpSpPr>
          <p:nvPr/>
        </p:nvGrpSpPr>
        <p:grpSpPr bwMode="auto">
          <a:xfrm>
            <a:off x="4284600" y="1583539"/>
            <a:ext cx="3773705" cy="2478243"/>
            <a:chOff x="0" y="0"/>
            <a:chExt cx="4788" cy="3145"/>
          </a:xfrm>
        </p:grpSpPr>
        <p:sp>
          <p:nvSpPr>
            <p:cNvPr id="74" name="AutoShape 47"/>
            <p:cNvSpPr>
              <a:spLocks/>
            </p:cNvSpPr>
            <p:nvPr/>
          </p:nvSpPr>
          <p:spPr bwMode="auto">
            <a:xfrm>
              <a:off x="0" y="0"/>
              <a:ext cx="4788" cy="3145"/>
            </a:xfrm>
            <a:prstGeom prst="roundRect">
              <a:avLst>
                <a:gd name="adj" fmla="val 2926"/>
              </a:avLst>
            </a:prstGeom>
            <a:solidFill>
              <a:srgbClr val="343434"/>
            </a:solidFill>
            <a:ln w="25400" cap="flat">
              <a:solidFill>
                <a:srgbClr val="1A1A1A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33400" algn="ctr" rotWithShape="0">
                <a:schemeClr val="bg2">
                  <a:alpha val="81999"/>
                </a:schemeClr>
              </a:outerShdw>
            </a:effectLst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sp>
          <p:nvSpPr>
            <p:cNvPr id="75" name="Rectangle 48"/>
            <p:cNvSpPr>
              <a:spLocks/>
            </p:cNvSpPr>
            <p:nvPr/>
          </p:nvSpPr>
          <p:spPr bwMode="auto">
            <a:xfrm>
              <a:off x="0" y="233"/>
              <a:ext cx="4788" cy="222"/>
            </a:xfrm>
            <a:prstGeom prst="rect">
              <a:avLst/>
            </a:prstGeom>
            <a:solidFill>
              <a:srgbClr val="CDCDCD"/>
            </a:solidFill>
            <a:ln w="25400" cap="flat">
              <a:solidFill>
                <a:srgbClr val="CDCDC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sp>
          <p:nvSpPr>
            <p:cNvPr id="76" name="AutoShape 49"/>
            <p:cNvSpPr>
              <a:spLocks/>
            </p:cNvSpPr>
            <p:nvPr/>
          </p:nvSpPr>
          <p:spPr bwMode="auto">
            <a:xfrm>
              <a:off x="717" y="60"/>
              <a:ext cx="1915" cy="395"/>
            </a:xfrm>
            <a:prstGeom prst="roundRect">
              <a:avLst>
                <a:gd name="adj" fmla="val 27134"/>
              </a:avLst>
            </a:prstGeom>
            <a:solidFill>
              <a:srgbClr val="CDCDCD"/>
            </a:solidFill>
            <a:ln w="25400" cap="flat">
              <a:solidFill>
                <a:srgbClr val="CDCDC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sp>
          <p:nvSpPr>
            <p:cNvPr id="77" name="Oval 50"/>
            <p:cNvSpPr>
              <a:spLocks/>
            </p:cNvSpPr>
            <p:nvPr/>
          </p:nvSpPr>
          <p:spPr bwMode="auto">
            <a:xfrm>
              <a:off x="84" y="84"/>
              <a:ext cx="68" cy="67"/>
            </a:xfrm>
            <a:prstGeom prst="ellipse">
              <a:avLst/>
            </a:prstGeom>
            <a:solidFill>
              <a:srgbClr val="DD2067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sp>
          <p:nvSpPr>
            <p:cNvPr id="78" name="Oval 51"/>
            <p:cNvSpPr>
              <a:spLocks/>
            </p:cNvSpPr>
            <p:nvPr/>
          </p:nvSpPr>
          <p:spPr bwMode="auto">
            <a:xfrm>
              <a:off x="204" y="84"/>
              <a:ext cx="68" cy="67"/>
            </a:xfrm>
            <a:prstGeom prst="ellipse">
              <a:avLst/>
            </a:prstGeom>
            <a:solidFill>
              <a:srgbClr val="FD9A00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sp>
          <p:nvSpPr>
            <p:cNvPr id="79" name="Oval 52"/>
            <p:cNvSpPr>
              <a:spLocks/>
            </p:cNvSpPr>
            <p:nvPr/>
          </p:nvSpPr>
          <p:spPr bwMode="auto">
            <a:xfrm>
              <a:off x="324" y="84"/>
              <a:ext cx="68" cy="67"/>
            </a:xfrm>
            <a:prstGeom prst="ellipse">
              <a:avLst/>
            </a:prstGeom>
            <a:solidFill>
              <a:srgbClr val="66B132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grpSp>
          <p:nvGrpSpPr>
            <p:cNvPr id="80" name="Group 56"/>
            <p:cNvGrpSpPr>
              <a:grpSpLocks/>
            </p:cNvGrpSpPr>
            <p:nvPr/>
          </p:nvGrpSpPr>
          <p:grpSpPr bwMode="auto">
            <a:xfrm>
              <a:off x="4590" y="300"/>
              <a:ext cx="99" cy="92"/>
              <a:chOff x="0" y="0"/>
              <a:chExt cx="98" cy="91"/>
            </a:xfrm>
          </p:grpSpPr>
          <p:sp>
            <p:nvSpPr>
              <p:cNvPr id="85" name="Rectangle 53"/>
              <p:cNvSpPr>
                <a:spLocks/>
              </p:cNvSpPr>
              <p:nvPr/>
            </p:nvSpPr>
            <p:spPr bwMode="auto">
              <a:xfrm>
                <a:off x="0" y="0"/>
                <a:ext cx="98" cy="18"/>
              </a:xfrm>
              <a:prstGeom prst="rect">
                <a:avLst/>
              </a:prstGeom>
              <a:solidFill>
                <a:srgbClr val="808080"/>
              </a:solidFill>
              <a:ln w="25400" cap="flat">
                <a:solidFill>
                  <a:srgbClr val="80808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86" name="Rectangle 54"/>
              <p:cNvSpPr>
                <a:spLocks/>
              </p:cNvSpPr>
              <p:nvPr/>
            </p:nvSpPr>
            <p:spPr bwMode="auto">
              <a:xfrm>
                <a:off x="0" y="35"/>
                <a:ext cx="98" cy="19"/>
              </a:xfrm>
              <a:prstGeom prst="rect">
                <a:avLst/>
              </a:prstGeom>
              <a:solidFill>
                <a:srgbClr val="808080"/>
              </a:solidFill>
              <a:ln w="25400" cap="flat">
                <a:solidFill>
                  <a:srgbClr val="80808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87" name="Rectangle 55"/>
              <p:cNvSpPr>
                <a:spLocks/>
              </p:cNvSpPr>
              <p:nvPr/>
            </p:nvSpPr>
            <p:spPr bwMode="auto">
              <a:xfrm>
                <a:off x="0" y="73"/>
                <a:ext cx="98" cy="18"/>
              </a:xfrm>
              <a:prstGeom prst="rect">
                <a:avLst/>
              </a:prstGeom>
              <a:solidFill>
                <a:srgbClr val="808080"/>
              </a:solidFill>
              <a:ln w="25400" cap="flat">
                <a:solidFill>
                  <a:srgbClr val="80808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</p:grpSp>
        <p:sp>
          <p:nvSpPr>
            <p:cNvPr id="81" name="Rectangle 57"/>
            <p:cNvSpPr>
              <a:spLocks/>
            </p:cNvSpPr>
            <p:nvPr/>
          </p:nvSpPr>
          <p:spPr bwMode="auto">
            <a:xfrm>
              <a:off x="837" y="275"/>
              <a:ext cx="3597" cy="141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B3B3B3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b"/>
            <a:lstStyle/>
            <a:p>
              <a:pPr algn="ctr"/>
              <a:endParaRPr lang="id-ID" sz="1000"/>
            </a:p>
          </p:txBody>
        </p:sp>
        <p:grpSp>
          <p:nvGrpSpPr>
            <p:cNvPr id="82" name="Group 60"/>
            <p:cNvGrpSpPr>
              <a:grpSpLocks/>
            </p:cNvGrpSpPr>
            <p:nvPr/>
          </p:nvGrpSpPr>
          <p:grpSpPr bwMode="auto">
            <a:xfrm>
              <a:off x="2510" y="123"/>
              <a:ext cx="58" cy="58"/>
              <a:chOff x="0" y="0"/>
              <a:chExt cx="57" cy="57"/>
            </a:xfrm>
          </p:grpSpPr>
          <p:sp>
            <p:nvSpPr>
              <p:cNvPr id="83" name="Rectangle 58"/>
              <p:cNvSpPr>
                <a:spLocks/>
              </p:cNvSpPr>
              <p:nvPr/>
            </p:nvSpPr>
            <p:spPr bwMode="auto">
              <a:xfrm rot="2814818">
                <a:off x="-4" y="22"/>
                <a:ext cx="65" cy="13"/>
              </a:xfrm>
              <a:prstGeom prst="rect">
                <a:avLst/>
              </a:prstGeom>
              <a:solidFill>
                <a:srgbClr val="9A9A9A"/>
              </a:solidFill>
              <a:ln w="25400" cap="flat">
                <a:solidFill>
                  <a:srgbClr val="9A9A9A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  <p:sp>
            <p:nvSpPr>
              <p:cNvPr id="84" name="AutoShape 59"/>
              <p:cNvSpPr>
                <a:spLocks/>
              </p:cNvSpPr>
              <p:nvPr/>
            </p:nvSpPr>
            <p:spPr bwMode="auto">
              <a:xfrm rot="-2582437">
                <a:off x="-4" y="22"/>
                <a:ext cx="66" cy="1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9A9A9A"/>
              </a:solidFill>
              <a:ln w="25400" cap="flat">
                <a:solidFill>
                  <a:srgbClr val="9A9A9A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b"/>
              <a:lstStyle/>
              <a:p>
                <a:pPr algn="ctr"/>
                <a:endParaRPr lang="id-ID" sz="1000"/>
              </a:p>
            </p:txBody>
          </p:sp>
        </p:grpSp>
      </p:grpSp>
      <p:sp>
        <p:nvSpPr>
          <p:cNvPr id="88" name="Round Same Side Corner Rectangle 87"/>
          <p:cNvSpPr/>
          <p:nvPr/>
        </p:nvSpPr>
        <p:spPr bwMode="auto">
          <a:xfrm flipV="1">
            <a:off x="4258479" y="1955620"/>
            <a:ext cx="3773705" cy="2119705"/>
          </a:xfrm>
          <a:prstGeom prst="round2SameRect">
            <a:avLst>
              <a:gd name="adj1" fmla="val 2223"/>
              <a:gd name="adj2" fmla="val 0"/>
            </a:avLst>
          </a:prstGeom>
          <a:solidFill>
            <a:schemeClr val="tx2">
              <a:lumMod val="75000"/>
              <a:lumOff val="2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3200" dirty="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89" name="Rectangle 69"/>
          <p:cNvSpPr>
            <a:spLocks/>
          </p:cNvSpPr>
          <p:nvPr/>
        </p:nvSpPr>
        <p:spPr bwMode="auto">
          <a:xfrm>
            <a:off x="5346250" y="2747406"/>
            <a:ext cx="1752865" cy="388482"/>
          </a:xfrm>
          <a:prstGeom prst="rect">
            <a:avLst/>
          </a:prstGeom>
          <a:noFill/>
          <a:ln w="127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b"/>
          <a:lstStyle/>
          <a:p>
            <a:pPr algn="ctr">
              <a:lnSpc>
                <a:spcPct val="70000"/>
              </a:lnSpc>
            </a:pPr>
            <a:endParaRPr lang="en-US" sz="2400" dirty="0">
              <a:latin typeface="Montserrat-Bold" charset="0"/>
              <a:ea typeface="Montserrat-Bold" charset="0"/>
              <a:cs typeface="Montserrat-Bold" charset="0"/>
              <a:sym typeface="Montserrat-Bold" charset="0"/>
            </a:endParaRPr>
          </a:p>
        </p:txBody>
      </p:sp>
      <p:sp>
        <p:nvSpPr>
          <p:cNvPr id="95" name="Picture Placeholder 94"/>
          <p:cNvSpPr>
            <a:spLocks noGrp="1"/>
          </p:cNvSpPr>
          <p:nvPr>
            <p:ph type="pic" sz="quarter" idx="12"/>
          </p:nvPr>
        </p:nvSpPr>
        <p:spPr>
          <a:xfrm>
            <a:off x="4281242" y="1922632"/>
            <a:ext cx="3772800" cy="2120400"/>
          </a:xfrm>
        </p:spPr>
      </p:sp>
    </p:spTree>
    <p:extLst>
      <p:ext uri="{BB962C8B-B14F-4D97-AF65-F5344CB8AC3E}">
        <p14:creationId xmlns:p14="http://schemas.microsoft.com/office/powerpoint/2010/main" val="356822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0" grpId="0" animBg="1"/>
      <p:bldP spid="72" grpId="0" animBg="1"/>
      <p:bldP spid="21" grpId="0"/>
      <p:bldP spid="88" grpId="0" animBg="1"/>
      <p:bldP spid="8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16"/>
          <p:cNvGrpSpPr>
            <a:grpSpLocks/>
          </p:cNvGrpSpPr>
          <p:nvPr/>
        </p:nvGrpSpPr>
        <p:grpSpPr bwMode="auto">
          <a:xfrm>
            <a:off x="2493690" y="2513896"/>
            <a:ext cx="7204620" cy="4732174"/>
            <a:chOff x="0" y="0"/>
            <a:chExt cx="10840" cy="7120"/>
          </a:xfrm>
        </p:grpSpPr>
        <p:sp>
          <p:nvSpPr>
            <p:cNvPr id="96" name="AutoShape 1"/>
            <p:cNvSpPr>
              <a:spLocks/>
            </p:cNvSpPr>
            <p:nvPr/>
          </p:nvSpPr>
          <p:spPr bwMode="auto">
            <a:xfrm>
              <a:off x="0" y="0"/>
              <a:ext cx="10840" cy="7120"/>
            </a:xfrm>
            <a:prstGeom prst="roundRect">
              <a:avLst>
                <a:gd name="adj" fmla="val 1292"/>
              </a:avLst>
            </a:prstGeom>
            <a:solidFill>
              <a:srgbClr val="343434"/>
            </a:solidFill>
            <a:ln w="25400" cap="flat">
              <a:solidFill>
                <a:srgbClr val="1A1A1A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254000" dist="114299" dir="5340024" algn="ctr" rotWithShape="0">
                <a:schemeClr val="bg2">
                  <a:alpha val="39000"/>
                </a:schemeClr>
              </a:outerShdw>
            </a:effectLst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97" name="Rectangle 2"/>
            <p:cNvSpPr>
              <a:spLocks/>
            </p:cNvSpPr>
            <p:nvPr/>
          </p:nvSpPr>
          <p:spPr bwMode="auto">
            <a:xfrm>
              <a:off x="0" y="528"/>
              <a:ext cx="10840" cy="504"/>
            </a:xfrm>
            <a:prstGeom prst="rect">
              <a:avLst/>
            </a:prstGeom>
            <a:solidFill>
              <a:srgbClr val="CDCDCD"/>
            </a:solidFill>
            <a:ln w="25400" cap="flat">
              <a:solidFill>
                <a:srgbClr val="CDCDC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98" name="AutoShape 3"/>
            <p:cNvSpPr>
              <a:spLocks/>
            </p:cNvSpPr>
            <p:nvPr/>
          </p:nvSpPr>
          <p:spPr bwMode="auto">
            <a:xfrm>
              <a:off x="1624" y="136"/>
              <a:ext cx="4336" cy="896"/>
            </a:xfrm>
            <a:prstGeom prst="roundRect">
              <a:avLst>
                <a:gd name="adj" fmla="val 11986"/>
              </a:avLst>
            </a:prstGeom>
            <a:solidFill>
              <a:srgbClr val="CDCDCD"/>
            </a:solidFill>
            <a:ln w="25400" cap="flat">
              <a:solidFill>
                <a:srgbClr val="CDCDC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99" name="Oval 4"/>
            <p:cNvSpPr>
              <a:spLocks/>
            </p:cNvSpPr>
            <p:nvPr/>
          </p:nvSpPr>
          <p:spPr bwMode="auto">
            <a:xfrm>
              <a:off x="192" y="192"/>
              <a:ext cx="153" cy="152"/>
            </a:xfrm>
            <a:prstGeom prst="ellipse">
              <a:avLst/>
            </a:prstGeom>
            <a:solidFill>
              <a:srgbClr val="DD2067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100" name="Oval 5"/>
            <p:cNvSpPr>
              <a:spLocks/>
            </p:cNvSpPr>
            <p:nvPr/>
          </p:nvSpPr>
          <p:spPr bwMode="auto">
            <a:xfrm>
              <a:off x="463" y="192"/>
              <a:ext cx="153" cy="152"/>
            </a:xfrm>
            <a:prstGeom prst="ellipse">
              <a:avLst/>
            </a:prstGeom>
            <a:solidFill>
              <a:srgbClr val="FD9A00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101" name="Oval 6"/>
            <p:cNvSpPr>
              <a:spLocks/>
            </p:cNvSpPr>
            <p:nvPr/>
          </p:nvSpPr>
          <p:spPr bwMode="auto">
            <a:xfrm>
              <a:off x="734" y="192"/>
              <a:ext cx="153" cy="152"/>
            </a:xfrm>
            <a:prstGeom prst="ellipse">
              <a:avLst/>
            </a:prstGeom>
            <a:solidFill>
              <a:srgbClr val="66B132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grpSp>
          <p:nvGrpSpPr>
            <p:cNvPr id="102" name="Group 10"/>
            <p:cNvGrpSpPr>
              <a:grpSpLocks/>
            </p:cNvGrpSpPr>
            <p:nvPr/>
          </p:nvGrpSpPr>
          <p:grpSpPr bwMode="auto">
            <a:xfrm>
              <a:off x="10392" y="680"/>
              <a:ext cx="224" cy="208"/>
              <a:chOff x="0" y="0"/>
              <a:chExt cx="224" cy="208"/>
            </a:xfrm>
          </p:grpSpPr>
          <p:sp>
            <p:nvSpPr>
              <p:cNvPr id="107" name="Rectangle 7"/>
              <p:cNvSpPr>
                <a:spLocks/>
              </p:cNvSpPr>
              <p:nvPr/>
            </p:nvSpPr>
            <p:spPr bwMode="auto">
              <a:xfrm>
                <a:off x="0" y="0"/>
                <a:ext cx="224" cy="42"/>
              </a:xfrm>
              <a:prstGeom prst="rect">
                <a:avLst/>
              </a:prstGeom>
              <a:solidFill>
                <a:srgbClr val="808080"/>
              </a:solidFill>
              <a:ln w="25400" cap="flat">
                <a:solidFill>
                  <a:srgbClr val="80808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08" name="Rectangle 8"/>
              <p:cNvSpPr>
                <a:spLocks/>
              </p:cNvSpPr>
              <p:nvPr/>
            </p:nvSpPr>
            <p:spPr bwMode="auto">
              <a:xfrm>
                <a:off x="0" y="80"/>
                <a:ext cx="224" cy="42"/>
              </a:xfrm>
              <a:prstGeom prst="rect">
                <a:avLst/>
              </a:prstGeom>
              <a:solidFill>
                <a:srgbClr val="808080"/>
              </a:solidFill>
              <a:ln w="25400" cap="flat">
                <a:solidFill>
                  <a:srgbClr val="80808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09" name="Rectangle 9"/>
              <p:cNvSpPr>
                <a:spLocks/>
              </p:cNvSpPr>
              <p:nvPr/>
            </p:nvSpPr>
            <p:spPr bwMode="auto">
              <a:xfrm>
                <a:off x="0" y="165"/>
                <a:ext cx="224" cy="43"/>
              </a:xfrm>
              <a:prstGeom prst="rect">
                <a:avLst/>
              </a:prstGeom>
              <a:solidFill>
                <a:srgbClr val="808080"/>
              </a:solidFill>
              <a:ln w="25400" cap="flat">
                <a:solidFill>
                  <a:srgbClr val="80808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</p:grpSp>
        <p:sp>
          <p:nvSpPr>
            <p:cNvPr id="103" name="Rectangle 11"/>
            <p:cNvSpPr>
              <a:spLocks/>
            </p:cNvSpPr>
            <p:nvPr/>
          </p:nvSpPr>
          <p:spPr bwMode="auto">
            <a:xfrm>
              <a:off x="1896" y="624"/>
              <a:ext cx="8144" cy="320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B3B3B3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grpSp>
          <p:nvGrpSpPr>
            <p:cNvPr id="104" name="Group 14"/>
            <p:cNvGrpSpPr>
              <a:grpSpLocks/>
            </p:cNvGrpSpPr>
            <p:nvPr/>
          </p:nvGrpSpPr>
          <p:grpSpPr bwMode="auto">
            <a:xfrm>
              <a:off x="5683" y="280"/>
              <a:ext cx="131" cy="130"/>
              <a:chOff x="0" y="0"/>
              <a:chExt cx="130" cy="130"/>
            </a:xfrm>
          </p:grpSpPr>
          <p:sp>
            <p:nvSpPr>
              <p:cNvPr id="105" name="Rectangle 12"/>
              <p:cNvSpPr>
                <a:spLocks/>
              </p:cNvSpPr>
              <p:nvPr/>
            </p:nvSpPr>
            <p:spPr bwMode="auto">
              <a:xfrm rot="2814818">
                <a:off x="-10" y="50"/>
                <a:ext cx="151" cy="29"/>
              </a:xfrm>
              <a:prstGeom prst="rect">
                <a:avLst/>
              </a:prstGeom>
              <a:solidFill>
                <a:srgbClr val="9A9A9A"/>
              </a:solidFill>
              <a:ln w="25400" cap="flat">
                <a:solidFill>
                  <a:srgbClr val="9A9A9A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  <p:sp>
            <p:nvSpPr>
              <p:cNvPr id="106" name="AutoShape 13"/>
              <p:cNvSpPr>
                <a:spLocks/>
              </p:cNvSpPr>
              <p:nvPr/>
            </p:nvSpPr>
            <p:spPr bwMode="auto">
              <a:xfrm rot="-2582437">
                <a:off x="-10" y="50"/>
                <a:ext cx="151" cy="2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9A9A9A"/>
              </a:solidFill>
              <a:ln w="25400" cap="flat">
                <a:solidFill>
                  <a:srgbClr val="9A9A9A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id-ID" sz="1000"/>
              </a:p>
            </p:txBody>
          </p:sp>
        </p:grpSp>
      </p:grpSp>
      <p:sp>
        <p:nvSpPr>
          <p:cNvPr id="110" name="Rectangle 109"/>
          <p:cNvSpPr/>
          <p:nvPr/>
        </p:nvSpPr>
        <p:spPr bwMode="auto">
          <a:xfrm>
            <a:off x="2493690" y="3199796"/>
            <a:ext cx="7204602" cy="404627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3200"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>
          <a:xfrm>
            <a:off x="2480196" y="3175976"/>
            <a:ext cx="7203600" cy="4046400"/>
          </a:xfrm>
        </p:spPr>
      </p:sp>
      <p:sp>
        <p:nvSpPr>
          <p:cNvPr id="2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9" name="Rectangle 2"/>
          <p:cNvSpPr>
            <a:spLocks/>
          </p:cNvSpPr>
          <p:nvPr/>
        </p:nvSpPr>
        <p:spPr bwMode="auto">
          <a:xfrm>
            <a:off x="5712081" y="805676"/>
            <a:ext cx="76783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116" name="Group 29"/>
          <p:cNvGrpSpPr>
            <a:grpSpLocks/>
          </p:cNvGrpSpPr>
          <p:nvPr/>
        </p:nvGrpSpPr>
        <p:grpSpPr bwMode="auto">
          <a:xfrm>
            <a:off x="5885968" y="3599903"/>
            <a:ext cx="1478140" cy="1478140"/>
            <a:chOff x="0" y="0"/>
            <a:chExt cx="2224" cy="2224"/>
          </a:xfrm>
        </p:grpSpPr>
        <p:sp>
          <p:nvSpPr>
            <p:cNvPr id="117" name="Rectangle 22"/>
            <p:cNvSpPr>
              <a:spLocks/>
            </p:cNvSpPr>
            <p:nvPr/>
          </p:nvSpPr>
          <p:spPr bwMode="auto">
            <a:xfrm>
              <a:off x="2" y="0"/>
              <a:ext cx="1000" cy="344"/>
            </a:xfrm>
            <a:prstGeom prst="rect">
              <a:avLst/>
            </a:prstGeom>
            <a:noFill/>
            <a:ln w="12700" cap="flat">
              <a:solidFill>
                <a:schemeClr val="bg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100" b="1" dirty="0">
                  <a:latin typeface="Shabnam" panose="020B0603030804020204" pitchFamily="34" charset="-78"/>
                  <a:cs typeface="Shabnam" panose="020B0603030804020204" pitchFamily="34" charset="-78"/>
                  <a:sym typeface="Open Sans Light" charset="0"/>
                </a:rPr>
                <a:t>ایپسوم</a:t>
              </a:r>
              <a:endParaRPr lang="en-US" sz="11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endParaRPr>
            </a:p>
          </p:txBody>
        </p:sp>
        <p:sp>
          <p:nvSpPr>
            <p:cNvPr id="118" name="Rectangle 23"/>
            <p:cNvSpPr>
              <a:spLocks/>
            </p:cNvSpPr>
            <p:nvPr/>
          </p:nvSpPr>
          <p:spPr bwMode="auto">
            <a:xfrm>
              <a:off x="0" y="629"/>
              <a:ext cx="1108" cy="344"/>
            </a:xfrm>
            <a:prstGeom prst="rect">
              <a:avLst/>
            </a:prstGeom>
            <a:noFill/>
            <a:ln w="12700" cap="flat">
              <a:solidFill>
                <a:schemeClr val="bg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100" b="1" dirty="0">
                  <a:latin typeface="Shabnam" panose="020B0603030804020204" pitchFamily="34" charset="-78"/>
                  <a:cs typeface="Shabnam" panose="020B0603030804020204" pitchFamily="34" charset="-78"/>
                  <a:sym typeface="Open Sans Light" charset="0"/>
                </a:rPr>
                <a:t>ایپسوم</a:t>
              </a:r>
              <a:endParaRPr lang="en-US" sz="11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endParaRPr>
            </a:p>
          </p:txBody>
        </p:sp>
        <p:sp>
          <p:nvSpPr>
            <p:cNvPr id="119" name="Rectangle 24"/>
            <p:cNvSpPr>
              <a:spLocks/>
            </p:cNvSpPr>
            <p:nvPr/>
          </p:nvSpPr>
          <p:spPr bwMode="auto">
            <a:xfrm>
              <a:off x="0" y="1254"/>
              <a:ext cx="790" cy="344"/>
            </a:xfrm>
            <a:prstGeom prst="rect">
              <a:avLst/>
            </a:prstGeom>
            <a:noFill/>
            <a:ln w="12700" cap="flat">
              <a:solidFill>
                <a:schemeClr val="bg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100" b="1" dirty="0">
                  <a:latin typeface="Shabnam" panose="020B0603030804020204" pitchFamily="34" charset="-78"/>
                  <a:cs typeface="Shabnam" panose="020B0603030804020204" pitchFamily="34" charset="-78"/>
                  <a:sym typeface="Open Sans Light" charset="0"/>
                </a:rPr>
                <a:t>ایپسوم</a:t>
              </a:r>
              <a:endParaRPr lang="en-US" sz="11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endParaRPr>
            </a:p>
          </p:txBody>
        </p:sp>
        <p:sp>
          <p:nvSpPr>
            <p:cNvPr id="120" name="Rectangle 25"/>
            <p:cNvSpPr>
              <a:spLocks/>
            </p:cNvSpPr>
            <p:nvPr/>
          </p:nvSpPr>
          <p:spPr bwMode="auto">
            <a:xfrm>
              <a:off x="0" y="1879"/>
              <a:ext cx="790" cy="345"/>
            </a:xfrm>
            <a:prstGeom prst="rect">
              <a:avLst/>
            </a:prstGeom>
            <a:noFill/>
            <a:ln w="12700" cap="flat">
              <a:solidFill>
                <a:schemeClr val="bg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100" b="1" dirty="0">
                  <a:latin typeface="Shabnam" panose="020B0603030804020204" pitchFamily="34" charset="-78"/>
                  <a:cs typeface="Shabnam" panose="020B0603030804020204" pitchFamily="34" charset="-78"/>
                  <a:sym typeface="Open Sans Light" charset="0"/>
                </a:rPr>
                <a:t>ایپسوم</a:t>
              </a:r>
              <a:endParaRPr lang="en-US" sz="11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endParaRPr>
            </a:p>
          </p:txBody>
        </p:sp>
        <p:sp>
          <p:nvSpPr>
            <p:cNvPr id="121" name="Rectangle 26"/>
            <p:cNvSpPr>
              <a:spLocks/>
            </p:cNvSpPr>
            <p:nvPr/>
          </p:nvSpPr>
          <p:spPr bwMode="auto">
            <a:xfrm>
              <a:off x="1115" y="12"/>
              <a:ext cx="1109" cy="344"/>
            </a:xfrm>
            <a:prstGeom prst="rect">
              <a:avLst/>
            </a:prstGeom>
            <a:noFill/>
            <a:ln w="12700" cap="flat">
              <a:solidFill>
                <a:schemeClr val="bg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100" b="1" dirty="0">
                  <a:latin typeface="Shabnam" panose="020B0603030804020204" pitchFamily="34" charset="-78"/>
                  <a:cs typeface="Shabnam" panose="020B0603030804020204" pitchFamily="34" charset="-78"/>
                  <a:sym typeface="Open Sans Light" charset="0"/>
                </a:rPr>
                <a:t>ایپسوم</a:t>
              </a:r>
              <a:endParaRPr lang="en-US" sz="11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endParaRPr>
            </a:p>
          </p:txBody>
        </p:sp>
        <p:sp>
          <p:nvSpPr>
            <p:cNvPr id="122" name="Rectangle 27"/>
            <p:cNvSpPr>
              <a:spLocks/>
            </p:cNvSpPr>
            <p:nvPr/>
          </p:nvSpPr>
          <p:spPr bwMode="auto">
            <a:xfrm>
              <a:off x="1204" y="629"/>
              <a:ext cx="790" cy="344"/>
            </a:xfrm>
            <a:prstGeom prst="rect">
              <a:avLst/>
            </a:prstGeom>
            <a:noFill/>
            <a:ln w="12700" cap="flat">
              <a:solidFill>
                <a:schemeClr val="bg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100" b="1" dirty="0">
                  <a:latin typeface="Shabnam" panose="020B0603030804020204" pitchFamily="34" charset="-78"/>
                  <a:cs typeface="Shabnam" panose="020B0603030804020204" pitchFamily="34" charset="-78"/>
                  <a:sym typeface="Open Sans Light" charset="0"/>
                </a:rPr>
                <a:t>ایپسوم</a:t>
              </a:r>
              <a:endParaRPr lang="en-US" sz="11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endParaRPr>
            </a:p>
          </p:txBody>
        </p:sp>
        <p:sp>
          <p:nvSpPr>
            <p:cNvPr id="123" name="Rectangle 28"/>
            <p:cNvSpPr>
              <a:spLocks/>
            </p:cNvSpPr>
            <p:nvPr/>
          </p:nvSpPr>
          <p:spPr bwMode="auto">
            <a:xfrm>
              <a:off x="885" y="1246"/>
              <a:ext cx="1001" cy="344"/>
            </a:xfrm>
            <a:prstGeom prst="rect">
              <a:avLst/>
            </a:prstGeom>
            <a:noFill/>
            <a:ln w="12700" cap="flat">
              <a:solidFill>
                <a:schemeClr val="bg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100" b="1" dirty="0">
                  <a:latin typeface="Shabnam" panose="020B0603030804020204" pitchFamily="34" charset="-78"/>
                  <a:cs typeface="Shabnam" panose="020B0603030804020204" pitchFamily="34" charset="-78"/>
                  <a:sym typeface="Open Sans Light" charset="0"/>
                </a:rPr>
                <a:t>ایپسوم</a:t>
              </a:r>
              <a:endParaRPr lang="en-US" sz="1100" b="1" dirty="0">
                <a:latin typeface="Shabnam" panose="020B0603030804020204" pitchFamily="34" charset="-78"/>
                <a:cs typeface="Shabnam" panose="020B0603030804020204" pitchFamily="34" charset="-78"/>
                <a:sym typeface="Open Sans Light" charset="0"/>
              </a:endParaRPr>
            </a:p>
          </p:txBody>
        </p:sp>
      </p:grpSp>
      <p:sp>
        <p:nvSpPr>
          <p:cNvPr id="124" name="Rectangle 30"/>
          <p:cNvSpPr>
            <a:spLocks/>
          </p:cNvSpPr>
          <p:nvPr/>
        </p:nvSpPr>
        <p:spPr bwMode="auto">
          <a:xfrm>
            <a:off x="4006175" y="3385460"/>
            <a:ext cx="1733358" cy="3096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rtl="1"/>
            <a:r>
              <a:rPr lang="fa-IR" sz="1400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متن اسلاید</a:t>
            </a:r>
            <a:endParaRPr lang="en-US" sz="1400" dirty="0"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  <a:p>
            <a:pPr algn="r"/>
            <a:endParaRPr lang="en-US" sz="1200" dirty="0">
              <a:latin typeface="Source Sans Pro" charset="0"/>
              <a:ea typeface="Source Sans Pro" charset="0"/>
              <a:cs typeface="Source Sans Pro" charset="0"/>
              <a:sym typeface="Source Sans Pro" charset="0"/>
            </a:endParaRPr>
          </a:p>
          <a:p>
            <a:pPr algn="r" rtl="1"/>
            <a:r>
              <a:rPr lang="fa-IR" sz="12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rPr>
              <a:t>عنوان پروژه</a:t>
            </a:r>
            <a:endParaRPr lang="en-US" sz="1200" b="1" dirty="0">
              <a:latin typeface="Shabnam" panose="020B0603030804020204" pitchFamily="34" charset="-78"/>
              <a:ea typeface="Source Sans Pro Bold" charset="0"/>
              <a:cs typeface="Shabnam" panose="020B0603030804020204" pitchFamily="34" charset="-78"/>
              <a:sym typeface="Source Sans Pro Bold" charset="0"/>
            </a:endParaRPr>
          </a:p>
          <a:p>
            <a:pPr algn="r"/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 و برای شرایط فعلی تکنولوژی مورد نیاز و کاربردهای متنوع با هدف بهبود است.</a:t>
            </a:r>
            <a:endParaRPr lang="en-US" sz="1200" dirty="0">
              <a:latin typeface="Source Sans Pro" charset="0"/>
              <a:ea typeface="Source Sans Pro" charset="0"/>
              <a:cs typeface="Source Sans Pro" charset="0"/>
              <a:sym typeface="Source Sans Pro" charset="0"/>
            </a:endParaRPr>
          </a:p>
        </p:txBody>
      </p:sp>
      <p:grpSp>
        <p:nvGrpSpPr>
          <p:cNvPr id="125" name="Group 34"/>
          <p:cNvGrpSpPr>
            <a:grpSpLocks/>
          </p:cNvGrpSpPr>
          <p:nvPr/>
        </p:nvGrpSpPr>
        <p:grpSpPr bwMode="auto">
          <a:xfrm>
            <a:off x="8112225" y="3573017"/>
            <a:ext cx="2079425" cy="1134013"/>
            <a:chOff x="0" y="0"/>
            <a:chExt cx="3461" cy="1888"/>
          </a:xfrm>
        </p:grpSpPr>
        <p:sp>
          <p:nvSpPr>
            <p:cNvPr id="126" name="Freeform 32"/>
            <p:cNvSpPr>
              <a:spLocks/>
            </p:cNvSpPr>
            <p:nvPr/>
          </p:nvSpPr>
          <p:spPr bwMode="auto">
            <a:xfrm>
              <a:off x="0" y="0"/>
              <a:ext cx="3461" cy="1888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0 h 21600"/>
                <a:gd name="T4" fmla="*/ 21600 w 21600"/>
                <a:gd name="T5" fmla="*/ 21600 h 21600"/>
                <a:gd name="T6" fmla="*/ 1541 w 21600"/>
                <a:gd name="T7" fmla="*/ 21600 h 21600"/>
                <a:gd name="T8" fmla="*/ 1541 w 21600"/>
                <a:gd name="T9" fmla="*/ 2301 h 21600"/>
                <a:gd name="T10" fmla="*/ 0 w 21600"/>
                <a:gd name="T11" fmla="*/ 0 h 21600"/>
                <a:gd name="T12" fmla="*/ 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541" y="21600"/>
                  </a:lnTo>
                  <a:lnTo>
                    <a:pt x="1541" y="2301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127" name="Rectangle 33"/>
            <p:cNvSpPr>
              <a:spLocks/>
            </p:cNvSpPr>
            <p:nvPr/>
          </p:nvSpPr>
          <p:spPr bwMode="auto">
            <a:xfrm>
              <a:off x="630" y="250"/>
              <a:ext cx="2440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4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اول</a:t>
              </a:r>
              <a:endParaRPr lang="en-US" sz="14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است.</a:t>
              </a:r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</p:txBody>
        </p:sp>
      </p:grpSp>
      <p:grpSp>
        <p:nvGrpSpPr>
          <p:cNvPr id="128" name="Group 34"/>
          <p:cNvGrpSpPr>
            <a:grpSpLocks/>
          </p:cNvGrpSpPr>
          <p:nvPr/>
        </p:nvGrpSpPr>
        <p:grpSpPr bwMode="auto">
          <a:xfrm>
            <a:off x="8112225" y="5078044"/>
            <a:ext cx="2079425" cy="1134013"/>
            <a:chOff x="0" y="0"/>
            <a:chExt cx="3461" cy="1888"/>
          </a:xfrm>
        </p:grpSpPr>
        <p:sp>
          <p:nvSpPr>
            <p:cNvPr id="129" name="Freeform 32"/>
            <p:cNvSpPr>
              <a:spLocks/>
            </p:cNvSpPr>
            <p:nvPr/>
          </p:nvSpPr>
          <p:spPr bwMode="auto">
            <a:xfrm>
              <a:off x="0" y="0"/>
              <a:ext cx="3461" cy="1888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0 h 21600"/>
                <a:gd name="T4" fmla="*/ 21600 w 21600"/>
                <a:gd name="T5" fmla="*/ 21600 h 21600"/>
                <a:gd name="T6" fmla="*/ 1541 w 21600"/>
                <a:gd name="T7" fmla="*/ 21600 h 21600"/>
                <a:gd name="T8" fmla="*/ 1541 w 21600"/>
                <a:gd name="T9" fmla="*/ 2301 h 21600"/>
                <a:gd name="T10" fmla="*/ 0 w 21600"/>
                <a:gd name="T11" fmla="*/ 0 h 21600"/>
                <a:gd name="T12" fmla="*/ 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541" y="21600"/>
                  </a:lnTo>
                  <a:lnTo>
                    <a:pt x="1541" y="2301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130" name="Rectangle 33"/>
            <p:cNvSpPr>
              <a:spLocks/>
            </p:cNvSpPr>
            <p:nvPr/>
          </p:nvSpPr>
          <p:spPr bwMode="auto">
            <a:xfrm>
              <a:off x="630" y="250"/>
              <a:ext cx="2440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4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اول</a:t>
              </a:r>
              <a:endParaRPr lang="en-US" sz="14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است.</a:t>
              </a:r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</p:txBody>
        </p:sp>
      </p:grpSp>
      <p:grpSp>
        <p:nvGrpSpPr>
          <p:cNvPr id="131" name="Group 34"/>
          <p:cNvGrpSpPr>
            <a:grpSpLocks/>
          </p:cNvGrpSpPr>
          <p:nvPr/>
        </p:nvGrpSpPr>
        <p:grpSpPr bwMode="auto">
          <a:xfrm flipH="1">
            <a:off x="1941819" y="4797153"/>
            <a:ext cx="2079425" cy="1134013"/>
            <a:chOff x="0" y="0"/>
            <a:chExt cx="3461" cy="1888"/>
          </a:xfrm>
        </p:grpSpPr>
        <p:sp>
          <p:nvSpPr>
            <p:cNvPr id="132" name="Freeform 32"/>
            <p:cNvSpPr>
              <a:spLocks/>
            </p:cNvSpPr>
            <p:nvPr/>
          </p:nvSpPr>
          <p:spPr bwMode="auto">
            <a:xfrm>
              <a:off x="0" y="0"/>
              <a:ext cx="3461" cy="1888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0 h 21600"/>
                <a:gd name="T4" fmla="*/ 21600 w 21600"/>
                <a:gd name="T5" fmla="*/ 21600 h 21600"/>
                <a:gd name="T6" fmla="*/ 1541 w 21600"/>
                <a:gd name="T7" fmla="*/ 21600 h 21600"/>
                <a:gd name="T8" fmla="*/ 1541 w 21600"/>
                <a:gd name="T9" fmla="*/ 2301 h 21600"/>
                <a:gd name="T10" fmla="*/ 0 w 21600"/>
                <a:gd name="T11" fmla="*/ 0 h 21600"/>
                <a:gd name="T12" fmla="*/ 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541" y="21600"/>
                  </a:lnTo>
                  <a:lnTo>
                    <a:pt x="1541" y="2301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133" name="Rectangle 33"/>
            <p:cNvSpPr>
              <a:spLocks/>
            </p:cNvSpPr>
            <p:nvPr/>
          </p:nvSpPr>
          <p:spPr bwMode="auto">
            <a:xfrm>
              <a:off x="630" y="250"/>
              <a:ext cx="2440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4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اول</a:t>
              </a:r>
              <a:endParaRPr lang="en-US" sz="14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است.</a:t>
              </a:r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45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12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/>
          <p:cNvSpPr>
            <a:spLocks noGrp="1"/>
          </p:cNvSpPr>
          <p:nvPr>
            <p:ph type="pic" sz="quarter" idx="20"/>
          </p:nvPr>
        </p:nvSpPr>
        <p:spPr>
          <a:xfrm>
            <a:off x="1521562" y="1399084"/>
            <a:ext cx="9146438" cy="5458916"/>
          </a:xfr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sp>
      <p:sp>
        <p:nvSpPr>
          <p:cNvPr id="2" name="Oval 5"/>
          <p:cNvSpPr>
            <a:spLocks/>
          </p:cNvSpPr>
          <p:nvPr/>
        </p:nvSpPr>
        <p:spPr bwMode="auto">
          <a:xfrm>
            <a:off x="2778191" y="2492896"/>
            <a:ext cx="1286944" cy="1287596"/>
          </a:xfrm>
          <a:prstGeom prst="ellipse">
            <a:avLst/>
          </a:prstGeom>
          <a:solidFill>
            <a:schemeClr val="accent6">
              <a:lumMod val="25000"/>
              <a:lumOff val="75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" name="Oval 8"/>
          <p:cNvSpPr>
            <a:spLocks/>
          </p:cNvSpPr>
          <p:nvPr/>
        </p:nvSpPr>
        <p:spPr bwMode="auto">
          <a:xfrm>
            <a:off x="4512598" y="2492896"/>
            <a:ext cx="1286943" cy="1287596"/>
          </a:xfrm>
          <a:prstGeom prst="ellipse">
            <a:avLst/>
          </a:prstGeom>
          <a:solidFill>
            <a:schemeClr val="accent6">
              <a:lumMod val="25000"/>
              <a:lumOff val="75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" name="Oval 11"/>
          <p:cNvSpPr>
            <a:spLocks/>
          </p:cNvSpPr>
          <p:nvPr/>
        </p:nvSpPr>
        <p:spPr bwMode="auto">
          <a:xfrm>
            <a:off x="6247656" y="2492896"/>
            <a:ext cx="1286943" cy="1287596"/>
          </a:xfrm>
          <a:prstGeom prst="ellipse">
            <a:avLst/>
          </a:prstGeom>
          <a:solidFill>
            <a:schemeClr val="accent6">
              <a:lumMod val="25000"/>
              <a:lumOff val="75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" name="Oval 14"/>
          <p:cNvSpPr>
            <a:spLocks/>
          </p:cNvSpPr>
          <p:nvPr/>
        </p:nvSpPr>
        <p:spPr bwMode="auto">
          <a:xfrm>
            <a:off x="8171221" y="2492896"/>
            <a:ext cx="1286944" cy="1287596"/>
          </a:xfrm>
          <a:prstGeom prst="ellipse">
            <a:avLst/>
          </a:prstGeom>
          <a:solidFill>
            <a:schemeClr val="accent6">
              <a:lumMod val="25000"/>
              <a:lumOff val="75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" name="Oval 17"/>
          <p:cNvSpPr>
            <a:spLocks/>
          </p:cNvSpPr>
          <p:nvPr/>
        </p:nvSpPr>
        <p:spPr bwMode="auto">
          <a:xfrm>
            <a:off x="3669202" y="3942256"/>
            <a:ext cx="1286944" cy="1286944"/>
          </a:xfrm>
          <a:prstGeom prst="ellipse">
            <a:avLst/>
          </a:prstGeom>
          <a:solidFill>
            <a:schemeClr val="accent6">
              <a:lumMod val="25000"/>
              <a:lumOff val="75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7" name="Oval 20"/>
          <p:cNvSpPr>
            <a:spLocks/>
          </p:cNvSpPr>
          <p:nvPr/>
        </p:nvSpPr>
        <p:spPr bwMode="auto">
          <a:xfrm>
            <a:off x="5446006" y="3942256"/>
            <a:ext cx="1286944" cy="1286944"/>
          </a:xfrm>
          <a:prstGeom prst="ellipse">
            <a:avLst/>
          </a:prstGeom>
          <a:solidFill>
            <a:schemeClr val="accent6">
              <a:lumMod val="25000"/>
              <a:lumOff val="75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8" name="Oval 23"/>
          <p:cNvSpPr>
            <a:spLocks/>
          </p:cNvSpPr>
          <p:nvPr/>
        </p:nvSpPr>
        <p:spPr bwMode="auto">
          <a:xfrm>
            <a:off x="7232595" y="3942256"/>
            <a:ext cx="1286943" cy="1286944"/>
          </a:xfrm>
          <a:prstGeom prst="ellipse">
            <a:avLst/>
          </a:prstGeom>
          <a:solidFill>
            <a:schemeClr val="accent6">
              <a:lumMod val="25000"/>
              <a:lumOff val="75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9" name="Oval 26"/>
          <p:cNvSpPr>
            <a:spLocks/>
          </p:cNvSpPr>
          <p:nvPr/>
        </p:nvSpPr>
        <p:spPr bwMode="auto">
          <a:xfrm>
            <a:off x="1875439" y="3942256"/>
            <a:ext cx="1286944" cy="1286944"/>
          </a:xfrm>
          <a:prstGeom prst="ellipse">
            <a:avLst/>
          </a:prstGeom>
          <a:solidFill>
            <a:schemeClr val="accent6">
              <a:lumMod val="25000"/>
              <a:lumOff val="75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10" name="Oval 29"/>
          <p:cNvSpPr>
            <a:spLocks/>
          </p:cNvSpPr>
          <p:nvPr/>
        </p:nvSpPr>
        <p:spPr bwMode="auto">
          <a:xfrm>
            <a:off x="9029618" y="3942256"/>
            <a:ext cx="1286944" cy="1286944"/>
          </a:xfrm>
          <a:prstGeom prst="ellipse">
            <a:avLst/>
          </a:prstGeom>
          <a:solidFill>
            <a:schemeClr val="accent6">
              <a:lumMod val="25000"/>
              <a:lumOff val="75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12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32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32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13" name="Rectangle 2"/>
          <p:cNvSpPr>
            <a:spLocks/>
          </p:cNvSpPr>
          <p:nvPr/>
        </p:nvSpPr>
        <p:spPr bwMode="auto">
          <a:xfrm>
            <a:off x="5712081" y="805676"/>
            <a:ext cx="76783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2778191" y="2495292"/>
            <a:ext cx="1285200" cy="1285200"/>
          </a:xfrm>
        </p:spPr>
      </p:sp>
      <p:sp>
        <p:nvSpPr>
          <p:cNvPr id="24" name="Picture Placeholder 23"/>
          <p:cNvSpPr>
            <a:spLocks noGrp="1"/>
          </p:cNvSpPr>
          <p:nvPr>
            <p:ph type="pic" sz="quarter" idx="11"/>
          </p:nvPr>
        </p:nvSpPr>
        <p:spPr>
          <a:xfrm>
            <a:off x="4512597" y="2492896"/>
            <a:ext cx="1285200" cy="1285200"/>
          </a:xfrm>
        </p:spPr>
      </p:sp>
      <p:sp>
        <p:nvSpPr>
          <p:cNvPr id="25" name="Picture Placeholder 24"/>
          <p:cNvSpPr>
            <a:spLocks noGrp="1"/>
          </p:cNvSpPr>
          <p:nvPr>
            <p:ph type="pic" sz="quarter" idx="12"/>
          </p:nvPr>
        </p:nvSpPr>
        <p:spPr>
          <a:xfrm>
            <a:off x="6247294" y="2492896"/>
            <a:ext cx="1285200" cy="1285200"/>
          </a:xfrm>
        </p:spPr>
      </p:sp>
      <p:sp>
        <p:nvSpPr>
          <p:cNvPr id="26" name="Picture Placeholder 25"/>
          <p:cNvSpPr>
            <a:spLocks noGrp="1"/>
          </p:cNvSpPr>
          <p:nvPr>
            <p:ph type="pic" sz="quarter" idx="13"/>
          </p:nvPr>
        </p:nvSpPr>
        <p:spPr>
          <a:xfrm>
            <a:off x="8171221" y="2495292"/>
            <a:ext cx="1285200" cy="1285200"/>
          </a:xfrm>
        </p:spPr>
      </p:sp>
      <p:sp>
        <p:nvSpPr>
          <p:cNvPr id="28" name="Picture Placeholder 27"/>
          <p:cNvSpPr>
            <a:spLocks noGrp="1"/>
          </p:cNvSpPr>
          <p:nvPr>
            <p:ph type="pic" sz="quarter" idx="15"/>
          </p:nvPr>
        </p:nvSpPr>
        <p:spPr>
          <a:xfrm>
            <a:off x="1877183" y="3944000"/>
            <a:ext cx="1285200" cy="1285200"/>
          </a:xfrm>
        </p:spPr>
      </p:sp>
      <p:sp>
        <p:nvSpPr>
          <p:cNvPr id="29" name="Picture Placeholder 28"/>
          <p:cNvSpPr>
            <a:spLocks noGrp="1"/>
          </p:cNvSpPr>
          <p:nvPr>
            <p:ph type="pic" sz="quarter" idx="16"/>
          </p:nvPr>
        </p:nvSpPr>
        <p:spPr>
          <a:xfrm>
            <a:off x="3670946" y="3942256"/>
            <a:ext cx="1285200" cy="1285200"/>
          </a:xfrm>
        </p:spPr>
      </p:sp>
      <p:sp>
        <p:nvSpPr>
          <p:cNvPr id="30" name="Picture Placeholder 29"/>
          <p:cNvSpPr>
            <a:spLocks noGrp="1"/>
          </p:cNvSpPr>
          <p:nvPr>
            <p:ph type="pic" sz="quarter" idx="17"/>
          </p:nvPr>
        </p:nvSpPr>
        <p:spPr>
          <a:xfrm>
            <a:off x="5446006" y="3944000"/>
            <a:ext cx="1285200" cy="1285200"/>
          </a:xfrm>
        </p:spPr>
      </p:sp>
      <p:sp>
        <p:nvSpPr>
          <p:cNvPr id="31" name="Picture Placeholder 30"/>
          <p:cNvSpPr>
            <a:spLocks noGrp="1"/>
          </p:cNvSpPr>
          <p:nvPr>
            <p:ph type="pic" sz="quarter" idx="18"/>
          </p:nvPr>
        </p:nvSpPr>
        <p:spPr>
          <a:xfrm>
            <a:off x="7234337" y="3945513"/>
            <a:ext cx="1285200" cy="1285200"/>
          </a:xfrm>
        </p:spPr>
      </p:sp>
      <p:sp>
        <p:nvSpPr>
          <p:cNvPr id="32" name="Picture Placeholder 31"/>
          <p:cNvSpPr>
            <a:spLocks noGrp="1"/>
          </p:cNvSpPr>
          <p:nvPr>
            <p:ph type="pic" sz="quarter" idx="19"/>
          </p:nvPr>
        </p:nvSpPr>
        <p:spPr>
          <a:xfrm>
            <a:off x="9029618" y="3944000"/>
            <a:ext cx="1285200" cy="1285200"/>
          </a:xfrm>
        </p:spPr>
      </p:sp>
    </p:spTree>
    <p:extLst>
      <p:ext uri="{BB962C8B-B14F-4D97-AF65-F5344CB8AC3E}">
        <p14:creationId xmlns:p14="http://schemas.microsoft.com/office/powerpoint/2010/main" val="407603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284840" y="0"/>
            <a:ext cx="5383161" cy="6858000"/>
          </a:xfrm>
          <a:prstGeom prst="rect">
            <a:avLst/>
          </a:prstGeom>
          <a:solidFill>
            <a:schemeClr val="accent6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2" name="Group 11"/>
          <p:cNvGrpSpPr/>
          <p:nvPr/>
        </p:nvGrpSpPr>
        <p:grpSpPr>
          <a:xfrm>
            <a:off x="1946076" y="1521460"/>
            <a:ext cx="3854956" cy="3563260"/>
            <a:chOff x="422076" y="1521460"/>
            <a:chExt cx="3854956" cy="3563260"/>
          </a:xfrm>
        </p:grpSpPr>
        <p:sp>
          <p:nvSpPr>
            <p:cNvPr id="2" name="Rectangle 2"/>
            <p:cNvSpPr>
              <a:spLocks/>
            </p:cNvSpPr>
            <p:nvPr/>
          </p:nvSpPr>
          <p:spPr bwMode="auto">
            <a:xfrm>
              <a:off x="422076" y="1521460"/>
              <a:ext cx="3285827" cy="1557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r" rtl="1">
                <a:lnSpc>
                  <a:spcPct val="200000"/>
                </a:lnSpc>
              </a:pPr>
              <a:r>
                <a:rPr lang="fa-IR" sz="3200" b="1" dirty="0">
                  <a:latin typeface="Shabnam" panose="020B0603030804020204" pitchFamily="34" charset="-78"/>
                  <a:ea typeface="Source Sans Pro Light" charset="0"/>
                  <a:cs typeface="Shabnam" panose="020B0603030804020204" pitchFamily="34" charset="-78"/>
                  <a:sym typeface="Source Sans Pro Light" charset="0"/>
                </a:rPr>
                <a:t>عنوان</a:t>
              </a:r>
            </a:p>
            <a:p>
              <a:pPr algn="r" rtl="1">
                <a:lnSpc>
                  <a:spcPct val="70000"/>
                </a:lnSpc>
              </a:pPr>
              <a:r>
                <a:rPr lang="fa-IR" sz="4800" b="1" dirty="0"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 </a:t>
              </a:r>
              <a:r>
                <a:rPr lang="fa-IR" sz="4400" b="1" dirty="0"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اسلاید</a:t>
              </a:r>
              <a:endParaRPr lang="en-US" sz="44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endParaRPr>
            </a:p>
          </p:txBody>
        </p:sp>
        <p:sp>
          <p:nvSpPr>
            <p:cNvPr id="3" name="Rectangle 4"/>
            <p:cNvSpPr>
              <a:spLocks/>
            </p:cNvSpPr>
            <p:nvPr/>
          </p:nvSpPr>
          <p:spPr bwMode="auto">
            <a:xfrm>
              <a:off x="1482436" y="4680258"/>
              <a:ext cx="2188598" cy="404462"/>
            </a:xfrm>
            <a:prstGeom prst="rect">
              <a:avLst/>
            </a:prstGeom>
            <a:noFill/>
            <a:ln w="12700" cap="flat">
              <a:solidFill>
                <a:schemeClr val="bg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600" b="1" dirty="0">
                  <a:latin typeface="Shabnam" panose="020B0603030804020204" pitchFamily="34" charset="-78"/>
                  <a:cs typeface="Shabnam" panose="020B0603030804020204" pitchFamily="34" charset="-78"/>
                  <a:sym typeface="Open Sans Bold" charset="0"/>
                </a:rPr>
                <a:t>Tel:   </a:t>
              </a:r>
            </a:p>
          </p:txBody>
        </p: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480539" y="3445470"/>
              <a:ext cx="3796493" cy="134030"/>
              <a:chOff x="0" y="0"/>
              <a:chExt cx="5176" cy="143"/>
            </a:xfrm>
          </p:grpSpPr>
          <p:sp>
            <p:nvSpPr>
              <p:cNvPr id="5" name="Line 3"/>
              <p:cNvSpPr>
                <a:spLocks noChangeShapeType="1"/>
              </p:cNvSpPr>
              <p:nvPr/>
            </p:nvSpPr>
            <p:spPr bwMode="auto">
              <a:xfrm>
                <a:off x="0" y="0"/>
                <a:ext cx="5176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/>
              </a:p>
            </p:txBody>
          </p:sp>
          <p:sp>
            <p:nvSpPr>
              <p:cNvPr id="6" name="Line 4"/>
              <p:cNvSpPr>
                <a:spLocks noChangeShapeType="1"/>
              </p:cNvSpPr>
              <p:nvPr/>
            </p:nvSpPr>
            <p:spPr bwMode="auto">
              <a:xfrm>
                <a:off x="0" y="71"/>
                <a:ext cx="5176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/>
              </a:p>
            </p:txBody>
          </p:sp>
          <p:sp>
            <p:nvSpPr>
              <p:cNvPr id="7" name="Line 5"/>
              <p:cNvSpPr>
                <a:spLocks noChangeShapeType="1"/>
              </p:cNvSpPr>
              <p:nvPr/>
            </p:nvSpPr>
            <p:spPr bwMode="auto">
              <a:xfrm>
                <a:off x="0" y="143"/>
                <a:ext cx="5176" cy="0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d-ID"/>
              </a:p>
            </p:txBody>
          </p:sp>
        </p:grpSp>
        <p:sp>
          <p:nvSpPr>
            <p:cNvPr id="8" name="Rectangle 7"/>
            <p:cNvSpPr>
              <a:spLocks/>
            </p:cNvSpPr>
            <p:nvPr/>
          </p:nvSpPr>
          <p:spPr bwMode="auto">
            <a:xfrm>
              <a:off x="801950" y="3739929"/>
              <a:ext cx="2869084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  <a:sym typeface="Open Sans Bold" charset="0"/>
                </a:rPr>
                <a:t>لورم ایپسوم یک متن ساختگی نامفهوم ساده است.</a:t>
              </a:r>
              <a:endParaRPr lang="en-US" sz="1400" dirty="0">
                <a:latin typeface="Shabnam" panose="020B0603030804020204" pitchFamily="34" charset="-78"/>
                <a:cs typeface="Shabnam" panose="020B0603030804020204" pitchFamily="34" charset="-78"/>
                <a:sym typeface="Open Sans Bold" charset="0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5897416" y="0"/>
            <a:ext cx="4770585" cy="6858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6"/>
          </p:nvPr>
        </p:nvSpPr>
        <p:spPr>
          <a:xfrm>
            <a:off x="5284839" y="0"/>
            <a:ext cx="5383161" cy="6858000"/>
          </a:xfrm>
        </p:spPr>
      </p:sp>
      <p:sp>
        <p:nvSpPr>
          <p:cNvPr id="17" name="Picture Placeholder 16"/>
          <p:cNvSpPr>
            <a:spLocks noGrp="1"/>
          </p:cNvSpPr>
          <p:nvPr>
            <p:ph type="pic" sz="quarter" idx="17"/>
          </p:nvPr>
        </p:nvSpPr>
        <p:spPr>
          <a:xfrm>
            <a:off x="5882667" y="-1315"/>
            <a:ext cx="4785333" cy="6859315"/>
          </a:xfrm>
        </p:spPr>
      </p:sp>
      <p:sp>
        <p:nvSpPr>
          <p:cNvPr id="11" name="Rectangle 10"/>
          <p:cNvSpPr>
            <a:spLocks/>
          </p:cNvSpPr>
          <p:nvPr/>
        </p:nvSpPr>
        <p:spPr bwMode="auto">
          <a:xfrm>
            <a:off x="8051874" y="2677030"/>
            <a:ext cx="211596" cy="1015663"/>
          </a:xfrm>
          <a:prstGeom prst="rect">
            <a:avLst/>
          </a:prstGeom>
          <a:noFill/>
          <a:ln>
            <a:noFill/>
          </a:ln>
          <a:effectLst>
            <a:outerShdw blurRad="127000" algn="ctr" rotWithShape="0">
              <a:schemeClr val="bg2">
                <a:alpha val="82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6600" dirty="0">
                <a:latin typeface="Modern Pictograms" charset="0"/>
                <a:ea typeface="Modern Pictograms" charset="0"/>
                <a:cs typeface="Modern Pictograms" charset="0"/>
                <a:sym typeface="Modern Pictograms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316247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/>
          </p:cNvSpPr>
          <p:nvPr/>
        </p:nvSpPr>
        <p:spPr bwMode="auto">
          <a:xfrm>
            <a:off x="2166343" y="1412776"/>
            <a:ext cx="7853363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/>
            <a:r>
              <a:rPr lang="fa-IR" sz="28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پاورپوينت شرکتی، قابل ويرايش می باشد و جهت استفاده در جلسات دفاع رساله، پايان نامه،پروپوزال ، سمينار و... قالب پاورپوينت شرکتی، قابل ويرايش می باشد و جهت استفاده در جلسات دفاع رساله، پايان نامه،پروپوزال ، سمينار و...</a:t>
            </a:r>
            <a:endParaRPr lang="en-US" sz="2800" dirty="0">
              <a:latin typeface="Shabnam" panose="020B0603030804020204" pitchFamily="34" charset="-78"/>
              <a:ea typeface="Modern Pictograms" charset="0"/>
              <a:cs typeface="Shabnam" panose="020B0603030804020204" pitchFamily="34" charset="-78"/>
              <a:sym typeface="Modern Pictograms" charset="0"/>
            </a:endParaRPr>
          </a:p>
        </p:txBody>
      </p:sp>
      <p:sp>
        <p:nvSpPr>
          <p:cNvPr id="4" name="Rectangle 3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36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اسلاید</a:t>
            </a:r>
            <a:endParaRPr lang="en-US" sz="36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66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63754" y="1048066"/>
            <a:ext cx="5832648" cy="4719688"/>
            <a:chOff x="2824162" y="736600"/>
            <a:chExt cx="5849938" cy="5161757"/>
          </a:xfrm>
          <a:blipFill>
            <a:blip r:embed="rId2"/>
            <a:tile tx="0" ty="0" sx="100000" sy="100000" flip="none" algn="tl"/>
          </a:blipFill>
        </p:grpSpPr>
        <p:sp>
          <p:nvSpPr>
            <p:cNvPr id="53249" name="AutoShape 1"/>
            <p:cNvSpPr>
              <a:spLocks/>
            </p:cNvSpPr>
            <p:nvPr/>
          </p:nvSpPr>
          <p:spPr bwMode="auto">
            <a:xfrm>
              <a:off x="7316391" y="3132138"/>
              <a:ext cx="447151" cy="3857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5400"/>
                  </a:moveTo>
                  <a:lnTo>
                    <a:pt x="6075" y="5400"/>
                  </a:lnTo>
                  <a:lnTo>
                    <a:pt x="6075" y="6750"/>
                  </a:lnTo>
                  <a:lnTo>
                    <a:pt x="7425" y="6750"/>
                  </a:lnTo>
                  <a:cubicBezTo>
                    <a:pt x="7425" y="6750"/>
                    <a:pt x="7425" y="5400"/>
                    <a:pt x="7425" y="5400"/>
                  </a:cubicBezTo>
                  <a:close/>
                  <a:moveTo>
                    <a:pt x="6750" y="8100"/>
                  </a:moveTo>
                  <a:cubicBezTo>
                    <a:pt x="5632" y="8100"/>
                    <a:pt x="4725" y="7193"/>
                    <a:pt x="4725" y="6075"/>
                  </a:cubicBezTo>
                  <a:cubicBezTo>
                    <a:pt x="4725" y="4957"/>
                    <a:pt x="5632" y="4050"/>
                    <a:pt x="6750" y="4050"/>
                  </a:cubicBezTo>
                  <a:cubicBezTo>
                    <a:pt x="7869" y="4050"/>
                    <a:pt x="8775" y="4957"/>
                    <a:pt x="8775" y="6075"/>
                  </a:cubicBezTo>
                  <a:cubicBezTo>
                    <a:pt x="8775" y="7193"/>
                    <a:pt x="7869" y="8100"/>
                    <a:pt x="6750" y="8100"/>
                  </a:cubicBezTo>
                  <a:close/>
                  <a:moveTo>
                    <a:pt x="12668" y="15982"/>
                  </a:moveTo>
                  <a:cubicBezTo>
                    <a:pt x="12525" y="16125"/>
                    <a:pt x="12337" y="16191"/>
                    <a:pt x="12150" y="16185"/>
                  </a:cubicBezTo>
                  <a:cubicBezTo>
                    <a:pt x="11963" y="16191"/>
                    <a:pt x="11775" y="16125"/>
                    <a:pt x="11632" y="15982"/>
                  </a:cubicBezTo>
                  <a:lnTo>
                    <a:pt x="7565" y="13093"/>
                  </a:lnTo>
                  <a:lnTo>
                    <a:pt x="3893" y="18007"/>
                  </a:lnTo>
                  <a:cubicBezTo>
                    <a:pt x="3617" y="18283"/>
                    <a:pt x="3171" y="18283"/>
                    <a:pt x="2895" y="18007"/>
                  </a:cubicBezTo>
                  <a:cubicBezTo>
                    <a:pt x="2620" y="17732"/>
                    <a:pt x="2620" y="17286"/>
                    <a:pt x="2895" y="17010"/>
                  </a:cubicBezTo>
                  <a:lnTo>
                    <a:pt x="6885" y="11670"/>
                  </a:lnTo>
                  <a:cubicBezTo>
                    <a:pt x="7034" y="11522"/>
                    <a:pt x="7231" y="11460"/>
                    <a:pt x="7425" y="11472"/>
                  </a:cubicBezTo>
                  <a:cubicBezTo>
                    <a:pt x="7619" y="11460"/>
                    <a:pt x="7817" y="11522"/>
                    <a:pt x="7965" y="11670"/>
                  </a:cubicBezTo>
                  <a:lnTo>
                    <a:pt x="12044" y="14569"/>
                  </a:lnTo>
                  <a:lnTo>
                    <a:pt x="17685" y="8295"/>
                  </a:lnTo>
                  <a:cubicBezTo>
                    <a:pt x="17961" y="8020"/>
                    <a:pt x="18407" y="8020"/>
                    <a:pt x="18682" y="8295"/>
                  </a:cubicBezTo>
                  <a:cubicBezTo>
                    <a:pt x="18958" y="8571"/>
                    <a:pt x="18958" y="9017"/>
                    <a:pt x="18682" y="9293"/>
                  </a:cubicBezTo>
                  <a:cubicBezTo>
                    <a:pt x="18682" y="9293"/>
                    <a:pt x="12668" y="15982"/>
                    <a:pt x="12668" y="15982"/>
                  </a:cubicBezTo>
                  <a:close/>
                  <a:moveTo>
                    <a:pt x="20250" y="2025"/>
                  </a:moveTo>
                  <a:cubicBezTo>
                    <a:pt x="20250" y="1653"/>
                    <a:pt x="19948" y="1350"/>
                    <a:pt x="19575" y="1350"/>
                  </a:cubicBezTo>
                  <a:lnTo>
                    <a:pt x="2025" y="1350"/>
                  </a:lnTo>
                  <a:cubicBezTo>
                    <a:pt x="1652" y="1350"/>
                    <a:pt x="1350" y="1653"/>
                    <a:pt x="1350" y="2025"/>
                  </a:cubicBezTo>
                  <a:lnTo>
                    <a:pt x="1350" y="19575"/>
                  </a:lnTo>
                  <a:cubicBezTo>
                    <a:pt x="1350" y="19947"/>
                    <a:pt x="1652" y="20250"/>
                    <a:pt x="2025" y="20250"/>
                  </a:cubicBezTo>
                  <a:lnTo>
                    <a:pt x="19575" y="20250"/>
                  </a:lnTo>
                  <a:cubicBezTo>
                    <a:pt x="19948" y="20250"/>
                    <a:pt x="20250" y="19947"/>
                    <a:pt x="20250" y="19575"/>
                  </a:cubicBezTo>
                  <a:cubicBezTo>
                    <a:pt x="20250" y="19575"/>
                    <a:pt x="20250" y="2025"/>
                    <a:pt x="20250" y="2025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5" y="21600"/>
                    <a:pt x="0" y="20996"/>
                    <a:pt x="0" y="20250"/>
                  </a:cubicBezTo>
                  <a:lnTo>
                    <a:pt x="0" y="1350"/>
                  </a:lnTo>
                  <a:cubicBezTo>
                    <a:pt x="0" y="604"/>
                    <a:pt x="605" y="0"/>
                    <a:pt x="1350" y="0"/>
                  </a:cubicBezTo>
                  <a:lnTo>
                    <a:pt x="20250" y="0"/>
                  </a:lnTo>
                  <a:cubicBezTo>
                    <a:pt x="20996" y="0"/>
                    <a:pt x="21600" y="604"/>
                    <a:pt x="21600" y="1350"/>
                  </a:cubicBezTo>
                  <a:lnTo>
                    <a:pt x="21600" y="20250"/>
                  </a:lnTo>
                  <a:cubicBezTo>
                    <a:pt x="21600" y="20996"/>
                    <a:pt x="20996" y="21600"/>
                    <a:pt x="20250" y="21600"/>
                  </a:cubicBezTo>
                  <a:close/>
                  <a:moveTo>
                    <a:pt x="2025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50" name="AutoShape 2"/>
            <p:cNvSpPr>
              <a:spLocks/>
            </p:cNvSpPr>
            <p:nvPr/>
          </p:nvSpPr>
          <p:spPr bwMode="auto">
            <a:xfrm>
              <a:off x="8226028" y="3147219"/>
              <a:ext cx="448072" cy="36195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8563" y="7200"/>
                    <a:pt x="6750" y="9134"/>
                    <a:pt x="6750" y="11520"/>
                  </a:cubicBezTo>
                  <a:cubicBezTo>
                    <a:pt x="6750" y="13906"/>
                    <a:pt x="8563" y="15840"/>
                    <a:pt x="10800" y="15840"/>
                  </a:cubicBezTo>
                  <a:cubicBezTo>
                    <a:pt x="13037" y="15840"/>
                    <a:pt x="14850" y="13906"/>
                    <a:pt x="14850" y="11520"/>
                  </a:cubicBezTo>
                  <a:cubicBezTo>
                    <a:pt x="14850" y="9134"/>
                    <a:pt x="13037" y="7200"/>
                    <a:pt x="10800" y="7200"/>
                  </a:cubicBezTo>
                  <a:close/>
                  <a:moveTo>
                    <a:pt x="10800" y="17280"/>
                  </a:moveTo>
                  <a:cubicBezTo>
                    <a:pt x="7818" y="17280"/>
                    <a:pt x="5400" y="14701"/>
                    <a:pt x="5400" y="11520"/>
                  </a:cubicBezTo>
                  <a:cubicBezTo>
                    <a:pt x="5400" y="8339"/>
                    <a:pt x="7818" y="5760"/>
                    <a:pt x="10800" y="5760"/>
                  </a:cubicBezTo>
                  <a:cubicBezTo>
                    <a:pt x="13782" y="5760"/>
                    <a:pt x="16200" y="8339"/>
                    <a:pt x="16200" y="11520"/>
                  </a:cubicBezTo>
                  <a:cubicBezTo>
                    <a:pt x="16200" y="14701"/>
                    <a:pt x="13782" y="17280"/>
                    <a:pt x="10800" y="17280"/>
                  </a:cubicBezTo>
                  <a:close/>
                  <a:moveTo>
                    <a:pt x="20250" y="5040"/>
                  </a:moveTo>
                  <a:cubicBezTo>
                    <a:pt x="20250" y="4642"/>
                    <a:pt x="19948" y="4320"/>
                    <a:pt x="19575" y="4320"/>
                  </a:cubicBezTo>
                  <a:lnTo>
                    <a:pt x="16157" y="4320"/>
                  </a:lnTo>
                  <a:cubicBezTo>
                    <a:pt x="16171" y="4260"/>
                    <a:pt x="16200" y="4204"/>
                    <a:pt x="16200" y="4140"/>
                  </a:cubicBezTo>
                  <a:lnTo>
                    <a:pt x="15120" y="2340"/>
                  </a:lnTo>
                  <a:cubicBezTo>
                    <a:pt x="15120" y="2340"/>
                    <a:pt x="14636" y="1440"/>
                    <a:pt x="14040" y="1440"/>
                  </a:cubicBezTo>
                  <a:lnTo>
                    <a:pt x="7560" y="1440"/>
                  </a:lnTo>
                  <a:cubicBezTo>
                    <a:pt x="6963" y="1440"/>
                    <a:pt x="6480" y="2340"/>
                    <a:pt x="6480" y="2340"/>
                  </a:cubicBezTo>
                  <a:lnTo>
                    <a:pt x="5400" y="4140"/>
                  </a:lnTo>
                  <a:cubicBezTo>
                    <a:pt x="5400" y="4204"/>
                    <a:pt x="5428" y="4260"/>
                    <a:pt x="5443" y="4320"/>
                  </a:cubicBezTo>
                  <a:lnTo>
                    <a:pt x="2025" y="4320"/>
                  </a:lnTo>
                  <a:cubicBezTo>
                    <a:pt x="1652" y="4320"/>
                    <a:pt x="1350" y="4642"/>
                    <a:pt x="1350" y="5040"/>
                  </a:cubicBezTo>
                  <a:lnTo>
                    <a:pt x="1350" y="19440"/>
                  </a:lnTo>
                  <a:cubicBezTo>
                    <a:pt x="1350" y="19837"/>
                    <a:pt x="1652" y="20160"/>
                    <a:pt x="2025" y="20160"/>
                  </a:cubicBezTo>
                  <a:lnTo>
                    <a:pt x="19575" y="20160"/>
                  </a:lnTo>
                  <a:cubicBezTo>
                    <a:pt x="19948" y="20160"/>
                    <a:pt x="20250" y="19837"/>
                    <a:pt x="20250" y="19440"/>
                  </a:cubicBezTo>
                  <a:cubicBezTo>
                    <a:pt x="20250" y="19440"/>
                    <a:pt x="20250" y="5040"/>
                    <a:pt x="20250" y="504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5" y="21600"/>
                    <a:pt x="0" y="20955"/>
                    <a:pt x="0" y="20160"/>
                  </a:cubicBezTo>
                  <a:lnTo>
                    <a:pt x="0" y="4320"/>
                  </a:lnTo>
                  <a:cubicBezTo>
                    <a:pt x="0" y="3525"/>
                    <a:pt x="605" y="2880"/>
                    <a:pt x="1350" y="2880"/>
                  </a:cubicBezTo>
                  <a:lnTo>
                    <a:pt x="4725" y="2880"/>
                  </a:lnTo>
                  <a:lnTo>
                    <a:pt x="5400" y="1440"/>
                  </a:lnTo>
                  <a:cubicBezTo>
                    <a:pt x="5400" y="1440"/>
                    <a:pt x="6004" y="0"/>
                    <a:pt x="6750" y="0"/>
                  </a:cubicBezTo>
                  <a:lnTo>
                    <a:pt x="14850" y="0"/>
                  </a:lnTo>
                  <a:cubicBezTo>
                    <a:pt x="15596" y="0"/>
                    <a:pt x="16200" y="1440"/>
                    <a:pt x="16200" y="1440"/>
                  </a:cubicBezTo>
                  <a:lnTo>
                    <a:pt x="16875" y="2880"/>
                  </a:lnTo>
                  <a:lnTo>
                    <a:pt x="20250" y="2880"/>
                  </a:lnTo>
                  <a:cubicBezTo>
                    <a:pt x="20995" y="2880"/>
                    <a:pt x="21600" y="3525"/>
                    <a:pt x="21600" y="4320"/>
                  </a:cubicBezTo>
                  <a:lnTo>
                    <a:pt x="21600" y="20160"/>
                  </a:lnTo>
                  <a:cubicBezTo>
                    <a:pt x="21600" y="20955"/>
                    <a:pt x="20995" y="21600"/>
                    <a:pt x="20250" y="21600"/>
                  </a:cubicBezTo>
                  <a:close/>
                  <a:moveTo>
                    <a:pt x="2025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51" name="AutoShape 3"/>
            <p:cNvSpPr>
              <a:spLocks/>
            </p:cNvSpPr>
            <p:nvPr/>
          </p:nvSpPr>
          <p:spPr bwMode="auto">
            <a:xfrm>
              <a:off x="2835473" y="4375944"/>
              <a:ext cx="391833" cy="27701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71" y="19722"/>
                  </a:moveTo>
                  <a:lnTo>
                    <a:pt x="12343" y="19722"/>
                  </a:lnTo>
                  <a:cubicBezTo>
                    <a:pt x="12769" y="19722"/>
                    <a:pt x="13114" y="20142"/>
                    <a:pt x="13114" y="20661"/>
                  </a:cubicBezTo>
                  <a:cubicBezTo>
                    <a:pt x="13114" y="21179"/>
                    <a:pt x="12769" y="21600"/>
                    <a:pt x="12343" y="21600"/>
                  </a:cubicBezTo>
                  <a:lnTo>
                    <a:pt x="771" y="21600"/>
                  </a:lnTo>
                  <a:cubicBezTo>
                    <a:pt x="345" y="21600"/>
                    <a:pt x="0" y="21179"/>
                    <a:pt x="0" y="20661"/>
                  </a:cubicBezTo>
                  <a:cubicBezTo>
                    <a:pt x="0" y="20142"/>
                    <a:pt x="345" y="19722"/>
                    <a:pt x="771" y="19722"/>
                  </a:cubicBezTo>
                  <a:close/>
                  <a:moveTo>
                    <a:pt x="771" y="13147"/>
                  </a:moveTo>
                  <a:lnTo>
                    <a:pt x="20829" y="13147"/>
                  </a:lnTo>
                  <a:cubicBezTo>
                    <a:pt x="21255" y="13147"/>
                    <a:pt x="21600" y="13568"/>
                    <a:pt x="21600" y="14087"/>
                  </a:cubicBezTo>
                  <a:cubicBezTo>
                    <a:pt x="21600" y="14605"/>
                    <a:pt x="21255" y="15026"/>
                    <a:pt x="20829" y="15026"/>
                  </a:cubicBezTo>
                  <a:lnTo>
                    <a:pt x="771" y="15026"/>
                  </a:lnTo>
                  <a:cubicBezTo>
                    <a:pt x="345" y="15026"/>
                    <a:pt x="0" y="14605"/>
                    <a:pt x="0" y="14087"/>
                  </a:cubicBezTo>
                  <a:cubicBezTo>
                    <a:pt x="0" y="13568"/>
                    <a:pt x="345" y="13147"/>
                    <a:pt x="771" y="13147"/>
                  </a:cubicBezTo>
                  <a:close/>
                  <a:moveTo>
                    <a:pt x="771" y="6574"/>
                  </a:moveTo>
                  <a:lnTo>
                    <a:pt x="14657" y="6574"/>
                  </a:lnTo>
                  <a:cubicBezTo>
                    <a:pt x="15083" y="6574"/>
                    <a:pt x="15429" y="6994"/>
                    <a:pt x="15429" y="7513"/>
                  </a:cubicBezTo>
                  <a:cubicBezTo>
                    <a:pt x="15429" y="8031"/>
                    <a:pt x="15083" y="8452"/>
                    <a:pt x="14657" y="8452"/>
                  </a:cubicBezTo>
                  <a:lnTo>
                    <a:pt x="771" y="8452"/>
                  </a:lnTo>
                  <a:cubicBezTo>
                    <a:pt x="345" y="8452"/>
                    <a:pt x="0" y="8031"/>
                    <a:pt x="0" y="7513"/>
                  </a:cubicBezTo>
                  <a:cubicBezTo>
                    <a:pt x="0" y="6994"/>
                    <a:pt x="345" y="6574"/>
                    <a:pt x="771" y="6574"/>
                  </a:cubicBezTo>
                  <a:close/>
                  <a:moveTo>
                    <a:pt x="20829" y="1878"/>
                  </a:moveTo>
                  <a:lnTo>
                    <a:pt x="771" y="1878"/>
                  </a:lnTo>
                  <a:cubicBezTo>
                    <a:pt x="345" y="1878"/>
                    <a:pt x="0" y="1458"/>
                    <a:pt x="0" y="939"/>
                  </a:cubicBezTo>
                  <a:cubicBezTo>
                    <a:pt x="0" y="420"/>
                    <a:pt x="345" y="0"/>
                    <a:pt x="771" y="0"/>
                  </a:cubicBezTo>
                  <a:lnTo>
                    <a:pt x="20829" y="0"/>
                  </a:lnTo>
                  <a:cubicBezTo>
                    <a:pt x="21255" y="0"/>
                    <a:pt x="21600" y="420"/>
                    <a:pt x="21600" y="939"/>
                  </a:cubicBezTo>
                  <a:cubicBezTo>
                    <a:pt x="21600" y="1458"/>
                    <a:pt x="21255" y="1878"/>
                    <a:pt x="20829" y="1878"/>
                  </a:cubicBezTo>
                  <a:close/>
                  <a:moveTo>
                    <a:pt x="20829" y="1878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52" name="AutoShape 4"/>
            <p:cNvSpPr>
              <a:spLocks/>
            </p:cNvSpPr>
            <p:nvPr/>
          </p:nvSpPr>
          <p:spPr bwMode="auto">
            <a:xfrm>
              <a:off x="3745110" y="4375944"/>
              <a:ext cx="391833" cy="27701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400" y="19722"/>
                  </a:moveTo>
                  <a:lnTo>
                    <a:pt x="16972" y="19722"/>
                  </a:lnTo>
                  <a:cubicBezTo>
                    <a:pt x="17397" y="19722"/>
                    <a:pt x="17743" y="20142"/>
                    <a:pt x="17743" y="20661"/>
                  </a:cubicBezTo>
                  <a:cubicBezTo>
                    <a:pt x="17743" y="21179"/>
                    <a:pt x="17397" y="21600"/>
                    <a:pt x="16972" y="21600"/>
                  </a:cubicBezTo>
                  <a:lnTo>
                    <a:pt x="5400" y="21600"/>
                  </a:lnTo>
                  <a:cubicBezTo>
                    <a:pt x="4974" y="21600"/>
                    <a:pt x="4629" y="21179"/>
                    <a:pt x="4629" y="20661"/>
                  </a:cubicBezTo>
                  <a:cubicBezTo>
                    <a:pt x="4629" y="20142"/>
                    <a:pt x="4974" y="19722"/>
                    <a:pt x="5400" y="19722"/>
                  </a:cubicBezTo>
                  <a:close/>
                  <a:moveTo>
                    <a:pt x="771" y="13147"/>
                  </a:moveTo>
                  <a:lnTo>
                    <a:pt x="20829" y="13147"/>
                  </a:lnTo>
                  <a:cubicBezTo>
                    <a:pt x="21255" y="13147"/>
                    <a:pt x="21600" y="13568"/>
                    <a:pt x="21600" y="14087"/>
                  </a:cubicBezTo>
                  <a:cubicBezTo>
                    <a:pt x="21600" y="14605"/>
                    <a:pt x="21255" y="15026"/>
                    <a:pt x="20829" y="15026"/>
                  </a:cubicBezTo>
                  <a:lnTo>
                    <a:pt x="771" y="15026"/>
                  </a:lnTo>
                  <a:cubicBezTo>
                    <a:pt x="346" y="15026"/>
                    <a:pt x="0" y="14605"/>
                    <a:pt x="0" y="14087"/>
                  </a:cubicBezTo>
                  <a:cubicBezTo>
                    <a:pt x="0" y="13568"/>
                    <a:pt x="346" y="13147"/>
                    <a:pt x="771" y="13147"/>
                  </a:cubicBezTo>
                  <a:close/>
                  <a:moveTo>
                    <a:pt x="3857" y="8452"/>
                  </a:moveTo>
                  <a:cubicBezTo>
                    <a:pt x="3431" y="8452"/>
                    <a:pt x="3086" y="8031"/>
                    <a:pt x="3086" y="7513"/>
                  </a:cubicBezTo>
                  <a:cubicBezTo>
                    <a:pt x="3086" y="6994"/>
                    <a:pt x="3431" y="6574"/>
                    <a:pt x="3857" y="6574"/>
                  </a:cubicBezTo>
                  <a:lnTo>
                    <a:pt x="17743" y="6574"/>
                  </a:lnTo>
                  <a:cubicBezTo>
                    <a:pt x="18169" y="6574"/>
                    <a:pt x="18514" y="6994"/>
                    <a:pt x="18514" y="7513"/>
                  </a:cubicBezTo>
                  <a:cubicBezTo>
                    <a:pt x="18514" y="8031"/>
                    <a:pt x="18169" y="8452"/>
                    <a:pt x="17743" y="8452"/>
                  </a:cubicBezTo>
                  <a:cubicBezTo>
                    <a:pt x="17743" y="8452"/>
                    <a:pt x="3857" y="8452"/>
                    <a:pt x="3857" y="8452"/>
                  </a:cubicBezTo>
                  <a:close/>
                  <a:moveTo>
                    <a:pt x="20829" y="1878"/>
                  </a:moveTo>
                  <a:lnTo>
                    <a:pt x="771" y="1878"/>
                  </a:lnTo>
                  <a:cubicBezTo>
                    <a:pt x="346" y="1878"/>
                    <a:pt x="0" y="1458"/>
                    <a:pt x="0" y="939"/>
                  </a:cubicBezTo>
                  <a:cubicBezTo>
                    <a:pt x="0" y="420"/>
                    <a:pt x="346" y="0"/>
                    <a:pt x="771" y="0"/>
                  </a:cubicBezTo>
                  <a:lnTo>
                    <a:pt x="20829" y="0"/>
                  </a:lnTo>
                  <a:cubicBezTo>
                    <a:pt x="21255" y="0"/>
                    <a:pt x="21600" y="420"/>
                    <a:pt x="21600" y="939"/>
                  </a:cubicBezTo>
                  <a:cubicBezTo>
                    <a:pt x="21600" y="1458"/>
                    <a:pt x="21255" y="1878"/>
                    <a:pt x="20829" y="1878"/>
                  </a:cubicBezTo>
                  <a:close/>
                  <a:moveTo>
                    <a:pt x="20829" y="1878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53" name="AutoShape 5"/>
            <p:cNvSpPr>
              <a:spLocks/>
            </p:cNvSpPr>
            <p:nvPr/>
          </p:nvSpPr>
          <p:spPr bwMode="auto">
            <a:xfrm>
              <a:off x="4632126" y="4375944"/>
              <a:ext cx="391833" cy="27701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9257" y="19722"/>
                  </a:moveTo>
                  <a:lnTo>
                    <a:pt x="20829" y="19722"/>
                  </a:lnTo>
                  <a:cubicBezTo>
                    <a:pt x="21254" y="19722"/>
                    <a:pt x="21600" y="20142"/>
                    <a:pt x="21600" y="20661"/>
                  </a:cubicBezTo>
                  <a:cubicBezTo>
                    <a:pt x="21600" y="21179"/>
                    <a:pt x="21254" y="21600"/>
                    <a:pt x="20829" y="21600"/>
                  </a:cubicBezTo>
                  <a:lnTo>
                    <a:pt x="9257" y="21600"/>
                  </a:lnTo>
                  <a:cubicBezTo>
                    <a:pt x="8831" y="21600"/>
                    <a:pt x="8486" y="21179"/>
                    <a:pt x="8486" y="20661"/>
                  </a:cubicBezTo>
                  <a:cubicBezTo>
                    <a:pt x="8486" y="20142"/>
                    <a:pt x="8831" y="19722"/>
                    <a:pt x="9257" y="19722"/>
                  </a:cubicBezTo>
                  <a:close/>
                  <a:moveTo>
                    <a:pt x="20829" y="1878"/>
                  </a:moveTo>
                  <a:lnTo>
                    <a:pt x="771" y="1878"/>
                  </a:lnTo>
                  <a:cubicBezTo>
                    <a:pt x="346" y="1878"/>
                    <a:pt x="0" y="1458"/>
                    <a:pt x="0" y="939"/>
                  </a:cubicBezTo>
                  <a:cubicBezTo>
                    <a:pt x="0" y="420"/>
                    <a:pt x="346" y="0"/>
                    <a:pt x="771" y="0"/>
                  </a:cubicBezTo>
                  <a:lnTo>
                    <a:pt x="20829" y="0"/>
                  </a:lnTo>
                  <a:cubicBezTo>
                    <a:pt x="21254" y="0"/>
                    <a:pt x="21600" y="420"/>
                    <a:pt x="21600" y="939"/>
                  </a:cubicBezTo>
                  <a:cubicBezTo>
                    <a:pt x="21600" y="1458"/>
                    <a:pt x="21254" y="1878"/>
                    <a:pt x="20829" y="1878"/>
                  </a:cubicBezTo>
                  <a:close/>
                  <a:moveTo>
                    <a:pt x="20829" y="8452"/>
                  </a:moveTo>
                  <a:lnTo>
                    <a:pt x="6943" y="8452"/>
                  </a:lnTo>
                  <a:cubicBezTo>
                    <a:pt x="6517" y="8452"/>
                    <a:pt x="6171" y="8031"/>
                    <a:pt x="6171" y="7513"/>
                  </a:cubicBezTo>
                  <a:cubicBezTo>
                    <a:pt x="6171" y="6994"/>
                    <a:pt x="6517" y="6574"/>
                    <a:pt x="6943" y="6574"/>
                  </a:cubicBezTo>
                  <a:lnTo>
                    <a:pt x="20829" y="6574"/>
                  </a:lnTo>
                  <a:cubicBezTo>
                    <a:pt x="21254" y="6574"/>
                    <a:pt x="21600" y="6994"/>
                    <a:pt x="21600" y="7513"/>
                  </a:cubicBezTo>
                  <a:cubicBezTo>
                    <a:pt x="21600" y="8031"/>
                    <a:pt x="21254" y="8452"/>
                    <a:pt x="20829" y="8452"/>
                  </a:cubicBezTo>
                  <a:close/>
                  <a:moveTo>
                    <a:pt x="20829" y="15026"/>
                  </a:moveTo>
                  <a:lnTo>
                    <a:pt x="771" y="15026"/>
                  </a:lnTo>
                  <a:cubicBezTo>
                    <a:pt x="346" y="15026"/>
                    <a:pt x="0" y="14605"/>
                    <a:pt x="0" y="14087"/>
                  </a:cubicBezTo>
                  <a:cubicBezTo>
                    <a:pt x="0" y="13568"/>
                    <a:pt x="346" y="13147"/>
                    <a:pt x="771" y="13147"/>
                  </a:cubicBezTo>
                  <a:lnTo>
                    <a:pt x="20829" y="13147"/>
                  </a:lnTo>
                  <a:cubicBezTo>
                    <a:pt x="21254" y="13147"/>
                    <a:pt x="21600" y="13568"/>
                    <a:pt x="21600" y="14087"/>
                  </a:cubicBezTo>
                  <a:cubicBezTo>
                    <a:pt x="21600" y="14605"/>
                    <a:pt x="21254" y="15026"/>
                    <a:pt x="20829" y="15026"/>
                  </a:cubicBezTo>
                  <a:close/>
                  <a:moveTo>
                    <a:pt x="20829" y="15026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54" name="AutoShape 6"/>
            <p:cNvSpPr>
              <a:spLocks/>
            </p:cNvSpPr>
            <p:nvPr/>
          </p:nvSpPr>
          <p:spPr bwMode="auto">
            <a:xfrm>
              <a:off x="5553075" y="4314825"/>
              <a:ext cx="364174" cy="3857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4954" y="1663"/>
                  </a:moveTo>
                  <a:lnTo>
                    <a:pt x="14954" y="5400"/>
                  </a:lnTo>
                  <a:lnTo>
                    <a:pt x="19553" y="5400"/>
                  </a:lnTo>
                  <a:cubicBezTo>
                    <a:pt x="19553" y="5400"/>
                    <a:pt x="14954" y="1663"/>
                    <a:pt x="14954" y="1663"/>
                  </a:cubicBezTo>
                  <a:close/>
                  <a:moveTo>
                    <a:pt x="13292" y="5400"/>
                  </a:moveTo>
                  <a:lnTo>
                    <a:pt x="13292" y="1350"/>
                  </a:lnTo>
                  <a:lnTo>
                    <a:pt x="2492" y="1350"/>
                  </a:lnTo>
                  <a:cubicBezTo>
                    <a:pt x="2033" y="1350"/>
                    <a:pt x="1661" y="1652"/>
                    <a:pt x="1661" y="2025"/>
                  </a:cubicBezTo>
                  <a:lnTo>
                    <a:pt x="1661" y="19575"/>
                  </a:lnTo>
                  <a:cubicBezTo>
                    <a:pt x="1661" y="19948"/>
                    <a:pt x="2033" y="20250"/>
                    <a:pt x="2492" y="20250"/>
                  </a:cubicBezTo>
                  <a:lnTo>
                    <a:pt x="19108" y="20250"/>
                  </a:lnTo>
                  <a:cubicBezTo>
                    <a:pt x="19567" y="20250"/>
                    <a:pt x="19939" y="19948"/>
                    <a:pt x="19939" y="19575"/>
                  </a:cubicBezTo>
                  <a:lnTo>
                    <a:pt x="19939" y="6750"/>
                  </a:lnTo>
                  <a:lnTo>
                    <a:pt x="14954" y="6750"/>
                  </a:lnTo>
                  <a:lnTo>
                    <a:pt x="13292" y="6750"/>
                  </a:lnTo>
                  <a:cubicBezTo>
                    <a:pt x="13292" y="6750"/>
                    <a:pt x="13292" y="5400"/>
                    <a:pt x="13292" y="5400"/>
                  </a:cubicBezTo>
                  <a:close/>
                  <a:moveTo>
                    <a:pt x="21600" y="20925"/>
                  </a:moveTo>
                  <a:cubicBezTo>
                    <a:pt x="21600" y="21298"/>
                    <a:pt x="21228" y="21600"/>
                    <a:pt x="20769" y="21600"/>
                  </a:cubicBezTo>
                  <a:lnTo>
                    <a:pt x="830" y="21600"/>
                  </a:lnTo>
                  <a:cubicBezTo>
                    <a:pt x="372" y="21600"/>
                    <a:pt x="0" y="21298"/>
                    <a:pt x="0" y="20925"/>
                  </a:cubicBezTo>
                  <a:lnTo>
                    <a:pt x="0" y="675"/>
                  </a:lnTo>
                  <a:cubicBezTo>
                    <a:pt x="0" y="302"/>
                    <a:pt x="372" y="0"/>
                    <a:pt x="830" y="0"/>
                  </a:cubicBezTo>
                  <a:lnTo>
                    <a:pt x="14954" y="0"/>
                  </a:lnTo>
                  <a:lnTo>
                    <a:pt x="14954" y="326"/>
                  </a:lnTo>
                  <a:lnTo>
                    <a:pt x="15348" y="6"/>
                  </a:lnTo>
                  <a:lnTo>
                    <a:pt x="21592" y="5080"/>
                  </a:lnTo>
                  <a:lnTo>
                    <a:pt x="21199" y="5400"/>
                  </a:lnTo>
                  <a:lnTo>
                    <a:pt x="21600" y="5400"/>
                  </a:lnTo>
                  <a:cubicBezTo>
                    <a:pt x="21600" y="5400"/>
                    <a:pt x="21600" y="20925"/>
                    <a:pt x="21600" y="20925"/>
                  </a:cubicBezTo>
                  <a:close/>
                  <a:moveTo>
                    <a:pt x="21600" y="20925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55" name="AutoShape 7"/>
            <p:cNvSpPr>
              <a:spLocks/>
            </p:cNvSpPr>
            <p:nvPr/>
          </p:nvSpPr>
          <p:spPr bwMode="auto">
            <a:xfrm>
              <a:off x="3722489" y="5513388"/>
              <a:ext cx="447149" cy="3849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5201" y="11459"/>
                  </a:moveTo>
                  <a:lnTo>
                    <a:pt x="11459" y="11459"/>
                  </a:lnTo>
                  <a:lnTo>
                    <a:pt x="11459" y="15200"/>
                  </a:lnTo>
                  <a:cubicBezTo>
                    <a:pt x="11459" y="15564"/>
                    <a:pt x="11164" y="15859"/>
                    <a:pt x="10800" y="15859"/>
                  </a:cubicBezTo>
                  <a:cubicBezTo>
                    <a:pt x="10436" y="15859"/>
                    <a:pt x="10141" y="15564"/>
                    <a:pt x="10141" y="15200"/>
                  </a:cubicBezTo>
                  <a:lnTo>
                    <a:pt x="10141" y="11459"/>
                  </a:lnTo>
                  <a:lnTo>
                    <a:pt x="6399" y="11459"/>
                  </a:lnTo>
                  <a:cubicBezTo>
                    <a:pt x="6035" y="11459"/>
                    <a:pt x="5740" y="11164"/>
                    <a:pt x="5740" y="10800"/>
                  </a:cubicBezTo>
                  <a:cubicBezTo>
                    <a:pt x="5740" y="10436"/>
                    <a:pt x="6035" y="10141"/>
                    <a:pt x="6399" y="10141"/>
                  </a:cubicBezTo>
                  <a:lnTo>
                    <a:pt x="10141" y="10141"/>
                  </a:lnTo>
                  <a:lnTo>
                    <a:pt x="10141" y="6399"/>
                  </a:lnTo>
                  <a:cubicBezTo>
                    <a:pt x="10141" y="6036"/>
                    <a:pt x="10436" y="5740"/>
                    <a:pt x="10800" y="5740"/>
                  </a:cubicBezTo>
                  <a:cubicBezTo>
                    <a:pt x="11164" y="5740"/>
                    <a:pt x="11459" y="6036"/>
                    <a:pt x="11459" y="6399"/>
                  </a:cubicBezTo>
                  <a:lnTo>
                    <a:pt x="11459" y="10141"/>
                  </a:lnTo>
                  <a:lnTo>
                    <a:pt x="15201" y="10141"/>
                  </a:lnTo>
                  <a:cubicBezTo>
                    <a:pt x="15564" y="10141"/>
                    <a:pt x="15859" y="10436"/>
                    <a:pt x="15859" y="10800"/>
                  </a:cubicBezTo>
                  <a:cubicBezTo>
                    <a:pt x="15859" y="11164"/>
                    <a:pt x="15564" y="11459"/>
                    <a:pt x="15201" y="11459"/>
                  </a:cubicBezTo>
                  <a:close/>
                  <a:moveTo>
                    <a:pt x="10800" y="1350"/>
                  </a:moveTo>
                  <a:cubicBezTo>
                    <a:pt x="5581" y="1350"/>
                    <a:pt x="1350" y="5581"/>
                    <a:pt x="1350" y="10800"/>
                  </a:cubicBezTo>
                  <a:cubicBezTo>
                    <a:pt x="1350" y="16019"/>
                    <a:pt x="5581" y="20250"/>
                    <a:pt x="10800" y="20250"/>
                  </a:cubicBezTo>
                  <a:cubicBezTo>
                    <a:pt x="16019" y="20250"/>
                    <a:pt x="20250" y="16019"/>
                    <a:pt x="20250" y="10800"/>
                  </a:cubicBezTo>
                  <a:cubicBezTo>
                    <a:pt x="20250" y="5581"/>
                    <a:pt x="16019" y="1350"/>
                    <a:pt x="10800" y="1350"/>
                  </a:cubicBezTo>
                  <a:close/>
                  <a:moveTo>
                    <a:pt x="10800" y="21600"/>
                  </a:move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56" name="AutoShape 8"/>
            <p:cNvSpPr>
              <a:spLocks/>
            </p:cNvSpPr>
            <p:nvPr/>
          </p:nvSpPr>
          <p:spPr bwMode="auto">
            <a:xfrm>
              <a:off x="4632127" y="5528469"/>
              <a:ext cx="448072" cy="36115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250" y="2160"/>
                  </a:moveTo>
                  <a:lnTo>
                    <a:pt x="11475" y="4165"/>
                  </a:lnTo>
                  <a:lnTo>
                    <a:pt x="11475" y="19954"/>
                  </a:lnTo>
                  <a:lnTo>
                    <a:pt x="20250" y="17280"/>
                  </a:lnTo>
                  <a:cubicBezTo>
                    <a:pt x="20250" y="17280"/>
                    <a:pt x="20250" y="2160"/>
                    <a:pt x="20250" y="2160"/>
                  </a:cubicBezTo>
                  <a:close/>
                  <a:moveTo>
                    <a:pt x="1350" y="17280"/>
                  </a:moveTo>
                  <a:lnTo>
                    <a:pt x="10125" y="19954"/>
                  </a:lnTo>
                  <a:lnTo>
                    <a:pt x="10125" y="4165"/>
                  </a:lnTo>
                  <a:lnTo>
                    <a:pt x="1350" y="2160"/>
                  </a:lnTo>
                  <a:cubicBezTo>
                    <a:pt x="1350" y="2160"/>
                    <a:pt x="1350" y="17280"/>
                    <a:pt x="1350" y="17280"/>
                  </a:cubicBezTo>
                  <a:close/>
                  <a:moveTo>
                    <a:pt x="10800" y="21600"/>
                  </a:moveTo>
                  <a:lnTo>
                    <a:pt x="0" y="18720"/>
                  </a:lnTo>
                  <a:lnTo>
                    <a:pt x="0" y="0"/>
                  </a:lnTo>
                  <a:lnTo>
                    <a:pt x="10800" y="2880"/>
                  </a:lnTo>
                  <a:lnTo>
                    <a:pt x="21600" y="0"/>
                  </a:lnTo>
                  <a:lnTo>
                    <a:pt x="21600" y="18720"/>
                  </a:lnTo>
                  <a:cubicBezTo>
                    <a:pt x="21600" y="18720"/>
                    <a:pt x="10800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57" name="AutoShape 9"/>
            <p:cNvSpPr>
              <a:spLocks/>
            </p:cNvSpPr>
            <p:nvPr/>
          </p:nvSpPr>
          <p:spPr bwMode="auto">
            <a:xfrm>
              <a:off x="6417469" y="5513388"/>
              <a:ext cx="419491" cy="3849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295" y="7425"/>
                  </a:moveTo>
                  <a:cubicBezTo>
                    <a:pt x="17295" y="4070"/>
                    <a:pt x="14387" y="1350"/>
                    <a:pt x="10800" y="1350"/>
                  </a:cubicBezTo>
                  <a:cubicBezTo>
                    <a:pt x="7212" y="1350"/>
                    <a:pt x="4304" y="4070"/>
                    <a:pt x="4304" y="7425"/>
                  </a:cubicBezTo>
                  <a:cubicBezTo>
                    <a:pt x="4304" y="10780"/>
                    <a:pt x="7212" y="13500"/>
                    <a:pt x="10800" y="13500"/>
                  </a:cubicBezTo>
                  <a:cubicBezTo>
                    <a:pt x="14387" y="13500"/>
                    <a:pt x="17295" y="10780"/>
                    <a:pt x="17295" y="7425"/>
                  </a:cubicBezTo>
                  <a:close/>
                  <a:moveTo>
                    <a:pt x="21600" y="21600"/>
                  </a:moveTo>
                  <a:lnTo>
                    <a:pt x="20154" y="21600"/>
                  </a:lnTo>
                  <a:cubicBezTo>
                    <a:pt x="19876" y="18182"/>
                    <a:pt x="17500" y="15317"/>
                    <a:pt x="14229" y="14113"/>
                  </a:cubicBezTo>
                  <a:cubicBezTo>
                    <a:pt x="13190" y="14581"/>
                    <a:pt x="12030" y="14850"/>
                    <a:pt x="10800" y="14850"/>
                  </a:cubicBezTo>
                  <a:cubicBezTo>
                    <a:pt x="9570" y="14850"/>
                    <a:pt x="8410" y="14581"/>
                    <a:pt x="7370" y="14113"/>
                  </a:cubicBezTo>
                  <a:cubicBezTo>
                    <a:pt x="4100" y="15317"/>
                    <a:pt x="1724" y="18182"/>
                    <a:pt x="1445" y="21600"/>
                  </a:cubicBezTo>
                  <a:lnTo>
                    <a:pt x="0" y="21600"/>
                  </a:lnTo>
                  <a:cubicBezTo>
                    <a:pt x="257" y="17950"/>
                    <a:pt x="2587" y="14834"/>
                    <a:pt x="5896" y="13256"/>
                  </a:cubicBezTo>
                  <a:cubicBezTo>
                    <a:pt x="4050" y="11897"/>
                    <a:pt x="2861" y="9793"/>
                    <a:pt x="2861" y="7425"/>
                  </a:cubicBezTo>
                  <a:cubicBezTo>
                    <a:pt x="2861" y="3324"/>
                    <a:pt x="6415" y="0"/>
                    <a:pt x="10800" y="0"/>
                  </a:cubicBezTo>
                  <a:cubicBezTo>
                    <a:pt x="15184" y="0"/>
                    <a:pt x="18739" y="3324"/>
                    <a:pt x="18739" y="7425"/>
                  </a:cubicBezTo>
                  <a:cubicBezTo>
                    <a:pt x="18739" y="9793"/>
                    <a:pt x="17549" y="11897"/>
                    <a:pt x="15704" y="13256"/>
                  </a:cubicBezTo>
                  <a:cubicBezTo>
                    <a:pt x="19013" y="14834"/>
                    <a:pt x="21342" y="17950"/>
                    <a:pt x="21600" y="21600"/>
                  </a:cubicBezTo>
                  <a:close/>
                  <a:moveTo>
                    <a:pt x="2160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58" name="AutoShape 10"/>
            <p:cNvSpPr>
              <a:spLocks/>
            </p:cNvSpPr>
            <p:nvPr/>
          </p:nvSpPr>
          <p:spPr bwMode="auto">
            <a:xfrm>
              <a:off x="7316391" y="5528469"/>
              <a:ext cx="447151" cy="3373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9450" y="3857"/>
                  </a:moveTo>
                  <a:lnTo>
                    <a:pt x="8100" y="3857"/>
                  </a:lnTo>
                  <a:lnTo>
                    <a:pt x="8100" y="2314"/>
                  </a:lnTo>
                  <a:lnTo>
                    <a:pt x="9450" y="2314"/>
                  </a:lnTo>
                  <a:cubicBezTo>
                    <a:pt x="9450" y="2314"/>
                    <a:pt x="9450" y="3857"/>
                    <a:pt x="9450" y="3857"/>
                  </a:cubicBezTo>
                  <a:close/>
                  <a:moveTo>
                    <a:pt x="6750" y="3857"/>
                  </a:moveTo>
                  <a:lnTo>
                    <a:pt x="5400" y="3857"/>
                  </a:lnTo>
                  <a:lnTo>
                    <a:pt x="5400" y="2314"/>
                  </a:lnTo>
                  <a:lnTo>
                    <a:pt x="6750" y="2314"/>
                  </a:lnTo>
                  <a:cubicBezTo>
                    <a:pt x="6750" y="2314"/>
                    <a:pt x="6750" y="3857"/>
                    <a:pt x="6750" y="3857"/>
                  </a:cubicBezTo>
                  <a:close/>
                  <a:moveTo>
                    <a:pt x="4050" y="3857"/>
                  </a:moveTo>
                  <a:lnTo>
                    <a:pt x="2700" y="3857"/>
                  </a:lnTo>
                  <a:lnTo>
                    <a:pt x="2700" y="2314"/>
                  </a:lnTo>
                  <a:lnTo>
                    <a:pt x="4050" y="2314"/>
                  </a:lnTo>
                  <a:cubicBezTo>
                    <a:pt x="4050" y="2314"/>
                    <a:pt x="4050" y="3857"/>
                    <a:pt x="4050" y="3857"/>
                  </a:cubicBezTo>
                  <a:close/>
                  <a:moveTo>
                    <a:pt x="20250" y="6171"/>
                  </a:moveTo>
                  <a:lnTo>
                    <a:pt x="1350" y="6171"/>
                  </a:lnTo>
                  <a:lnTo>
                    <a:pt x="1350" y="19286"/>
                  </a:lnTo>
                  <a:cubicBezTo>
                    <a:pt x="1350" y="19712"/>
                    <a:pt x="1652" y="20057"/>
                    <a:pt x="2025" y="20057"/>
                  </a:cubicBezTo>
                  <a:lnTo>
                    <a:pt x="19575" y="20057"/>
                  </a:lnTo>
                  <a:cubicBezTo>
                    <a:pt x="19948" y="20057"/>
                    <a:pt x="20250" y="19712"/>
                    <a:pt x="20250" y="19286"/>
                  </a:cubicBezTo>
                  <a:cubicBezTo>
                    <a:pt x="20250" y="19286"/>
                    <a:pt x="20250" y="6171"/>
                    <a:pt x="20250" y="6171"/>
                  </a:cubicBezTo>
                  <a:close/>
                  <a:moveTo>
                    <a:pt x="20250" y="2314"/>
                  </a:moveTo>
                  <a:cubicBezTo>
                    <a:pt x="20250" y="1888"/>
                    <a:pt x="19948" y="1542"/>
                    <a:pt x="19575" y="1542"/>
                  </a:cubicBezTo>
                  <a:lnTo>
                    <a:pt x="2025" y="1542"/>
                  </a:lnTo>
                  <a:cubicBezTo>
                    <a:pt x="1652" y="1542"/>
                    <a:pt x="1350" y="1888"/>
                    <a:pt x="1350" y="2314"/>
                  </a:cubicBezTo>
                  <a:lnTo>
                    <a:pt x="1350" y="4628"/>
                  </a:lnTo>
                  <a:lnTo>
                    <a:pt x="20250" y="4628"/>
                  </a:lnTo>
                  <a:cubicBezTo>
                    <a:pt x="20250" y="4628"/>
                    <a:pt x="20250" y="2314"/>
                    <a:pt x="20250" y="2314"/>
                  </a:cubicBezTo>
                  <a:close/>
                  <a:moveTo>
                    <a:pt x="20925" y="21600"/>
                  </a:moveTo>
                  <a:lnTo>
                    <a:pt x="675" y="21600"/>
                  </a:lnTo>
                  <a:cubicBezTo>
                    <a:pt x="302" y="21600"/>
                    <a:pt x="0" y="21255"/>
                    <a:pt x="0" y="20829"/>
                  </a:cubicBezTo>
                  <a:lnTo>
                    <a:pt x="0" y="771"/>
                  </a:lnTo>
                  <a:cubicBezTo>
                    <a:pt x="0" y="345"/>
                    <a:pt x="302" y="0"/>
                    <a:pt x="675" y="0"/>
                  </a:cubicBezTo>
                  <a:lnTo>
                    <a:pt x="20925" y="0"/>
                  </a:lnTo>
                  <a:cubicBezTo>
                    <a:pt x="21298" y="0"/>
                    <a:pt x="21600" y="345"/>
                    <a:pt x="21600" y="771"/>
                  </a:cubicBezTo>
                  <a:lnTo>
                    <a:pt x="21600" y="20829"/>
                  </a:lnTo>
                  <a:cubicBezTo>
                    <a:pt x="21600" y="21255"/>
                    <a:pt x="21298" y="21600"/>
                    <a:pt x="20925" y="21600"/>
                  </a:cubicBezTo>
                  <a:close/>
                  <a:moveTo>
                    <a:pt x="20925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59" name="AutoShape 11"/>
            <p:cNvSpPr>
              <a:spLocks/>
            </p:cNvSpPr>
            <p:nvPr/>
          </p:nvSpPr>
          <p:spPr bwMode="auto">
            <a:xfrm>
              <a:off x="8214717" y="5483225"/>
              <a:ext cx="447149" cy="3849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550" y="1350"/>
                  </a:moveTo>
                  <a:lnTo>
                    <a:pt x="4725" y="1350"/>
                  </a:lnTo>
                  <a:cubicBezTo>
                    <a:pt x="4352" y="1350"/>
                    <a:pt x="4050" y="1048"/>
                    <a:pt x="4050" y="675"/>
                  </a:cubicBezTo>
                  <a:cubicBezTo>
                    <a:pt x="4050" y="302"/>
                    <a:pt x="4352" y="0"/>
                    <a:pt x="4725" y="0"/>
                  </a:cubicBezTo>
                  <a:lnTo>
                    <a:pt x="17550" y="0"/>
                  </a:lnTo>
                  <a:cubicBezTo>
                    <a:pt x="17923" y="0"/>
                    <a:pt x="18225" y="302"/>
                    <a:pt x="18225" y="675"/>
                  </a:cubicBezTo>
                  <a:cubicBezTo>
                    <a:pt x="18225" y="1048"/>
                    <a:pt x="17923" y="1350"/>
                    <a:pt x="17550" y="1350"/>
                  </a:cubicBezTo>
                  <a:close/>
                  <a:moveTo>
                    <a:pt x="19575" y="4050"/>
                  </a:moveTo>
                  <a:lnTo>
                    <a:pt x="2025" y="4050"/>
                  </a:lnTo>
                  <a:cubicBezTo>
                    <a:pt x="1652" y="4050"/>
                    <a:pt x="1350" y="3748"/>
                    <a:pt x="1350" y="3375"/>
                  </a:cubicBezTo>
                  <a:cubicBezTo>
                    <a:pt x="1350" y="3002"/>
                    <a:pt x="1652" y="2700"/>
                    <a:pt x="2025" y="2700"/>
                  </a:cubicBezTo>
                  <a:lnTo>
                    <a:pt x="19575" y="2700"/>
                  </a:lnTo>
                  <a:cubicBezTo>
                    <a:pt x="19948" y="2700"/>
                    <a:pt x="20250" y="3002"/>
                    <a:pt x="20250" y="3375"/>
                  </a:cubicBezTo>
                  <a:cubicBezTo>
                    <a:pt x="20250" y="3748"/>
                    <a:pt x="19948" y="4050"/>
                    <a:pt x="19575" y="4050"/>
                  </a:cubicBezTo>
                  <a:close/>
                  <a:moveTo>
                    <a:pt x="20250" y="6750"/>
                  </a:moveTo>
                  <a:lnTo>
                    <a:pt x="1350" y="6750"/>
                  </a:lnTo>
                  <a:lnTo>
                    <a:pt x="1350" y="20250"/>
                  </a:lnTo>
                  <a:lnTo>
                    <a:pt x="20250" y="20250"/>
                  </a:lnTo>
                  <a:cubicBezTo>
                    <a:pt x="20250" y="20250"/>
                    <a:pt x="20250" y="6750"/>
                    <a:pt x="20250" y="6750"/>
                  </a:cubicBezTo>
                  <a:close/>
                  <a:moveTo>
                    <a:pt x="0" y="21600"/>
                  </a:moveTo>
                  <a:lnTo>
                    <a:pt x="0" y="5400"/>
                  </a:lnTo>
                  <a:lnTo>
                    <a:pt x="21600" y="540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60" name="AutoShape 12"/>
            <p:cNvSpPr>
              <a:spLocks/>
            </p:cNvSpPr>
            <p:nvPr/>
          </p:nvSpPr>
          <p:spPr bwMode="auto">
            <a:xfrm>
              <a:off x="6417469" y="4314825"/>
              <a:ext cx="448072" cy="3857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3037" y="9450"/>
                  </a:moveTo>
                  <a:cubicBezTo>
                    <a:pt x="2478" y="9450"/>
                    <a:pt x="2025" y="8997"/>
                    <a:pt x="2025" y="8437"/>
                  </a:cubicBezTo>
                  <a:cubicBezTo>
                    <a:pt x="2025" y="7878"/>
                    <a:pt x="2478" y="7425"/>
                    <a:pt x="3037" y="7425"/>
                  </a:cubicBezTo>
                  <a:cubicBezTo>
                    <a:pt x="3597" y="7425"/>
                    <a:pt x="4050" y="7878"/>
                    <a:pt x="4050" y="8437"/>
                  </a:cubicBezTo>
                  <a:cubicBezTo>
                    <a:pt x="4050" y="8997"/>
                    <a:pt x="3597" y="9450"/>
                    <a:pt x="3037" y="9450"/>
                  </a:cubicBezTo>
                  <a:close/>
                  <a:moveTo>
                    <a:pt x="6412" y="9450"/>
                  </a:moveTo>
                  <a:cubicBezTo>
                    <a:pt x="5853" y="9450"/>
                    <a:pt x="5400" y="8997"/>
                    <a:pt x="5400" y="8437"/>
                  </a:cubicBezTo>
                  <a:cubicBezTo>
                    <a:pt x="5400" y="7878"/>
                    <a:pt x="5853" y="7425"/>
                    <a:pt x="6412" y="7425"/>
                  </a:cubicBezTo>
                  <a:cubicBezTo>
                    <a:pt x="6972" y="7425"/>
                    <a:pt x="7425" y="7878"/>
                    <a:pt x="7425" y="8437"/>
                  </a:cubicBezTo>
                  <a:cubicBezTo>
                    <a:pt x="7425" y="8997"/>
                    <a:pt x="6972" y="9450"/>
                    <a:pt x="6412" y="9450"/>
                  </a:cubicBezTo>
                  <a:close/>
                  <a:moveTo>
                    <a:pt x="20250" y="6075"/>
                  </a:moveTo>
                  <a:cubicBezTo>
                    <a:pt x="20250" y="5702"/>
                    <a:pt x="19947" y="5400"/>
                    <a:pt x="19575" y="5400"/>
                  </a:cubicBezTo>
                  <a:lnTo>
                    <a:pt x="2025" y="5400"/>
                  </a:lnTo>
                  <a:cubicBezTo>
                    <a:pt x="1652" y="5400"/>
                    <a:pt x="1350" y="5702"/>
                    <a:pt x="1350" y="6075"/>
                  </a:cubicBezTo>
                  <a:lnTo>
                    <a:pt x="1350" y="15525"/>
                  </a:lnTo>
                  <a:cubicBezTo>
                    <a:pt x="1350" y="15898"/>
                    <a:pt x="1652" y="16200"/>
                    <a:pt x="2025" y="16200"/>
                  </a:cubicBezTo>
                  <a:lnTo>
                    <a:pt x="5400" y="16200"/>
                  </a:lnTo>
                  <a:lnTo>
                    <a:pt x="5400" y="12150"/>
                  </a:lnTo>
                  <a:lnTo>
                    <a:pt x="16875" y="12150"/>
                  </a:lnTo>
                  <a:lnTo>
                    <a:pt x="16875" y="16200"/>
                  </a:lnTo>
                  <a:lnTo>
                    <a:pt x="19575" y="16200"/>
                  </a:lnTo>
                  <a:cubicBezTo>
                    <a:pt x="19947" y="16200"/>
                    <a:pt x="20250" y="15898"/>
                    <a:pt x="20250" y="15525"/>
                  </a:cubicBezTo>
                  <a:cubicBezTo>
                    <a:pt x="20250" y="15525"/>
                    <a:pt x="20250" y="6075"/>
                    <a:pt x="20250" y="6075"/>
                  </a:cubicBezTo>
                  <a:close/>
                  <a:moveTo>
                    <a:pt x="15525" y="1350"/>
                  </a:moveTo>
                  <a:lnTo>
                    <a:pt x="6750" y="1350"/>
                  </a:lnTo>
                  <a:lnTo>
                    <a:pt x="6750" y="4050"/>
                  </a:lnTo>
                  <a:lnTo>
                    <a:pt x="15525" y="4050"/>
                  </a:lnTo>
                  <a:cubicBezTo>
                    <a:pt x="15525" y="4050"/>
                    <a:pt x="15525" y="1350"/>
                    <a:pt x="15525" y="1350"/>
                  </a:cubicBezTo>
                  <a:close/>
                  <a:moveTo>
                    <a:pt x="6750" y="20250"/>
                  </a:moveTo>
                  <a:lnTo>
                    <a:pt x="15525" y="20250"/>
                  </a:lnTo>
                  <a:lnTo>
                    <a:pt x="15525" y="13500"/>
                  </a:lnTo>
                  <a:lnTo>
                    <a:pt x="6750" y="13500"/>
                  </a:lnTo>
                  <a:cubicBezTo>
                    <a:pt x="6750" y="13500"/>
                    <a:pt x="6750" y="20250"/>
                    <a:pt x="6750" y="20250"/>
                  </a:cubicBezTo>
                  <a:close/>
                  <a:moveTo>
                    <a:pt x="20925" y="17550"/>
                  </a:moveTo>
                  <a:lnTo>
                    <a:pt x="16875" y="17550"/>
                  </a:lnTo>
                  <a:lnTo>
                    <a:pt x="16875" y="21600"/>
                  </a:lnTo>
                  <a:lnTo>
                    <a:pt x="5400" y="21600"/>
                  </a:lnTo>
                  <a:lnTo>
                    <a:pt x="5400" y="17550"/>
                  </a:lnTo>
                  <a:lnTo>
                    <a:pt x="675" y="17550"/>
                  </a:lnTo>
                  <a:cubicBezTo>
                    <a:pt x="302" y="17550"/>
                    <a:pt x="0" y="17248"/>
                    <a:pt x="0" y="16875"/>
                  </a:cubicBezTo>
                  <a:lnTo>
                    <a:pt x="0" y="4725"/>
                  </a:lnTo>
                  <a:cubicBezTo>
                    <a:pt x="0" y="4352"/>
                    <a:pt x="302" y="4050"/>
                    <a:pt x="675" y="4050"/>
                  </a:cubicBezTo>
                  <a:lnTo>
                    <a:pt x="5400" y="4050"/>
                  </a:lnTo>
                  <a:lnTo>
                    <a:pt x="5400" y="0"/>
                  </a:lnTo>
                  <a:lnTo>
                    <a:pt x="16875" y="0"/>
                  </a:lnTo>
                  <a:lnTo>
                    <a:pt x="16875" y="4050"/>
                  </a:lnTo>
                  <a:lnTo>
                    <a:pt x="20925" y="4050"/>
                  </a:lnTo>
                  <a:cubicBezTo>
                    <a:pt x="21298" y="4050"/>
                    <a:pt x="21600" y="4352"/>
                    <a:pt x="21600" y="4725"/>
                  </a:cubicBezTo>
                  <a:lnTo>
                    <a:pt x="21600" y="16875"/>
                  </a:lnTo>
                  <a:cubicBezTo>
                    <a:pt x="21600" y="17248"/>
                    <a:pt x="21298" y="17550"/>
                    <a:pt x="20925" y="17550"/>
                  </a:cubicBezTo>
                  <a:close/>
                  <a:moveTo>
                    <a:pt x="20925" y="1755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61" name="AutoShape 13"/>
            <p:cNvSpPr>
              <a:spLocks/>
            </p:cNvSpPr>
            <p:nvPr/>
          </p:nvSpPr>
          <p:spPr bwMode="auto">
            <a:xfrm>
              <a:off x="2824162" y="736600"/>
              <a:ext cx="447151" cy="3849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875" y="15043"/>
                  </a:moveTo>
                  <a:lnTo>
                    <a:pt x="16875" y="14850"/>
                  </a:lnTo>
                  <a:lnTo>
                    <a:pt x="17019" y="14850"/>
                  </a:lnTo>
                  <a:cubicBezTo>
                    <a:pt x="16975" y="14917"/>
                    <a:pt x="16921" y="14977"/>
                    <a:pt x="16875" y="15043"/>
                  </a:cubicBezTo>
                  <a:close/>
                  <a:moveTo>
                    <a:pt x="10125" y="16200"/>
                  </a:moveTo>
                  <a:lnTo>
                    <a:pt x="11475" y="16200"/>
                  </a:lnTo>
                  <a:lnTo>
                    <a:pt x="11475" y="14850"/>
                  </a:lnTo>
                  <a:lnTo>
                    <a:pt x="10125" y="14850"/>
                  </a:lnTo>
                  <a:cubicBezTo>
                    <a:pt x="10125" y="14850"/>
                    <a:pt x="10125" y="16200"/>
                    <a:pt x="10125" y="16200"/>
                  </a:cubicBezTo>
                  <a:close/>
                  <a:moveTo>
                    <a:pt x="10613" y="13519"/>
                  </a:moveTo>
                  <a:lnTo>
                    <a:pt x="12199" y="7257"/>
                  </a:lnTo>
                  <a:cubicBezTo>
                    <a:pt x="12293" y="6885"/>
                    <a:pt x="12654" y="6665"/>
                    <a:pt x="13006" y="6764"/>
                  </a:cubicBezTo>
                  <a:cubicBezTo>
                    <a:pt x="13357" y="6863"/>
                    <a:pt x="13565" y="7245"/>
                    <a:pt x="13471" y="7617"/>
                  </a:cubicBezTo>
                  <a:lnTo>
                    <a:pt x="11898" y="13828"/>
                  </a:lnTo>
                  <a:cubicBezTo>
                    <a:pt x="12455" y="14189"/>
                    <a:pt x="12825" y="14813"/>
                    <a:pt x="12825" y="15525"/>
                  </a:cubicBezTo>
                  <a:cubicBezTo>
                    <a:pt x="12825" y="16643"/>
                    <a:pt x="11918" y="17550"/>
                    <a:pt x="10800" y="17550"/>
                  </a:cubicBezTo>
                  <a:cubicBezTo>
                    <a:pt x="9682" y="17550"/>
                    <a:pt x="8775" y="16643"/>
                    <a:pt x="8775" y="15525"/>
                  </a:cubicBezTo>
                  <a:cubicBezTo>
                    <a:pt x="8775" y="14471"/>
                    <a:pt x="9584" y="13614"/>
                    <a:pt x="10613" y="13519"/>
                  </a:cubicBezTo>
                  <a:close/>
                  <a:moveTo>
                    <a:pt x="4725" y="15043"/>
                  </a:moveTo>
                  <a:cubicBezTo>
                    <a:pt x="4679" y="14977"/>
                    <a:pt x="4625" y="14917"/>
                    <a:pt x="4581" y="14850"/>
                  </a:cubicBezTo>
                  <a:lnTo>
                    <a:pt x="4725" y="14850"/>
                  </a:lnTo>
                  <a:cubicBezTo>
                    <a:pt x="4725" y="14850"/>
                    <a:pt x="4725" y="15043"/>
                    <a:pt x="4725" y="15043"/>
                  </a:cubicBezTo>
                  <a:close/>
                  <a:moveTo>
                    <a:pt x="16875" y="10800"/>
                  </a:moveTo>
                  <a:cubicBezTo>
                    <a:pt x="16875" y="7445"/>
                    <a:pt x="14155" y="4725"/>
                    <a:pt x="10800" y="4725"/>
                  </a:cubicBezTo>
                  <a:cubicBezTo>
                    <a:pt x="7445" y="4725"/>
                    <a:pt x="4725" y="7445"/>
                    <a:pt x="4725" y="10800"/>
                  </a:cubicBezTo>
                  <a:lnTo>
                    <a:pt x="3375" y="10800"/>
                  </a:lnTo>
                  <a:cubicBezTo>
                    <a:pt x="3375" y="6699"/>
                    <a:pt x="6699" y="3375"/>
                    <a:pt x="10800" y="3375"/>
                  </a:cubicBezTo>
                  <a:cubicBezTo>
                    <a:pt x="14901" y="3375"/>
                    <a:pt x="18225" y="6699"/>
                    <a:pt x="18225" y="10800"/>
                  </a:cubicBezTo>
                  <a:cubicBezTo>
                    <a:pt x="18225" y="10800"/>
                    <a:pt x="16875" y="10800"/>
                    <a:pt x="16875" y="10800"/>
                  </a:cubicBezTo>
                  <a:close/>
                  <a:moveTo>
                    <a:pt x="10800" y="1350"/>
                  </a:moveTo>
                  <a:cubicBezTo>
                    <a:pt x="5581" y="1350"/>
                    <a:pt x="1350" y="5581"/>
                    <a:pt x="1350" y="10800"/>
                  </a:cubicBezTo>
                  <a:cubicBezTo>
                    <a:pt x="1350" y="13705"/>
                    <a:pt x="2663" y="16301"/>
                    <a:pt x="4725" y="18034"/>
                  </a:cubicBezTo>
                  <a:lnTo>
                    <a:pt x="4725" y="18225"/>
                  </a:lnTo>
                  <a:lnTo>
                    <a:pt x="4967" y="18225"/>
                  </a:lnTo>
                  <a:cubicBezTo>
                    <a:pt x="6574" y="19489"/>
                    <a:pt x="8596" y="20250"/>
                    <a:pt x="10800" y="20250"/>
                  </a:cubicBezTo>
                  <a:cubicBezTo>
                    <a:pt x="13004" y="20250"/>
                    <a:pt x="15026" y="19489"/>
                    <a:pt x="16633" y="18225"/>
                  </a:cubicBezTo>
                  <a:lnTo>
                    <a:pt x="16875" y="18225"/>
                  </a:lnTo>
                  <a:lnTo>
                    <a:pt x="16875" y="18034"/>
                  </a:lnTo>
                  <a:cubicBezTo>
                    <a:pt x="18937" y="16301"/>
                    <a:pt x="20250" y="13705"/>
                    <a:pt x="20250" y="10800"/>
                  </a:cubicBezTo>
                  <a:cubicBezTo>
                    <a:pt x="20250" y="5581"/>
                    <a:pt x="16019" y="1350"/>
                    <a:pt x="10800" y="1350"/>
                  </a:cubicBezTo>
                  <a:close/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62" name="AutoShape 14"/>
            <p:cNvSpPr>
              <a:spLocks/>
            </p:cNvSpPr>
            <p:nvPr/>
          </p:nvSpPr>
          <p:spPr bwMode="auto">
            <a:xfrm>
              <a:off x="3745110" y="766763"/>
              <a:ext cx="391833" cy="3373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715" y="2314"/>
                  </a:moveTo>
                  <a:cubicBezTo>
                    <a:pt x="7715" y="1888"/>
                    <a:pt x="7369" y="1543"/>
                    <a:pt x="6943" y="1543"/>
                  </a:cubicBezTo>
                  <a:lnTo>
                    <a:pt x="2314" y="1543"/>
                  </a:lnTo>
                  <a:cubicBezTo>
                    <a:pt x="1889" y="1543"/>
                    <a:pt x="1543" y="1888"/>
                    <a:pt x="1543" y="2314"/>
                  </a:cubicBezTo>
                  <a:lnTo>
                    <a:pt x="1543" y="6943"/>
                  </a:lnTo>
                  <a:cubicBezTo>
                    <a:pt x="1543" y="7368"/>
                    <a:pt x="1889" y="7714"/>
                    <a:pt x="2314" y="7714"/>
                  </a:cubicBezTo>
                  <a:lnTo>
                    <a:pt x="6943" y="7714"/>
                  </a:lnTo>
                  <a:cubicBezTo>
                    <a:pt x="7369" y="7714"/>
                    <a:pt x="7715" y="7368"/>
                    <a:pt x="7715" y="6943"/>
                  </a:cubicBezTo>
                  <a:cubicBezTo>
                    <a:pt x="7715" y="6943"/>
                    <a:pt x="7715" y="2314"/>
                    <a:pt x="7715" y="2314"/>
                  </a:cubicBezTo>
                  <a:close/>
                  <a:moveTo>
                    <a:pt x="7715" y="9257"/>
                  </a:moveTo>
                  <a:lnTo>
                    <a:pt x="1543" y="9257"/>
                  </a:lnTo>
                  <a:cubicBezTo>
                    <a:pt x="691" y="9257"/>
                    <a:pt x="0" y="8566"/>
                    <a:pt x="0" y="7714"/>
                  </a:cubicBezTo>
                  <a:lnTo>
                    <a:pt x="0" y="1543"/>
                  </a:lnTo>
                  <a:cubicBezTo>
                    <a:pt x="0" y="691"/>
                    <a:pt x="691" y="0"/>
                    <a:pt x="1543" y="0"/>
                  </a:cubicBezTo>
                  <a:lnTo>
                    <a:pt x="7715" y="0"/>
                  </a:lnTo>
                  <a:cubicBezTo>
                    <a:pt x="8566" y="0"/>
                    <a:pt x="9257" y="691"/>
                    <a:pt x="9257" y="1543"/>
                  </a:cubicBezTo>
                  <a:lnTo>
                    <a:pt x="9257" y="7714"/>
                  </a:lnTo>
                  <a:cubicBezTo>
                    <a:pt x="9257" y="8566"/>
                    <a:pt x="8566" y="9257"/>
                    <a:pt x="7715" y="9257"/>
                  </a:cubicBezTo>
                  <a:close/>
                  <a:moveTo>
                    <a:pt x="7715" y="14657"/>
                  </a:moveTo>
                  <a:cubicBezTo>
                    <a:pt x="7715" y="14231"/>
                    <a:pt x="7369" y="13885"/>
                    <a:pt x="6943" y="13885"/>
                  </a:cubicBezTo>
                  <a:lnTo>
                    <a:pt x="2314" y="13885"/>
                  </a:lnTo>
                  <a:cubicBezTo>
                    <a:pt x="1889" y="13885"/>
                    <a:pt x="1543" y="14231"/>
                    <a:pt x="1543" y="14657"/>
                  </a:cubicBezTo>
                  <a:lnTo>
                    <a:pt x="1543" y="19286"/>
                  </a:lnTo>
                  <a:cubicBezTo>
                    <a:pt x="1543" y="19711"/>
                    <a:pt x="1889" y="20057"/>
                    <a:pt x="2314" y="20057"/>
                  </a:cubicBezTo>
                  <a:lnTo>
                    <a:pt x="6943" y="20057"/>
                  </a:lnTo>
                  <a:cubicBezTo>
                    <a:pt x="7369" y="20057"/>
                    <a:pt x="7715" y="19711"/>
                    <a:pt x="7715" y="19286"/>
                  </a:cubicBezTo>
                  <a:cubicBezTo>
                    <a:pt x="7715" y="19286"/>
                    <a:pt x="7715" y="14657"/>
                    <a:pt x="7715" y="14657"/>
                  </a:cubicBezTo>
                  <a:close/>
                  <a:moveTo>
                    <a:pt x="7715" y="21600"/>
                  </a:moveTo>
                  <a:lnTo>
                    <a:pt x="1543" y="21600"/>
                  </a:lnTo>
                  <a:cubicBezTo>
                    <a:pt x="691" y="21600"/>
                    <a:pt x="0" y="20909"/>
                    <a:pt x="0" y="20057"/>
                  </a:cubicBezTo>
                  <a:lnTo>
                    <a:pt x="0" y="13885"/>
                  </a:lnTo>
                  <a:cubicBezTo>
                    <a:pt x="0" y="13033"/>
                    <a:pt x="691" y="12342"/>
                    <a:pt x="1543" y="12342"/>
                  </a:cubicBezTo>
                  <a:lnTo>
                    <a:pt x="7715" y="12342"/>
                  </a:lnTo>
                  <a:cubicBezTo>
                    <a:pt x="8566" y="12342"/>
                    <a:pt x="9257" y="13033"/>
                    <a:pt x="9257" y="13885"/>
                  </a:cubicBezTo>
                  <a:lnTo>
                    <a:pt x="9257" y="20057"/>
                  </a:lnTo>
                  <a:cubicBezTo>
                    <a:pt x="9257" y="20909"/>
                    <a:pt x="8566" y="21600"/>
                    <a:pt x="7715" y="21600"/>
                  </a:cubicBezTo>
                  <a:close/>
                  <a:moveTo>
                    <a:pt x="20057" y="2314"/>
                  </a:moveTo>
                  <a:cubicBezTo>
                    <a:pt x="20057" y="1888"/>
                    <a:pt x="19712" y="1543"/>
                    <a:pt x="19286" y="1543"/>
                  </a:cubicBezTo>
                  <a:lnTo>
                    <a:pt x="14657" y="1543"/>
                  </a:lnTo>
                  <a:cubicBezTo>
                    <a:pt x="14231" y="1543"/>
                    <a:pt x="13886" y="1888"/>
                    <a:pt x="13886" y="2314"/>
                  </a:cubicBezTo>
                  <a:lnTo>
                    <a:pt x="13886" y="6943"/>
                  </a:lnTo>
                  <a:cubicBezTo>
                    <a:pt x="13886" y="7368"/>
                    <a:pt x="14231" y="7714"/>
                    <a:pt x="14657" y="7714"/>
                  </a:cubicBezTo>
                  <a:lnTo>
                    <a:pt x="19286" y="7714"/>
                  </a:lnTo>
                  <a:cubicBezTo>
                    <a:pt x="19712" y="7714"/>
                    <a:pt x="20057" y="7368"/>
                    <a:pt x="20057" y="6943"/>
                  </a:cubicBezTo>
                  <a:cubicBezTo>
                    <a:pt x="20057" y="6943"/>
                    <a:pt x="20057" y="2314"/>
                    <a:pt x="20057" y="2314"/>
                  </a:cubicBezTo>
                  <a:close/>
                  <a:moveTo>
                    <a:pt x="20057" y="9257"/>
                  </a:moveTo>
                  <a:lnTo>
                    <a:pt x="13886" y="9257"/>
                  </a:lnTo>
                  <a:cubicBezTo>
                    <a:pt x="13034" y="9257"/>
                    <a:pt x="12343" y="8566"/>
                    <a:pt x="12343" y="7714"/>
                  </a:cubicBezTo>
                  <a:lnTo>
                    <a:pt x="12343" y="1543"/>
                  </a:lnTo>
                  <a:cubicBezTo>
                    <a:pt x="12343" y="691"/>
                    <a:pt x="13034" y="0"/>
                    <a:pt x="13886" y="0"/>
                  </a:cubicBezTo>
                  <a:lnTo>
                    <a:pt x="20057" y="0"/>
                  </a:lnTo>
                  <a:cubicBezTo>
                    <a:pt x="20909" y="0"/>
                    <a:pt x="21600" y="691"/>
                    <a:pt x="21600" y="1543"/>
                  </a:cubicBezTo>
                  <a:lnTo>
                    <a:pt x="21600" y="7714"/>
                  </a:lnTo>
                  <a:cubicBezTo>
                    <a:pt x="21600" y="8566"/>
                    <a:pt x="20909" y="9257"/>
                    <a:pt x="20057" y="9257"/>
                  </a:cubicBezTo>
                  <a:close/>
                  <a:moveTo>
                    <a:pt x="20057" y="14657"/>
                  </a:moveTo>
                  <a:cubicBezTo>
                    <a:pt x="20057" y="14231"/>
                    <a:pt x="19712" y="13885"/>
                    <a:pt x="19286" y="13885"/>
                  </a:cubicBezTo>
                  <a:lnTo>
                    <a:pt x="14657" y="13885"/>
                  </a:lnTo>
                  <a:cubicBezTo>
                    <a:pt x="14231" y="13885"/>
                    <a:pt x="13886" y="14231"/>
                    <a:pt x="13886" y="14657"/>
                  </a:cubicBezTo>
                  <a:lnTo>
                    <a:pt x="13886" y="19286"/>
                  </a:lnTo>
                  <a:cubicBezTo>
                    <a:pt x="13886" y="19711"/>
                    <a:pt x="14231" y="20057"/>
                    <a:pt x="14657" y="20057"/>
                  </a:cubicBezTo>
                  <a:lnTo>
                    <a:pt x="19286" y="20057"/>
                  </a:lnTo>
                  <a:cubicBezTo>
                    <a:pt x="19712" y="20057"/>
                    <a:pt x="20057" y="19711"/>
                    <a:pt x="20057" y="19286"/>
                  </a:cubicBezTo>
                  <a:cubicBezTo>
                    <a:pt x="20057" y="19286"/>
                    <a:pt x="20057" y="14657"/>
                    <a:pt x="20057" y="14657"/>
                  </a:cubicBezTo>
                  <a:close/>
                  <a:moveTo>
                    <a:pt x="20057" y="21600"/>
                  </a:moveTo>
                  <a:lnTo>
                    <a:pt x="13886" y="21600"/>
                  </a:lnTo>
                  <a:cubicBezTo>
                    <a:pt x="13034" y="21600"/>
                    <a:pt x="12343" y="20909"/>
                    <a:pt x="12343" y="20057"/>
                  </a:cubicBezTo>
                  <a:lnTo>
                    <a:pt x="12343" y="13885"/>
                  </a:lnTo>
                  <a:cubicBezTo>
                    <a:pt x="12343" y="13033"/>
                    <a:pt x="13034" y="12342"/>
                    <a:pt x="13886" y="12342"/>
                  </a:cubicBezTo>
                  <a:lnTo>
                    <a:pt x="20057" y="12342"/>
                  </a:lnTo>
                  <a:cubicBezTo>
                    <a:pt x="20909" y="12342"/>
                    <a:pt x="21600" y="13033"/>
                    <a:pt x="21600" y="13885"/>
                  </a:cubicBezTo>
                  <a:lnTo>
                    <a:pt x="21600" y="20057"/>
                  </a:lnTo>
                  <a:cubicBezTo>
                    <a:pt x="21600" y="20909"/>
                    <a:pt x="20909" y="21600"/>
                    <a:pt x="20057" y="21600"/>
                  </a:cubicBezTo>
                  <a:close/>
                  <a:moveTo>
                    <a:pt x="20057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63" name="AutoShape 15"/>
            <p:cNvSpPr>
              <a:spLocks/>
            </p:cNvSpPr>
            <p:nvPr/>
          </p:nvSpPr>
          <p:spPr bwMode="auto">
            <a:xfrm>
              <a:off x="4632127" y="751681"/>
              <a:ext cx="419491" cy="36115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8946" y="17928"/>
                  </a:moveTo>
                  <a:lnTo>
                    <a:pt x="17928" y="18946"/>
                  </a:lnTo>
                  <a:lnTo>
                    <a:pt x="15891" y="16910"/>
                  </a:lnTo>
                  <a:lnTo>
                    <a:pt x="16910" y="15891"/>
                  </a:lnTo>
                  <a:cubicBezTo>
                    <a:pt x="16910" y="15891"/>
                    <a:pt x="18946" y="17928"/>
                    <a:pt x="18946" y="17928"/>
                  </a:cubicBezTo>
                  <a:close/>
                  <a:moveTo>
                    <a:pt x="11520" y="21600"/>
                  </a:moveTo>
                  <a:lnTo>
                    <a:pt x="10080" y="21600"/>
                  </a:lnTo>
                  <a:lnTo>
                    <a:pt x="10080" y="18720"/>
                  </a:lnTo>
                  <a:lnTo>
                    <a:pt x="11520" y="18720"/>
                  </a:lnTo>
                  <a:cubicBezTo>
                    <a:pt x="11520" y="18720"/>
                    <a:pt x="11520" y="21600"/>
                    <a:pt x="11520" y="21600"/>
                  </a:cubicBezTo>
                  <a:close/>
                  <a:moveTo>
                    <a:pt x="5709" y="16910"/>
                  </a:moveTo>
                  <a:lnTo>
                    <a:pt x="3672" y="18946"/>
                  </a:lnTo>
                  <a:lnTo>
                    <a:pt x="2654" y="17928"/>
                  </a:lnTo>
                  <a:lnTo>
                    <a:pt x="4691" y="15891"/>
                  </a:lnTo>
                  <a:cubicBezTo>
                    <a:pt x="4691" y="15891"/>
                    <a:pt x="5709" y="16910"/>
                    <a:pt x="5709" y="16910"/>
                  </a:cubicBezTo>
                  <a:close/>
                  <a:moveTo>
                    <a:pt x="2880" y="11520"/>
                  </a:moveTo>
                  <a:lnTo>
                    <a:pt x="0" y="11520"/>
                  </a:lnTo>
                  <a:lnTo>
                    <a:pt x="0" y="10080"/>
                  </a:lnTo>
                  <a:lnTo>
                    <a:pt x="2880" y="10080"/>
                  </a:lnTo>
                  <a:cubicBezTo>
                    <a:pt x="2880" y="10080"/>
                    <a:pt x="2880" y="11520"/>
                    <a:pt x="2880" y="11520"/>
                  </a:cubicBezTo>
                  <a:close/>
                  <a:moveTo>
                    <a:pt x="2654" y="3672"/>
                  </a:moveTo>
                  <a:lnTo>
                    <a:pt x="3672" y="2654"/>
                  </a:lnTo>
                  <a:lnTo>
                    <a:pt x="5709" y="4691"/>
                  </a:lnTo>
                  <a:lnTo>
                    <a:pt x="4691" y="5709"/>
                  </a:lnTo>
                  <a:cubicBezTo>
                    <a:pt x="4691" y="5709"/>
                    <a:pt x="2654" y="3672"/>
                    <a:pt x="2654" y="3672"/>
                  </a:cubicBezTo>
                  <a:close/>
                  <a:moveTo>
                    <a:pt x="10080" y="0"/>
                  </a:moveTo>
                  <a:lnTo>
                    <a:pt x="11520" y="0"/>
                  </a:lnTo>
                  <a:lnTo>
                    <a:pt x="11520" y="2880"/>
                  </a:lnTo>
                  <a:lnTo>
                    <a:pt x="10080" y="2880"/>
                  </a:lnTo>
                  <a:cubicBezTo>
                    <a:pt x="10080" y="2880"/>
                    <a:pt x="10080" y="0"/>
                    <a:pt x="10080" y="0"/>
                  </a:cubicBezTo>
                  <a:close/>
                  <a:moveTo>
                    <a:pt x="10800" y="6471"/>
                  </a:moveTo>
                  <a:cubicBezTo>
                    <a:pt x="8409" y="6471"/>
                    <a:pt x="6471" y="8409"/>
                    <a:pt x="6471" y="10800"/>
                  </a:cubicBezTo>
                  <a:cubicBezTo>
                    <a:pt x="6471" y="13191"/>
                    <a:pt x="8409" y="15130"/>
                    <a:pt x="10800" y="15130"/>
                  </a:cubicBezTo>
                  <a:cubicBezTo>
                    <a:pt x="13191" y="15130"/>
                    <a:pt x="15130" y="13191"/>
                    <a:pt x="15130" y="10800"/>
                  </a:cubicBezTo>
                  <a:cubicBezTo>
                    <a:pt x="15130" y="8409"/>
                    <a:pt x="13191" y="6471"/>
                    <a:pt x="10800" y="6471"/>
                  </a:cubicBezTo>
                  <a:close/>
                  <a:moveTo>
                    <a:pt x="10800" y="16560"/>
                  </a:moveTo>
                  <a:cubicBezTo>
                    <a:pt x="7619" y="16560"/>
                    <a:pt x="5040" y="13981"/>
                    <a:pt x="5040" y="10800"/>
                  </a:cubicBezTo>
                  <a:cubicBezTo>
                    <a:pt x="5040" y="7619"/>
                    <a:pt x="7619" y="5040"/>
                    <a:pt x="10800" y="5040"/>
                  </a:cubicBezTo>
                  <a:cubicBezTo>
                    <a:pt x="13981" y="5040"/>
                    <a:pt x="16560" y="7619"/>
                    <a:pt x="16560" y="10800"/>
                  </a:cubicBezTo>
                  <a:cubicBezTo>
                    <a:pt x="16560" y="13981"/>
                    <a:pt x="13981" y="16560"/>
                    <a:pt x="10800" y="16560"/>
                  </a:cubicBezTo>
                  <a:close/>
                  <a:moveTo>
                    <a:pt x="15891" y="4691"/>
                  </a:moveTo>
                  <a:lnTo>
                    <a:pt x="17928" y="2654"/>
                  </a:lnTo>
                  <a:lnTo>
                    <a:pt x="18946" y="3672"/>
                  </a:lnTo>
                  <a:lnTo>
                    <a:pt x="16910" y="5709"/>
                  </a:lnTo>
                  <a:cubicBezTo>
                    <a:pt x="16910" y="5709"/>
                    <a:pt x="15891" y="4691"/>
                    <a:pt x="15891" y="4691"/>
                  </a:cubicBezTo>
                  <a:close/>
                  <a:moveTo>
                    <a:pt x="18720" y="11520"/>
                  </a:moveTo>
                  <a:lnTo>
                    <a:pt x="18720" y="10080"/>
                  </a:lnTo>
                  <a:lnTo>
                    <a:pt x="21600" y="10080"/>
                  </a:lnTo>
                  <a:lnTo>
                    <a:pt x="21600" y="11520"/>
                  </a:lnTo>
                  <a:cubicBezTo>
                    <a:pt x="21600" y="11520"/>
                    <a:pt x="18720" y="11520"/>
                    <a:pt x="18720" y="11520"/>
                  </a:cubicBezTo>
                  <a:close/>
                  <a:moveTo>
                    <a:pt x="18720" y="1152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64" name="AutoShape 16"/>
            <p:cNvSpPr>
              <a:spLocks/>
            </p:cNvSpPr>
            <p:nvPr/>
          </p:nvSpPr>
          <p:spPr bwMode="auto">
            <a:xfrm>
              <a:off x="5564981" y="842169"/>
              <a:ext cx="320842" cy="192881"/>
            </a:xfrm>
            <a:custGeom>
              <a:avLst/>
              <a:gdLst/>
              <a:ahLst/>
              <a:cxnLst/>
              <a:rect l="0" t="0" r="r" b="b"/>
              <a:pathLst>
                <a:path w="21572" h="21342">
                  <a:moveTo>
                    <a:pt x="20634" y="12005"/>
                  </a:moveTo>
                  <a:lnTo>
                    <a:pt x="3185" y="12005"/>
                  </a:lnTo>
                  <a:lnTo>
                    <a:pt x="8166" y="19082"/>
                  </a:lnTo>
                  <a:cubicBezTo>
                    <a:pt x="8530" y="19599"/>
                    <a:pt x="8530" y="20438"/>
                    <a:pt x="8166" y="20955"/>
                  </a:cubicBezTo>
                  <a:cubicBezTo>
                    <a:pt x="7803" y="21471"/>
                    <a:pt x="7212" y="21471"/>
                    <a:pt x="6849" y="20955"/>
                  </a:cubicBezTo>
                  <a:lnTo>
                    <a:pt x="319" y="11678"/>
                  </a:lnTo>
                  <a:cubicBezTo>
                    <a:pt x="300" y="11655"/>
                    <a:pt x="277" y="11647"/>
                    <a:pt x="259" y="11622"/>
                  </a:cubicBezTo>
                  <a:cubicBezTo>
                    <a:pt x="230" y="11581"/>
                    <a:pt x="230" y="11523"/>
                    <a:pt x="206" y="11479"/>
                  </a:cubicBezTo>
                  <a:cubicBezTo>
                    <a:pt x="125" y="11338"/>
                    <a:pt x="69" y="11186"/>
                    <a:pt x="36" y="11020"/>
                  </a:cubicBezTo>
                  <a:cubicBezTo>
                    <a:pt x="24" y="10957"/>
                    <a:pt x="16" y="10900"/>
                    <a:pt x="10" y="10834"/>
                  </a:cubicBezTo>
                  <a:cubicBezTo>
                    <a:pt x="-28" y="10438"/>
                    <a:pt x="45" y="10025"/>
                    <a:pt x="259" y="9720"/>
                  </a:cubicBezTo>
                  <a:cubicBezTo>
                    <a:pt x="278" y="9694"/>
                    <a:pt x="302" y="9685"/>
                    <a:pt x="322" y="9662"/>
                  </a:cubicBezTo>
                  <a:lnTo>
                    <a:pt x="6849" y="388"/>
                  </a:lnTo>
                  <a:cubicBezTo>
                    <a:pt x="7212" y="-129"/>
                    <a:pt x="7803" y="-129"/>
                    <a:pt x="8166" y="388"/>
                  </a:cubicBezTo>
                  <a:cubicBezTo>
                    <a:pt x="8530" y="904"/>
                    <a:pt x="8530" y="1743"/>
                    <a:pt x="8166" y="2260"/>
                  </a:cubicBezTo>
                  <a:lnTo>
                    <a:pt x="3185" y="9338"/>
                  </a:lnTo>
                  <a:lnTo>
                    <a:pt x="20634" y="9338"/>
                  </a:lnTo>
                  <a:cubicBezTo>
                    <a:pt x="21152" y="9338"/>
                    <a:pt x="21572" y="9935"/>
                    <a:pt x="21572" y="10671"/>
                  </a:cubicBezTo>
                  <a:cubicBezTo>
                    <a:pt x="21572" y="11407"/>
                    <a:pt x="21152" y="12005"/>
                    <a:pt x="20634" y="12005"/>
                  </a:cubicBezTo>
                  <a:close/>
                  <a:moveTo>
                    <a:pt x="20634" y="12005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65" name="AutoShape 17"/>
            <p:cNvSpPr>
              <a:spLocks/>
            </p:cNvSpPr>
            <p:nvPr/>
          </p:nvSpPr>
          <p:spPr bwMode="auto">
            <a:xfrm>
              <a:off x="6463307" y="842169"/>
              <a:ext cx="321763" cy="192881"/>
            </a:xfrm>
            <a:custGeom>
              <a:avLst/>
              <a:gdLst/>
              <a:ahLst/>
              <a:cxnLst/>
              <a:rect l="0" t="0" r="r" b="b"/>
              <a:pathLst>
                <a:path w="21571" h="21342">
                  <a:moveTo>
                    <a:pt x="21561" y="10834"/>
                  </a:moveTo>
                  <a:cubicBezTo>
                    <a:pt x="21557" y="10900"/>
                    <a:pt x="21548" y="10957"/>
                    <a:pt x="21537" y="11020"/>
                  </a:cubicBezTo>
                  <a:cubicBezTo>
                    <a:pt x="21503" y="11186"/>
                    <a:pt x="21446" y="11338"/>
                    <a:pt x="21366" y="11479"/>
                  </a:cubicBezTo>
                  <a:cubicBezTo>
                    <a:pt x="21342" y="11523"/>
                    <a:pt x="21342" y="11581"/>
                    <a:pt x="21313" y="11622"/>
                  </a:cubicBezTo>
                  <a:cubicBezTo>
                    <a:pt x="21295" y="11647"/>
                    <a:pt x="21272" y="11655"/>
                    <a:pt x="21253" y="11678"/>
                  </a:cubicBezTo>
                  <a:lnTo>
                    <a:pt x="14724" y="20955"/>
                  </a:lnTo>
                  <a:cubicBezTo>
                    <a:pt x="14360" y="21471"/>
                    <a:pt x="13770" y="21471"/>
                    <a:pt x="13406" y="20955"/>
                  </a:cubicBezTo>
                  <a:cubicBezTo>
                    <a:pt x="13042" y="20438"/>
                    <a:pt x="13042" y="19599"/>
                    <a:pt x="13406" y="19082"/>
                  </a:cubicBezTo>
                  <a:lnTo>
                    <a:pt x="18388" y="12005"/>
                  </a:lnTo>
                  <a:lnTo>
                    <a:pt x="938" y="12005"/>
                  </a:lnTo>
                  <a:cubicBezTo>
                    <a:pt x="420" y="12005"/>
                    <a:pt x="0" y="11407"/>
                    <a:pt x="0" y="10671"/>
                  </a:cubicBezTo>
                  <a:cubicBezTo>
                    <a:pt x="0" y="9935"/>
                    <a:pt x="420" y="9338"/>
                    <a:pt x="938" y="9338"/>
                  </a:cubicBezTo>
                  <a:lnTo>
                    <a:pt x="18388" y="9338"/>
                  </a:lnTo>
                  <a:lnTo>
                    <a:pt x="13406" y="2260"/>
                  </a:lnTo>
                  <a:cubicBezTo>
                    <a:pt x="13042" y="1743"/>
                    <a:pt x="13042" y="904"/>
                    <a:pt x="13406" y="388"/>
                  </a:cubicBezTo>
                  <a:cubicBezTo>
                    <a:pt x="13770" y="-129"/>
                    <a:pt x="14360" y="-129"/>
                    <a:pt x="14724" y="388"/>
                  </a:cubicBezTo>
                  <a:lnTo>
                    <a:pt x="21251" y="9662"/>
                  </a:lnTo>
                  <a:cubicBezTo>
                    <a:pt x="21270" y="9685"/>
                    <a:pt x="21295" y="9694"/>
                    <a:pt x="21313" y="9720"/>
                  </a:cubicBezTo>
                  <a:cubicBezTo>
                    <a:pt x="21528" y="10025"/>
                    <a:pt x="21600" y="10438"/>
                    <a:pt x="21561" y="10834"/>
                  </a:cubicBezTo>
                  <a:close/>
                  <a:moveTo>
                    <a:pt x="21561" y="10834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66" name="AutoShape 18"/>
            <p:cNvSpPr>
              <a:spLocks/>
            </p:cNvSpPr>
            <p:nvPr/>
          </p:nvSpPr>
          <p:spPr bwMode="auto">
            <a:xfrm>
              <a:off x="7316391" y="903288"/>
              <a:ext cx="447151" cy="960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700" y="5400"/>
                  </a:moveTo>
                  <a:cubicBezTo>
                    <a:pt x="1955" y="5400"/>
                    <a:pt x="1350" y="7818"/>
                    <a:pt x="1350" y="10801"/>
                  </a:cubicBezTo>
                  <a:cubicBezTo>
                    <a:pt x="1350" y="13782"/>
                    <a:pt x="1955" y="16200"/>
                    <a:pt x="2700" y="16200"/>
                  </a:cubicBezTo>
                  <a:cubicBezTo>
                    <a:pt x="3446" y="16200"/>
                    <a:pt x="4050" y="13782"/>
                    <a:pt x="4050" y="10801"/>
                  </a:cubicBezTo>
                  <a:cubicBezTo>
                    <a:pt x="4050" y="7818"/>
                    <a:pt x="3446" y="5400"/>
                    <a:pt x="2700" y="5400"/>
                  </a:cubicBezTo>
                  <a:close/>
                  <a:moveTo>
                    <a:pt x="2700" y="21600"/>
                  </a:moveTo>
                  <a:cubicBezTo>
                    <a:pt x="1209" y="21600"/>
                    <a:pt x="0" y="16764"/>
                    <a:pt x="0" y="10801"/>
                  </a:cubicBezTo>
                  <a:cubicBezTo>
                    <a:pt x="0" y="4836"/>
                    <a:pt x="1209" y="0"/>
                    <a:pt x="2700" y="0"/>
                  </a:cubicBezTo>
                  <a:cubicBezTo>
                    <a:pt x="4191" y="0"/>
                    <a:pt x="5400" y="4836"/>
                    <a:pt x="5400" y="10801"/>
                  </a:cubicBezTo>
                  <a:cubicBezTo>
                    <a:pt x="5400" y="16764"/>
                    <a:pt x="4191" y="21600"/>
                    <a:pt x="2700" y="21600"/>
                  </a:cubicBezTo>
                  <a:close/>
                  <a:moveTo>
                    <a:pt x="10800" y="5400"/>
                  </a:moveTo>
                  <a:cubicBezTo>
                    <a:pt x="10055" y="5400"/>
                    <a:pt x="9450" y="7818"/>
                    <a:pt x="9450" y="10801"/>
                  </a:cubicBezTo>
                  <a:cubicBezTo>
                    <a:pt x="9450" y="13782"/>
                    <a:pt x="10055" y="16200"/>
                    <a:pt x="10800" y="16200"/>
                  </a:cubicBezTo>
                  <a:cubicBezTo>
                    <a:pt x="11546" y="16200"/>
                    <a:pt x="12150" y="13782"/>
                    <a:pt x="12150" y="10801"/>
                  </a:cubicBezTo>
                  <a:cubicBezTo>
                    <a:pt x="12150" y="7818"/>
                    <a:pt x="11546" y="5400"/>
                    <a:pt x="10800" y="5400"/>
                  </a:cubicBezTo>
                  <a:close/>
                  <a:moveTo>
                    <a:pt x="10800" y="21600"/>
                  </a:moveTo>
                  <a:cubicBezTo>
                    <a:pt x="9309" y="21600"/>
                    <a:pt x="8100" y="16764"/>
                    <a:pt x="8100" y="10801"/>
                  </a:cubicBezTo>
                  <a:cubicBezTo>
                    <a:pt x="8100" y="4836"/>
                    <a:pt x="9309" y="0"/>
                    <a:pt x="10800" y="0"/>
                  </a:cubicBezTo>
                  <a:cubicBezTo>
                    <a:pt x="12291" y="0"/>
                    <a:pt x="13500" y="4836"/>
                    <a:pt x="13500" y="10801"/>
                  </a:cubicBezTo>
                  <a:cubicBezTo>
                    <a:pt x="13500" y="16764"/>
                    <a:pt x="12291" y="21600"/>
                    <a:pt x="10800" y="21600"/>
                  </a:cubicBezTo>
                  <a:close/>
                  <a:moveTo>
                    <a:pt x="18900" y="5400"/>
                  </a:moveTo>
                  <a:cubicBezTo>
                    <a:pt x="18155" y="5400"/>
                    <a:pt x="17550" y="7818"/>
                    <a:pt x="17550" y="10801"/>
                  </a:cubicBezTo>
                  <a:cubicBezTo>
                    <a:pt x="17550" y="13782"/>
                    <a:pt x="18155" y="16200"/>
                    <a:pt x="18900" y="16200"/>
                  </a:cubicBezTo>
                  <a:cubicBezTo>
                    <a:pt x="19646" y="16200"/>
                    <a:pt x="20250" y="13782"/>
                    <a:pt x="20250" y="10801"/>
                  </a:cubicBezTo>
                  <a:cubicBezTo>
                    <a:pt x="20250" y="7818"/>
                    <a:pt x="19646" y="5400"/>
                    <a:pt x="18900" y="5400"/>
                  </a:cubicBezTo>
                  <a:close/>
                  <a:moveTo>
                    <a:pt x="18900" y="21600"/>
                  </a:moveTo>
                  <a:cubicBezTo>
                    <a:pt x="17409" y="21600"/>
                    <a:pt x="16200" y="16764"/>
                    <a:pt x="16200" y="10801"/>
                  </a:cubicBezTo>
                  <a:cubicBezTo>
                    <a:pt x="16200" y="4836"/>
                    <a:pt x="17409" y="0"/>
                    <a:pt x="18900" y="0"/>
                  </a:cubicBezTo>
                  <a:cubicBezTo>
                    <a:pt x="20391" y="0"/>
                    <a:pt x="21600" y="4836"/>
                    <a:pt x="21600" y="10801"/>
                  </a:cubicBezTo>
                  <a:cubicBezTo>
                    <a:pt x="21600" y="16764"/>
                    <a:pt x="20391" y="21600"/>
                    <a:pt x="18900" y="21600"/>
                  </a:cubicBezTo>
                  <a:close/>
                  <a:moveTo>
                    <a:pt x="1890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67" name="AutoShape 19"/>
            <p:cNvSpPr>
              <a:spLocks/>
            </p:cNvSpPr>
            <p:nvPr/>
          </p:nvSpPr>
          <p:spPr bwMode="auto">
            <a:xfrm>
              <a:off x="8214717" y="751682"/>
              <a:ext cx="447149" cy="3849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550" y="4725"/>
                  </a:moveTo>
                  <a:cubicBezTo>
                    <a:pt x="17550" y="4352"/>
                    <a:pt x="17248" y="4050"/>
                    <a:pt x="16875" y="4050"/>
                  </a:cubicBezTo>
                  <a:lnTo>
                    <a:pt x="2025" y="4050"/>
                  </a:lnTo>
                  <a:cubicBezTo>
                    <a:pt x="1652" y="4050"/>
                    <a:pt x="1350" y="4352"/>
                    <a:pt x="1350" y="4725"/>
                  </a:cubicBezTo>
                  <a:lnTo>
                    <a:pt x="1350" y="19575"/>
                  </a:lnTo>
                  <a:cubicBezTo>
                    <a:pt x="1350" y="19948"/>
                    <a:pt x="1652" y="20250"/>
                    <a:pt x="2025" y="20250"/>
                  </a:cubicBezTo>
                  <a:lnTo>
                    <a:pt x="16875" y="20250"/>
                  </a:lnTo>
                  <a:cubicBezTo>
                    <a:pt x="17248" y="20250"/>
                    <a:pt x="17550" y="19948"/>
                    <a:pt x="17550" y="19575"/>
                  </a:cubicBezTo>
                  <a:cubicBezTo>
                    <a:pt x="17550" y="19575"/>
                    <a:pt x="17550" y="4725"/>
                    <a:pt x="17550" y="4725"/>
                  </a:cubicBezTo>
                  <a:close/>
                  <a:moveTo>
                    <a:pt x="18900" y="3375"/>
                  </a:moveTo>
                  <a:lnTo>
                    <a:pt x="18900" y="20925"/>
                  </a:lnTo>
                  <a:cubicBezTo>
                    <a:pt x="18900" y="21298"/>
                    <a:pt x="18598" y="21600"/>
                    <a:pt x="18225" y="21600"/>
                  </a:cubicBezTo>
                  <a:lnTo>
                    <a:pt x="675" y="21600"/>
                  </a:lnTo>
                  <a:cubicBezTo>
                    <a:pt x="302" y="21600"/>
                    <a:pt x="0" y="21298"/>
                    <a:pt x="0" y="20925"/>
                  </a:cubicBezTo>
                  <a:lnTo>
                    <a:pt x="0" y="3375"/>
                  </a:lnTo>
                  <a:cubicBezTo>
                    <a:pt x="0" y="3002"/>
                    <a:pt x="302" y="2700"/>
                    <a:pt x="675" y="2700"/>
                  </a:cubicBezTo>
                  <a:lnTo>
                    <a:pt x="18225" y="2700"/>
                  </a:lnTo>
                  <a:cubicBezTo>
                    <a:pt x="18598" y="2700"/>
                    <a:pt x="18900" y="3002"/>
                    <a:pt x="18900" y="3375"/>
                  </a:cubicBezTo>
                  <a:close/>
                  <a:moveTo>
                    <a:pt x="20925" y="18900"/>
                  </a:moveTo>
                  <a:cubicBezTo>
                    <a:pt x="20552" y="18900"/>
                    <a:pt x="20250" y="18598"/>
                    <a:pt x="20250" y="18225"/>
                  </a:cubicBezTo>
                  <a:lnTo>
                    <a:pt x="20250" y="1350"/>
                  </a:lnTo>
                  <a:lnTo>
                    <a:pt x="3375" y="1350"/>
                  </a:lnTo>
                  <a:cubicBezTo>
                    <a:pt x="3002" y="1350"/>
                    <a:pt x="2700" y="1048"/>
                    <a:pt x="2700" y="675"/>
                  </a:cubicBezTo>
                  <a:cubicBezTo>
                    <a:pt x="2700" y="302"/>
                    <a:pt x="3002" y="0"/>
                    <a:pt x="3375" y="0"/>
                  </a:cubicBezTo>
                  <a:lnTo>
                    <a:pt x="20925" y="0"/>
                  </a:lnTo>
                  <a:cubicBezTo>
                    <a:pt x="21298" y="0"/>
                    <a:pt x="21600" y="302"/>
                    <a:pt x="21600" y="675"/>
                  </a:cubicBezTo>
                  <a:lnTo>
                    <a:pt x="21600" y="18225"/>
                  </a:lnTo>
                  <a:cubicBezTo>
                    <a:pt x="21600" y="18598"/>
                    <a:pt x="21298" y="18900"/>
                    <a:pt x="20925" y="18900"/>
                  </a:cubicBezTo>
                  <a:close/>
                  <a:moveTo>
                    <a:pt x="20925" y="189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68" name="AutoShape 20"/>
            <p:cNvSpPr>
              <a:spLocks/>
            </p:cNvSpPr>
            <p:nvPr/>
          </p:nvSpPr>
          <p:spPr bwMode="auto">
            <a:xfrm>
              <a:off x="2869407" y="1934369"/>
              <a:ext cx="307934" cy="3857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534" y="1350"/>
                  </a:moveTo>
                  <a:lnTo>
                    <a:pt x="2066" y="1350"/>
                  </a:lnTo>
                  <a:cubicBezTo>
                    <a:pt x="1909" y="2003"/>
                    <a:pt x="1800" y="2674"/>
                    <a:pt x="1800" y="3375"/>
                  </a:cubicBezTo>
                  <a:cubicBezTo>
                    <a:pt x="1800" y="8268"/>
                    <a:pt x="5830" y="12235"/>
                    <a:pt x="10800" y="12235"/>
                  </a:cubicBezTo>
                  <a:cubicBezTo>
                    <a:pt x="15770" y="12235"/>
                    <a:pt x="19800" y="8268"/>
                    <a:pt x="19800" y="3375"/>
                  </a:cubicBezTo>
                  <a:cubicBezTo>
                    <a:pt x="19800" y="2674"/>
                    <a:pt x="19691" y="2003"/>
                    <a:pt x="19534" y="1350"/>
                  </a:cubicBezTo>
                  <a:close/>
                  <a:moveTo>
                    <a:pt x="21600" y="3375"/>
                  </a:moveTo>
                  <a:cubicBezTo>
                    <a:pt x="21600" y="8656"/>
                    <a:pt x="17285" y="12988"/>
                    <a:pt x="11782" y="13453"/>
                  </a:cubicBezTo>
                  <a:lnTo>
                    <a:pt x="11782" y="20250"/>
                  </a:lnTo>
                  <a:lnTo>
                    <a:pt x="15709" y="20250"/>
                  </a:lnTo>
                  <a:cubicBezTo>
                    <a:pt x="16251" y="20250"/>
                    <a:pt x="16691" y="20552"/>
                    <a:pt x="16691" y="20925"/>
                  </a:cubicBezTo>
                  <a:cubicBezTo>
                    <a:pt x="16691" y="21298"/>
                    <a:pt x="16251" y="21600"/>
                    <a:pt x="15709" y="21600"/>
                  </a:cubicBezTo>
                  <a:lnTo>
                    <a:pt x="11782" y="21600"/>
                  </a:lnTo>
                  <a:lnTo>
                    <a:pt x="9818" y="21600"/>
                  </a:lnTo>
                  <a:lnTo>
                    <a:pt x="5891" y="21600"/>
                  </a:lnTo>
                  <a:cubicBezTo>
                    <a:pt x="5349" y="21600"/>
                    <a:pt x="4909" y="21298"/>
                    <a:pt x="4909" y="20925"/>
                  </a:cubicBezTo>
                  <a:cubicBezTo>
                    <a:pt x="4909" y="20552"/>
                    <a:pt x="5349" y="20250"/>
                    <a:pt x="5891" y="20250"/>
                  </a:cubicBezTo>
                  <a:lnTo>
                    <a:pt x="9818" y="20250"/>
                  </a:lnTo>
                  <a:lnTo>
                    <a:pt x="9818" y="13453"/>
                  </a:lnTo>
                  <a:cubicBezTo>
                    <a:pt x="4315" y="12988"/>
                    <a:pt x="0" y="8656"/>
                    <a:pt x="0" y="3375"/>
                  </a:cubicBezTo>
                  <a:cubicBezTo>
                    <a:pt x="0" y="2677"/>
                    <a:pt x="103" y="2006"/>
                    <a:pt x="250" y="1350"/>
                  </a:cubicBezTo>
                  <a:lnTo>
                    <a:pt x="0" y="135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1350"/>
                  </a:lnTo>
                  <a:lnTo>
                    <a:pt x="21350" y="1350"/>
                  </a:lnTo>
                  <a:cubicBezTo>
                    <a:pt x="21497" y="2006"/>
                    <a:pt x="21600" y="2677"/>
                    <a:pt x="21600" y="3375"/>
                  </a:cubicBezTo>
                  <a:close/>
                  <a:moveTo>
                    <a:pt x="21600" y="3375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69" name="AutoShape 21"/>
            <p:cNvSpPr>
              <a:spLocks/>
            </p:cNvSpPr>
            <p:nvPr/>
          </p:nvSpPr>
          <p:spPr bwMode="auto">
            <a:xfrm>
              <a:off x="3722489" y="1934369"/>
              <a:ext cx="447149" cy="3857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9659" y="14560"/>
                  </a:moveTo>
                  <a:cubicBezTo>
                    <a:pt x="9637" y="14592"/>
                    <a:pt x="9623" y="14629"/>
                    <a:pt x="9595" y="14658"/>
                  </a:cubicBezTo>
                  <a:cubicBezTo>
                    <a:pt x="9462" y="14790"/>
                    <a:pt x="9286" y="14852"/>
                    <a:pt x="9112" y="14847"/>
                  </a:cubicBezTo>
                  <a:cubicBezTo>
                    <a:pt x="8938" y="14852"/>
                    <a:pt x="8763" y="14790"/>
                    <a:pt x="8630" y="14657"/>
                  </a:cubicBezTo>
                  <a:cubicBezTo>
                    <a:pt x="8602" y="14629"/>
                    <a:pt x="8588" y="14593"/>
                    <a:pt x="8566" y="14560"/>
                  </a:cubicBezTo>
                  <a:lnTo>
                    <a:pt x="5255" y="11250"/>
                  </a:lnTo>
                  <a:cubicBezTo>
                    <a:pt x="4997" y="10992"/>
                    <a:pt x="4997" y="10575"/>
                    <a:pt x="5255" y="10317"/>
                  </a:cubicBezTo>
                  <a:cubicBezTo>
                    <a:pt x="5512" y="10060"/>
                    <a:pt x="5930" y="10060"/>
                    <a:pt x="6187" y="10317"/>
                  </a:cubicBezTo>
                  <a:lnTo>
                    <a:pt x="9112" y="13243"/>
                  </a:lnTo>
                  <a:lnTo>
                    <a:pt x="15413" y="6942"/>
                  </a:lnTo>
                  <a:cubicBezTo>
                    <a:pt x="15670" y="6685"/>
                    <a:pt x="16087" y="6685"/>
                    <a:pt x="16344" y="6942"/>
                  </a:cubicBezTo>
                  <a:cubicBezTo>
                    <a:pt x="16602" y="7200"/>
                    <a:pt x="16602" y="7618"/>
                    <a:pt x="16344" y="7875"/>
                  </a:cubicBezTo>
                  <a:cubicBezTo>
                    <a:pt x="16344" y="7875"/>
                    <a:pt x="9659" y="14560"/>
                    <a:pt x="9659" y="14560"/>
                  </a:cubicBezTo>
                  <a:close/>
                  <a:moveTo>
                    <a:pt x="10800" y="1350"/>
                  </a:moveTo>
                  <a:cubicBezTo>
                    <a:pt x="5581" y="1350"/>
                    <a:pt x="1350" y="5581"/>
                    <a:pt x="1350" y="10800"/>
                  </a:cubicBezTo>
                  <a:cubicBezTo>
                    <a:pt x="1350" y="16019"/>
                    <a:pt x="5581" y="20250"/>
                    <a:pt x="10800" y="20250"/>
                  </a:cubicBezTo>
                  <a:cubicBezTo>
                    <a:pt x="16019" y="20250"/>
                    <a:pt x="20250" y="16019"/>
                    <a:pt x="20250" y="10800"/>
                  </a:cubicBezTo>
                  <a:cubicBezTo>
                    <a:pt x="20250" y="5581"/>
                    <a:pt x="16019" y="1350"/>
                    <a:pt x="10800" y="1350"/>
                  </a:cubicBezTo>
                  <a:close/>
                  <a:moveTo>
                    <a:pt x="10800" y="21600"/>
                  </a:move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70" name="AutoShape 22"/>
            <p:cNvSpPr>
              <a:spLocks/>
            </p:cNvSpPr>
            <p:nvPr/>
          </p:nvSpPr>
          <p:spPr bwMode="auto">
            <a:xfrm>
              <a:off x="4632127" y="1934369"/>
              <a:ext cx="448072" cy="3857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5332" y="15332"/>
                  </a:moveTo>
                  <a:cubicBezTo>
                    <a:pt x="15075" y="15589"/>
                    <a:pt x="14658" y="15589"/>
                    <a:pt x="14400" y="15332"/>
                  </a:cubicBezTo>
                  <a:lnTo>
                    <a:pt x="10800" y="11732"/>
                  </a:lnTo>
                  <a:lnTo>
                    <a:pt x="7200" y="15332"/>
                  </a:lnTo>
                  <a:cubicBezTo>
                    <a:pt x="6942" y="15589"/>
                    <a:pt x="6526" y="15589"/>
                    <a:pt x="6267" y="15332"/>
                  </a:cubicBezTo>
                  <a:cubicBezTo>
                    <a:pt x="6010" y="15075"/>
                    <a:pt x="6010" y="14658"/>
                    <a:pt x="6267" y="14400"/>
                  </a:cubicBezTo>
                  <a:lnTo>
                    <a:pt x="9868" y="10800"/>
                  </a:lnTo>
                  <a:lnTo>
                    <a:pt x="6267" y="7200"/>
                  </a:lnTo>
                  <a:cubicBezTo>
                    <a:pt x="6010" y="6942"/>
                    <a:pt x="6010" y="6525"/>
                    <a:pt x="6267" y="6267"/>
                  </a:cubicBezTo>
                  <a:cubicBezTo>
                    <a:pt x="6526" y="6010"/>
                    <a:pt x="6942" y="6010"/>
                    <a:pt x="7200" y="6267"/>
                  </a:cubicBezTo>
                  <a:lnTo>
                    <a:pt x="10800" y="9868"/>
                  </a:lnTo>
                  <a:lnTo>
                    <a:pt x="14400" y="6267"/>
                  </a:lnTo>
                  <a:cubicBezTo>
                    <a:pt x="14658" y="6010"/>
                    <a:pt x="15075" y="6010"/>
                    <a:pt x="15332" y="6267"/>
                  </a:cubicBezTo>
                  <a:cubicBezTo>
                    <a:pt x="15590" y="6525"/>
                    <a:pt x="15590" y="6942"/>
                    <a:pt x="15332" y="7200"/>
                  </a:cubicBezTo>
                  <a:lnTo>
                    <a:pt x="11732" y="10800"/>
                  </a:lnTo>
                  <a:lnTo>
                    <a:pt x="15332" y="14400"/>
                  </a:lnTo>
                  <a:cubicBezTo>
                    <a:pt x="15590" y="14658"/>
                    <a:pt x="15590" y="15075"/>
                    <a:pt x="15332" y="15332"/>
                  </a:cubicBezTo>
                  <a:close/>
                  <a:moveTo>
                    <a:pt x="10800" y="1350"/>
                  </a:moveTo>
                  <a:cubicBezTo>
                    <a:pt x="5581" y="1350"/>
                    <a:pt x="1350" y="5581"/>
                    <a:pt x="1350" y="10800"/>
                  </a:cubicBezTo>
                  <a:cubicBezTo>
                    <a:pt x="1350" y="16019"/>
                    <a:pt x="5581" y="20250"/>
                    <a:pt x="10800" y="20250"/>
                  </a:cubicBezTo>
                  <a:cubicBezTo>
                    <a:pt x="16019" y="20250"/>
                    <a:pt x="20250" y="16019"/>
                    <a:pt x="20250" y="10800"/>
                  </a:cubicBezTo>
                  <a:cubicBezTo>
                    <a:pt x="20250" y="5581"/>
                    <a:pt x="16019" y="1350"/>
                    <a:pt x="10800" y="1350"/>
                  </a:cubicBezTo>
                  <a:close/>
                  <a:moveTo>
                    <a:pt x="10800" y="21600"/>
                  </a:moveTo>
                  <a:cubicBezTo>
                    <a:pt x="4836" y="21600"/>
                    <a:pt x="0" y="16764"/>
                    <a:pt x="0" y="10800"/>
                  </a:cubicBezTo>
                  <a:cubicBezTo>
                    <a:pt x="0" y="4835"/>
                    <a:pt x="4836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4"/>
                    <a:pt x="16765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71" name="AutoShape 23"/>
            <p:cNvSpPr>
              <a:spLocks/>
            </p:cNvSpPr>
            <p:nvPr/>
          </p:nvSpPr>
          <p:spPr bwMode="auto">
            <a:xfrm>
              <a:off x="5530453" y="1934369"/>
              <a:ext cx="448072" cy="34925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737" y="15641"/>
                  </a:moveTo>
                  <a:cubicBezTo>
                    <a:pt x="5551" y="15641"/>
                    <a:pt x="5400" y="15431"/>
                    <a:pt x="5400" y="15172"/>
                  </a:cubicBezTo>
                  <a:lnTo>
                    <a:pt x="5400" y="4946"/>
                  </a:lnTo>
                  <a:cubicBezTo>
                    <a:pt x="5400" y="4688"/>
                    <a:pt x="5551" y="4477"/>
                    <a:pt x="5737" y="4477"/>
                  </a:cubicBezTo>
                  <a:cubicBezTo>
                    <a:pt x="5923" y="4477"/>
                    <a:pt x="6075" y="4688"/>
                    <a:pt x="6075" y="4946"/>
                  </a:cubicBezTo>
                  <a:lnTo>
                    <a:pt x="6075" y="15172"/>
                  </a:lnTo>
                  <a:cubicBezTo>
                    <a:pt x="6075" y="15431"/>
                    <a:pt x="5923" y="15641"/>
                    <a:pt x="5737" y="15641"/>
                  </a:cubicBezTo>
                  <a:close/>
                  <a:moveTo>
                    <a:pt x="11138" y="16385"/>
                  </a:moveTo>
                  <a:cubicBezTo>
                    <a:pt x="10951" y="16385"/>
                    <a:pt x="10800" y="16176"/>
                    <a:pt x="10800" y="15917"/>
                  </a:cubicBezTo>
                  <a:lnTo>
                    <a:pt x="10800" y="7181"/>
                  </a:lnTo>
                  <a:cubicBezTo>
                    <a:pt x="10800" y="6922"/>
                    <a:pt x="10951" y="6712"/>
                    <a:pt x="11138" y="6712"/>
                  </a:cubicBezTo>
                  <a:cubicBezTo>
                    <a:pt x="11324" y="6712"/>
                    <a:pt x="11475" y="6922"/>
                    <a:pt x="11475" y="7181"/>
                  </a:cubicBezTo>
                  <a:lnTo>
                    <a:pt x="11475" y="15917"/>
                  </a:lnTo>
                  <a:cubicBezTo>
                    <a:pt x="11475" y="16176"/>
                    <a:pt x="11324" y="16385"/>
                    <a:pt x="11138" y="16385"/>
                  </a:cubicBezTo>
                  <a:close/>
                  <a:moveTo>
                    <a:pt x="16200" y="4201"/>
                  </a:moveTo>
                  <a:cubicBezTo>
                    <a:pt x="16200" y="3943"/>
                    <a:pt x="16351" y="3733"/>
                    <a:pt x="16537" y="3733"/>
                  </a:cubicBezTo>
                  <a:cubicBezTo>
                    <a:pt x="16724" y="3733"/>
                    <a:pt x="16875" y="3943"/>
                    <a:pt x="16875" y="4201"/>
                  </a:cubicBezTo>
                  <a:lnTo>
                    <a:pt x="16875" y="14427"/>
                  </a:lnTo>
                  <a:cubicBezTo>
                    <a:pt x="16875" y="14686"/>
                    <a:pt x="16724" y="14896"/>
                    <a:pt x="16537" y="14896"/>
                  </a:cubicBezTo>
                  <a:cubicBezTo>
                    <a:pt x="16351" y="14896"/>
                    <a:pt x="16200" y="14686"/>
                    <a:pt x="16200" y="14427"/>
                  </a:cubicBezTo>
                  <a:cubicBezTo>
                    <a:pt x="16200" y="14427"/>
                    <a:pt x="16200" y="4201"/>
                    <a:pt x="16200" y="4201"/>
                  </a:cubicBezTo>
                  <a:close/>
                  <a:moveTo>
                    <a:pt x="20250" y="3724"/>
                  </a:moveTo>
                  <a:lnTo>
                    <a:pt x="16200" y="1489"/>
                  </a:lnTo>
                  <a:lnTo>
                    <a:pt x="10800" y="5214"/>
                  </a:lnTo>
                  <a:lnTo>
                    <a:pt x="5400" y="2234"/>
                  </a:lnTo>
                  <a:lnTo>
                    <a:pt x="1350" y="4469"/>
                  </a:lnTo>
                  <a:lnTo>
                    <a:pt x="1350" y="19365"/>
                  </a:lnTo>
                  <a:lnTo>
                    <a:pt x="5400" y="17131"/>
                  </a:lnTo>
                  <a:lnTo>
                    <a:pt x="10800" y="18621"/>
                  </a:lnTo>
                  <a:lnTo>
                    <a:pt x="16200" y="16386"/>
                  </a:lnTo>
                  <a:lnTo>
                    <a:pt x="20250" y="17876"/>
                  </a:lnTo>
                  <a:cubicBezTo>
                    <a:pt x="20250" y="17876"/>
                    <a:pt x="20250" y="3724"/>
                    <a:pt x="20250" y="3724"/>
                  </a:cubicBezTo>
                  <a:close/>
                  <a:moveTo>
                    <a:pt x="16200" y="17876"/>
                  </a:moveTo>
                  <a:lnTo>
                    <a:pt x="10800" y="20110"/>
                  </a:lnTo>
                  <a:lnTo>
                    <a:pt x="5400" y="18621"/>
                  </a:lnTo>
                  <a:lnTo>
                    <a:pt x="0" y="21600"/>
                  </a:lnTo>
                  <a:lnTo>
                    <a:pt x="0" y="3707"/>
                  </a:lnTo>
                  <a:lnTo>
                    <a:pt x="5400" y="745"/>
                  </a:lnTo>
                  <a:lnTo>
                    <a:pt x="10800" y="3724"/>
                  </a:lnTo>
                  <a:lnTo>
                    <a:pt x="16200" y="0"/>
                  </a:lnTo>
                  <a:lnTo>
                    <a:pt x="21600" y="2979"/>
                  </a:lnTo>
                  <a:lnTo>
                    <a:pt x="21600" y="20110"/>
                  </a:lnTo>
                  <a:cubicBezTo>
                    <a:pt x="21600" y="20110"/>
                    <a:pt x="16200" y="17876"/>
                    <a:pt x="16200" y="17876"/>
                  </a:cubicBezTo>
                  <a:close/>
                  <a:moveTo>
                    <a:pt x="16200" y="17876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72" name="AutoShape 24"/>
            <p:cNvSpPr>
              <a:spLocks/>
            </p:cNvSpPr>
            <p:nvPr/>
          </p:nvSpPr>
          <p:spPr bwMode="auto">
            <a:xfrm>
              <a:off x="6451996" y="1934369"/>
              <a:ext cx="335593" cy="3857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9309" y="5400"/>
                    <a:pt x="8100" y="6306"/>
                    <a:pt x="8100" y="7425"/>
                  </a:cubicBezTo>
                  <a:cubicBezTo>
                    <a:pt x="8100" y="8543"/>
                    <a:pt x="9309" y="9450"/>
                    <a:pt x="10800" y="9450"/>
                  </a:cubicBezTo>
                  <a:cubicBezTo>
                    <a:pt x="12291" y="9450"/>
                    <a:pt x="13500" y="8543"/>
                    <a:pt x="13500" y="7425"/>
                  </a:cubicBezTo>
                  <a:cubicBezTo>
                    <a:pt x="13500" y="6306"/>
                    <a:pt x="12291" y="5400"/>
                    <a:pt x="10800" y="5400"/>
                  </a:cubicBezTo>
                  <a:close/>
                  <a:moveTo>
                    <a:pt x="10800" y="10800"/>
                  </a:moveTo>
                  <a:cubicBezTo>
                    <a:pt x="8315" y="10800"/>
                    <a:pt x="6300" y="9289"/>
                    <a:pt x="6300" y="7425"/>
                  </a:cubicBezTo>
                  <a:cubicBezTo>
                    <a:pt x="6300" y="5561"/>
                    <a:pt x="8315" y="4050"/>
                    <a:pt x="10800" y="4050"/>
                  </a:cubicBezTo>
                  <a:cubicBezTo>
                    <a:pt x="13285" y="4050"/>
                    <a:pt x="15300" y="5561"/>
                    <a:pt x="15300" y="7425"/>
                  </a:cubicBezTo>
                  <a:cubicBezTo>
                    <a:pt x="15300" y="9289"/>
                    <a:pt x="13285" y="10800"/>
                    <a:pt x="10800" y="10800"/>
                  </a:cubicBezTo>
                  <a:close/>
                  <a:moveTo>
                    <a:pt x="10800" y="1350"/>
                  </a:moveTo>
                  <a:cubicBezTo>
                    <a:pt x="5830" y="1350"/>
                    <a:pt x="1800" y="4410"/>
                    <a:pt x="1800" y="8184"/>
                  </a:cubicBezTo>
                  <a:cubicBezTo>
                    <a:pt x="1800" y="11959"/>
                    <a:pt x="10800" y="19575"/>
                    <a:pt x="10800" y="19575"/>
                  </a:cubicBezTo>
                  <a:cubicBezTo>
                    <a:pt x="10800" y="19575"/>
                    <a:pt x="19800" y="11959"/>
                    <a:pt x="19800" y="8184"/>
                  </a:cubicBezTo>
                  <a:cubicBezTo>
                    <a:pt x="19800" y="4410"/>
                    <a:pt x="15771" y="1350"/>
                    <a:pt x="10800" y="1350"/>
                  </a:cubicBezTo>
                  <a:close/>
                  <a:moveTo>
                    <a:pt x="10800" y="21600"/>
                  </a:moveTo>
                  <a:cubicBezTo>
                    <a:pt x="10800" y="21600"/>
                    <a:pt x="0" y="12573"/>
                    <a:pt x="0" y="8100"/>
                  </a:cubicBezTo>
                  <a:cubicBezTo>
                    <a:pt x="0" y="3626"/>
                    <a:pt x="4835" y="0"/>
                    <a:pt x="10800" y="0"/>
                  </a:cubicBezTo>
                  <a:cubicBezTo>
                    <a:pt x="16765" y="0"/>
                    <a:pt x="21600" y="3626"/>
                    <a:pt x="21600" y="8100"/>
                  </a:cubicBezTo>
                  <a:cubicBezTo>
                    <a:pt x="21600" y="12573"/>
                    <a:pt x="10800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73" name="AutoShape 25"/>
            <p:cNvSpPr>
              <a:spLocks/>
            </p:cNvSpPr>
            <p:nvPr/>
          </p:nvSpPr>
          <p:spPr bwMode="auto">
            <a:xfrm>
              <a:off x="7316391" y="1934369"/>
              <a:ext cx="447151" cy="3857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550" y="12150"/>
                  </a:moveTo>
                  <a:lnTo>
                    <a:pt x="16200" y="12150"/>
                  </a:lnTo>
                  <a:lnTo>
                    <a:pt x="16200" y="13500"/>
                  </a:lnTo>
                  <a:lnTo>
                    <a:pt x="17550" y="13500"/>
                  </a:lnTo>
                  <a:cubicBezTo>
                    <a:pt x="17550" y="13500"/>
                    <a:pt x="17550" y="12150"/>
                    <a:pt x="17550" y="12150"/>
                  </a:cubicBezTo>
                  <a:close/>
                  <a:moveTo>
                    <a:pt x="16864" y="14839"/>
                  </a:moveTo>
                  <a:cubicBezTo>
                    <a:pt x="15746" y="14839"/>
                    <a:pt x="14840" y="13933"/>
                    <a:pt x="14840" y="12815"/>
                  </a:cubicBezTo>
                  <a:cubicBezTo>
                    <a:pt x="14840" y="11696"/>
                    <a:pt x="15746" y="10789"/>
                    <a:pt x="16864" y="10789"/>
                  </a:cubicBezTo>
                  <a:cubicBezTo>
                    <a:pt x="17983" y="10789"/>
                    <a:pt x="18889" y="11696"/>
                    <a:pt x="18889" y="12815"/>
                  </a:cubicBezTo>
                  <a:cubicBezTo>
                    <a:pt x="18889" y="13933"/>
                    <a:pt x="17983" y="14839"/>
                    <a:pt x="16864" y="14839"/>
                  </a:cubicBezTo>
                  <a:close/>
                  <a:moveTo>
                    <a:pt x="20250" y="6750"/>
                  </a:moveTo>
                  <a:cubicBezTo>
                    <a:pt x="20250" y="6377"/>
                    <a:pt x="19948" y="6075"/>
                    <a:pt x="19575" y="6075"/>
                  </a:cubicBezTo>
                  <a:lnTo>
                    <a:pt x="2025" y="6075"/>
                  </a:lnTo>
                  <a:cubicBezTo>
                    <a:pt x="1652" y="6075"/>
                    <a:pt x="1350" y="6377"/>
                    <a:pt x="1350" y="6750"/>
                  </a:cubicBezTo>
                  <a:lnTo>
                    <a:pt x="1350" y="19575"/>
                  </a:lnTo>
                  <a:cubicBezTo>
                    <a:pt x="1350" y="19948"/>
                    <a:pt x="1652" y="20250"/>
                    <a:pt x="2025" y="20250"/>
                  </a:cubicBezTo>
                  <a:lnTo>
                    <a:pt x="19575" y="20250"/>
                  </a:lnTo>
                  <a:cubicBezTo>
                    <a:pt x="19948" y="20250"/>
                    <a:pt x="20250" y="19948"/>
                    <a:pt x="20250" y="19575"/>
                  </a:cubicBezTo>
                  <a:cubicBezTo>
                    <a:pt x="20250" y="19575"/>
                    <a:pt x="20250" y="6750"/>
                    <a:pt x="20250" y="6750"/>
                  </a:cubicBezTo>
                  <a:close/>
                  <a:moveTo>
                    <a:pt x="16200" y="2025"/>
                  </a:moveTo>
                  <a:cubicBezTo>
                    <a:pt x="16200" y="1652"/>
                    <a:pt x="15898" y="1350"/>
                    <a:pt x="15525" y="1350"/>
                  </a:cubicBezTo>
                  <a:lnTo>
                    <a:pt x="2025" y="1350"/>
                  </a:lnTo>
                  <a:cubicBezTo>
                    <a:pt x="1652" y="1350"/>
                    <a:pt x="1350" y="1652"/>
                    <a:pt x="1350" y="2025"/>
                  </a:cubicBezTo>
                  <a:lnTo>
                    <a:pt x="1350" y="3368"/>
                  </a:lnTo>
                  <a:lnTo>
                    <a:pt x="1350" y="4718"/>
                  </a:lnTo>
                  <a:lnTo>
                    <a:pt x="16200" y="4718"/>
                  </a:lnTo>
                  <a:lnTo>
                    <a:pt x="16200" y="3375"/>
                  </a:lnTo>
                  <a:cubicBezTo>
                    <a:pt x="16200" y="3375"/>
                    <a:pt x="16200" y="3375"/>
                    <a:pt x="16200" y="3375"/>
                  </a:cubicBezTo>
                  <a:cubicBezTo>
                    <a:pt x="16200" y="3375"/>
                    <a:pt x="16200" y="2025"/>
                    <a:pt x="16200" y="2025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5" y="21600"/>
                    <a:pt x="0" y="20995"/>
                    <a:pt x="0" y="20250"/>
                  </a:cubicBezTo>
                  <a:lnTo>
                    <a:pt x="0" y="6757"/>
                  </a:lnTo>
                  <a:lnTo>
                    <a:pt x="0" y="3743"/>
                  </a:lnTo>
                  <a:lnTo>
                    <a:pt x="0" y="2339"/>
                  </a:lnTo>
                  <a:lnTo>
                    <a:pt x="0" y="2018"/>
                  </a:lnTo>
                  <a:lnTo>
                    <a:pt x="31" y="2018"/>
                  </a:lnTo>
                  <a:cubicBezTo>
                    <a:pt x="180" y="880"/>
                    <a:pt x="1095" y="0"/>
                    <a:pt x="2214" y="0"/>
                  </a:cubicBezTo>
                  <a:lnTo>
                    <a:pt x="15329" y="0"/>
                  </a:lnTo>
                  <a:cubicBezTo>
                    <a:pt x="16552" y="0"/>
                    <a:pt x="17543" y="1047"/>
                    <a:pt x="17543" y="2339"/>
                  </a:cubicBezTo>
                  <a:lnTo>
                    <a:pt x="17543" y="3743"/>
                  </a:lnTo>
                  <a:cubicBezTo>
                    <a:pt x="17543" y="3848"/>
                    <a:pt x="17527" y="3949"/>
                    <a:pt x="17514" y="4050"/>
                  </a:cubicBezTo>
                  <a:lnTo>
                    <a:pt x="17543" y="4050"/>
                  </a:lnTo>
                  <a:lnTo>
                    <a:pt x="17543" y="4725"/>
                  </a:lnTo>
                  <a:lnTo>
                    <a:pt x="20250" y="4725"/>
                  </a:lnTo>
                  <a:cubicBezTo>
                    <a:pt x="20996" y="4725"/>
                    <a:pt x="21600" y="5329"/>
                    <a:pt x="21600" y="6075"/>
                  </a:cubicBezTo>
                  <a:lnTo>
                    <a:pt x="21600" y="20250"/>
                  </a:lnTo>
                  <a:cubicBezTo>
                    <a:pt x="21600" y="20995"/>
                    <a:pt x="20996" y="21600"/>
                    <a:pt x="20250" y="21600"/>
                  </a:cubicBezTo>
                  <a:close/>
                  <a:moveTo>
                    <a:pt x="2025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74" name="AutoShape 26"/>
            <p:cNvSpPr>
              <a:spLocks/>
            </p:cNvSpPr>
            <p:nvPr/>
          </p:nvSpPr>
          <p:spPr bwMode="auto">
            <a:xfrm>
              <a:off x="8226028" y="1934369"/>
              <a:ext cx="448072" cy="36115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10076"/>
                  </a:moveTo>
                  <a:lnTo>
                    <a:pt x="14175" y="10076"/>
                  </a:lnTo>
                  <a:cubicBezTo>
                    <a:pt x="14548" y="10076"/>
                    <a:pt x="14850" y="10398"/>
                    <a:pt x="14850" y="10795"/>
                  </a:cubicBezTo>
                  <a:cubicBezTo>
                    <a:pt x="14850" y="11193"/>
                    <a:pt x="14548" y="11515"/>
                    <a:pt x="14175" y="11515"/>
                  </a:cubicBezTo>
                  <a:lnTo>
                    <a:pt x="7425" y="11515"/>
                  </a:lnTo>
                  <a:cubicBezTo>
                    <a:pt x="7052" y="11515"/>
                    <a:pt x="6750" y="11193"/>
                    <a:pt x="6750" y="10795"/>
                  </a:cubicBezTo>
                  <a:cubicBezTo>
                    <a:pt x="6750" y="10398"/>
                    <a:pt x="7052" y="10076"/>
                    <a:pt x="7425" y="10076"/>
                  </a:cubicBezTo>
                  <a:close/>
                  <a:moveTo>
                    <a:pt x="16875" y="7197"/>
                  </a:moveTo>
                  <a:lnTo>
                    <a:pt x="4725" y="7197"/>
                  </a:lnTo>
                  <a:cubicBezTo>
                    <a:pt x="4352" y="7197"/>
                    <a:pt x="4050" y="6875"/>
                    <a:pt x="4050" y="6477"/>
                  </a:cubicBezTo>
                  <a:cubicBezTo>
                    <a:pt x="4050" y="6080"/>
                    <a:pt x="4352" y="5758"/>
                    <a:pt x="4725" y="5758"/>
                  </a:cubicBezTo>
                  <a:lnTo>
                    <a:pt x="16875" y="5758"/>
                  </a:lnTo>
                  <a:cubicBezTo>
                    <a:pt x="17248" y="5758"/>
                    <a:pt x="17550" y="6080"/>
                    <a:pt x="17550" y="6477"/>
                  </a:cubicBezTo>
                  <a:cubicBezTo>
                    <a:pt x="17550" y="6875"/>
                    <a:pt x="17248" y="7197"/>
                    <a:pt x="16875" y="7197"/>
                  </a:cubicBezTo>
                  <a:close/>
                  <a:moveTo>
                    <a:pt x="20250" y="2879"/>
                  </a:moveTo>
                  <a:cubicBezTo>
                    <a:pt x="20250" y="2084"/>
                    <a:pt x="19645" y="1439"/>
                    <a:pt x="18900" y="1439"/>
                  </a:cubicBezTo>
                  <a:lnTo>
                    <a:pt x="2700" y="1439"/>
                  </a:lnTo>
                  <a:cubicBezTo>
                    <a:pt x="1955" y="1439"/>
                    <a:pt x="1350" y="2084"/>
                    <a:pt x="1350" y="2879"/>
                  </a:cubicBezTo>
                  <a:lnTo>
                    <a:pt x="1350" y="15834"/>
                  </a:lnTo>
                  <a:cubicBezTo>
                    <a:pt x="1350" y="16629"/>
                    <a:pt x="1955" y="17273"/>
                    <a:pt x="2700" y="17273"/>
                  </a:cubicBezTo>
                  <a:lnTo>
                    <a:pt x="8767" y="17273"/>
                  </a:lnTo>
                  <a:lnTo>
                    <a:pt x="10800" y="19441"/>
                  </a:lnTo>
                  <a:lnTo>
                    <a:pt x="12833" y="17273"/>
                  </a:lnTo>
                  <a:lnTo>
                    <a:pt x="18900" y="17273"/>
                  </a:lnTo>
                  <a:cubicBezTo>
                    <a:pt x="19645" y="17273"/>
                    <a:pt x="20250" y="16629"/>
                    <a:pt x="20250" y="15834"/>
                  </a:cubicBezTo>
                  <a:cubicBezTo>
                    <a:pt x="20250" y="15834"/>
                    <a:pt x="20250" y="2879"/>
                    <a:pt x="20250" y="2879"/>
                  </a:cubicBezTo>
                  <a:close/>
                  <a:moveTo>
                    <a:pt x="19575" y="18712"/>
                  </a:moveTo>
                  <a:lnTo>
                    <a:pt x="13508" y="18712"/>
                  </a:lnTo>
                  <a:lnTo>
                    <a:pt x="10800" y="21600"/>
                  </a:lnTo>
                  <a:lnTo>
                    <a:pt x="8091" y="18712"/>
                  </a:lnTo>
                  <a:lnTo>
                    <a:pt x="2025" y="18712"/>
                  </a:lnTo>
                  <a:cubicBezTo>
                    <a:pt x="907" y="18712"/>
                    <a:pt x="0" y="17746"/>
                    <a:pt x="0" y="16553"/>
                  </a:cubicBezTo>
                  <a:lnTo>
                    <a:pt x="0" y="2159"/>
                  </a:lnTo>
                  <a:cubicBezTo>
                    <a:pt x="0" y="96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67"/>
                    <a:pt x="21600" y="2159"/>
                  </a:cubicBezTo>
                  <a:lnTo>
                    <a:pt x="21600" y="16553"/>
                  </a:lnTo>
                  <a:cubicBezTo>
                    <a:pt x="21600" y="17746"/>
                    <a:pt x="20693" y="18712"/>
                    <a:pt x="19575" y="18712"/>
                  </a:cubicBezTo>
                  <a:close/>
                  <a:moveTo>
                    <a:pt x="19575" y="18712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75" name="AutoShape 27"/>
            <p:cNvSpPr>
              <a:spLocks/>
            </p:cNvSpPr>
            <p:nvPr/>
          </p:nvSpPr>
          <p:spPr bwMode="auto">
            <a:xfrm>
              <a:off x="2824163" y="3132138"/>
              <a:ext cx="433321" cy="373857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121" y="17419"/>
                  </a:moveTo>
                  <a:lnTo>
                    <a:pt x="16723" y="17419"/>
                  </a:lnTo>
                  <a:lnTo>
                    <a:pt x="16723" y="5275"/>
                  </a:lnTo>
                  <a:cubicBezTo>
                    <a:pt x="16723" y="5275"/>
                    <a:pt x="5121" y="17419"/>
                    <a:pt x="5121" y="17419"/>
                  </a:cubicBezTo>
                  <a:close/>
                  <a:moveTo>
                    <a:pt x="4180" y="4181"/>
                  </a:moveTo>
                  <a:lnTo>
                    <a:pt x="4180" y="16368"/>
                  </a:lnTo>
                  <a:lnTo>
                    <a:pt x="15823" y="4181"/>
                  </a:lnTo>
                  <a:cubicBezTo>
                    <a:pt x="15823" y="4181"/>
                    <a:pt x="4180" y="4181"/>
                    <a:pt x="4180" y="4181"/>
                  </a:cubicBezTo>
                  <a:close/>
                  <a:moveTo>
                    <a:pt x="20903" y="18813"/>
                  </a:moveTo>
                  <a:lnTo>
                    <a:pt x="18116" y="18813"/>
                  </a:lnTo>
                  <a:lnTo>
                    <a:pt x="18116" y="20903"/>
                  </a:lnTo>
                  <a:cubicBezTo>
                    <a:pt x="18116" y="21288"/>
                    <a:pt x="17804" y="21600"/>
                    <a:pt x="17420" y="21600"/>
                  </a:cubicBezTo>
                  <a:cubicBezTo>
                    <a:pt x="17035" y="21600"/>
                    <a:pt x="16723" y="21288"/>
                    <a:pt x="16723" y="20903"/>
                  </a:cubicBezTo>
                  <a:lnTo>
                    <a:pt x="16723" y="18813"/>
                  </a:lnTo>
                  <a:lnTo>
                    <a:pt x="3484" y="18813"/>
                  </a:lnTo>
                  <a:cubicBezTo>
                    <a:pt x="3425" y="18813"/>
                    <a:pt x="3372" y="18793"/>
                    <a:pt x="3317" y="18779"/>
                  </a:cubicBezTo>
                  <a:cubicBezTo>
                    <a:pt x="3286" y="18771"/>
                    <a:pt x="3254" y="18773"/>
                    <a:pt x="3224" y="18761"/>
                  </a:cubicBezTo>
                  <a:cubicBezTo>
                    <a:pt x="3049" y="18689"/>
                    <a:pt x="2910" y="18551"/>
                    <a:pt x="2839" y="18375"/>
                  </a:cubicBezTo>
                  <a:cubicBezTo>
                    <a:pt x="2829" y="18350"/>
                    <a:pt x="2831" y="18322"/>
                    <a:pt x="2824" y="18297"/>
                  </a:cubicBezTo>
                  <a:cubicBezTo>
                    <a:pt x="2807" y="18238"/>
                    <a:pt x="2787" y="18180"/>
                    <a:pt x="2787" y="18116"/>
                  </a:cubicBezTo>
                  <a:lnTo>
                    <a:pt x="2787" y="4181"/>
                  </a:lnTo>
                  <a:lnTo>
                    <a:pt x="697" y="4181"/>
                  </a:lnTo>
                  <a:cubicBezTo>
                    <a:pt x="312" y="4181"/>
                    <a:pt x="0" y="3869"/>
                    <a:pt x="0" y="3484"/>
                  </a:cubicBezTo>
                  <a:cubicBezTo>
                    <a:pt x="0" y="3099"/>
                    <a:pt x="312" y="2787"/>
                    <a:pt x="697" y="2787"/>
                  </a:cubicBezTo>
                  <a:lnTo>
                    <a:pt x="2787" y="2787"/>
                  </a:lnTo>
                  <a:lnTo>
                    <a:pt x="2787" y="697"/>
                  </a:lnTo>
                  <a:cubicBezTo>
                    <a:pt x="2787" y="312"/>
                    <a:pt x="3099" y="0"/>
                    <a:pt x="3484" y="0"/>
                  </a:cubicBezTo>
                  <a:cubicBezTo>
                    <a:pt x="3869" y="0"/>
                    <a:pt x="4180" y="312"/>
                    <a:pt x="4180" y="697"/>
                  </a:cubicBezTo>
                  <a:lnTo>
                    <a:pt x="4180" y="2787"/>
                  </a:lnTo>
                  <a:lnTo>
                    <a:pt x="17154" y="2787"/>
                  </a:lnTo>
                  <a:lnTo>
                    <a:pt x="18301" y="1587"/>
                  </a:lnTo>
                  <a:cubicBezTo>
                    <a:pt x="18575" y="1312"/>
                    <a:pt x="19020" y="1312"/>
                    <a:pt x="19295" y="1587"/>
                  </a:cubicBezTo>
                  <a:cubicBezTo>
                    <a:pt x="19569" y="1862"/>
                    <a:pt x="19569" y="2308"/>
                    <a:pt x="19295" y="2582"/>
                  </a:cubicBezTo>
                  <a:lnTo>
                    <a:pt x="18116" y="3816"/>
                  </a:lnTo>
                  <a:lnTo>
                    <a:pt x="18116" y="17419"/>
                  </a:lnTo>
                  <a:lnTo>
                    <a:pt x="20903" y="17419"/>
                  </a:lnTo>
                  <a:cubicBezTo>
                    <a:pt x="21288" y="17419"/>
                    <a:pt x="21600" y="17731"/>
                    <a:pt x="21600" y="18116"/>
                  </a:cubicBezTo>
                  <a:cubicBezTo>
                    <a:pt x="21600" y="18501"/>
                    <a:pt x="21288" y="18813"/>
                    <a:pt x="20903" y="18813"/>
                  </a:cubicBezTo>
                  <a:close/>
                  <a:moveTo>
                    <a:pt x="20903" y="18813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76" name="AutoShape 28"/>
            <p:cNvSpPr>
              <a:spLocks/>
            </p:cNvSpPr>
            <p:nvPr/>
          </p:nvSpPr>
          <p:spPr bwMode="auto">
            <a:xfrm>
              <a:off x="4169638" y="2064260"/>
              <a:ext cx="447149" cy="3857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6075" y="8775"/>
                  </a:moveTo>
                  <a:lnTo>
                    <a:pt x="7425" y="8775"/>
                  </a:lnTo>
                  <a:lnTo>
                    <a:pt x="7425" y="16875"/>
                  </a:lnTo>
                  <a:lnTo>
                    <a:pt x="6075" y="16875"/>
                  </a:lnTo>
                  <a:cubicBezTo>
                    <a:pt x="6075" y="16875"/>
                    <a:pt x="6075" y="8775"/>
                    <a:pt x="6075" y="8775"/>
                  </a:cubicBezTo>
                  <a:close/>
                  <a:moveTo>
                    <a:pt x="10125" y="7425"/>
                  </a:moveTo>
                  <a:lnTo>
                    <a:pt x="11475" y="7425"/>
                  </a:lnTo>
                  <a:lnTo>
                    <a:pt x="11475" y="16875"/>
                  </a:lnTo>
                  <a:lnTo>
                    <a:pt x="10125" y="16875"/>
                  </a:lnTo>
                  <a:cubicBezTo>
                    <a:pt x="10125" y="16875"/>
                    <a:pt x="10125" y="7425"/>
                    <a:pt x="10125" y="7425"/>
                  </a:cubicBezTo>
                  <a:close/>
                  <a:moveTo>
                    <a:pt x="14175" y="8775"/>
                  </a:moveTo>
                  <a:lnTo>
                    <a:pt x="15525" y="8775"/>
                  </a:lnTo>
                  <a:lnTo>
                    <a:pt x="15525" y="16875"/>
                  </a:lnTo>
                  <a:lnTo>
                    <a:pt x="14175" y="16875"/>
                  </a:lnTo>
                  <a:cubicBezTo>
                    <a:pt x="14175" y="16875"/>
                    <a:pt x="14175" y="8775"/>
                    <a:pt x="14175" y="8775"/>
                  </a:cubicBezTo>
                  <a:close/>
                  <a:moveTo>
                    <a:pt x="18225" y="5400"/>
                  </a:moveTo>
                  <a:lnTo>
                    <a:pt x="18225" y="4725"/>
                  </a:lnTo>
                  <a:lnTo>
                    <a:pt x="18225" y="4050"/>
                  </a:lnTo>
                  <a:lnTo>
                    <a:pt x="17550" y="4050"/>
                  </a:lnTo>
                  <a:lnTo>
                    <a:pt x="4050" y="4050"/>
                  </a:lnTo>
                  <a:lnTo>
                    <a:pt x="3375" y="4050"/>
                  </a:lnTo>
                  <a:lnTo>
                    <a:pt x="3375" y="4725"/>
                  </a:lnTo>
                  <a:lnTo>
                    <a:pt x="3375" y="5400"/>
                  </a:lnTo>
                  <a:lnTo>
                    <a:pt x="3375" y="19575"/>
                  </a:lnTo>
                  <a:cubicBezTo>
                    <a:pt x="3375" y="19947"/>
                    <a:pt x="3677" y="20250"/>
                    <a:pt x="4050" y="20250"/>
                  </a:cubicBezTo>
                  <a:lnTo>
                    <a:pt x="17550" y="20250"/>
                  </a:lnTo>
                  <a:cubicBezTo>
                    <a:pt x="17923" y="20250"/>
                    <a:pt x="18225" y="19947"/>
                    <a:pt x="18225" y="19575"/>
                  </a:cubicBezTo>
                  <a:cubicBezTo>
                    <a:pt x="18225" y="19575"/>
                    <a:pt x="18225" y="5400"/>
                    <a:pt x="18225" y="5400"/>
                  </a:cubicBezTo>
                  <a:close/>
                  <a:moveTo>
                    <a:pt x="12825" y="1350"/>
                  </a:moveTo>
                  <a:lnTo>
                    <a:pt x="8775" y="1350"/>
                  </a:lnTo>
                  <a:lnTo>
                    <a:pt x="8775" y="2700"/>
                  </a:lnTo>
                  <a:lnTo>
                    <a:pt x="12825" y="2700"/>
                  </a:lnTo>
                  <a:cubicBezTo>
                    <a:pt x="12825" y="2700"/>
                    <a:pt x="12825" y="1350"/>
                    <a:pt x="12825" y="1350"/>
                  </a:cubicBezTo>
                  <a:close/>
                  <a:moveTo>
                    <a:pt x="20925" y="4050"/>
                  </a:moveTo>
                  <a:lnTo>
                    <a:pt x="19575" y="4050"/>
                  </a:lnTo>
                  <a:lnTo>
                    <a:pt x="19575" y="20250"/>
                  </a:lnTo>
                  <a:cubicBezTo>
                    <a:pt x="19575" y="20996"/>
                    <a:pt x="18970" y="21600"/>
                    <a:pt x="18225" y="21600"/>
                  </a:cubicBezTo>
                  <a:lnTo>
                    <a:pt x="3375" y="21600"/>
                  </a:lnTo>
                  <a:cubicBezTo>
                    <a:pt x="2629" y="21600"/>
                    <a:pt x="2025" y="20996"/>
                    <a:pt x="2025" y="20250"/>
                  </a:cubicBezTo>
                  <a:lnTo>
                    <a:pt x="2025" y="4050"/>
                  </a:lnTo>
                  <a:lnTo>
                    <a:pt x="675" y="4050"/>
                  </a:lnTo>
                  <a:cubicBezTo>
                    <a:pt x="302" y="4050"/>
                    <a:pt x="0" y="3748"/>
                    <a:pt x="0" y="3375"/>
                  </a:cubicBezTo>
                  <a:cubicBezTo>
                    <a:pt x="0" y="3002"/>
                    <a:pt x="302" y="2700"/>
                    <a:pt x="675" y="2700"/>
                  </a:cubicBezTo>
                  <a:lnTo>
                    <a:pt x="3375" y="2700"/>
                  </a:lnTo>
                  <a:lnTo>
                    <a:pt x="7425" y="2700"/>
                  </a:lnTo>
                  <a:lnTo>
                    <a:pt x="7425" y="675"/>
                  </a:lnTo>
                  <a:cubicBezTo>
                    <a:pt x="7425" y="302"/>
                    <a:pt x="7727" y="0"/>
                    <a:pt x="8100" y="0"/>
                  </a:cubicBezTo>
                  <a:lnTo>
                    <a:pt x="13500" y="0"/>
                  </a:lnTo>
                  <a:cubicBezTo>
                    <a:pt x="13873" y="0"/>
                    <a:pt x="14175" y="302"/>
                    <a:pt x="14175" y="675"/>
                  </a:cubicBezTo>
                  <a:lnTo>
                    <a:pt x="14175" y="2700"/>
                  </a:lnTo>
                  <a:lnTo>
                    <a:pt x="18225" y="2700"/>
                  </a:lnTo>
                  <a:lnTo>
                    <a:pt x="20925" y="2700"/>
                  </a:lnTo>
                  <a:cubicBezTo>
                    <a:pt x="21298" y="2700"/>
                    <a:pt x="21600" y="3002"/>
                    <a:pt x="21600" y="3375"/>
                  </a:cubicBezTo>
                  <a:cubicBezTo>
                    <a:pt x="21600" y="3748"/>
                    <a:pt x="21298" y="4050"/>
                    <a:pt x="20925" y="4050"/>
                  </a:cubicBezTo>
                  <a:close/>
                  <a:moveTo>
                    <a:pt x="20925" y="405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77" name="AutoShape 29"/>
            <p:cNvSpPr>
              <a:spLocks/>
            </p:cNvSpPr>
            <p:nvPr/>
          </p:nvSpPr>
          <p:spPr bwMode="auto">
            <a:xfrm>
              <a:off x="4620815" y="3178175"/>
              <a:ext cx="460979" cy="288925"/>
            </a:xfrm>
            <a:custGeom>
              <a:avLst/>
              <a:gdLst/>
              <a:ahLst/>
              <a:cxnLst/>
              <a:rect l="0" t="0" r="r" b="b"/>
              <a:pathLst>
                <a:path w="21467" h="21600">
                  <a:moveTo>
                    <a:pt x="6943" y="11410"/>
                  </a:moveTo>
                  <a:cubicBezTo>
                    <a:pt x="6678" y="11778"/>
                    <a:pt x="6247" y="11778"/>
                    <a:pt x="5981" y="11410"/>
                  </a:cubicBezTo>
                  <a:lnTo>
                    <a:pt x="4619" y="9527"/>
                  </a:lnTo>
                  <a:cubicBezTo>
                    <a:pt x="4576" y="9945"/>
                    <a:pt x="4548" y="10368"/>
                    <a:pt x="4548" y="10800"/>
                  </a:cubicBezTo>
                  <a:cubicBezTo>
                    <a:pt x="4548" y="15771"/>
                    <a:pt x="7463" y="19799"/>
                    <a:pt x="11059" y="19799"/>
                  </a:cubicBezTo>
                  <a:cubicBezTo>
                    <a:pt x="13007" y="19799"/>
                    <a:pt x="14750" y="18612"/>
                    <a:pt x="15943" y="16740"/>
                  </a:cubicBezTo>
                  <a:lnTo>
                    <a:pt x="16960" y="17865"/>
                  </a:lnTo>
                  <a:cubicBezTo>
                    <a:pt x="15528" y="20149"/>
                    <a:pt x="13418" y="21600"/>
                    <a:pt x="11059" y="21600"/>
                  </a:cubicBezTo>
                  <a:cubicBezTo>
                    <a:pt x="6744" y="21600"/>
                    <a:pt x="3246" y="16765"/>
                    <a:pt x="3246" y="10800"/>
                  </a:cubicBezTo>
                  <a:cubicBezTo>
                    <a:pt x="3246" y="10173"/>
                    <a:pt x="3301" y="9568"/>
                    <a:pt x="3378" y="8972"/>
                  </a:cubicBezTo>
                  <a:lnTo>
                    <a:pt x="1162" y="11410"/>
                  </a:lnTo>
                  <a:cubicBezTo>
                    <a:pt x="896" y="11778"/>
                    <a:pt x="466" y="11778"/>
                    <a:pt x="200" y="11410"/>
                  </a:cubicBezTo>
                  <a:cubicBezTo>
                    <a:pt x="-66" y="11043"/>
                    <a:pt x="-66" y="10448"/>
                    <a:pt x="200" y="10081"/>
                  </a:cubicBezTo>
                  <a:lnTo>
                    <a:pt x="3398" y="6561"/>
                  </a:lnTo>
                  <a:cubicBezTo>
                    <a:pt x="3535" y="6371"/>
                    <a:pt x="3717" y="6284"/>
                    <a:pt x="3897" y="6290"/>
                  </a:cubicBezTo>
                  <a:cubicBezTo>
                    <a:pt x="4077" y="6284"/>
                    <a:pt x="4259" y="6371"/>
                    <a:pt x="4397" y="6561"/>
                  </a:cubicBezTo>
                  <a:lnTo>
                    <a:pt x="6943" y="10081"/>
                  </a:lnTo>
                  <a:cubicBezTo>
                    <a:pt x="7209" y="10448"/>
                    <a:pt x="7209" y="11043"/>
                    <a:pt x="6943" y="11410"/>
                  </a:cubicBezTo>
                  <a:close/>
                  <a:moveTo>
                    <a:pt x="21268" y="11520"/>
                  </a:moveTo>
                  <a:lnTo>
                    <a:pt x="18722" y="15040"/>
                  </a:lnTo>
                  <a:cubicBezTo>
                    <a:pt x="18584" y="15230"/>
                    <a:pt x="18403" y="15317"/>
                    <a:pt x="18222" y="15310"/>
                  </a:cubicBezTo>
                  <a:cubicBezTo>
                    <a:pt x="18042" y="15317"/>
                    <a:pt x="17861" y="15230"/>
                    <a:pt x="17723" y="15040"/>
                  </a:cubicBezTo>
                  <a:lnTo>
                    <a:pt x="14525" y="11520"/>
                  </a:lnTo>
                  <a:cubicBezTo>
                    <a:pt x="14260" y="11153"/>
                    <a:pt x="14260" y="10557"/>
                    <a:pt x="14525" y="10190"/>
                  </a:cubicBezTo>
                  <a:cubicBezTo>
                    <a:pt x="14791" y="9823"/>
                    <a:pt x="15221" y="9823"/>
                    <a:pt x="15488" y="10190"/>
                  </a:cubicBezTo>
                  <a:lnTo>
                    <a:pt x="17464" y="12365"/>
                  </a:lnTo>
                  <a:cubicBezTo>
                    <a:pt x="17529" y="11856"/>
                    <a:pt x="17571" y="11336"/>
                    <a:pt x="17571" y="10800"/>
                  </a:cubicBezTo>
                  <a:cubicBezTo>
                    <a:pt x="17571" y="5830"/>
                    <a:pt x="14656" y="1801"/>
                    <a:pt x="11059" y="1801"/>
                  </a:cubicBezTo>
                  <a:cubicBezTo>
                    <a:pt x="8966" y="1801"/>
                    <a:pt x="7108" y="3171"/>
                    <a:pt x="5917" y="5293"/>
                  </a:cubicBezTo>
                  <a:lnTo>
                    <a:pt x="4901" y="4170"/>
                  </a:lnTo>
                  <a:cubicBezTo>
                    <a:pt x="6330" y="1636"/>
                    <a:pt x="8554" y="0"/>
                    <a:pt x="11059" y="0"/>
                  </a:cubicBezTo>
                  <a:cubicBezTo>
                    <a:pt x="15375" y="0"/>
                    <a:pt x="18873" y="4835"/>
                    <a:pt x="18873" y="10800"/>
                  </a:cubicBezTo>
                  <a:cubicBezTo>
                    <a:pt x="18873" y="11306"/>
                    <a:pt x="18842" y="11799"/>
                    <a:pt x="18790" y="12285"/>
                  </a:cubicBezTo>
                  <a:lnTo>
                    <a:pt x="20306" y="10190"/>
                  </a:lnTo>
                  <a:cubicBezTo>
                    <a:pt x="20572" y="9823"/>
                    <a:pt x="21003" y="9823"/>
                    <a:pt x="21268" y="10190"/>
                  </a:cubicBezTo>
                  <a:cubicBezTo>
                    <a:pt x="21534" y="10557"/>
                    <a:pt x="21534" y="11153"/>
                    <a:pt x="21268" y="11520"/>
                  </a:cubicBezTo>
                  <a:close/>
                  <a:moveTo>
                    <a:pt x="21268" y="1152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78" name="AutoShape 30"/>
            <p:cNvSpPr>
              <a:spLocks/>
            </p:cNvSpPr>
            <p:nvPr/>
          </p:nvSpPr>
          <p:spPr bwMode="auto">
            <a:xfrm>
              <a:off x="6474619" y="3208338"/>
              <a:ext cx="279354" cy="21669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" y="19200"/>
                  </a:moveTo>
                  <a:lnTo>
                    <a:pt x="20520" y="19200"/>
                  </a:lnTo>
                  <a:cubicBezTo>
                    <a:pt x="21117" y="19200"/>
                    <a:pt x="21600" y="19738"/>
                    <a:pt x="21600" y="20400"/>
                  </a:cubicBezTo>
                  <a:cubicBezTo>
                    <a:pt x="21600" y="21063"/>
                    <a:pt x="21117" y="21600"/>
                    <a:pt x="20520" y="21600"/>
                  </a:cubicBezTo>
                  <a:lnTo>
                    <a:pt x="1080" y="21600"/>
                  </a:lnTo>
                  <a:cubicBezTo>
                    <a:pt x="483" y="21600"/>
                    <a:pt x="0" y="21063"/>
                    <a:pt x="0" y="20400"/>
                  </a:cubicBezTo>
                  <a:cubicBezTo>
                    <a:pt x="0" y="19738"/>
                    <a:pt x="483" y="19200"/>
                    <a:pt x="1080" y="19200"/>
                  </a:cubicBezTo>
                  <a:close/>
                  <a:moveTo>
                    <a:pt x="20520" y="2400"/>
                  </a:moveTo>
                  <a:lnTo>
                    <a:pt x="1080" y="2400"/>
                  </a:lnTo>
                  <a:cubicBezTo>
                    <a:pt x="483" y="2400"/>
                    <a:pt x="0" y="1862"/>
                    <a:pt x="0" y="1200"/>
                  </a:cubicBezTo>
                  <a:cubicBezTo>
                    <a:pt x="0" y="537"/>
                    <a:pt x="483" y="0"/>
                    <a:pt x="1080" y="0"/>
                  </a:cubicBezTo>
                  <a:lnTo>
                    <a:pt x="20520" y="0"/>
                  </a:lnTo>
                  <a:cubicBezTo>
                    <a:pt x="21117" y="0"/>
                    <a:pt x="21600" y="537"/>
                    <a:pt x="21600" y="1200"/>
                  </a:cubicBezTo>
                  <a:cubicBezTo>
                    <a:pt x="21600" y="1862"/>
                    <a:pt x="21117" y="2400"/>
                    <a:pt x="20520" y="2400"/>
                  </a:cubicBezTo>
                  <a:close/>
                  <a:moveTo>
                    <a:pt x="20520" y="12000"/>
                  </a:moveTo>
                  <a:lnTo>
                    <a:pt x="1080" y="12000"/>
                  </a:lnTo>
                  <a:cubicBezTo>
                    <a:pt x="483" y="12000"/>
                    <a:pt x="0" y="11462"/>
                    <a:pt x="0" y="10800"/>
                  </a:cubicBezTo>
                  <a:cubicBezTo>
                    <a:pt x="0" y="10138"/>
                    <a:pt x="483" y="9600"/>
                    <a:pt x="1080" y="9600"/>
                  </a:cubicBezTo>
                  <a:lnTo>
                    <a:pt x="20520" y="9600"/>
                  </a:lnTo>
                  <a:cubicBezTo>
                    <a:pt x="21117" y="9600"/>
                    <a:pt x="21600" y="10138"/>
                    <a:pt x="21600" y="10800"/>
                  </a:cubicBezTo>
                  <a:cubicBezTo>
                    <a:pt x="21600" y="11462"/>
                    <a:pt x="21117" y="12000"/>
                    <a:pt x="20520" y="12000"/>
                  </a:cubicBezTo>
                  <a:close/>
                  <a:moveTo>
                    <a:pt x="20520" y="120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79" name="AutoShape 31"/>
            <p:cNvSpPr>
              <a:spLocks/>
            </p:cNvSpPr>
            <p:nvPr/>
          </p:nvSpPr>
          <p:spPr bwMode="auto">
            <a:xfrm>
              <a:off x="5553075" y="3162300"/>
              <a:ext cx="364174" cy="313532"/>
            </a:xfrm>
            <a:custGeom>
              <a:avLst/>
              <a:gdLst/>
              <a:ahLst/>
              <a:cxnLst/>
              <a:rect l="0" t="0" r="r" b="b"/>
              <a:pathLst>
                <a:path w="21523" h="21523">
                  <a:moveTo>
                    <a:pt x="16561" y="9108"/>
                  </a:moveTo>
                  <a:cubicBezTo>
                    <a:pt x="16561" y="4992"/>
                    <a:pt x="13224" y="1656"/>
                    <a:pt x="9108" y="1656"/>
                  </a:cubicBezTo>
                  <a:cubicBezTo>
                    <a:pt x="4992" y="1656"/>
                    <a:pt x="1656" y="4992"/>
                    <a:pt x="1656" y="9108"/>
                  </a:cubicBezTo>
                  <a:cubicBezTo>
                    <a:pt x="1656" y="13224"/>
                    <a:pt x="4992" y="16560"/>
                    <a:pt x="9108" y="16560"/>
                  </a:cubicBezTo>
                  <a:cubicBezTo>
                    <a:pt x="13224" y="16560"/>
                    <a:pt x="16561" y="13224"/>
                    <a:pt x="16561" y="9108"/>
                  </a:cubicBezTo>
                  <a:close/>
                  <a:moveTo>
                    <a:pt x="21292" y="21292"/>
                  </a:moveTo>
                  <a:cubicBezTo>
                    <a:pt x="20984" y="21600"/>
                    <a:pt x="20485" y="21600"/>
                    <a:pt x="20177" y="21292"/>
                  </a:cubicBezTo>
                  <a:lnTo>
                    <a:pt x="14965" y="16079"/>
                  </a:lnTo>
                  <a:cubicBezTo>
                    <a:pt x="13381" y="17412"/>
                    <a:pt x="11340" y="18216"/>
                    <a:pt x="9108" y="18216"/>
                  </a:cubicBezTo>
                  <a:cubicBezTo>
                    <a:pt x="4078" y="18216"/>
                    <a:pt x="0" y="14139"/>
                    <a:pt x="0" y="9108"/>
                  </a:cubicBezTo>
                  <a:cubicBezTo>
                    <a:pt x="0" y="4078"/>
                    <a:pt x="4078" y="0"/>
                    <a:pt x="9108" y="0"/>
                  </a:cubicBezTo>
                  <a:cubicBezTo>
                    <a:pt x="14139" y="0"/>
                    <a:pt x="18217" y="4078"/>
                    <a:pt x="18217" y="9108"/>
                  </a:cubicBezTo>
                  <a:cubicBezTo>
                    <a:pt x="18217" y="11339"/>
                    <a:pt x="17411" y="13381"/>
                    <a:pt x="16080" y="14965"/>
                  </a:cubicBezTo>
                  <a:lnTo>
                    <a:pt x="21292" y="20177"/>
                  </a:lnTo>
                  <a:cubicBezTo>
                    <a:pt x="21600" y="20485"/>
                    <a:pt x="21600" y="20984"/>
                    <a:pt x="21292" y="21292"/>
                  </a:cubicBezTo>
                  <a:close/>
                  <a:moveTo>
                    <a:pt x="21292" y="21292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80" name="AutoShape 32"/>
            <p:cNvSpPr>
              <a:spLocks/>
            </p:cNvSpPr>
            <p:nvPr/>
          </p:nvSpPr>
          <p:spPr bwMode="auto">
            <a:xfrm>
              <a:off x="6474619" y="3208338"/>
              <a:ext cx="279354" cy="21669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" y="19200"/>
                  </a:moveTo>
                  <a:lnTo>
                    <a:pt x="20520" y="19200"/>
                  </a:lnTo>
                  <a:cubicBezTo>
                    <a:pt x="21117" y="19200"/>
                    <a:pt x="21600" y="19738"/>
                    <a:pt x="21600" y="20400"/>
                  </a:cubicBezTo>
                  <a:cubicBezTo>
                    <a:pt x="21600" y="21063"/>
                    <a:pt x="21117" y="21600"/>
                    <a:pt x="20520" y="21600"/>
                  </a:cubicBezTo>
                  <a:lnTo>
                    <a:pt x="1080" y="21600"/>
                  </a:lnTo>
                  <a:cubicBezTo>
                    <a:pt x="483" y="21600"/>
                    <a:pt x="0" y="21063"/>
                    <a:pt x="0" y="20400"/>
                  </a:cubicBezTo>
                  <a:cubicBezTo>
                    <a:pt x="0" y="19738"/>
                    <a:pt x="483" y="19200"/>
                    <a:pt x="1080" y="19200"/>
                  </a:cubicBezTo>
                  <a:close/>
                  <a:moveTo>
                    <a:pt x="20520" y="2400"/>
                  </a:moveTo>
                  <a:lnTo>
                    <a:pt x="1080" y="2400"/>
                  </a:lnTo>
                  <a:cubicBezTo>
                    <a:pt x="483" y="2400"/>
                    <a:pt x="0" y="1862"/>
                    <a:pt x="0" y="1200"/>
                  </a:cubicBezTo>
                  <a:cubicBezTo>
                    <a:pt x="0" y="537"/>
                    <a:pt x="483" y="0"/>
                    <a:pt x="1080" y="0"/>
                  </a:cubicBezTo>
                  <a:lnTo>
                    <a:pt x="20520" y="0"/>
                  </a:lnTo>
                  <a:cubicBezTo>
                    <a:pt x="21117" y="0"/>
                    <a:pt x="21600" y="537"/>
                    <a:pt x="21600" y="1200"/>
                  </a:cubicBezTo>
                  <a:cubicBezTo>
                    <a:pt x="21600" y="1862"/>
                    <a:pt x="21117" y="2400"/>
                    <a:pt x="20520" y="2400"/>
                  </a:cubicBezTo>
                  <a:close/>
                  <a:moveTo>
                    <a:pt x="20520" y="12000"/>
                  </a:moveTo>
                  <a:lnTo>
                    <a:pt x="1080" y="12000"/>
                  </a:lnTo>
                  <a:cubicBezTo>
                    <a:pt x="483" y="12000"/>
                    <a:pt x="0" y="11462"/>
                    <a:pt x="0" y="10800"/>
                  </a:cubicBezTo>
                  <a:cubicBezTo>
                    <a:pt x="0" y="10138"/>
                    <a:pt x="483" y="9600"/>
                    <a:pt x="1080" y="9600"/>
                  </a:cubicBezTo>
                  <a:lnTo>
                    <a:pt x="20520" y="9600"/>
                  </a:lnTo>
                  <a:cubicBezTo>
                    <a:pt x="21117" y="9600"/>
                    <a:pt x="21600" y="10138"/>
                    <a:pt x="21600" y="10800"/>
                  </a:cubicBezTo>
                  <a:cubicBezTo>
                    <a:pt x="21600" y="11462"/>
                    <a:pt x="21117" y="12000"/>
                    <a:pt x="20520" y="12000"/>
                  </a:cubicBezTo>
                  <a:close/>
                  <a:moveTo>
                    <a:pt x="20520" y="120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81" name="AutoShape 33"/>
            <p:cNvSpPr>
              <a:spLocks/>
            </p:cNvSpPr>
            <p:nvPr/>
          </p:nvSpPr>
          <p:spPr bwMode="auto">
            <a:xfrm>
              <a:off x="8226028" y="4314825"/>
              <a:ext cx="448072" cy="3857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550" y="6075"/>
                  </a:moveTo>
                  <a:lnTo>
                    <a:pt x="10125" y="6075"/>
                  </a:lnTo>
                  <a:lnTo>
                    <a:pt x="10125" y="7425"/>
                  </a:lnTo>
                  <a:lnTo>
                    <a:pt x="8775" y="7425"/>
                  </a:lnTo>
                  <a:lnTo>
                    <a:pt x="8775" y="6075"/>
                  </a:lnTo>
                  <a:lnTo>
                    <a:pt x="4050" y="6075"/>
                  </a:lnTo>
                  <a:cubicBezTo>
                    <a:pt x="3677" y="6075"/>
                    <a:pt x="3375" y="5773"/>
                    <a:pt x="3375" y="5400"/>
                  </a:cubicBezTo>
                  <a:cubicBezTo>
                    <a:pt x="3375" y="5027"/>
                    <a:pt x="3677" y="4725"/>
                    <a:pt x="4050" y="4725"/>
                  </a:cubicBezTo>
                  <a:lnTo>
                    <a:pt x="8775" y="4725"/>
                  </a:lnTo>
                  <a:lnTo>
                    <a:pt x="8775" y="3375"/>
                  </a:lnTo>
                  <a:lnTo>
                    <a:pt x="10125" y="3375"/>
                  </a:lnTo>
                  <a:lnTo>
                    <a:pt x="10125" y="4725"/>
                  </a:lnTo>
                  <a:lnTo>
                    <a:pt x="17550" y="4725"/>
                  </a:lnTo>
                  <a:cubicBezTo>
                    <a:pt x="17923" y="4725"/>
                    <a:pt x="18225" y="5027"/>
                    <a:pt x="18225" y="5400"/>
                  </a:cubicBezTo>
                  <a:cubicBezTo>
                    <a:pt x="18225" y="5773"/>
                    <a:pt x="17923" y="6075"/>
                    <a:pt x="17550" y="6075"/>
                  </a:cubicBezTo>
                  <a:close/>
                  <a:moveTo>
                    <a:pt x="17550" y="11475"/>
                  </a:moveTo>
                  <a:lnTo>
                    <a:pt x="15525" y="11475"/>
                  </a:lnTo>
                  <a:lnTo>
                    <a:pt x="15525" y="12825"/>
                  </a:lnTo>
                  <a:lnTo>
                    <a:pt x="14175" y="12825"/>
                  </a:lnTo>
                  <a:lnTo>
                    <a:pt x="14175" y="11475"/>
                  </a:lnTo>
                  <a:lnTo>
                    <a:pt x="4050" y="11475"/>
                  </a:lnTo>
                  <a:cubicBezTo>
                    <a:pt x="3677" y="11475"/>
                    <a:pt x="3375" y="11173"/>
                    <a:pt x="3375" y="10800"/>
                  </a:cubicBezTo>
                  <a:cubicBezTo>
                    <a:pt x="3375" y="10427"/>
                    <a:pt x="3677" y="10125"/>
                    <a:pt x="4050" y="10125"/>
                  </a:cubicBezTo>
                  <a:lnTo>
                    <a:pt x="14175" y="10125"/>
                  </a:lnTo>
                  <a:lnTo>
                    <a:pt x="14175" y="8775"/>
                  </a:lnTo>
                  <a:lnTo>
                    <a:pt x="15525" y="8775"/>
                  </a:lnTo>
                  <a:lnTo>
                    <a:pt x="15525" y="10125"/>
                  </a:lnTo>
                  <a:lnTo>
                    <a:pt x="17550" y="10125"/>
                  </a:lnTo>
                  <a:cubicBezTo>
                    <a:pt x="17923" y="10125"/>
                    <a:pt x="18225" y="10427"/>
                    <a:pt x="18225" y="10800"/>
                  </a:cubicBezTo>
                  <a:cubicBezTo>
                    <a:pt x="18225" y="11173"/>
                    <a:pt x="17923" y="11475"/>
                    <a:pt x="17550" y="11475"/>
                  </a:cubicBezTo>
                  <a:close/>
                  <a:moveTo>
                    <a:pt x="17550" y="16875"/>
                  </a:moveTo>
                  <a:lnTo>
                    <a:pt x="6750" y="16875"/>
                  </a:lnTo>
                  <a:lnTo>
                    <a:pt x="6750" y="18225"/>
                  </a:lnTo>
                  <a:lnTo>
                    <a:pt x="5400" y="18225"/>
                  </a:lnTo>
                  <a:lnTo>
                    <a:pt x="5400" y="16875"/>
                  </a:lnTo>
                  <a:lnTo>
                    <a:pt x="4050" y="16875"/>
                  </a:lnTo>
                  <a:cubicBezTo>
                    <a:pt x="3677" y="16875"/>
                    <a:pt x="3375" y="16573"/>
                    <a:pt x="3375" y="16200"/>
                  </a:cubicBezTo>
                  <a:cubicBezTo>
                    <a:pt x="3375" y="15828"/>
                    <a:pt x="3677" y="15525"/>
                    <a:pt x="4050" y="15525"/>
                  </a:cubicBezTo>
                  <a:lnTo>
                    <a:pt x="5400" y="15525"/>
                  </a:lnTo>
                  <a:lnTo>
                    <a:pt x="5400" y="14175"/>
                  </a:lnTo>
                  <a:lnTo>
                    <a:pt x="6750" y="14175"/>
                  </a:lnTo>
                  <a:lnTo>
                    <a:pt x="6750" y="15525"/>
                  </a:lnTo>
                  <a:lnTo>
                    <a:pt x="17550" y="15525"/>
                  </a:lnTo>
                  <a:cubicBezTo>
                    <a:pt x="17923" y="15525"/>
                    <a:pt x="18225" y="15828"/>
                    <a:pt x="18225" y="16200"/>
                  </a:cubicBezTo>
                  <a:cubicBezTo>
                    <a:pt x="18225" y="16573"/>
                    <a:pt x="17923" y="16875"/>
                    <a:pt x="17550" y="16875"/>
                  </a:cubicBezTo>
                  <a:close/>
                  <a:moveTo>
                    <a:pt x="20250" y="2025"/>
                  </a:moveTo>
                  <a:cubicBezTo>
                    <a:pt x="20250" y="1652"/>
                    <a:pt x="19948" y="1350"/>
                    <a:pt x="19575" y="1350"/>
                  </a:cubicBezTo>
                  <a:lnTo>
                    <a:pt x="2025" y="1350"/>
                  </a:lnTo>
                  <a:cubicBezTo>
                    <a:pt x="1652" y="1350"/>
                    <a:pt x="1350" y="1652"/>
                    <a:pt x="1350" y="2025"/>
                  </a:cubicBezTo>
                  <a:lnTo>
                    <a:pt x="1350" y="19575"/>
                  </a:lnTo>
                  <a:cubicBezTo>
                    <a:pt x="1350" y="19948"/>
                    <a:pt x="1652" y="20250"/>
                    <a:pt x="2025" y="20250"/>
                  </a:cubicBezTo>
                  <a:lnTo>
                    <a:pt x="19575" y="20250"/>
                  </a:lnTo>
                  <a:cubicBezTo>
                    <a:pt x="19948" y="20250"/>
                    <a:pt x="20250" y="19948"/>
                    <a:pt x="20250" y="19575"/>
                  </a:cubicBezTo>
                  <a:cubicBezTo>
                    <a:pt x="20250" y="19575"/>
                    <a:pt x="20250" y="2025"/>
                    <a:pt x="20250" y="2025"/>
                  </a:cubicBezTo>
                  <a:close/>
                  <a:moveTo>
                    <a:pt x="19575" y="21600"/>
                  </a:moveTo>
                  <a:lnTo>
                    <a:pt x="2025" y="21600"/>
                  </a:lnTo>
                  <a:cubicBezTo>
                    <a:pt x="907" y="21600"/>
                    <a:pt x="0" y="20693"/>
                    <a:pt x="0" y="19575"/>
                  </a:cubicBezTo>
                  <a:lnTo>
                    <a:pt x="0" y="2025"/>
                  </a:lnTo>
                  <a:cubicBezTo>
                    <a:pt x="0" y="90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07"/>
                    <a:pt x="21600" y="2025"/>
                  </a:cubicBezTo>
                  <a:lnTo>
                    <a:pt x="21600" y="19575"/>
                  </a:lnTo>
                  <a:cubicBezTo>
                    <a:pt x="21600" y="20693"/>
                    <a:pt x="20693" y="21600"/>
                    <a:pt x="19575" y="21600"/>
                  </a:cubicBezTo>
                  <a:close/>
                  <a:moveTo>
                    <a:pt x="19575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82" name="AutoShape 34"/>
            <p:cNvSpPr>
              <a:spLocks/>
            </p:cNvSpPr>
            <p:nvPr/>
          </p:nvSpPr>
          <p:spPr bwMode="auto">
            <a:xfrm>
              <a:off x="7316391" y="4314825"/>
              <a:ext cx="447151" cy="3857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250" y="8100"/>
                  </a:moveTo>
                  <a:lnTo>
                    <a:pt x="20250" y="7425"/>
                  </a:lnTo>
                  <a:lnTo>
                    <a:pt x="20250" y="6750"/>
                  </a:lnTo>
                  <a:lnTo>
                    <a:pt x="19575" y="6750"/>
                  </a:lnTo>
                  <a:lnTo>
                    <a:pt x="2025" y="6750"/>
                  </a:lnTo>
                  <a:lnTo>
                    <a:pt x="1350" y="6750"/>
                  </a:lnTo>
                  <a:lnTo>
                    <a:pt x="1350" y="7425"/>
                  </a:lnTo>
                  <a:lnTo>
                    <a:pt x="1350" y="8100"/>
                  </a:lnTo>
                  <a:lnTo>
                    <a:pt x="1350" y="19575"/>
                  </a:lnTo>
                  <a:cubicBezTo>
                    <a:pt x="1350" y="19948"/>
                    <a:pt x="1652" y="20250"/>
                    <a:pt x="2025" y="20250"/>
                  </a:cubicBezTo>
                  <a:lnTo>
                    <a:pt x="19575" y="20250"/>
                  </a:lnTo>
                  <a:cubicBezTo>
                    <a:pt x="19948" y="20250"/>
                    <a:pt x="20250" y="19948"/>
                    <a:pt x="20250" y="19575"/>
                  </a:cubicBezTo>
                  <a:cubicBezTo>
                    <a:pt x="20250" y="19575"/>
                    <a:pt x="20250" y="8100"/>
                    <a:pt x="20250" y="8100"/>
                  </a:cubicBezTo>
                  <a:close/>
                  <a:moveTo>
                    <a:pt x="19575" y="4050"/>
                  </a:moveTo>
                  <a:lnTo>
                    <a:pt x="18225" y="4050"/>
                  </a:lnTo>
                  <a:lnTo>
                    <a:pt x="8100" y="4050"/>
                  </a:lnTo>
                  <a:lnTo>
                    <a:pt x="8100" y="3375"/>
                  </a:lnTo>
                  <a:lnTo>
                    <a:pt x="8100" y="2700"/>
                  </a:lnTo>
                  <a:lnTo>
                    <a:pt x="8100" y="2025"/>
                  </a:lnTo>
                  <a:cubicBezTo>
                    <a:pt x="8100" y="1652"/>
                    <a:pt x="7798" y="1350"/>
                    <a:pt x="7425" y="1350"/>
                  </a:cubicBezTo>
                  <a:lnTo>
                    <a:pt x="2025" y="1350"/>
                  </a:lnTo>
                  <a:cubicBezTo>
                    <a:pt x="1652" y="1350"/>
                    <a:pt x="1350" y="1652"/>
                    <a:pt x="1350" y="2025"/>
                  </a:cubicBezTo>
                  <a:lnTo>
                    <a:pt x="1350" y="2700"/>
                  </a:lnTo>
                  <a:lnTo>
                    <a:pt x="1350" y="3375"/>
                  </a:lnTo>
                  <a:lnTo>
                    <a:pt x="1350" y="4050"/>
                  </a:lnTo>
                  <a:lnTo>
                    <a:pt x="1350" y="5400"/>
                  </a:lnTo>
                  <a:lnTo>
                    <a:pt x="18225" y="5400"/>
                  </a:lnTo>
                  <a:lnTo>
                    <a:pt x="19575" y="5400"/>
                  </a:lnTo>
                  <a:cubicBezTo>
                    <a:pt x="19948" y="5400"/>
                    <a:pt x="20250" y="5098"/>
                    <a:pt x="20250" y="4725"/>
                  </a:cubicBezTo>
                  <a:cubicBezTo>
                    <a:pt x="20250" y="4352"/>
                    <a:pt x="19948" y="4050"/>
                    <a:pt x="19575" y="405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5" y="21600"/>
                    <a:pt x="0" y="20995"/>
                    <a:pt x="0" y="20250"/>
                  </a:cubicBezTo>
                  <a:lnTo>
                    <a:pt x="0" y="6750"/>
                  </a:lnTo>
                  <a:lnTo>
                    <a:pt x="0" y="5400"/>
                  </a:lnTo>
                  <a:lnTo>
                    <a:pt x="0" y="4050"/>
                  </a:lnTo>
                  <a:lnTo>
                    <a:pt x="0" y="1350"/>
                  </a:lnTo>
                  <a:cubicBezTo>
                    <a:pt x="0" y="605"/>
                    <a:pt x="605" y="0"/>
                    <a:pt x="1350" y="0"/>
                  </a:cubicBezTo>
                  <a:lnTo>
                    <a:pt x="8100" y="0"/>
                  </a:lnTo>
                  <a:cubicBezTo>
                    <a:pt x="8846" y="0"/>
                    <a:pt x="9450" y="605"/>
                    <a:pt x="9450" y="1350"/>
                  </a:cubicBezTo>
                  <a:lnTo>
                    <a:pt x="9450" y="2700"/>
                  </a:lnTo>
                  <a:lnTo>
                    <a:pt x="20250" y="2700"/>
                  </a:lnTo>
                  <a:cubicBezTo>
                    <a:pt x="20996" y="2700"/>
                    <a:pt x="21600" y="3305"/>
                    <a:pt x="21600" y="4050"/>
                  </a:cubicBezTo>
                  <a:lnTo>
                    <a:pt x="21600" y="6750"/>
                  </a:lnTo>
                  <a:lnTo>
                    <a:pt x="21600" y="20250"/>
                  </a:lnTo>
                  <a:cubicBezTo>
                    <a:pt x="21600" y="20995"/>
                    <a:pt x="20996" y="21600"/>
                    <a:pt x="20250" y="21600"/>
                  </a:cubicBezTo>
                  <a:close/>
                  <a:moveTo>
                    <a:pt x="2025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83" name="AutoShape 35"/>
            <p:cNvSpPr>
              <a:spLocks/>
            </p:cNvSpPr>
            <p:nvPr/>
          </p:nvSpPr>
          <p:spPr bwMode="auto">
            <a:xfrm>
              <a:off x="5519143" y="5543550"/>
              <a:ext cx="448072" cy="313532"/>
            </a:xfrm>
            <a:custGeom>
              <a:avLst/>
              <a:gdLst/>
              <a:ahLst/>
              <a:cxnLst/>
              <a:rect l="0" t="0" r="r" b="b"/>
              <a:pathLst>
                <a:path w="21598" h="21587">
                  <a:moveTo>
                    <a:pt x="10799" y="10540"/>
                  </a:moveTo>
                  <a:lnTo>
                    <a:pt x="19123" y="1663"/>
                  </a:lnTo>
                  <a:lnTo>
                    <a:pt x="2475" y="1663"/>
                  </a:lnTo>
                  <a:cubicBezTo>
                    <a:pt x="2475" y="1663"/>
                    <a:pt x="10799" y="10540"/>
                    <a:pt x="10799" y="10540"/>
                  </a:cubicBezTo>
                  <a:close/>
                  <a:moveTo>
                    <a:pt x="1350" y="19097"/>
                  </a:moveTo>
                  <a:cubicBezTo>
                    <a:pt x="1350" y="19555"/>
                    <a:pt x="1652" y="19927"/>
                    <a:pt x="2025" y="19927"/>
                  </a:cubicBezTo>
                  <a:lnTo>
                    <a:pt x="19573" y="19927"/>
                  </a:lnTo>
                  <a:cubicBezTo>
                    <a:pt x="19946" y="19927"/>
                    <a:pt x="20248" y="19555"/>
                    <a:pt x="20248" y="19097"/>
                  </a:cubicBezTo>
                  <a:lnTo>
                    <a:pt x="20248" y="2617"/>
                  </a:lnTo>
                  <a:lnTo>
                    <a:pt x="11322" y="12137"/>
                  </a:lnTo>
                  <a:cubicBezTo>
                    <a:pt x="11307" y="12160"/>
                    <a:pt x="11300" y="12188"/>
                    <a:pt x="11283" y="12210"/>
                  </a:cubicBezTo>
                  <a:cubicBezTo>
                    <a:pt x="11149" y="12374"/>
                    <a:pt x="10973" y="12450"/>
                    <a:pt x="10799" y="12445"/>
                  </a:cubicBezTo>
                  <a:cubicBezTo>
                    <a:pt x="10624" y="12450"/>
                    <a:pt x="10448" y="12374"/>
                    <a:pt x="10315" y="12210"/>
                  </a:cubicBezTo>
                  <a:cubicBezTo>
                    <a:pt x="10297" y="12188"/>
                    <a:pt x="10291" y="12160"/>
                    <a:pt x="10276" y="12137"/>
                  </a:cubicBezTo>
                  <a:lnTo>
                    <a:pt x="1350" y="2617"/>
                  </a:lnTo>
                  <a:cubicBezTo>
                    <a:pt x="1350" y="2617"/>
                    <a:pt x="1350" y="19097"/>
                    <a:pt x="1350" y="19097"/>
                  </a:cubicBezTo>
                  <a:close/>
                  <a:moveTo>
                    <a:pt x="21598" y="20757"/>
                  </a:moveTo>
                  <a:cubicBezTo>
                    <a:pt x="21598" y="21216"/>
                    <a:pt x="21296" y="21587"/>
                    <a:pt x="20923" y="21587"/>
                  </a:cubicBezTo>
                  <a:lnTo>
                    <a:pt x="675" y="21587"/>
                  </a:lnTo>
                  <a:cubicBezTo>
                    <a:pt x="302" y="21587"/>
                    <a:pt x="0" y="21216"/>
                    <a:pt x="0" y="20757"/>
                  </a:cubicBezTo>
                  <a:lnTo>
                    <a:pt x="0" y="833"/>
                  </a:lnTo>
                  <a:cubicBezTo>
                    <a:pt x="0" y="828"/>
                    <a:pt x="2" y="825"/>
                    <a:pt x="2" y="821"/>
                  </a:cubicBezTo>
                  <a:cubicBezTo>
                    <a:pt x="-1" y="607"/>
                    <a:pt x="62" y="394"/>
                    <a:pt x="194" y="231"/>
                  </a:cubicBezTo>
                  <a:cubicBezTo>
                    <a:pt x="335" y="57"/>
                    <a:pt x="523" y="-13"/>
                    <a:pt x="707" y="2"/>
                  </a:cubicBezTo>
                  <a:lnTo>
                    <a:pt x="20891" y="2"/>
                  </a:lnTo>
                  <a:cubicBezTo>
                    <a:pt x="21075" y="-13"/>
                    <a:pt x="21263" y="57"/>
                    <a:pt x="21404" y="231"/>
                  </a:cubicBezTo>
                  <a:cubicBezTo>
                    <a:pt x="21536" y="394"/>
                    <a:pt x="21599" y="607"/>
                    <a:pt x="21596" y="821"/>
                  </a:cubicBezTo>
                  <a:cubicBezTo>
                    <a:pt x="21596" y="825"/>
                    <a:pt x="21598" y="828"/>
                    <a:pt x="21598" y="833"/>
                  </a:cubicBezTo>
                  <a:cubicBezTo>
                    <a:pt x="21598" y="833"/>
                    <a:pt x="21598" y="20757"/>
                    <a:pt x="21598" y="20757"/>
                  </a:cubicBezTo>
                  <a:close/>
                  <a:moveTo>
                    <a:pt x="21598" y="20757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53284" name="AutoShape 36"/>
            <p:cNvSpPr>
              <a:spLocks/>
            </p:cNvSpPr>
            <p:nvPr/>
          </p:nvSpPr>
          <p:spPr bwMode="auto">
            <a:xfrm>
              <a:off x="2824162" y="5513388"/>
              <a:ext cx="447151" cy="38496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5201" y="11459"/>
                  </a:moveTo>
                  <a:lnTo>
                    <a:pt x="6399" y="11459"/>
                  </a:lnTo>
                  <a:cubicBezTo>
                    <a:pt x="6036" y="11459"/>
                    <a:pt x="5740" y="11164"/>
                    <a:pt x="5740" y="10800"/>
                  </a:cubicBezTo>
                  <a:cubicBezTo>
                    <a:pt x="5740" y="10436"/>
                    <a:pt x="6036" y="10141"/>
                    <a:pt x="6399" y="10141"/>
                  </a:cubicBezTo>
                  <a:lnTo>
                    <a:pt x="15201" y="10141"/>
                  </a:lnTo>
                  <a:cubicBezTo>
                    <a:pt x="15564" y="10141"/>
                    <a:pt x="15860" y="10436"/>
                    <a:pt x="15860" y="10800"/>
                  </a:cubicBezTo>
                  <a:cubicBezTo>
                    <a:pt x="15859" y="11164"/>
                    <a:pt x="15564" y="11459"/>
                    <a:pt x="15201" y="11459"/>
                  </a:cubicBezTo>
                  <a:close/>
                  <a:moveTo>
                    <a:pt x="10800" y="1350"/>
                  </a:moveTo>
                  <a:cubicBezTo>
                    <a:pt x="5581" y="1350"/>
                    <a:pt x="1350" y="5581"/>
                    <a:pt x="1350" y="10800"/>
                  </a:cubicBezTo>
                  <a:cubicBezTo>
                    <a:pt x="1350" y="16019"/>
                    <a:pt x="5581" y="20250"/>
                    <a:pt x="10800" y="20250"/>
                  </a:cubicBezTo>
                  <a:cubicBezTo>
                    <a:pt x="16019" y="20250"/>
                    <a:pt x="20250" y="16019"/>
                    <a:pt x="20250" y="10800"/>
                  </a:cubicBezTo>
                  <a:cubicBezTo>
                    <a:pt x="20250" y="5581"/>
                    <a:pt x="16019" y="1350"/>
                    <a:pt x="10800" y="1350"/>
                  </a:cubicBezTo>
                  <a:close/>
                  <a:moveTo>
                    <a:pt x="10800" y="21600"/>
                  </a:move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4"/>
                    <a:pt x="16765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grpFill/>
            <a:ln w="12700" cap="flat">
              <a:solidFill>
                <a:schemeClr val="tx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</p:grpSp>
      <p:sp>
        <p:nvSpPr>
          <p:cNvPr id="53285" name="Rectangle 37"/>
          <p:cNvSpPr>
            <a:spLocks/>
          </p:cNvSpPr>
          <p:nvPr/>
        </p:nvSpPr>
        <p:spPr bwMode="auto">
          <a:xfrm>
            <a:off x="2153246" y="873939"/>
            <a:ext cx="171050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/>
            <a:r>
              <a:rPr lang="fa-IR" sz="36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اسلاید</a:t>
            </a:r>
            <a:endParaRPr lang="en-US" sz="36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68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7647191" y="-36286"/>
            <a:ext cx="4615543" cy="6894286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>
          <a:xfrm>
            <a:off x="7647191" y="0"/>
            <a:ext cx="4544809" cy="6858000"/>
          </a:xfrm>
          <a:noFill/>
        </p:spPr>
      </p:sp>
      <p:grpSp>
        <p:nvGrpSpPr>
          <p:cNvPr id="11" name="Group 4"/>
          <p:cNvGrpSpPr>
            <a:grpSpLocks/>
          </p:cNvGrpSpPr>
          <p:nvPr/>
        </p:nvGrpSpPr>
        <p:grpSpPr bwMode="auto">
          <a:xfrm>
            <a:off x="3532977" y="678201"/>
            <a:ext cx="6955902" cy="2827725"/>
            <a:chOff x="0" y="0"/>
            <a:chExt cx="11040" cy="4488"/>
          </a:xfrm>
        </p:grpSpPr>
        <p:sp>
          <p:nvSpPr>
            <p:cNvPr id="16" name="Rectangle 2"/>
            <p:cNvSpPr>
              <a:spLocks/>
            </p:cNvSpPr>
            <p:nvPr/>
          </p:nvSpPr>
          <p:spPr bwMode="auto">
            <a:xfrm>
              <a:off x="6720" y="0"/>
              <a:ext cx="4320" cy="448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5400" cap="flat">
              <a:solidFill>
                <a:schemeClr val="accent1">
                  <a:alpha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  <p:sp>
          <p:nvSpPr>
            <p:cNvPr id="23" name="Rectangle 3"/>
            <p:cNvSpPr>
              <a:spLocks/>
            </p:cNvSpPr>
            <p:nvPr/>
          </p:nvSpPr>
          <p:spPr bwMode="auto">
            <a:xfrm>
              <a:off x="0" y="0"/>
              <a:ext cx="6720" cy="4488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 w="25400" cap="flat">
              <a:solidFill>
                <a:schemeClr val="accent1"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/>
            </a:p>
          </p:txBody>
        </p:sp>
      </p:grpSp>
      <p:grpSp>
        <p:nvGrpSpPr>
          <p:cNvPr id="24" name="Group 14"/>
          <p:cNvGrpSpPr>
            <a:grpSpLocks/>
          </p:cNvGrpSpPr>
          <p:nvPr/>
        </p:nvGrpSpPr>
        <p:grpSpPr bwMode="auto">
          <a:xfrm>
            <a:off x="3662782" y="932657"/>
            <a:ext cx="3913721" cy="4281491"/>
            <a:chOff x="1195" y="-121"/>
            <a:chExt cx="3033" cy="2697"/>
          </a:xfrm>
        </p:grpSpPr>
        <p:sp>
          <p:nvSpPr>
            <p:cNvPr id="27" name="Rectangle 10"/>
            <p:cNvSpPr>
              <a:spLocks/>
            </p:cNvSpPr>
            <p:nvPr/>
          </p:nvSpPr>
          <p:spPr bwMode="auto">
            <a:xfrm>
              <a:off x="1195" y="1615"/>
              <a:ext cx="2685" cy="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2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است.</a:t>
              </a:r>
            </a:p>
            <a:p>
              <a:pPr algn="r" rtl="1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28" name="Rectangle 11"/>
            <p:cNvSpPr>
              <a:spLocks/>
            </p:cNvSpPr>
            <p:nvPr/>
          </p:nvSpPr>
          <p:spPr bwMode="auto">
            <a:xfrm>
              <a:off x="1247" y="-121"/>
              <a:ext cx="2789" cy="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>
                <a:spcBef>
                  <a:spcPts val="600"/>
                </a:spcBef>
              </a:pPr>
              <a:r>
                <a:rPr lang="fa-IR" sz="2400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Light" charset="0"/>
                  <a:cs typeface="Shabnam" panose="020B0603030804020204" pitchFamily="34" charset="-78"/>
                  <a:sym typeface="Source Sans Pro Light" charset="0"/>
                </a:rPr>
                <a:t>عنوان اصلی</a:t>
              </a:r>
              <a:endParaRPr lang="en-US" sz="2400" b="1" dirty="0">
                <a:solidFill>
                  <a:schemeClr val="bg1"/>
                </a:solidFill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endParaRPr>
            </a:p>
            <a:p>
              <a:pPr algn="r" rtl="1">
                <a:lnSpc>
                  <a:spcPct val="70000"/>
                </a:lnSpc>
                <a:spcBef>
                  <a:spcPts val="600"/>
                </a:spcBef>
              </a:pPr>
              <a:r>
                <a:rPr lang="fa-IR" sz="3600" b="1" dirty="0">
                  <a:solidFill>
                    <a:schemeClr val="bg1"/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اسلاید</a:t>
              </a:r>
            </a:p>
            <a:p>
              <a:pPr algn="r" rtl="1">
                <a:lnSpc>
                  <a:spcPct val="70000"/>
                </a:lnSpc>
                <a:spcBef>
                  <a:spcPts val="600"/>
                </a:spcBef>
              </a:pPr>
              <a:r>
                <a:rPr lang="fa-IR" sz="3600" b="1" dirty="0">
                  <a:solidFill>
                    <a:schemeClr val="bg1"/>
                  </a:solidFill>
                  <a:latin typeface="Shabnam" panose="020B0603030804020204" pitchFamily="34" charset="-78"/>
                  <a:ea typeface="Montserrat-Bold" charset="0"/>
                  <a:cs typeface="Shabnam" panose="020B0603030804020204" pitchFamily="34" charset="-78"/>
                  <a:sym typeface="Montserrat-Bold" charset="0"/>
                </a:rPr>
                <a:t>ایپسوم</a:t>
              </a:r>
              <a:endParaRPr lang="en-US" sz="3600" b="1" dirty="0">
                <a:solidFill>
                  <a:schemeClr val="bg1"/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endParaRPr>
            </a:p>
          </p:txBody>
        </p:sp>
        <p:sp>
          <p:nvSpPr>
            <p:cNvPr id="29" name="Rectangle 12"/>
            <p:cNvSpPr>
              <a:spLocks/>
            </p:cNvSpPr>
            <p:nvPr/>
          </p:nvSpPr>
          <p:spPr bwMode="auto">
            <a:xfrm>
              <a:off x="1226" y="747"/>
              <a:ext cx="3002" cy="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است.</a:t>
              </a:r>
              <a:endParaRPr lang="en-US" sz="1400" dirty="0"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</p:txBody>
        </p:sp>
        <p:sp>
          <p:nvSpPr>
            <p:cNvPr id="30" name="Line 13"/>
            <p:cNvSpPr>
              <a:spLocks noChangeShapeType="1"/>
            </p:cNvSpPr>
            <p:nvPr/>
          </p:nvSpPr>
          <p:spPr bwMode="auto">
            <a:xfrm>
              <a:off x="1247" y="899"/>
              <a:ext cx="570" cy="0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id-ID" sz="1200"/>
            </a:p>
          </p:txBody>
        </p:sp>
      </p:grpSp>
    </p:spTree>
    <p:extLst>
      <p:ext uri="{BB962C8B-B14F-4D97-AF65-F5344CB8AC3E}">
        <p14:creationId xmlns:p14="http://schemas.microsoft.com/office/powerpoint/2010/main" val="41431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1522970" y="0"/>
            <a:ext cx="4615543" cy="6894286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d-ID" sz="5600">
              <a:solidFill>
                <a:srgbClr val="000000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9649" y="-22870"/>
            <a:ext cx="4621074" cy="6917156"/>
          </a:xfrm>
        </p:spPr>
      </p:sp>
      <p:sp>
        <p:nvSpPr>
          <p:cNvPr id="17" name="Rectangle 2"/>
          <p:cNvSpPr>
            <a:spLocks/>
          </p:cNvSpPr>
          <p:nvPr/>
        </p:nvSpPr>
        <p:spPr bwMode="auto">
          <a:xfrm>
            <a:off x="1524001" y="1124745"/>
            <a:ext cx="4606723" cy="2675333"/>
          </a:xfrm>
          <a:prstGeom prst="rect">
            <a:avLst/>
          </a:prstGeom>
          <a:solidFill>
            <a:schemeClr val="accent1">
              <a:alpha val="79999"/>
            </a:schemeClr>
          </a:solidFill>
          <a:ln w="25400" cap="flat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18" name="Rectangle 3"/>
          <p:cNvSpPr>
            <a:spLocks/>
          </p:cNvSpPr>
          <p:nvPr/>
        </p:nvSpPr>
        <p:spPr bwMode="auto">
          <a:xfrm>
            <a:off x="2074912" y="1466642"/>
            <a:ext cx="3517032" cy="1962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rtl="1">
              <a:lnSpc>
                <a:spcPct val="150000"/>
              </a:lnSpc>
            </a:pPr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اصلی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  <a:p>
            <a:pPr algn="r" rtl="1">
              <a:lnSpc>
                <a:spcPct val="70000"/>
              </a:lnSpc>
            </a:pPr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اسلاید</a:t>
            </a:r>
          </a:p>
          <a:p>
            <a:pPr algn="r" rtl="1">
              <a:lnSpc>
                <a:spcPct val="70000"/>
              </a:lnSpc>
            </a:pPr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ایپسوم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19" name="Rectangle 5"/>
          <p:cNvSpPr>
            <a:spLocks/>
          </p:cNvSpPr>
          <p:nvPr/>
        </p:nvSpPr>
        <p:spPr bwMode="auto">
          <a:xfrm>
            <a:off x="6456040" y="1240695"/>
            <a:ext cx="3744416" cy="1780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rtl="1"/>
            <a:r>
              <a:rPr lang="fa-IR" sz="1200" b="1" dirty="0">
                <a:latin typeface="Shabnam" panose="020B0603030804020204" pitchFamily="34" charset="-78"/>
                <a:cs typeface="Shabnam" panose="020B0603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en-US" sz="1200" b="1" dirty="0">
              <a:latin typeface="Source Sans Pro Bold" charset="0"/>
              <a:ea typeface="Source Sans Pro Bold" charset="0"/>
              <a:cs typeface="Source Sans Pro Bold" charset="0"/>
              <a:sym typeface="Source Sans Pro Bold" charset="0"/>
            </a:endParaRPr>
          </a:p>
          <a:p>
            <a:pPr algn="r" rtl="1"/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چاپگرها و متون بلکه روزنامه و مجله در ستون و سطرآنچنان که لازم است و برای شرایط فعلی تکنولوژی مورد نیاز و کاربردهای متنوع با هدف بهبود ابزارهای کاربردی می باشد کتابهای زیادی در شصت و سه درصد گذشته حال و آینده شناخت فراوان جامعه و متخصصان را می طلبد.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Shabnam" panose="020B0603030804020204" pitchFamily="34" charset="-78"/>
              <a:ea typeface="Source Sans Pro" charset="0"/>
              <a:cs typeface="Shabnam" panose="020B0603030804020204" pitchFamily="34" charset="-78"/>
              <a:sym typeface="Source Sans Pro" charset="0"/>
            </a:endParaRPr>
          </a:p>
        </p:txBody>
      </p:sp>
      <p:graphicFrame>
        <p:nvGraphicFramePr>
          <p:cNvPr id="20" name="Chart 19"/>
          <p:cNvGraphicFramePr/>
          <p:nvPr/>
        </p:nvGraphicFramePr>
        <p:xfrm>
          <a:off x="6208555" y="3140969"/>
          <a:ext cx="4176045" cy="316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4246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7" grpId="0" animBg="1"/>
      <p:bldP spid="18" grpId="0"/>
      <p:bldP spid="19" grpId="0"/>
      <p:bldGraphic spid="20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/>
          </p:cNvSpPr>
          <p:nvPr/>
        </p:nvSpPr>
        <p:spPr bwMode="auto">
          <a:xfrm>
            <a:off x="2618879" y="334144"/>
            <a:ext cx="6954242" cy="64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32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اسلاید</a:t>
            </a:r>
            <a:endParaRPr lang="en-US" sz="32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745161" y="1822698"/>
            <a:ext cx="1968265" cy="3550519"/>
            <a:chOff x="1841500" y="2615539"/>
            <a:chExt cx="5575300" cy="10057189"/>
          </a:xfrm>
        </p:grpSpPr>
        <p:sp>
          <p:nvSpPr>
            <p:cNvPr id="11" name="Rectangle 13"/>
            <p:cNvSpPr>
              <a:spLocks/>
            </p:cNvSpPr>
            <p:nvPr/>
          </p:nvSpPr>
          <p:spPr bwMode="auto">
            <a:xfrm>
              <a:off x="1841500" y="7861299"/>
              <a:ext cx="5575300" cy="481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6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یک</a:t>
              </a:r>
              <a:endParaRPr lang="en-US" sz="16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ctr"/>
              <a:r>
                <a:rPr lang="fa-IR" sz="14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ctr"/>
              <a:endParaRPr lang="en-US" sz="1400" dirty="0"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ctr" rtl="1"/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است.</a:t>
              </a:r>
              <a:endParaRPr lang="en-US" sz="1400" dirty="0"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</p:txBody>
        </p:sp>
        <p:sp>
          <p:nvSpPr>
            <p:cNvPr id="12" name="Line 15"/>
            <p:cNvSpPr>
              <a:spLocks noChangeShapeType="1"/>
            </p:cNvSpPr>
            <p:nvPr/>
          </p:nvSpPr>
          <p:spPr bwMode="auto">
            <a:xfrm>
              <a:off x="3706110" y="9691828"/>
              <a:ext cx="1760883" cy="0"/>
            </a:xfrm>
            <a:prstGeom prst="line">
              <a:avLst/>
            </a:prstGeom>
            <a:noFill/>
            <a:ln w="12700" cap="rnd">
              <a:solidFill>
                <a:schemeClr val="accent6">
                  <a:lumMod val="10000"/>
                  <a:lumOff val="90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/>
              <a:endParaRPr lang="id-ID" sz="1000"/>
            </a:p>
          </p:txBody>
        </p:sp>
        <p:sp>
          <p:nvSpPr>
            <p:cNvPr id="13" name="Hexagon 12"/>
            <p:cNvSpPr/>
            <p:nvPr/>
          </p:nvSpPr>
          <p:spPr bwMode="auto">
            <a:xfrm rot="5400000">
              <a:off x="2209558" y="2953901"/>
              <a:ext cx="4753985" cy="4077262"/>
            </a:xfrm>
            <a:prstGeom prst="hexagon">
              <a:avLst>
                <a:gd name="adj" fmla="val 27489"/>
                <a:gd name="vf" fmla="val 11547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32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063840" y="1822698"/>
            <a:ext cx="1968265" cy="3550519"/>
            <a:chOff x="1841500" y="2615539"/>
            <a:chExt cx="5575300" cy="10057189"/>
          </a:xfrm>
        </p:grpSpPr>
        <p:sp>
          <p:nvSpPr>
            <p:cNvPr id="15" name="Rectangle 13"/>
            <p:cNvSpPr>
              <a:spLocks/>
            </p:cNvSpPr>
            <p:nvPr/>
          </p:nvSpPr>
          <p:spPr bwMode="auto">
            <a:xfrm>
              <a:off x="1841500" y="7861299"/>
              <a:ext cx="5575300" cy="481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6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یک</a:t>
              </a:r>
              <a:endParaRPr lang="en-US" sz="16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ctr"/>
              <a:r>
                <a:rPr lang="fa-IR" sz="14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  <a:endParaRPr lang="en-US" sz="1400" b="1" dirty="0"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ctr"/>
              <a:endParaRPr lang="en-US" sz="1400" dirty="0"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ctr" rtl="1"/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است.</a:t>
              </a:r>
              <a:endParaRPr lang="en-US" sz="1400" dirty="0"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3706110" y="9691828"/>
              <a:ext cx="1760883" cy="0"/>
            </a:xfrm>
            <a:prstGeom prst="line">
              <a:avLst/>
            </a:prstGeom>
            <a:noFill/>
            <a:ln w="12700" cap="rnd">
              <a:solidFill>
                <a:schemeClr val="accent6">
                  <a:lumMod val="10000"/>
                  <a:lumOff val="90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/>
              <a:endParaRPr lang="id-ID" sz="1000"/>
            </a:p>
          </p:txBody>
        </p:sp>
        <p:sp>
          <p:nvSpPr>
            <p:cNvPr id="21" name="Hexagon 20"/>
            <p:cNvSpPr/>
            <p:nvPr/>
          </p:nvSpPr>
          <p:spPr bwMode="auto">
            <a:xfrm rot="5400000">
              <a:off x="2209558" y="2953901"/>
              <a:ext cx="4753985" cy="4077262"/>
            </a:xfrm>
            <a:prstGeom prst="hexagon">
              <a:avLst>
                <a:gd name="adj" fmla="val 27489"/>
                <a:gd name="vf" fmla="val 11547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32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397592" y="1822698"/>
            <a:ext cx="1968265" cy="3550519"/>
            <a:chOff x="1841500" y="2615539"/>
            <a:chExt cx="5575300" cy="10057189"/>
          </a:xfrm>
        </p:grpSpPr>
        <p:sp>
          <p:nvSpPr>
            <p:cNvPr id="23" name="Rectangle 13"/>
            <p:cNvSpPr>
              <a:spLocks/>
            </p:cNvSpPr>
            <p:nvPr/>
          </p:nvSpPr>
          <p:spPr bwMode="auto">
            <a:xfrm>
              <a:off x="1841500" y="7861299"/>
              <a:ext cx="5575300" cy="481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6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یک</a:t>
              </a:r>
              <a:endParaRPr lang="en-US" sz="16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ctr"/>
              <a:r>
                <a:rPr lang="fa-IR" sz="14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لورم</a:t>
              </a:r>
            </a:p>
            <a:p>
              <a:pPr algn="ctr"/>
              <a:endParaRPr lang="en-US" sz="1400" dirty="0"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  <a:p>
              <a:pPr algn="ctr" rtl="1"/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است.</a:t>
              </a:r>
              <a:endParaRPr lang="en-US" sz="1400" dirty="0">
                <a:latin typeface="Source Sans Pro Bold" charset="0"/>
                <a:ea typeface="Source Sans Pro Bold" charset="0"/>
                <a:cs typeface="Source Sans Pro Bold" charset="0"/>
                <a:sym typeface="Source Sans Pro Bold" charset="0"/>
              </a:endParaRPr>
            </a:p>
          </p:txBody>
        </p:sp>
        <p:sp>
          <p:nvSpPr>
            <p:cNvPr id="24" name="Line 15"/>
            <p:cNvSpPr>
              <a:spLocks noChangeShapeType="1"/>
            </p:cNvSpPr>
            <p:nvPr/>
          </p:nvSpPr>
          <p:spPr bwMode="auto">
            <a:xfrm>
              <a:off x="3706110" y="9691828"/>
              <a:ext cx="1760883" cy="0"/>
            </a:xfrm>
            <a:prstGeom prst="line">
              <a:avLst/>
            </a:prstGeom>
            <a:noFill/>
            <a:ln w="12700" cap="rnd">
              <a:solidFill>
                <a:schemeClr val="accent6">
                  <a:lumMod val="10000"/>
                  <a:lumOff val="90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/>
              <a:endParaRPr lang="id-ID" sz="1000"/>
            </a:p>
          </p:txBody>
        </p:sp>
        <p:sp>
          <p:nvSpPr>
            <p:cNvPr id="26" name="Hexagon 25"/>
            <p:cNvSpPr/>
            <p:nvPr/>
          </p:nvSpPr>
          <p:spPr bwMode="auto">
            <a:xfrm rot="5400000">
              <a:off x="2209558" y="2953901"/>
              <a:ext cx="4753985" cy="4077262"/>
            </a:xfrm>
            <a:prstGeom prst="hexagon">
              <a:avLst>
                <a:gd name="adj" fmla="val 27489"/>
                <a:gd name="vf" fmla="val 11547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3200"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xfrm>
            <a:off x="2994549" y="1822697"/>
            <a:ext cx="1447800" cy="1676400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292728" y="1822697"/>
            <a:ext cx="1447800" cy="1676400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638773" y="1813172"/>
            <a:ext cx="1447800" cy="1676400"/>
          </a:xfrm>
        </p:spPr>
      </p:sp>
    </p:spTree>
    <p:extLst>
      <p:ext uri="{BB962C8B-B14F-4D97-AF65-F5344CB8AC3E}">
        <p14:creationId xmlns:p14="http://schemas.microsoft.com/office/powerpoint/2010/main" val="73457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522970" y="0"/>
            <a:ext cx="3348895" cy="6894286"/>
            <a:chOff x="-1031" y="0"/>
            <a:chExt cx="3348895" cy="6894286"/>
          </a:xfrm>
        </p:grpSpPr>
        <p:sp>
          <p:nvSpPr>
            <p:cNvPr id="25" name="Rectangle 24"/>
            <p:cNvSpPr/>
            <p:nvPr/>
          </p:nvSpPr>
          <p:spPr bwMode="auto">
            <a:xfrm>
              <a:off x="-1031" y="0"/>
              <a:ext cx="3348895" cy="689428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id-ID" sz="56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89283" y="1822697"/>
              <a:ext cx="1968265" cy="3550519"/>
              <a:chOff x="1841500" y="2615539"/>
              <a:chExt cx="5575300" cy="10057189"/>
            </a:xfrm>
          </p:grpSpPr>
          <p:sp>
            <p:nvSpPr>
              <p:cNvPr id="8" name="Rectangle 13"/>
              <p:cNvSpPr>
                <a:spLocks/>
              </p:cNvSpPr>
              <p:nvPr/>
            </p:nvSpPr>
            <p:spPr bwMode="auto">
              <a:xfrm>
                <a:off x="1841500" y="7861299"/>
                <a:ext cx="5575300" cy="4811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 rtl="1"/>
                <a:r>
                  <a:rPr lang="fa-IR" sz="1600" b="1" dirty="0">
                    <a:solidFill>
                      <a:schemeClr val="accent1"/>
                    </a:solidFill>
                    <a:latin typeface="Shabnam" panose="020B0603030804020204" pitchFamily="34" charset="-78"/>
                    <a:ea typeface="Source Sans Pro Bold" charset="0"/>
                    <a:cs typeface="Shabnam" panose="020B0603030804020204" pitchFamily="34" charset="-78"/>
                    <a:sym typeface="Source Sans Pro Bold" charset="0"/>
                  </a:rPr>
                  <a:t>عنوان یک</a:t>
                </a:r>
                <a:endParaRPr lang="en-US" sz="1600" b="1" dirty="0">
                  <a:solidFill>
                    <a:schemeClr val="accent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endParaRPr>
              </a:p>
              <a:p>
                <a:pPr algn="ctr"/>
                <a:r>
                  <a:rPr lang="fa-IR" sz="1400" b="1" dirty="0">
                    <a:solidFill>
                      <a:schemeClr val="bg1"/>
                    </a:solidFill>
                    <a:latin typeface="Shabnam" panose="020B0603030804020204" pitchFamily="34" charset="-78"/>
                    <a:ea typeface="Source Sans Pro Bold" charset="0"/>
                    <a:cs typeface="Shabnam" panose="020B0603030804020204" pitchFamily="34" charset="-78"/>
                    <a:sym typeface="Source Sans Pro Bold" charset="0"/>
                  </a:rPr>
                  <a:t>لورم</a:t>
                </a:r>
                <a:endParaRPr lang="en-US" sz="1400" b="1" dirty="0">
                  <a:solidFill>
                    <a:schemeClr val="bg1"/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endParaRPr>
              </a:p>
              <a:p>
                <a:pPr algn="ctr"/>
                <a:endParaRPr lang="en-US" sz="1400" dirty="0">
                  <a:solidFill>
                    <a:schemeClr val="bg1"/>
                  </a:solidFill>
                  <a:latin typeface="Source Sans Pro Bold" charset="0"/>
                  <a:ea typeface="Source Sans Pro Bold" charset="0"/>
                  <a:cs typeface="Source Sans Pro Bold" charset="0"/>
                  <a:sym typeface="Source Sans Pro Bold" charset="0"/>
                </a:endParaRPr>
              </a:p>
              <a:p>
                <a:pPr algn="ctr" rtl="1"/>
                <a:r>
                  <a:rPr lang="fa-IR" sz="1400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لورم ایپسوم متن ساختگی با تولید سادگی نامفهوم از صنعت چاپ و با استفاده از طراحان گرافیک است.</a:t>
                </a:r>
                <a:endParaRPr lang="en-US" sz="1400" dirty="0">
                  <a:solidFill>
                    <a:schemeClr val="bg1"/>
                  </a:solidFill>
                  <a:latin typeface="Source Sans Pro Bold" charset="0"/>
                  <a:ea typeface="Source Sans Pro Bold" charset="0"/>
                  <a:cs typeface="Source Sans Pro Bold" charset="0"/>
                  <a:sym typeface="Source Sans Pro Bold" charset="0"/>
                </a:endParaRPr>
              </a:p>
            </p:txBody>
          </p:sp>
          <p:sp>
            <p:nvSpPr>
              <p:cNvPr id="9" name="Line 15"/>
              <p:cNvSpPr>
                <a:spLocks noChangeShapeType="1"/>
              </p:cNvSpPr>
              <p:nvPr/>
            </p:nvSpPr>
            <p:spPr bwMode="auto">
              <a:xfrm>
                <a:off x="3706110" y="9691828"/>
                <a:ext cx="1760883" cy="0"/>
              </a:xfrm>
              <a:prstGeom prst="line">
                <a:avLst/>
              </a:prstGeom>
              <a:noFill/>
              <a:ln w="12700" cap="rnd">
                <a:solidFill>
                  <a:schemeClr val="accent6">
                    <a:lumMod val="10000"/>
                    <a:lumOff val="90000"/>
                  </a:scheme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algn="ctr"/>
                <a:endParaRPr lang="id-ID" sz="1000"/>
              </a:p>
            </p:txBody>
          </p:sp>
          <p:sp>
            <p:nvSpPr>
              <p:cNvPr id="10" name="Hexagon 9"/>
              <p:cNvSpPr/>
              <p:nvPr/>
            </p:nvSpPr>
            <p:spPr bwMode="auto">
              <a:xfrm rot="5400000">
                <a:off x="2209558" y="2953901"/>
                <a:ext cx="4753985" cy="4077262"/>
              </a:xfrm>
              <a:prstGeom prst="hexagon">
                <a:avLst>
                  <a:gd name="adj" fmla="val 27489"/>
                  <a:gd name="vf" fmla="val 11547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id-ID" sz="3200">
                  <a:solidFill>
                    <a:srgbClr val="000000"/>
                  </a:solidFill>
                  <a:latin typeface="Gill Sans" charset="0"/>
                  <a:ea typeface="Heiti SC Light" charset="0"/>
                  <a:cs typeface="Heiti SC Light" charset="0"/>
                  <a:sym typeface="Gill Sans" charset="0"/>
                </a:endParaRPr>
              </a:p>
            </p:txBody>
          </p:sp>
        </p:grpSp>
      </p:grpSp>
      <p:sp>
        <p:nvSpPr>
          <p:cNvPr id="12" name="Rectangle 12"/>
          <p:cNvSpPr>
            <a:spLocks/>
          </p:cNvSpPr>
          <p:nvPr/>
        </p:nvSpPr>
        <p:spPr bwMode="auto">
          <a:xfrm>
            <a:off x="5302056" y="376900"/>
            <a:ext cx="3847776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grpSp>
        <p:nvGrpSpPr>
          <p:cNvPr id="13" name="Group 17"/>
          <p:cNvGrpSpPr>
            <a:grpSpLocks/>
          </p:cNvGrpSpPr>
          <p:nvPr/>
        </p:nvGrpSpPr>
        <p:grpSpPr bwMode="auto">
          <a:xfrm>
            <a:off x="4582789" y="1256435"/>
            <a:ext cx="6100147" cy="2244576"/>
            <a:chOff x="20" y="0"/>
            <a:chExt cx="8232" cy="3029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0" y="5"/>
              <a:ext cx="8232" cy="3024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0 h 21600"/>
                <a:gd name="T4" fmla="*/ 21600 w 21600"/>
                <a:gd name="T5" fmla="*/ 21600 h 21600"/>
                <a:gd name="T6" fmla="*/ 884 w 21600"/>
                <a:gd name="T7" fmla="*/ 21600 h 21600"/>
                <a:gd name="T8" fmla="*/ 884 w 21600"/>
                <a:gd name="T9" fmla="*/ 2301 h 21600"/>
                <a:gd name="T10" fmla="*/ 0 w 21600"/>
                <a:gd name="T11" fmla="*/ 0 h 21600"/>
                <a:gd name="T12" fmla="*/ 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884" y="21600"/>
                  </a:lnTo>
                  <a:lnTo>
                    <a:pt x="884" y="2301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/>
            </a:solidFill>
            <a:ln w="9525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93" y="351"/>
              <a:ext cx="3696" cy="267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21600 h 21600"/>
                <a:gd name="T4" fmla="*/ 21600 w 21600"/>
                <a:gd name="T5" fmla="*/ 21600 h 21600"/>
                <a:gd name="T6" fmla="*/ 0 w 21600"/>
                <a:gd name="T7" fmla="*/ 0 h 21600"/>
                <a:gd name="T8" fmla="*/ 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FFFFFF">
                <a:alpha val="29999"/>
              </a:srgbClr>
            </a:solidFill>
            <a:ln w="9525" cap="flat">
              <a:solidFill>
                <a:srgbClr val="FFFFFF">
                  <a:alpha val="29999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 rot="10800000" flipH="1">
              <a:off x="400" y="0"/>
              <a:ext cx="1568" cy="245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21600 h 21600"/>
                <a:gd name="T4" fmla="*/ 21600 w 21600"/>
                <a:gd name="T5" fmla="*/ 21600 h 21600"/>
                <a:gd name="T6" fmla="*/ 0 w 21600"/>
                <a:gd name="T7" fmla="*/ 0 h 21600"/>
                <a:gd name="T8" fmla="*/ 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solidFill>
                <a:srgbClr val="FFFFFF">
                  <a:alpha val="2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id-ID" sz="1000"/>
            </a:p>
          </p:txBody>
        </p:sp>
        <p:sp>
          <p:nvSpPr>
            <p:cNvPr id="21" name="Rectangle 16"/>
            <p:cNvSpPr>
              <a:spLocks/>
            </p:cNvSpPr>
            <p:nvPr/>
          </p:nvSpPr>
          <p:spPr bwMode="auto">
            <a:xfrm>
              <a:off x="1000" y="784"/>
              <a:ext cx="6407" cy="1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rtl="1"/>
              <a:r>
                <a:rPr lang="fa-IR" sz="14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است.</a:t>
              </a:r>
            </a:p>
            <a:p>
              <a:endPara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r" rtl="1"/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لورم ایپسوم متن ساختگی با تولید سادگی نامفهوم از صنعت چاپ و با استفاده از طراحان گرافیک است چاپگرها و متون بلکه روزنامه و مجله در ستون و سطرآنچنان که لازم است.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191673" y="3782244"/>
            <a:ext cx="6603527" cy="2527076"/>
            <a:chOff x="10236251" y="7886700"/>
            <a:chExt cx="11988749" cy="4587924"/>
          </a:xfrm>
        </p:grpSpPr>
        <p:sp>
          <p:nvSpPr>
            <p:cNvPr id="23" name="Rectangle 11"/>
            <p:cNvSpPr>
              <a:spLocks/>
            </p:cNvSpPr>
            <p:nvPr/>
          </p:nvSpPr>
          <p:spPr bwMode="auto">
            <a:xfrm>
              <a:off x="10299700" y="7886700"/>
              <a:ext cx="1192530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rtl="1"/>
              <a:r>
                <a:rPr lang="fa-I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اسلاید</a:t>
              </a: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</p:txBody>
        </p:sp>
        <p:graphicFrame>
          <p:nvGraphicFramePr>
            <p:cNvPr id="24" name="Chart 23"/>
            <p:cNvGraphicFramePr/>
            <p:nvPr/>
          </p:nvGraphicFramePr>
          <p:xfrm>
            <a:off x="10236251" y="8874223"/>
            <a:ext cx="9354944" cy="36004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xfrm>
            <a:off x="2449540" y="1824702"/>
            <a:ext cx="1447800" cy="1676400"/>
          </a:xfrm>
        </p:spPr>
      </p:sp>
    </p:spTree>
    <p:extLst>
      <p:ext uri="{BB962C8B-B14F-4D97-AF65-F5344CB8AC3E}">
        <p14:creationId xmlns:p14="http://schemas.microsoft.com/office/powerpoint/2010/main" val="164854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idx="1"/>
          </p:nvPr>
        </p:nvSpPr>
        <p:spPr>
          <a:xfrm>
            <a:off x="1509486" y="1403955"/>
            <a:ext cx="9158514" cy="5454045"/>
          </a:xfrm>
        </p:spPr>
      </p:sp>
      <p:sp>
        <p:nvSpPr>
          <p:cNvPr id="4" name="Rectangle 1"/>
          <p:cNvSpPr>
            <a:spLocks/>
          </p:cNvSpPr>
          <p:nvPr/>
        </p:nvSpPr>
        <p:spPr bwMode="auto">
          <a:xfrm>
            <a:off x="869950" y="317908"/>
            <a:ext cx="104521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rtl="1">
              <a:lnSpc>
                <a:spcPct val="70000"/>
              </a:lnSpc>
            </a:pPr>
            <a:r>
              <a:rPr lang="fa-IR" sz="2800" b="1" dirty="0">
                <a:latin typeface="Shabnam" panose="020B0603030804020204" pitchFamily="34" charset="-78"/>
                <a:ea typeface="Montserrat-Bold" charset="0"/>
                <a:cs typeface="Shabnam" panose="020B0603030804020204" pitchFamily="34" charset="-78"/>
                <a:sym typeface="Montserrat-Bold" charset="0"/>
              </a:rPr>
              <a:t>عنوان اصلی اسلاید</a:t>
            </a:r>
            <a:endParaRPr lang="en-US" sz="2800" b="1" dirty="0">
              <a:latin typeface="Shabnam" panose="020B0603030804020204" pitchFamily="34" charset="-78"/>
              <a:ea typeface="Montserrat-Bold" charset="0"/>
              <a:cs typeface="Shabnam" panose="020B0603030804020204" pitchFamily="34" charset="-78"/>
              <a:sym typeface="Montserrat-Bold" charset="0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>
            <a:off x="5485257" y="805676"/>
            <a:ext cx="1221488" cy="17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rtl="1">
              <a:lnSpc>
                <a:spcPct val="70000"/>
              </a:lnSpc>
            </a:pPr>
            <a:r>
              <a:rPr lang="fa-IR" sz="1600" dirty="0">
                <a:latin typeface="Shabnam" panose="020B0603030804020204" pitchFamily="34" charset="-78"/>
                <a:ea typeface="Source Sans Pro Light" charset="0"/>
                <a:cs typeface="Shabnam" panose="020B0603030804020204" pitchFamily="34" charset="-78"/>
                <a:sym typeface="Source Sans Pro Light" charset="0"/>
              </a:rPr>
              <a:t>عنوان لورم ایپسوم</a:t>
            </a:r>
            <a:endParaRPr lang="en-US" sz="1600" dirty="0">
              <a:latin typeface="Shabnam" panose="020B0603030804020204" pitchFamily="34" charset="-78"/>
              <a:ea typeface="Source Sans Pro Light" charset="0"/>
              <a:cs typeface="Shabnam" panose="020B0603030804020204" pitchFamily="34" charset="-78"/>
              <a:sym typeface="Source Sans Pro Light" charset="0"/>
            </a:endParaRPr>
          </a:p>
        </p:txBody>
      </p: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2019308" y="2587778"/>
            <a:ext cx="2520950" cy="2944813"/>
            <a:chOff x="235" y="1888"/>
            <a:chExt cx="1588" cy="1855"/>
          </a:xfrm>
        </p:grpSpPr>
        <p:sp>
          <p:nvSpPr>
            <p:cNvPr id="7" name="AutoShape 11"/>
            <p:cNvSpPr>
              <a:spLocks/>
            </p:cNvSpPr>
            <p:nvPr/>
          </p:nvSpPr>
          <p:spPr bwMode="auto">
            <a:xfrm>
              <a:off x="755" y="1888"/>
              <a:ext cx="568" cy="53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425" y="10076"/>
                  </a:moveTo>
                  <a:lnTo>
                    <a:pt x="14175" y="10076"/>
                  </a:lnTo>
                  <a:cubicBezTo>
                    <a:pt x="14548" y="10076"/>
                    <a:pt x="14850" y="10398"/>
                    <a:pt x="14850" y="10795"/>
                  </a:cubicBezTo>
                  <a:cubicBezTo>
                    <a:pt x="14850" y="11193"/>
                    <a:pt x="14548" y="11515"/>
                    <a:pt x="14175" y="11515"/>
                  </a:cubicBezTo>
                  <a:lnTo>
                    <a:pt x="7425" y="11515"/>
                  </a:lnTo>
                  <a:cubicBezTo>
                    <a:pt x="7052" y="11515"/>
                    <a:pt x="6750" y="11193"/>
                    <a:pt x="6750" y="10795"/>
                  </a:cubicBezTo>
                  <a:cubicBezTo>
                    <a:pt x="6750" y="10398"/>
                    <a:pt x="7052" y="10076"/>
                    <a:pt x="7425" y="10076"/>
                  </a:cubicBezTo>
                  <a:close/>
                  <a:moveTo>
                    <a:pt x="16875" y="7197"/>
                  </a:moveTo>
                  <a:lnTo>
                    <a:pt x="4725" y="7197"/>
                  </a:lnTo>
                  <a:cubicBezTo>
                    <a:pt x="4352" y="7197"/>
                    <a:pt x="4050" y="6875"/>
                    <a:pt x="4050" y="6477"/>
                  </a:cubicBezTo>
                  <a:cubicBezTo>
                    <a:pt x="4050" y="6080"/>
                    <a:pt x="4352" y="5758"/>
                    <a:pt x="4725" y="5758"/>
                  </a:cubicBezTo>
                  <a:lnTo>
                    <a:pt x="16875" y="5758"/>
                  </a:lnTo>
                  <a:cubicBezTo>
                    <a:pt x="17248" y="5758"/>
                    <a:pt x="17550" y="6080"/>
                    <a:pt x="17550" y="6477"/>
                  </a:cubicBezTo>
                  <a:cubicBezTo>
                    <a:pt x="17550" y="6875"/>
                    <a:pt x="17248" y="7197"/>
                    <a:pt x="16875" y="7197"/>
                  </a:cubicBezTo>
                  <a:close/>
                  <a:moveTo>
                    <a:pt x="20250" y="2879"/>
                  </a:moveTo>
                  <a:cubicBezTo>
                    <a:pt x="20250" y="2084"/>
                    <a:pt x="19645" y="1439"/>
                    <a:pt x="18900" y="1439"/>
                  </a:cubicBezTo>
                  <a:lnTo>
                    <a:pt x="2700" y="1439"/>
                  </a:lnTo>
                  <a:cubicBezTo>
                    <a:pt x="1955" y="1439"/>
                    <a:pt x="1350" y="2084"/>
                    <a:pt x="1350" y="2879"/>
                  </a:cubicBezTo>
                  <a:lnTo>
                    <a:pt x="1350" y="15834"/>
                  </a:lnTo>
                  <a:cubicBezTo>
                    <a:pt x="1350" y="16629"/>
                    <a:pt x="1955" y="17273"/>
                    <a:pt x="2700" y="17273"/>
                  </a:cubicBezTo>
                  <a:lnTo>
                    <a:pt x="8767" y="17273"/>
                  </a:lnTo>
                  <a:lnTo>
                    <a:pt x="10800" y="19441"/>
                  </a:lnTo>
                  <a:lnTo>
                    <a:pt x="12833" y="17273"/>
                  </a:lnTo>
                  <a:lnTo>
                    <a:pt x="18900" y="17273"/>
                  </a:lnTo>
                  <a:cubicBezTo>
                    <a:pt x="19645" y="17273"/>
                    <a:pt x="20250" y="16629"/>
                    <a:pt x="20250" y="15834"/>
                  </a:cubicBezTo>
                  <a:cubicBezTo>
                    <a:pt x="20250" y="15834"/>
                    <a:pt x="20250" y="2879"/>
                    <a:pt x="20250" y="2879"/>
                  </a:cubicBezTo>
                  <a:close/>
                  <a:moveTo>
                    <a:pt x="19575" y="18712"/>
                  </a:moveTo>
                  <a:lnTo>
                    <a:pt x="13508" y="18712"/>
                  </a:lnTo>
                  <a:lnTo>
                    <a:pt x="10800" y="21600"/>
                  </a:lnTo>
                  <a:lnTo>
                    <a:pt x="8091" y="18712"/>
                  </a:lnTo>
                  <a:lnTo>
                    <a:pt x="2025" y="18712"/>
                  </a:lnTo>
                  <a:cubicBezTo>
                    <a:pt x="907" y="18712"/>
                    <a:pt x="0" y="17746"/>
                    <a:pt x="0" y="16553"/>
                  </a:cubicBezTo>
                  <a:lnTo>
                    <a:pt x="0" y="2159"/>
                  </a:lnTo>
                  <a:cubicBezTo>
                    <a:pt x="0" y="96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67"/>
                    <a:pt x="21600" y="2159"/>
                  </a:cubicBezTo>
                  <a:lnTo>
                    <a:pt x="21600" y="16553"/>
                  </a:lnTo>
                  <a:cubicBezTo>
                    <a:pt x="21600" y="17746"/>
                    <a:pt x="20693" y="18712"/>
                    <a:pt x="19575" y="18712"/>
                  </a:cubicBezTo>
                  <a:close/>
                  <a:moveTo>
                    <a:pt x="19575" y="18712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id-ID" sz="900"/>
            </a:p>
          </p:txBody>
        </p:sp>
        <p:sp>
          <p:nvSpPr>
            <p:cNvPr id="8" name="Rectangle 12"/>
            <p:cNvSpPr>
              <a:spLocks/>
            </p:cNvSpPr>
            <p:nvPr/>
          </p:nvSpPr>
          <p:spPr bwMode="auto">
            <a:xfrm>
              <a:off x="235" y="2240"/>
              <a:ext cx="1588" cy="1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6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لورم ایپسوم</a:t>
              </a:r>
            </a:p>
            <a:p>
              <a:pPr algn="ctr" rtl="1"/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متن ساختگی با تولید سادگی نامفهوم از صنعت چاپ و با استفاده از طراحان گرافیک است.چاپگر ها و متون بلکهروزنامه ومجله در ستون و سطر انچنان که لازم است.</a:t>
              </a:r>
              <a:endParaRPr lang="en-US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9" name="Line 13"/>
            <p:cNvSpPr>
              <a:spLocks noChangeShapeType="1"/>
            </p:cNvSpPr>
            <p:nvPr/>
          </p:nvSpPr>
          <p:spPr bwMode="auto">
            <a:xfrm>
              <a:off x="600" y="2784"/>
              <a:ext cx="878" cy="0"/>
            </a:xfrm>
            <a:prstGeom prst="line">
              <a:avLst/>
            </a:prstGeom>
            <a:noFill/>
            <a:ln w="25400" cap="rnd">
              <a:solidFill>
                <a:schemeClr val="accent6">
                  <a:lumMod val="10000"/>
                  <a:lumOff val="90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/>
              <a:endParaRPr lang="id-ID" sz="900"/>
            </a:p>
          </p:txBody>
        </p:sp>
      </p:grpSp>
      <p:grpSp>
        <p:nvGrpSpPr>
          <p:cNvPr id="11" name="Group 6"/>
          <p:cNvGrpSpPr>
            <a:grpSpLocks/>
          </p:cNvGrpSpPr>
          <p:nvPr/>
        </p:nvGrpSpPr>
        <p:grpSpPr bwMode="auto">
          <a:xfrm>
            <a:off x="4900648" y="2587647"/>
            <a:ext cx="2320567" cy="2603641"/>
            <a:chOff x="512" y="303"/>
            <a:chExt cx="2769" cy="3106"/>
          </a:xfrm>
        </p:grpSpPr>
        <p:sp>
          <p:nvSpPr>
            <p:cNvPr id="12" name="AutoShape 3"/>
            <p:cNvSpPr>
              <a:spLocks/>
            </p:cNvSpPr>
            <p:nvPr/>
          </p:nvSpPr>
          <p:spPr bwMode="auto">
            <a:xfrm>
              <a:off x="1415" y="303"/>
              <a:ext cx="962" cy="96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550" y="6075"/>
                  </a:moveTo>
                  <a:lnTo>
                    <a:pt x="10125" y="6075"/>
                  </a:lnTo>
                  <a:lnTo>
                    <a:pt x="10125" y="7425"/>
                  </a:lnTo>
                  <a:lnTo>
                    <a:pt x="8775" y="7425"/>
                  </a:lnTo>
                  <a:lnTo>
                    <a:pt x="8775" y="6075"/>
                  </a:lnTo>
                  <a:lnTo>
                    <a:pt x="4050" y="6075"/>
                  </a:lnTo>
                  <a:cubicBezTo>
                    <a:pt x="3677" y="6075"/>
                    <a:pt x="3375" y="5773"/>
                    <a:pt x="3375" y="5400"/>
                  </a:cubicBezTo>
                  <a:cubicBezTo>
                    <a:pt x="3375" y="5027"/>
                    <a:pt x="3677" y="4725"/>
                    <a:pt x="4050" y="4725"/>
                  </a:cubicBezTo>
                  <a:lnTo>
                    <a:pt x="8775" y="4725"/>
                  </a:lnTo>
                  <a:lnTo>
                    <a:pt x="8775" y="3375"/>
                  </a:lnTo>
                  <a:lnTo>
                    <a:pt x="10125" y="3375"/>
                  </a:lnTo>
                  <a:lnTo>
                    <a:pt x="10125" y="4725"/>
                  </a:lnTo>
                  <a:lnTo>
                    <a:pt x="17550" y="4725"/>
                  </a:lnTo>
                  <a:cubicBezTo>
                    <a:pt x="17923" y="4725"/>
                    <a:pt x="18225" y="5027"/>
                    <a:pt x="18225" y="5400"/>
                  </a:cubicBezTo>
                  <a:cubicBezTo>
                    <a:pt x="18225" y="5773"/>
                    <a:pt x="17923" y="6075"/>
                    <a:pt x="17550" y="6075"/>
                  </a:cubicBezTo>
                  <a:close/>
                  <a:moveTo>
                    <a:pt x="17550" y="11475"/>
                  </a:moveTo>
                  <a:lnTo>
                    <a:pt x="15525" y="11475"/>
                  </a:lnTo>
                  <a:lnTo>
                    <a:pt x="15525" y="12825"/>
                  </a:lnTo>
                  <a:lnTo>
                    <a:pt x="14175" y="12825"/>
                  </a:lnTo>
                  <a:lnTo>
                    <a:pt x="14175" y="11475"/>
                  </a:lnTo>
                  <a:lnTo>
                    <a:pt x="4050" y="11475"/>
                  </a:lnTo>
                  <a:cubicBezTo>
                    <a:pt x="3677" y="11475"/>
                    <a:pt x="3375" y="11173"/>
                    <a:pt x="3375" y="10800"/>
                  </a:cubicBezTo>
                  <a:cubicBezTo>
                    <a:pt x="3375" y="10427"/>
                    <a:pt x="3677" y="10125"/>
                    <a:pt x="4050" y="10125"/>
                  </a:cubicBezTo>
                  <a:lnTo>
                    <a:pt x="14175" y="10125"/>
                  </a:lnTo>
                  <a:lnTo>
                    <a:pt x="14175" y="8775"/>
                  </a:lnTo>
                  <a:lnTo>
                    <a:pt x="15525" y="8775"/>
                  </a:lnTo>
                  <a:lnTo>
                    <a:pt x="15525" y="10125"/>
                  </a:lnTo>
                  <a:lnTo>
                    <a:pt x="17550" y="10125"/>
                  </a:lnTo>
                  <a:cubicBezTo>
                    <a:pt x="17923" y="10125"/>
                    <a:pt x="18225" y="10427"/>
                    <a:pt x="18225" y="10800"/>
                  </a:cubicBezTo>
                  <a:cubicBezTo>
                    <a:pt x="18225" y="11173"/>
                    <a:pt x="17923" y="11475"/>
                    <a:pt x="17550" y="11475"/>
                  </a:cubicBezTo>
                  <a:close/>
                  <a:moveTo>
                    <a:pt x="17550" y="16875"/>
                  </a:moveTo>
                  <a:lnTo>
                    <a:pt x="6750" y="16875"/>
                  </a:lnTo>
                  <a:lnTo>
                    <a:pt x="6750" y="18225"/>
                  </a:lnTo>
                  <a:lnTo>
                    <a:pt x="5400" y="18225"/>
                  </a:lnTo>
                  <a:lnTo>
                    <a:pt x="5400" y="16875"/>
                  </a:lnTo>
                  <a:lnTo>
                    <a:pt x="4050" y="16875"/>
                  </a:lnTo>
                  <a:cubicBezTo>
                    <a:pt x="3677" y="16875"/>
                    <a:pt x="3375" y="16573"/>
                    <a:pt x="3375" y="16200"/>
                  </a:cubicBezTo>
                  <a:cubicBezTo>
                    <a:pt x="3375" y="15828"/>
                    <a:pt x="3677" y="15525"/>
                    <a:pt x="4050" y="15525"/>
                  </a:cubicBezTo>
                  <a:lnTo>
                    <a:pt x="5400" y="15525"/>
                  </a:lnTo>
                  <a:lnTo>
                    <a:pt x="5400" y="14175"/>
                  </a:lnTo>
                  <a:lnTo>
                    <a:pt x="6750" y="14175"/>
                  </a:lnTo>
                  <a:lnTo>
                    <a:pt x="6750" y="15525"/>
                  </a:lnTo>
                  <a:lnTo>
                    <a:pt x="17550" y="15525"/>
                  </a:lnTo>
                  <a:cubicBezTo>
                    <a:pt x="17923" y="15525"/>
                    <a:pt x="18225" y="15828"/>
                    <a:pt x="18225" y="16200"/>
                  </a:cubicBezTo>
                  <a:cubicBezTo>
                    <a:pt x="18225" y="16573"/>
                    <a:pt x="17923" y="16875"/>
                    <a:pt x="17550" y="16875"/>
                  </a:cubicBezTo>
                  <a:close/>
                  <a:moveTo>
                    <a:pt x="20250" y="2025"/>
                  </a:moveTo>
                  <a:cubicBezTo>
                    <a:pt x="20250" y="1652"/>
                    <a:pt x="19948" y="1350"/>
                    <a:pt x="19575" y="1350"/>
                  </a:cubicBezTo>
                  <a:lnTo>
                    <a:pt x="2025" y="1350"/>
                  </a:lnTo>
                  <a:cubicBezTo>
                    <a:pt x="1652" y="1350"/>
                    <a:pt x="1350" y="1652"/>
                    <a:pt x="1350" y="2025"/>
                  </a:cubicBezTo>
                  <a:lnTo>
                    <a:pt x="1350" y="19575"/>
                  </a:lnTo>
                  <a:cubicBezTo>
                    <a:pt x="1350" y="19948"/>
                    <a:pt x="1652" y="20250"/>
                    <a:pt x="2025" y="20250"/>
                  </a:cubicBezTo>
                  <a:lnTo>
                    <a:pt x="19575" y="20250"/>
                  </a:lnTo>
                  <a:cubicBezTo>
                    <a:pt x="19948" y="20250"/>
                    <a:pt x="20250" y="19948"/>
                    <a:pt x="20250" y="19575"/>
                  </a:cubicBezTo>
                  <a:cubicBezTo>
                    <a:pt x="20250" y="19575"/>
                    <a:pt x="20250" y="2025"/>
                    <a:pt x="20250" y="2025"/>
                  </a:cubicBezTo>
                  <a:close/>
                  <a:moveTo>
                    <a:pt x="19575" y="21600"/>
                  </a:moveTo>
                  <a:lnTo>
                    <a:pt x="2025" y="21600"/>
                  </a:lnTo>
                  <a:cubicBezTo>
                    <a:pt x="907" y="21600"/>
                    <a:pt x="0" y="20693"/>
                    <a:pt x="0" y="19575"/>
                  </a:cubicBezTo>
                  <a:lnTo>
                    <a:pt x="0" y="2025"/>
                  </a:lnTo>
                  <a:cubicBezTo>
                    <a:pt x="0" y="907"/>
                    <a:pt x="907" y="0"/>
                    <a:pt x="2025" y="0"/>
                  </a:cubicBezTo>
                  <a:lnTo>
                    <a:pt x="19575" y="0"/>
                  </a:lnTo>
                  <a:cubicBezTo>
                    <a:pt x="20693" y="0"/>
                    <a:pt x="21600" y="907"/>
                    <a:pt x="21600" y="2025"/>
                  </a:cubicBezTo>
                  <a:lnTo>
                    <a:pt x="21600" y="19575"/>
                  </a:lnTo>
                  <a:cubicBezTo>
                    <a:pt x="21600" y="20693"/>
                    <a:pt x="20693" y="21600"/>
                    <a:pt x="19575" y="21600"/>
                  </a:cubicBezTo>
                  <a:close/>
                  <a:moveTo>
                    <a:pt x="19575" y="2160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id-ID" sz="1050"/>
            </a:p>
          </p:txBody>
        </p:sp>
        <p:sp>
          <p:nvSpPr>
            <p:cNvPr id="13" name="Rectangle 4"/>
            <p:cNvSpPr>
              <a:spLocks/>
            </p:cNvSpPr>
            <p:nvPr/>
          </p:nvSpPr>
          <p:spPr bwMode="auto">
            <a:xfrm>
              <a:off x="512" y="1393"/>
              <a:ext cx="2769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6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لورم ایپسوم</a:t>
              </a:r>
              <a:endParaRPr lang="en-US" sz="16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ctr"/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متن ساختگی با تولید سادگی نامفهوم از صنعت چاپ و با استفاده از طراحان گرافیک است.چاپگر ها و متون بلکهروزنامه ومجله در ستون و سطر انچنان که لازم است.</a:t>
              </a:r>
              <a:endParaRPr lang="en-US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14" name="Line 5"/>
            <p:cNvSpPr>
              <a:spLocks noChangeShapeType="1"/>
            </p:cNvSpPr>
            <p:nvPr/>
          </p:nvSpPr>
          <p:spPr bwMode="auto">
            <a:xfrm>
              <a:off x="1044" y="2000"/>
              <a:ext cx="1664" cy="0"/>
            </a:xfrm>
            <a:prstGeom prst="line">
              <a:avLst/>
            </a:prstGeom>
            <a:noFill/>
            <a:ln w="25400" cap="rnd">
              <a:solidFill>
                <a:schemeClr val="accent6">
                  <a:lumMod val="10000"/>
                  <a:lumOff val="90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/>
              <a:endParaRPr lang="id-ID" sz="1050"/>
            </a:p>
          </p:txBody>
        </p:sp>
      </p:grpSp>
      <p:grpSp>
        <p:nvGrpSpPr>
          <p:cNvPr id="15" name="Group 10"/>
          <p:cNvGrpSpPr>
            <a:grpSpLocks/>
          </p:cNvGrpSpPr>
          <p:nvPr/>
        </p:nvGrpSpPr>
        <p:grpSpPr bwMode="auto">
          <a:xfrm>
            <a:off x="7575658" y="2588239"/>
            <a:ext cx="2509838" cy="3361578"/>
            <a:chOff x="845" y="1508"/>
            <a:chExt cx="1581" cy="2117"/>
          </a:xfrm>
        </p:grpSpPr>
        <p:sp>
          <p:nvSpPr>
            <p:cNvPr id="16" name="AutoShape 7"/>
            <p:cNvSpPr>
              <a:spLocks/>
            </p:cNvSpPr>
            <p:nvPr/>
          </p:nvSpPr>
          <p:spPr bwMode="auto">
            <a:xfrm>
              <a:off x="1361" y="1508"/>
              <a:ext cx="549" cy="51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8563" y="7200"/>
                    <a:pt x="6750" y="9134"/>
                    <a:pt x="6750" y="11520"/>
                  </a:cubicBezTo>
                  <a:cubicBezTo>
                    <a:pt x="6750" y="13906"/>
                    <a:pt x="8563" y="15840"/>
                    <a:pt x="10800" y="15840"/>
                  </a:cubicBezTo>
                  <a:cubicBezTo>
                    <a:pt x="13037" y="15840"/>
                    <a:pt x="14850" y="13906"/>
                    <a:pt x="14850" y="11520"/>
                  </a:cubicBezTo>
                  <a:cubicBezTo>
                    <a:pt x="14850" y="9134"/>
                    <a:pt x="13037" y="7200"/>
                    <a:pt x="10800" y="7200"/>
                  </a:cubicBezTo>
                  <a:close/>
                  <a:moveTo>
                    <a:pt x="10800" y="17280"/>
                  </a:moveTo>
                  <a:cubicBezTo>
                    <a:pt x="7818" y="17280"/>
                    <a:pt x="5400" y="14701"/>
                    <a:pt x="5400" y="11520"/>
                  </a:cubicBezTo>
                  <a:cubicBezTo>
                    <a:pt x="5400" y="8339"/>
                    <a:pt x="7818" y="5760"/>
                    <a:pt x="10800" y="5760"/>
                  </a:cubicBezTo>
                  <a:cubicBezTo>
                    <a:pt x="13782" y="5760"/>
                    <a:pt x="16200" y="8339"/>
                    <a:pt x="16200" y="11520"/>
                  </a:cubicBezTo>
                  <a:cubicBezTo>
                    <a:pt x="16200" y="14701"/>
                    <a:pt x="13782" y="17280"/>
                    <a:pt x="10800" y="17280"/>
                  </a:cubicBezTo>
                  <a:close/>
                  <a:moveTo>
                    <a:pt x="20250" y="5040"/>
                  </a:moveTo>
                  <a:cubicBezTo>
                    <a:pt x="20250" y="4642"/>
                    <a:pt x="19948" y="4320"/>
                    <a:pt x="19575" y="4320"/>
                  </a:cubicBezTo>
                  <a:lnTo>
                    <a:pt x="16157" y="4320"/>
                  </a:lnTo>
                  <a:cubicBezTo>
                    <a:pt x="16171" y="4260"/>
                    <a:pt x="16200" y="4204"/>
                    <a:pt x="16200" y="4140"/>
                  </a:cubicBezTo>
                  <a:lnTo>
                    <a:pt x="15120" y="2340"/>
                  </a:lnTo>
                  <a:cubicBezTo>
                    <a:pt x="15120" y="2340"/>
                    <a:pt x="14636" y="1440"/>
                    <a:pt x="14040" y="1440"/>
                  </a:cubicBezTo>
                  <a:lnTo>
                    <a:pt x="7560" y="1440"/>
                  </a:lnTo>
                  <a:cubicBezTo>
                    <a:pt x="6963" y="1440"/>
                    <a:pt x="6480" y="2340"/>
                    <a:pt x="6480" y="2340"/>
                  </a:cubicBezTo>
                  <a:lnTo>
                    <a:pt x="5400" y="4140"/>
                  </a:lnTo>
                  <a:cubicBezTo>
                    <a:pt x="5400" y="4204"/>
                    <a:pt x="5428" y="4260"/>
                    <a:pt x="5443" y="4320"/>
                  </a:cubicBezTo>
                  <a:lnTo>
                    <a:pt x="2025" y="4320"/>
                  </a:lnTo>
                  <a:cubicBezTo>
                    <a:pt x="1652" y="4320"/>
                    <a:pt x="1350" y="4642"/>
                    <a:pt x="1350" y="5040"/>
                  </a:cubicBezTo>
                  <a:lnTo>
                    <a:pt x="1350" y="19440"/>
                  </a:lnTo>
                  <a:cubicBezTo>
                    <a:pt x="1350" y="19837"/>
                    <a:pt x="1652" y="20160"/>
                    <a:pt x="2025" y="20160"/>
                  </a:cubicBezTo>
                  <a:lnTo>
                    <a:pt x="19575" y="20160"/>
                  </a:lnTo>
                  <a:cubicBezTo>
                    <a:pt x="19948" y="20160"/>
                    <a:pt x="20250" y="19837"/>
                    <a:pt x="20250" y="19440"/>
                  </a:cubicBezTo>
                  <a:cubicBezTo>
                    <a:pt x="20250" y="19440"/>
                    <a:pt x="20250" y="5040"/>
                    <a:pt x="20250" y="504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5" y="21600"/>
                    <a:pt x="0" y="20955"/>
                    <a:pt x="0" y="20160"/>
                  </a:cubicBezTo>
                  <a:lnTo>
                    <a:pt x="0" y="4320"/>
                  </a:lnTo>
                  <a:cubicBezTo>
                    <a:pt x="0" y="3525"/>
                    <a:pt x="605" y="2880"/>
                    <a:pt x="1350" y="2880"/>
                  </a:cubicBezTo>
                  <a:lnTo>
                    <a:pt x="4725" y="2880"/>
                  </a:lnTo>
                  <a:lnTo>
                    <a:pt x="5400" y="1440"/>
                  </a:lnTo>
                  <a:cubicBezTo>
                    <a:pt x="5400" y="1440"/>
                    <a:pt x="6004" y="0"/>
                    <a:pt x="6750" y="0"/>
                  </a:cubicBezTo>
                  <a:lnTo>
                    <a:pt x="14850" y="0"/>
                  </a:lnTo>
                  <a:cubicBezTo>
                    <a:pt x="15596" y="0"/>
                    <a:pt x="16200" y="1440"/>
                    <a:pt x="16200" y="1440"/>
                  </a:cubicBezTo>
                  <a:lnTo>
                    <a:pt x="16875" y="2880"/>
                  </a:lnTo>
                  <a:lnTo>
                    <a:pt x="20250" y="2880"/>
                  </a:lnTo>
                  <a:cubicBezTo>
                    <a:pt x="20995" y="2880"/>
                    <a:pt x="21600" y="3525"/>
                    <a:pt x="21600" y="4320"/>
                  </a:cubicBezTo>
                  <a:lnTo>
                    <a:pt x="21600" y="20160"/>
                  </a:lnTo>
                  <a:cubicBezTo>
                    <a:pt x="21600" y="20955"/>
                    <a:pt x="20995" y="21600"/>
                    <a:pt x="20250" y="21600"/>
                  </a:cubicBezTo>
                  <a:close/>
                  <a:moveTo>
                    <a:pt x="20250" y="2160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id-ID" sz="1100"/>
            </a:p>
          </p:txBody>
        </p:sp>
        <p:sp>
          <p:nvSpPr>
            <p:cNvPr id="17" name="Rectangle 8"/>
            <p:cNvSpPr>
              <a:spLocks/>
            </p:cNvSpPr>
            <p:nvPr/>
          </p:nvSpPr>
          <p:spPr bwMode="auto">
            <a:xfrm>
              <a:off x="845" y="1609"/>
              <a:ext cx="1581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rtl="1"/>
              <a:r>
                <a:rPr lang="fa-IR" sz="1600" b="1" dirty="0">
                  <a:latin typeface="Shabnam" panose="020B0603030804020204" pitchFamily="34" charset="-78"/>
                  <a:ea typeface="Source Sans Pro Bold" charset="0"/>
                  <a:cs typeface="Shabnam" panose="020B0603030804020204" pitchFamily="34" charset="-78"/>
                  <a:sym typeface="Source Sans Pro Bold" charset="0"/>
                </a:rPr>
                <a:t>عنوان لورم ایپسوم</a:t>
              </a:r>
              <a:endParaRPr lang="en-US" sz="1600" b="1" dirty="0">
                <a:latin typeface="Shabnam" panose="020B0603030804020204" pitchFamily="34" charset="-78"/>
                <a:ea typeface="Source Sans Pro Bold" charset="0"/>
                <a:cs typeface="Shabnam" panose="020B0603030804020204" pitchFamily="34" charset="-78"/>
                <a:sym typeface="Source Sans Pro Bold" charset="0"/>
              </a:endParaRPr>
            </a:p>
            <a:p>
              <a:pPr algn="ctr"/>
              <a:endParaRPr lang="en-US" sz="1200" dirty="0">
                <a:latin typeface="Source Sans Pro" charset="0"/>
                <a:ea typeface="Source Sans Pro" charset="0"/>
                <a:cs typeface="Source Sans Pro" charset="0"/>
                <a:sym typeface="Source Sans Pro" charset="0"/>
              </a:endParaRPr>
            </a:p>
            <a:p>
              <a:pPr algn="ctr" rtl="1"/>
              <a:r>
                <a:rPr lang="fa-IR" sz="1200" dirty="0">
                  <a:latin typeface="Shabnam" panose="020B0603030804020204" pitchFamily="34" charset="-78"/>
                  <a:ea typeface="Source Sans Pro" charset="0"/>
                  <a:cs typeface="Shabnam" panose="020B0603030804020204" pitchFamily="34" charset="-78"/>
                  <a:sym typeface="Source Sans Pro" charset="0"/>
                </a:rPr>
                <a:t>لورم ایپسوم متن ساختگی با تولید سادگی نامفهوم از صنعت چاپ و با استفاده از طراحان گرافیک است.چاپگر ها و متون بلکهروزنامه ومجله در ستون و سطر انچنان که لازم است.</a:t>
              </a:r>
              <a:endParaRPr lang="en-US" sz="1200" dirty="0">
                <a:latin typeface="Shabnam" panose="020B0603030804020204" pitchFamily="34" charset="-78"/>
                <a:ea typeface="Source Sans Pro" charset="0"/>
                <a:cs typeface="Shabnam" panose="020B0603030804020204" pitchFamily="34" charset="-78"/>
                <a:sym typeface="Source Sans Pro" charset="0"/>
              </a:endParaRPr>
            </a:p>
          </p:txBody>
        </p:sp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1207" y="2403"/>
              <a:ext cx="878" cy="0"/>
            </a:xfrm>
            <a:prstGeom prst="line">
              <a:avLst/>
            </a:prstGeom>
            <a:noFill/>
            <a:ln w="25400" cap="rnd">
              <a:solidFill>
                <a:schemeClr val="accent6">
                  <a:lumMod val="10000"/>
                  <a:lumOff val="90000"/>
                </a:schemeClr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/>
              <a:endParaRPr lang="id-ID" sz="1100"/>
            </a:p>
          </p:txBody>
        </p:sp>
      </p:grpSp>
    </p:spTree>
    <p:extLst>
      <p:ext uri="{BB962C8B-B14F-4D97-AF65-F5344CB8AC3E}">
        <p14:creationId xmlns:p14="http://schemas.microsoft.com/office/powerpoint/2010/main" val="76127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gency - blue">
    <a:dk1>
      <a:srgbClr val="000000"/>
    </a:dk1>
    <a:lt1>
      <a:srgbClr val="FFFFFF"/>
    </a:lt1>
    <a:dk2>
      <a:srgbClr val="000000"/>
    </a:dk2>
    <a:lt2>
      <a:srgbClr val="FFFFFF"/>
    </a:lt2>
    <a:accent1>
      <a:srgbClr val="49A3DF"/>
    </a:accent1>
    <a:accent2>
      <a:srgbClr val="67C3DC"/>
    </a:accent2>
    <a:accent3>
      <a:srgbClr val="53B8E6"/>
    </a:accent3>
    <a:accent4>
      <a:srgbClr val="526ACA"/>
    </a:accent4>
    <a:accent5>
      <a:srgbClr val="CAF0FB"/>
    </a:accent5>
    <a:accent6>
      <a:srgbClr val="1A1A1A"/>
    </a:accent6>
    <a:hlink>
      <a:srgbClr val="009999"/>
    </a:hlink>
    <a:folHlink>
      <a:srgbClr val="99CC00"/>
    </a:folHlink>
  </a:clrScheme>
  <a:fontScheme name="Title &amp; Subtitle">
    <a:majorFont>
      <a:latin typeface="Gill Sans"/>
      <a:ea typeface="Heiti SC Light"/>
      <a:cs typeface="Heiti SC Light"/>
    </a:majorFont>
    <a:minorFont>
      <a:latin typeface="Gill Sans"/>
      <a:ea typeface="Heiti SC Light"/>
      <a:cs typeface="Heiti SC Light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Agency - blue">
    <a:dk1>
      <a:srgbClr val="000000"/>
    </a:dk1>
    <a:lt1>
      <a:srgbClr val="FFFFFF"/>
    </a:lt1>
    <a:dk2>
      <a:srgbClr val="000000"/>
    </a:dk2>
    <a:lt2>
      <a:srgbClr val="FFFFFF"/>
    </a:lt2>
    <a:accent1>
      <a:srgbClr val="49A3DF"/>
    </a:accent1>
    <a:accent2>
      <a:srgbClr val="67C3DC"/>
    </a:accent2>
    <a:accent3>
      <a:srgbClr val="53B8E6"/>
    </a:accent3>
    <a:accent4>
      <a:srgbClr val="526ACA"/>
    </a:accent4>
    <a:accent5>
      <a:srgbClr val="CAF0FB"/>
    </a:accent5>
    <a:accent6>
      <a:srgbClr val="1A1A1A"/>
    </a:accent6>
    <a:hlink>
      <a:srgbClr val="009999"/>
    </a:hlink>
    <a:folHlink>
      <a:srgbClr val="99CC00"/>
    </a:folHlink>
  </a:clrScheme>
  <a:fontScheme name="Title &amp; Subtitle">
    <a:majorFont>
      <a:latin typeface="Gill Sans"/>
      <a:ea typeface="Heiti SC Light"/>
      <a:cs typeface="Heiti SC Light"/>
    </a:majorFont>
    <a:minorFont>
      <a:latin typeface="Gill Sans"/>
      <a:ea typeface="Heiti SC Light"/>
      <a:cs typeface="Heiti SC Light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Agency - blue">
    <a:dk1>
      <a:srgbClr val="000000"/>
    </a:dk1>
    <a:lt1>
      <a:srgbClr val="FFFFFF"/>
    </a:lt1>
    <a:dk2>
      <a:srgbClr val="000000"/>
    </a:dk2>
    <a:lt2>
      <a:srgbClr val="FFFFFF"/>
    </a:lt2>
    <a:accent1>
      <a:srgbClr val="49A3DF"/>
    </a:accent1>
    <a:accent2>
      <a:srgbClr val="67C3DC"/>
    </a:accent2>
    <a:accent3>
      <a:srgbClr val="53B8E6"/>
    </a:accent3>
    <a:accent4>
      <a:srgbClr val="526ACA"/>
    </a:accent4>
    <a:accent5>
      <a:srgbClr val="CAF0FB"/>
    </a:accent5>
    <a:accent6>
      <a:srgbClr val="1A1A1A"/>
    </a:accent6>
    <a:hlink>
      <a:srgbClr val="009999"/>
    </a:hlink>
    <a:folHlink>
      <a:srgbClr val="99CC00"/>
    </a:folHlink>
  </a:clrScheme>
  <a:fontScheme name="Title &amp; Subtitle">
    <a:majorFont>
      <a:latin typeface="Gill Sans"/>
      <a:ea typeface="Heiti SC Light"/>
      <a:cs typeface="Heiti SC Light"/>
    </a:majorFont>
    <a:minorFont>
      <a:latin typeface="Gill Sans"/>
      <a:ea typeface="Heiti SC Light"/>
      <a:cs typeface="Heiti SC Light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Agency - blue">
    <a:dk1>
      <a:srgbClr val="000000"/>
    </a:dk1>
    <a:lt1>
      <a:srgbClr val="FFFFFF"/>
    </a:lt1>
    <a:dk2>
      <a:srgbClr val="000000"/>
    </a:dk2>
    <a:lt2>
      <a:srgbClr val="FFFFFF"/>
    </a:lt2>
    <a:accent1>
      <a:srgbClr val="49A3DF"/>
    </a:accent1>
    <a:accent2>
      <a:srgbClr val="67C3DC"/>
    </a:accent2>
    <a:accent3>
      <a:srgbClr val="53B8E6"/>
    </a:accent3>
    <a:accent4>
      <a:srgbClr val="526ACA"/>
    </a:accent4>
    <a:accent5>
      <a:srgbClr val="CAF0FB"/>
    </a:accent5>
    <a:accent6>
      <a:srgbClr val="1A1A1A"/>
    </a:accent6>
    <a:hlink>
      <a:srgbClr val="009999"/>
    </a:hlink>
    <a:folHlink>
      <a:srgbClr val="99CC0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3341</Words>
  <Application>Microsoft Office PowerPoint</Application>
  <PresentationFormat>Widescreen</PresentationFormat>
  <Paragraphs>456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8" baseType="lpstr">
      <vt:lpstr>Arial</vt:lpstr>
      <vt:lpstr>Calibri</vt:lpstr>
      <vt:lpstr>Calibri Light</vt:lpstr>
      <vt:lpstr>Gill Sans</vt:lpstr>
      <vt:lpstr>Modern Pictograms</vt:lpstr>
      <vt:lpstr>Montserrat-Bold</vt:lpstr>
      <vt:lpstr>Open Sans Bold</vt:lpstr>
      <vt:lpstr>Shabnam</vt:lpstr>
      <vt:lpstr>Source Sans Pro</vt:lpstr>
      <vt:lpstr>Source Sans Pro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2023-03-27T11:48:15Z</dcterms:created>
  <dcterms:modified xsi:type="dcterms:W3CDTF">2023-03-30T12:08:44Z</dcterms:modified>
</cp:coreProperties>
</file>