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75" r:id="rId1"/>
    <p:sldMasterId id="2147483676" r:id="rId2"/>
  </p:sldMasterIdLst>
  <p:notesMasterIdLst>
    <p:notesMasterId r:id="rId53"/>
  </p:notesMasterIdLst>
  <p:sldIdLst>
    <p:sldId id="328" r:id="rId3"/>
    <p:sldId id="256" r:id="rId4"/>
    <p:sldId id="258" r:id="rId5"/>
    <p:sldId id="260" r:id="rId6"/>
    <p:sldId id="259" r:id="rId7"/>
    <p:sldId id="261" r:id="rId8"/>
    <p:sldId id="262" r:id="rId9"/>
    <p:sldId id="311" r:id="rId10"/>
    <p:sldId id="307" r:id="rId11"/>
    <p:sldId id="263" r:id="rId12"/>
    <p:sldId id="326" r:id="rId13"/>
    <p:sldId id="264" r:id="rId14"/>
    <p:sldId id="265" r:id="rId15"/>
    <p:sldId id="327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57" r:id="rId25"/>
    <p:sldId id="274" r:id="rId26"/>
    <p:sldId id="308" r:id="rId27"/>
    <p:sldId id="309" r:id="rId28"/>
    <p:sldId id="275" r:id="rId29"/>
    <p:sldId id="276" r:id="rId30"/>
    <p:sldId id="277" r:id="rId31"/>
    <p:sldId id="278" r:id="rId32"/>
    <p:sldId id="279" r:id="rId33"/>
    <p:sldId id="280" r:id="rId34"/>
    <p:sldId id="281" r:id="rId35"/>
    <p:sldId id="282" r:id="rId36"/>
    <p:sldId id="285" r:id="rId37"/>
    <p:sldId id="286" r:id="rId38"/>
    <p:sldId id="290" r:id="rId39"/>
    <p:sldId id="312" r:id="rId40"/>
    <p:sldId id="313" r:id="rId41"/>
    <p:sldId id="314" r:id="rId42"/>
    <p:sldId id="315" r:id="rId43"/>
    <p:sldId id="316" r:id="rId44"/>
    <p:sldId id="317" r:id="rId45"/>
    <p:sldId id="318" r:id="rId46"/>
    <p:sldId id="319" r:id="rId47"/>
    <p:sldId id="320" r:id="rId48"/>
    <p:sldId id="321" r:id="rId49"/>
    <p:sldId id="322" r:id="rId50"/>
    <p:sldId id="323" r:id="rId51"/>
    <p:sldId id="324" r:id="rId52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4"/>
      <p:bold r:id="rId55"/>
    </p:embeddedFont>
    <p:embeddedFont>
      <p:font typeface="Archivo" panose="020B0604020202020204" charset="0"/>
      <p:regular r:id="rId56"/>
      <p:bold r:id="rId57"/>
      <p:italic r:id="rId58"/>
      <p:boldItalic r:id="rId59"/>
    </p:embeddedFont>
    <p:embeddedFont>
      <p:font typeface="Archivo SemiBold" panose="020B0604020202020204" charset="0"/>
      <p:regular r:id="rId60"/>
      <p:bold r:id="rId61"/>
      <p:italic r:id="rId62"/>
      <p:boldItalic r:id="rId63"/>
    </p:embeddedFont>
    <p:embeddedFont>
      <p:font typeface="Calibri" panose="020F0502020204030204" pitchFamily="34" charset="0"/>
      <p:regular r:id="rId64"/>
      <p:bold r:id="rId65"/>
      <p:italic r:id="rId66"/>
      <p:boldItalic r:id="rId67"/>
    </p:embeddedFont>
    <p:embeddedFont>
      <p:font typeface="Cinema" panose="020B0604020202020204" charset="-78"/>
      <p:regular r:id="rId68"/>
    </p:embeddedFont>
    <p:embeddedFont>
      <p:font typeface="Georgia" panose="02040502050405020303" pitchFamily="18" charset="0"/>
      <p:regular r:id="rId69"/>
      <p:bold r:id="rId70"/>
      <p:italic r:id="rId71"/>
      <p:boldItalic r:id="rId72"/>
    </p:embeddedFont>
    <p:embeddedFont>
      <p:font typeface="iranyekan" panose="020B0604020202020204" charset="-78"/>
      <p:regular r:id="rId73"/>
      <p:bold r:id="rId74"/>
    </p:embeddedFont>
    <p:embeddedFont>
      <p:font typeface="Proxima Nova" panose="020B0604020202020204" charset="0"/>
      <p:regular r:id="rId75"/>
      <p:bold r:id="rId76"/>
      <p:italic r:id="rId77"/>
      <p:boldItalic r:id="rId78"/>
    </p:embeddedFont>
    <p:embeddedFont>
      <p:font typeface="Proxima Nova Semibold" panose="020B0604020202020204" charset="0"/>
      <p:regular r:id="rId79"/>
      <p:bold r:id="rId80"/>
      <p:boldItalic r:id="rId81"/>
    </p:embeddedFont>
    <p:embeddedFont>
      <p:font typeface="Roboto Medium" panose="02000000000000000000" pitchFamily="2" charset="0"/>
      <p:regular r:id="rId82"/>
      <p:bold r:id="rId83"/>
      <p:italic r:id="rId84"/>
      <p:boldItalic r:id="rId85"/>
    </p:embeddedFont>
    <p:embeddedFont>
      <p:font typeface="Shabnam" panose="020B0604020202020204" charset="-78"/>
      <p:regular r:id="rId86"/>
      <p:bold r:id="rId87"/>
    </p:embeddedFont>
    <p:embeddedFont>
      <p:font typeface="Source Sans Pro" panose="020B0503030403020204" pitchFamily="34" charset="0"/>
      <p:regular r:id="rId88"/>
      <p:bold r:id="rId89"/>
      <p:italic r:id="rId90"/>
      <p:boldItalic r:id="rId9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2C4C"/>
    <a:srgbClr val="11182B"/>
    <a:srgbClr val="E74B59"/>
    <a:srgbClr val="EFEF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3DCC23C-9FC4-44B5-8AA8-6EE61041E747}">
  <a:tblStyle styleId="{33DCC23C-9FC4-44B5-8AA8-6EE61041E74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1" d="100"/>
          <a:sy n="91" d="100"/>
        </p:scale>
        <p:origin x="786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font" Target="fonts/font10.fntdata"/><Relationship Id="rId68" Type="http://schemas.openxmlformats.org/officeDocument/2006/relationships/font" Target="fonts/font15.fntdata"/><Relationship Id="rId84" Type="http://schemas.openxmlformats.org/officeDocument/2006/relationships/font" Target="fonts/font31.fntdata"/><Relationship Id="rId89" Type="http://schemas.openxmlformats.org/officeDocument/2006/relationships/font" Target="fonts/font36.fntdata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notesMaster" Target="notesMasters/notesMaster1.xml"/><Relationship Id="rId58" Type="http://schemas.openxmlformats.org/officeDocument/2006/relationships/font" Target="fonts/font5.fntdata"/><Relationship Id="rId74" Type="http://schemas.openxmlformats.org/officeDocument/2006/relationships/font" Target="fonts/font21.fntdata"/><Relationship Id="rId79" Type="http://schemas.openxmlformats.org/officeDocument/2006/relationships/font" Target="fonts/font26.fntdata"/><Relationship Id="rId5" Type="http://schemas.openxmlformats.org/officeDocument/2006/relationships/slide" Target="slides/slide3.xml"/><Relationship Id="rId90" Type="http://schemas.openxmlformats.org/officeDocument/2006/relationships/font" Target="fonts/font37.fntdata"/><Relationship Id="rId95" Type="http://schemas.openxmlformats.org/officeDocument/2006/relationships/tableStyles" Target="tableStyles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font" Target="fonts/font11.fntdata"/><Relationship Id="rId69" Type="http://schemas.openxmlformats.org/officeDocument/2006/relationships/font" Target="fonts/font16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font" Target="fonts/font19.fntdata"/><Relationship Id="rId80" Type="http://schemas.openxmlformats.org/officeDocument/2006/relationships/font" Target="fonts/font27.fntdata"/><Relationship Id="rId85" Type="http://schemas.openxmlformats.org/officeDocument/2006/relationships/font" Target="fonts/font32.fntdata"/><Relationship Id="rId93" Type="http://schemas.openxmlformats.org/officeDocument/2006/relationships/viewProps" Target="view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6.fntdata"/><Relationship Id="rId67" Type="http://schemas.openxmlformats.org/officeDocument/2006/relationships/font" Target="fonts/font14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1.fntdata"/><Relationship Id="rId62" Type="http://schemas.openxmlformats.org/officeDocument/2006/relationships/font" Target="fonts/font9.fntdata"/><Relationship Id="rId70" Type="http://schemas.openxmlformats.org/officeDocument/2006/relationships/font" Target="fonts/font17.fntdata"/><Relationship Id="rId75" Type="http://schemas.openxmlformats.org/officeDocument/2006/relationships/font" Target="fonts/font22.fntdata"/><Relationship Id="rId83" Type="http://schemas.openxmlformats.org/officeDocument/2006/relationships/font" Target="fonts/font30.fntdata"/><Relationship Id="rId88" Type="http://schemas.openxmlformats.org/officeDocument/2006/relationships/font" Target="fonts/font35.fntdata"/><Relationship Id="rId91" Type="http://schemas.openxmlformats.org/officeDocument/2006/relationships/font" Target="fonts/font3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font" Target="fonts/font4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font" Target="fonts/font7.fntdata"/><Relationship Id="rId65" Type="http://schemas.openxmlformats.org/officeDocument/2006/relationships/font" Target="fonts/font12.fntdata"/><Relationship Id="rId73" Type="http://schemas.openxmlformats.org/officeDocument/2006/relationships/font" Target="fonts/font20.fntdata"/><Relationship Id="rId78" Type="http://schemas.openxmlformats.org/officeDocument/2006/relationships/font" Target="fonts/font25.fntdata"/><Relationship Id="rId81" Type="http://schemas.openxmlformats.org/officeDocument/2006/relationships/font" Target="fonts/font28.fntdata"/><Relationship Id="rId86" Type="http://schemas.openxmlformats.org/officeDocument/2006/relationships/font" Target="fonts/font33.fntdata"/><Relationship Id="rId94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font" Target="fonts/font2.fntdata"/><Relationship Id="rId76" Type="http://schemas.openxmlformats.org/officeDocument/2006/relationships/font" Target="fonts/font23.fntdata"/><Relationship Id="rId7" Type="http://schemas.openxmlformats.org/officeDocument/2006/relationships/slide" Target="slides/slide5.xml"/><Relationship Id="rId71" Type="http://schemas.openxmlformats.org/officeDocument/2006/relationships/font" Target="fonts/font18.fntdata"/><Relationship Id="rId9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font" Target="fonts/font13.fntdata"/><Relationship Id="rId87" Type="http://schemas.openxmlformats.org/officeDocument/2006/relationships/font" Target="fonts/font34.fntdata"/><Relationship Id="rId61" Type="http://schemas.openxmlformats.org/officeDocument/2006/relationships/font" Target="fonts/font8.fntdata"/><Relationship Id="rId82" Type="http://schemas.openxmlformats.org/officeDocument/2006/relationships/font" Target="fonts/font29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font" Target="fonts/font3.fntdata"/><Relationship Id="rId77" Type="http://schemas.openxmlformats.org/officeDocument/2006/relationships/font" Target="fonts/font2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" name="Google Shape;83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" name="Google Shape;83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g15431fda98d_3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1" name="Google Shape;851;g15431fda98d_3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073519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" name="Google Shape;1013;g15431fda98d_3_181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4" name="Google Shape;1014;g15431fda98d_3_181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" name="Google Shape;1022;g15431fda98d_3_1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" name="Google Shape;1023;g15431fda98d_3_1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" name="Google Shape;1172;g15431fda98d_3_4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3" name="Google Shape;1173;g15431fda98d_3_4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303058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15431fda98d_3_3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15431fda98d_3_3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15431fda98d_3_3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15431fda98d_3_3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" name="Google Shape;1081;g15431fda98d_3_3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2" name="Google Shape;1082;g15431fda98d_3_3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" name="Google Shape;1139;g1003bd6ff09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0" name="Google Shape;1140;g1003bd6ff09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g15431fda98d_3_4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2" name="Google Shape;1152;g15431fda98d_3_4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" name="Google Shape;1172;g15431fda98d_3_4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3" name="Google Shape;1173;g15431fda98d_3_4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Google Shape;860;g1003bd6ff0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1" name="Google Shape;861;g1003bd6ff0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" name="Google Shape;1189;g1551c3cbece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0" name="Google Shape;1190;g1551c3cbece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" name="Google Shape;1219;g15431fda98d_3_2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0" name="Google Shape;1220;g15431fda98d_3_2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g15431fda98d_3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1" name="Google Shape;851;g15431fda98d_3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" name="Google Shape;1269;g15431fda98d_3_4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0" name="Google Shape;1270;g15431fda98d_3_4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" name="Google Shape;1269;g15431fda98d_3_4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0" name="Google Shape;1270;g15431fda98d_3_4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496231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" name="Google Shape;1269;g15431fda98d_3_4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0" name="Google Shape;1270;g15431fda98d_3_4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530116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" name="Google Shape;1291;g15431fda98d_3_5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2" name="Google Shape;1292;g15431fda98d_3_5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" name="Google Shape;1299;g15431fda98d_3_5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0" name="Google Shape;1300;g15431fda98d_3_5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g15431fda98d_3_5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0" name="Google Shape;1310;g15431fda98d_3_5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g15431fda98d_3_6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8" name="Google Shape;1338;g15431fda98d_3_6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g1003bd6ff0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6" name="Google Shape;896;g1003bd6ff0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" name="Google Shape;1343;g15431fda98d_3_6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4" name="Google Shape;1344;g15431fda98d_3_6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51c3cbece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51c3cbece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" name="Google Shape;1387;g15431fda98d_3_6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" name="Google Shape;1388;g15431fda98d_3_6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8" name="Google Shape;1458;g1398b0e843b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9" name="Google Shape;1459;g1398b0e843b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2" name="Google Shape;1522;g15431fda98d_3_6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3" name="Google Shape;1523;g15431fda98d_3_6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" name="Google Shape;1846;g15431fda98d_3_6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7" name="Google Shape;1847;g15431fda98d_3_6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4" name="Google Shape;1924;g15431fda98d_3_94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5" name="Google Shape;1925;g15431fda98d_3_94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" name="Google Shape;3737;g136110b5469_0_118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38" name="Google Shape;3738;g136110b5469_0_118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2013314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6" name="Google Shape;4076;g136110b5469_0_12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77" name="Google Shape;4077;g136110b5469_0_12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4270547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" name="Google Shape;6277;g136110b5469_0_14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78" name="Google Shape;6278;g136110b5469_0_14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303641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" name="Google Shape;884;g15431fda98d_3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5" name="Google Shape;885;g15431fda98d_3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6" name="Google Shape;6696;g136110b5469_0_14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97" name="Google Shape;6697;g136110b5469_0_14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4659034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6" name="Google Shape;6866;g136110b5469_0_149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67" name="Google Shape;6867;g136110b5469_0_149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3690036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1" name="Google Shape;7271;g136110b5469_0_15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72" name="Google Shape;7272;g136110b5469_0_15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7111152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1" name="Google Shape;7651;g136110b5469_0_157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2" name="Google Shape;7652;g136110b5469_0_157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4070354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5" name="Google Shape;8065;g136110b5469_0_16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66" name="Google Shape;8066;g136110b5469_0_16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425305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6" name="Google Shape;8426;g136110b5469_0_165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27" name="Google Shape;8427;g136110b5469_0_165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3324534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6" name="Google Shape;8936;g136110b5469_0_17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37" name="Google Shape;8937;g136110b5469_0_17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8939848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6" name="Google Shape;9556;g136110b5469_0_176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57" name="Google Shape;9557;g136110b5469_0_176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1835458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0" name="Google Shape;10150;g136110b5469_0_18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51" name="Google Shape;10151;g136110b5469_0_18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7515533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1" name="Google Shape;10471;g136110b5469_0_185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72" name="Google Shape;10472;g136110b5469_0_185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6484477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" name="Google Shape;936;g15431fda98d_3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" name="Google Shape;937;g15431fda98d_3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" name="Google Shape;957;g15431fda98d_3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8" name="Google Shape;958;g15431fda98d_3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" name="Google Shape;936;g15431fda98d_3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" name="Google Shape;937;g15431fda98d_3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431666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8" name="Google Shape;1478;g15431fda98d_3_5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9" name="Google Shape;1479;g15431fda98d_3_5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965945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1003bd6ff09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1003bd6ff09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>
            <a:spLocks noGrp="1"/>
          </p:cNvSpPr>
          <p:nvPr>
            <p:ph type="pic" idx="2"/>
          </p:nvPr>
        </p:nvSpPr>
        <p:spPr>
          <a:xfrm>
            <a:off x="677425" y="792550"/>
            <a:ext cx="2955000" cy="35382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941200" y="1697550"/>
            <a:ext cx="4459500" cy="13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941200" y="2988150"/>
            <a:ext cx="4459500" cy="45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"/>
          <p:cNvSpPr/>
          <p:nvPr/>
        </p:nvSpPr>
        <p:spPr>
          <a:xfrm flipH="1">
            <a:off x="8141803" y="1029600"/>
            <a:ext cx="834447" cy="834007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393603" y="371249"/>
            <a:ext cx="1109658" cy="1115440"/>
            <a:chOff x="2994425" y="803150"/>
            <a:chExt cx="1041150" cy="1046575"/>
          </a:xfrm>
        </p:grpSpPr>
        <p:sp>
          <p:nvSpPr>
            <p:cNvPr id="14" name="Google Shape;14;p2"/>
            <p:cNvSpPr/>
            <p:nvPr/>
          </p:nvSpPr>
          <p:spPr>
            <a:xfrm>
              <a:off x="2994425" y="803150"/>
              <a:ext cx="1041150" cy="10875"/>
            </a:xfrm>
            <a:custGeom>
              <a:avLst/>
              <a:gdLst/>
              <a:ahLst/>
              <a:cxnLst/>
              <a:rect l="l" t="t" r="r" b="b"/>
              <a:pathLst>
                <a:path w="41646" h="435" extrusionOk="0">
                  <a:moveTo>
                    <a:pt x="0" y="0"/>
                  </a:moveTo>
                  <a:lnTo>
                    <a:pt x="0" y="434"/>
                  </a:lnTo>
                  <a:lnTo>
                    <a:pt x="41646" y="434"/>
                  </a:lnTo>
                  <a:lnTo>
                    <a:pt x="41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94425" y="808575"/>
              <a:ext cx="10600" cy="1041150"/>
            </a:xfrm>
            <a:custGeom>
              <a:avLst/>
              <a:gdLst/>
              <a:ahLst/>
              <a:cxnLst/>
              <a:rect l="l" t="t" r="r" b="b"/>
              <a:pathLst>
                <a:path w="424" h="41646" extrusionOk="0">
                  <a:moveTo>
                    <a:pt x="0" y="0"/>
                  </a:moveTo>
                  <a:lnTo>
                    <a:pt x="0" y="41646"/>
                  </a:lnTo>
                  <a:lnTo>
                    <a:pt x="423" y="41646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" name="Google Shape;16;p2"/>
          <p:cNvGrpSpPr/>
          <p:nvPr/>
        </p:nvGrpSpPr>
        <p:grpSpPr>
          <a:xfrm>
            <a:off x="3369775" y="-165787"/>
            <a:ext cx="1321598" cy="738273"/>
            <a:chOff x="6455000" y="3870300"/>
            <a:chExt cx="1321598" cy="738273"/>
          </a:xfrm>
        </p:grpSpPr>
        <p:sp>
          <p:nvSpPr>
            <p:cNvPr id="17" name="Google Shape;17;p2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41;p2"/>
          <p:cNvGrpSpPr/>
          <p:nvPr/>
        </p:nvGrpSpPr>
        <p:grpSpPr>
          <a:xfrm>
            <a:off x="6779200" y="4174675"/>
            <a:ext cx="1321598" cy="738273"/>
            <a:chOff x="6455000" y="3870300"/>
            <a:chExt cx="1321598" cy="738273"/>
          </a:xfrm>
        </p:grpSpPr>
        <p:sp>
          <p:nvSpPr>
            <p:cNvPr id="42" name="Google Shape;42;p2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2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11"/>
          <p:cNvSpPr txBox="1">
            <a:spLocks noGrp="1"/>
          </p:cNvSpPr>
          <p:nvPr>
            <p:ph type="title" hasCustomPrompt="1"/>
          </p:nvPr>
        </p:nvSpPr>
        <p:spPr>
          <a:xfrm>
            <a:off x="1709325" y="1763613"/>
            <a:ext cx="5725500" cy="108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8" name="Google Shape;268;p11"/>
          <p:cNvSpPr txBox="1">
            <a:spLocks noGrp="1"/>
          </p:cNvSpPr>
          <p:nvPr>
            <p:ph type="subTitle" idx="1"/>
          </p:nvPr>
        </p:nvSpPr>
        <p:spPr>
          <a:xfrm>
            <a:off x="1709325" y="2951763"/>
            <a:ext cx="5725500" cy="42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69" name="Google Shape;269;p11"/>
          <p:cNvGrpSpPr/>
          <p:nvPr/>
        </p:nvGrpSpPr>
        <p:grpSpPr>
          <a:xfrm>
            <a:off x="805694" y="4086789"/>
            <a:ext cx="1554561" cy="868416"/>
            <a:chOff x="2163150" y="2361075"/>
            <a:chExt cx="649900" cy="363050"/>
          </a:xfrm>
        </p:grpSpPr>
        <p:sp>
          <p:nvSpPr>
            <p:cNvPr id="270" name="Google Shape;270;p11"/>
            <p:cNvSpPr/>
            <p:nvPr/>
          </p:nvSpPr>
          <p:spPr>
            <a:xfrm>
              <a:off x="2762600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1"/>
            <p:cNvSpPr/>
            <p:nvPr/>
          </p:nvSpPr>
          <p:spPr>
            <a:xfrm>
              <a:off x="2642775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1"/>
            <p:cNvSpPr/>
            <p:nvPr/>
          </p:nvSpPr>
          <p:spPr>
            <a:xfrm>
              <a:off x="2522650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1"/>
            <p:cNvSpPr/>
            <p:nvPr/>
          </p:nvSpPr>
          <p:spPr>
            <a:xfrm>
              <a:off x="2402825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1"/>
            <p:cNvSpPr/>
            <p:nvPr/>
          </p:nvSpPr>
          <p:spPr>
            <a:xfrm>
              <a:off x="2282975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1"/>
            <p:cNvSpPr/>
            <p:nvPr/>
          </p:nvSpPr>
          <p:spPr>
            <a:xfrm>
              <a:off x="2163150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1"/>
            <p:cNvSpPr/>
            <p:nvPr/>
          </p:nvSpPr>
          <p:spPr>
            <a:xfrm>
              <a:off x="2762600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11"/>
            <p:cNvSpPr/>
            <p:nvPr/>
          </p:nvSpPr>
          <p:spPr>
            <a:xfrm>
              <a:off x="2642775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2522650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2402825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2282975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2163150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762600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2642775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2522650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2402825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2282975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2163150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2762600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2642775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2522650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2402825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2282975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2163150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4" name="Google Shape;294;p11"/>
          <p:cNvSpPr/>
          <p:nvPr/>
        </p:nvSpPr>
        <p:spPr>
          <a:xfrm rot="-5400000">
            <a:off x="6695262" y="3694105"/>
            <a:ext cx="1199582" cy="1154207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11"/>
          <p:cNvSpPr/>
          <p:nvPr/>
        </p:nvSpPr>
        <p:spPr>
          <a:xfrm>
            <a:off x="-35325" y="2898975"/>
            <a:ext cx="1603117" cy="1264317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11"/>
          <p:cNvSpPr/>
          <p:nvPr/>
        </p:nvSpPr>
        <p:spPr>
          <a:xfrm rot="-5400000">
            <a:off x="7455963" y="3694105"/>
            <a:ext cx="1199582" cy="1154207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1"/>
          <p:cNvSpPr/>
          <p:nvPr/>
        </p:nvSpPr>
        <p:spPr>
          <a:xfrm rot="-5400000">
            <a:off x="8276613" y="3694105"/>
            <a:ext cx="1199582" cy="1154207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1"/>
          <p:cNvSpPr/>
          <p:nvPr/>
        </p:nvSpPr>
        <p:spPr>
          <a:xfrm rot="-5400000">
            <a:off x="8173701" y="261"/>
            <a:ext cx="970540" cy="970042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1"/>
          <p:cNvSpPr/>
          <p:nvPr/>
        </p:nvSpPr>
        <p:spPr>
          <a:xfrm>
            <a:off x="4407825" y="238125"/>
            <a:ext cx="531150" cy="531150"/>
          </a:xfrm>
          <a:custGeom>
            <a:avLst/>
            <a:gdLst/>
            <a:ahLst/>
            <a:cxnLst/>
            <a:rect l="l" t="t" r="r" b="b"/>
            <a:pathLst>
              <a:path w="21246" h="21246" extrusionOk="0">
                <a:moveTo>
                  <a:pt x="0" y="0"/>
                </a:moveTo>
                <a:lnTo>
                  <a:pt x="0" y="21246"/>
                </a:lnTo>
                <a:cubicBezTo>
                  <a:pt x="11734" y="21246"/>
                  <a:pt x="21246" y="11734"/>
                  <a:pt x="2124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0" name="Google Shape;300;p11"/>
          <p:cNvGrpSpPr/>
          <p:nvPr/>
        </p:nvGrpSpPr>
        <p:grpSpPr>
          <a:xfrm>
            <a:off x="4717844" y="-11"/>
            <a:ext cx="1554561" cy="868416"/>
            <a:chOff x="2163150" y="2361075"/>
            <a:chExt cx="649900" cy="363050"/>
          </a:xfrm>
        </p:grpSpPr>
        <p:sp>
          <p:nvSpPr>
            <p:cNvPr id="301" name="Google Shape;301;p11"/>
            <p:cNvSpPr/>
            <p:nvPr/>
          </p:nvSpPr>
          <p:spPr>
            <a:xfrm>
              <a:off x="2762600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1"/>
            <p:cNvSpPr/>
            <p:nvPr/>
          </p:nvSpPr>
          <p:spPr>
            <a:xfrm>
              <a:off x="2642775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1"/>
            <p:cNvSpPr/>
            <p:nvPr/>
          </p:nvSpPr>
          <p:spPr>
            <a:xfrm>
              <a:off x="2522650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1"/>
            <p:cNvSpPr/>
            <p:nvPr/>
          </p:nvSpPr>
          <p:spPr>
            <a:xfrm>
              <a:off x="2402825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1"/>
            <p:cNvSpPr/>
            <p:nvPr/>
          </p:nvSpPr>
          <p:spPr>
            <a:xfrm>
              <a:off x="2282975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1"/>
            <p:cNvSpPr/>
            <p:nvPr/>
          </p:nvSpPr>
          <p:spPr>
            <a:xfrm>
              <a:off x="2163150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1"/>
            <p:cNvSpPr/>
            <p:nvPr/>
          </p:nvSpPr>
          <p:spPr>
            <a:xfrm>
              <a:off x="2762600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1"/>
            <p:cNvSpPr/>
            <p:nvPr/>
          </p:nvSpPr>
          <p:spPr>
            <a:xfrm>
              <a:off x="2642775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11"/>
            <p:cNvSpPr/>
            <p:nvPr/>
          </p:nvSpPr>
          <p:spPr>
            <a:xfrm>
              <a:off x="2522650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11"/>
            <p:cNvSpPr/>
            <p:nvPr/>
          </p:nvSpPr>
          <p:spPr>
            <a:xfrm>
              <a:off x="2402825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11"/>
            <p:cNvSpPr/>
            <p:nvPr/>
          </p:nvSpPr>
          <p:spPr>
            <a:xfrm>
              <a:off x="2282975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1"/>
            <p:cNvSpPr/>
            <p:nvPr/>
          </p:nvSpPr>
          <p:spPr>
            <a:xfrm>
              <a:off x="2163150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1"/>
            <p:cNvSpPr/>
            <p:nvPr/>
          </p:nvSpPr>
          <p:spPr>
            <a:xfrm>
              <a:off x="2762600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1"/>
            <p:cNvSpPr/>
            <p:nvPr/>
          </p:nvSpPr>
          <p:spPr>
            <a:xfrm>
              <a:off x="2642775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2522650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2402825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2282975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2163150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2762600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2642775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2522650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1"/>
            <p:cNvSpPr/>
            <p:nvPr/>
          </p:nvSpPr>
          <p:spPr>
            <a:xfrm>
              <a:off x="2402825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11"/>
            <p:cNvSpPr/>
            <p:nvPr/>
          </p:nvSpPr>
          <p:spPr>
            <a:xfrm>
              <a:off x="2282975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1"/>
            <p:cNvSpPr/>
            <p:nvPr/>
          </p:nvSpPr>
          <p:spPr>
            <a:xfrm>
              <a:off x="2163150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p13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"/>
          </p:nvPr>
        </p:nvSpPr>
        <p:spPr>
          <a:xfrm>
            <a:off x="621113" y="1797375"/>
            <a:ext cx="2610900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subTitle" idx="2"/>
          </p:nvPr>
        </p:nvSpPr>
        <p:spPr>
          <a:xfrm>
            <a:off x="621100" y="2138450"/>
            <a:ext cx="2610900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3" hasCustomPrompt="1"/>
          </p:nvPr>
        </p:nvSpPr>
        <p:spPr>
          <a:xfrm>
            <a:off x="621088" y="1214475"/>
            <a:ext cx="10392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31" name="Google Shape;331;p13"/>
          <p:cNvSpPr txBox="1">
            <a:spLocks noGrp="1"/>
          </p:cNvSpPr>
          <p:nvPr>
            <p:ph type="subTitle" idx="4"/>
          </p:nvPr>
        </p:nvSpPr>
        <p:spPr>
          <a:xfrm>
            <a:off x="3266475" y="1797375"/>
            <a:ext cx="2610900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2" name="Google Shape;332;p13"/>
          <p:cNvSpPr txBox="1">
            <a:spLocks noGrp="1"/>
          </p:cNvSpPr>
          <p:nvPr>
            <p:ph type="subTitle" idx="5"/>
          </p:nvPr>
        </p:nvSpPr>
        <p:spPr>
          <a:xfrm>
            <a:off x="3266463" y="2138450"/>
            <a:ext cx="2610900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33" name="Google Shape;333;p13"/>
          <p:cNvSpPr txBox="1">
            <a:spLocks noGrp="1"/>
          </p:cNvSpPr>
          <p:nvPr>
            <p:ph type="title" idx="6" hasCustomPrompt="1"/>
          </p:nvPr>
        </p:nvSpPr>
        <p:spPr>
          <a:xfrm>
            <a:off x="3266450" y="1214475"/>
            <a:ext cx="10392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34" name="Google Shape;334;p13"/>
          <p:cNvSpPr txBox="1">
            <a:spLocks noGrp="1"/>
          </p:cNvSpPr>
          <p:nvPr>
            <p:ph type="subTitle" idx="7"/>
          </p:nvPr>
        </p:nvSpPr>
        <p:spPr>
          <a:xfrm>
            <a:off x="5911863" y="1797375"/>
            <a:ext cx="2610900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5" name="Google Shape;335;p13"/>
          <p:cNvSpPr txBox="1">
            <a:spLocks noGrp="1"/>
          </p:cNvSpPr>
          <p:nvPr>
            <p:ph type="subTitle" idx="8"/>
          </p:nvPr>
        </p:nvSpPr>
        <p:spPr>
          <a:xfrm>
            <a:off x="5911850" y="2138450"/>
            <a:ext cx="2610900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13"/>
          <p:cNvSpPr txBox="1">
            <a:spLocks noGrp="1"/>
          </p:cNvSpPr>
          <p:nvPr>
            <p:ph type="title" idx="9" hasCustomPrompt="1"/>
          </p:nvPr>
        </p:nvSpPr>
        <p:spPr>
          <a:xfrm>
            <a:off x="5957013" y="1214475"/>
            <a:ext cx="10392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37" name="Google Shape;337;p13"/>
          <p:cNvSpPr txBox="1">
            <a:spLocks noGrp="1"/>
          </p:cNvSpPr>
          <p:nvPr>
            <p:ph type="subTitle" idx="13"/>
          </p:nvPr>
        </p:nvSpPr>
        <p:spPr>
          <a:xfrm>
            <a:off x="621113" y="3532350"/>
            <a:ext cx="2610900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13"/>
          <p:cNvSpPr txBox="1">
            <a:spLocks noGrp="1"/>
          </p:cNvSpPr>
          <p:nvPr>
            <p:ph type="subTitle" idx="14"/>
          </p:nvPr>
        </p:nvSpPr>
        <p:spPr>
          <a:xfrm>
            <a:off x="621100" y="3873425"/>
            <a:ext cx="2610900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39" name="Google Shape;339;p13"/>
          <p:cNvSpPr txBox="1">
            <a:spLocks noGrp="1"/>
          </p:cNvSpPr>
          <p:nvPr>
            <p:ph type="title" idx="15" hasCustomPrompt="1"/>
          </p:nvPr>
        </p:nvSpPr>
        <p:spPr>
          <a:xfrm>
            <a:off x="621088" y="2949450"/>
            <a:ext cx="10392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40" name="Google Shape;340;p13"/>
          <p:cNvSpPr txBox="1">
            <a:spLocks noGrp="1"/>
          </p:cNvSpPr>
          <p:nvPr>
            <p:ph type="subTitle" idx="16"/>
          </p:nvPr>
        </p:nvSpPr>
        <p:spPr>
          <a:xfrm>
            <a:off x="3266475" y="3532350"/>
            <a:ext cx="2610900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1" name="Google Shape;341;p13"/>
          <p:cNvSpPr txBox="1">
            <a:spLocks noGrp="1"/>
          </p:cNvSpPr>
          <p:nvPr>
            <p:ph type="subTitle" idx="17"/>
          </p:nvPr>
        </p:nvSpPr>
        <p:spPr>
          <a:xfrm>
            <a:off x="3266463" y="3873425"/>
            <a:ext cx="2610900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42" name="Google Shape;342;p13"/>
          <p:cNvSpPr txBox="1">
            <a:spLocks noGrp="1"/>
          </p:cNvSpPr>
          <p:nvPr>
            <p:ph type="title" idx="18" hasCustomPrompt="1"/>
          </p:nvPr>
        </p:nvSpPr>
        <p:spPr>
          <a:xfrm>
            <a:off x="3266450" y="2949450"/>
            <a:ext cx="10392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43" name="Google Shape;343;p13"/>
          <p:cNvSpPr txBox="1">
            <a:spLocks noGrp="1"/>
          </p:cNvSpPr>
          <p:nvPr>
            <p:ph type="subTitle" idx="19"/>
          </p:nvPr>
        </p:nvSpPr>
        <p:spPr>
          <a:xfrm>
            <a:off x="5911863" y="3532350"/>
            <a:ext cx="2610900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4" name="Google Shape;344;p13"/>
          <p:cNvSpPr txBox="1">
            <a:spLocks noGrp="1"/>
          </p:cNvSpPr>
          <p:nvPr>
            <p:ph type="subTitle" idx="20"/>
          </p:nvPr>
        </p:nvSpPr>
        <p:spPr>
          <a:xfrm>
            <a:off x="5911850" y="3873425"/>
            <a:ext cx="2610900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45" name="Google Shape;345;p13"/>
          <p:cNvSpPr txBox="1">
            <a:spLocks noGrp="1"/>
          </p:cNvSpPr>
          <p:nvPr>
            <p:ph type="title" idx="21" hasCustomPrompt="1"/>
          </p:nvPr>
        </p:nvSpPr>
        <p:spPr>
          <a:xfrm>
            <a:off x="5877375" y="2949450"/>
            <a:ext cx="10719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46" name="Google Shape;346;p13"/>
          <p:cNvSpPr/>
          <p:nvPr/>
        </p:nvSpPr>
        <p:spPr>
          <a:xfrm>
            <a:off x="-321400" y="2787487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" name="Google Shape;347;p13"/>
          <p:cNvSpPr/>
          <p:nvPr/>
        </p:nvSpPr>
        <p:spPr>
          <a:xfrm rot="5400000">
            <a:off x="7550172" y="2561"/>
            <a:ext cx="1377964" cy="1192892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8" name="Google Shape;348;p13"/>
          <p:cNvGrpSpPr/>
          <p:nvPr/>
        </p:nvGrpSpPr>
        <p:grpSpPr>
          <a:xfrm>
            <a:off x="7701921" y="4727370"/>
            <a:ext cx="1321598" cy="308740"/>
            <a:chOff x="36525" y="4786550"/>
            <a:chExt cx="1321598" cy="308740"/>
          </a:xfrm>
        </p:grpSpPr>
        <p:sp>
          <p:nvSpPr>
            <p:cNvPr id="349" name="Google Shape;349;p13"/>
            <p:cNvSpPr/>
            <p:nvPr/>
          </p:nvSpPr>
          <p:spPr>
            <a:xfrm>
              <a:off x="1255533" y="478655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3"/>
            <p:cNvSpPr/>
            <p:nvPr/>
          </p:nvSpPr>
          <p:spPr>
            <a:xfrm>
              <a:off x="1011863" y="478655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3"/>
            <p:cNvSpPr/>
            <p:nvPr/>
          </p:nvSpPr>
          <p:spPr>
            <a:xfrm>
              <a:off x="767584" y="478655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3"/>
            <p:cNvSpPr/>
            <p:nvPr/>
          </p:nvSpPr>
          <p:spPr>
            <a:xfrm>
              <a:off x="523915" y="478655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13"/>
            <p:cNvSpPr/>
            <p:nvPr/>
          </p:nvSpPr>
          <p:spPr>
            <a:xfrm>
              <a:off x="280194" y="478655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13"/>
            <p:cNvSpPr/>
            <p:nvPr/>
          </p:nvSpPr>
          <p:spPr>
            <a:xfrm>
              <a:off x="36525" y="478655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3"/>
            <p:cNvSpPr/>
            <p:nvPr/>
          </p:nvSpPr>
          <p:spPr>
            <a:xfrm>
              <a:off x="1255533" y="500708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3"/>
            <p:cNvSpPr/>
            <p:nvPr/>
          </p:nvSpPr>
          <p:spPr>
            <a:xfrm>
              <a:off x="1011863" y="500708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3"/>
            <p:cNvSpPr/>
            <p:nvPr/>
          </p:nvSpPr>
          <p:spPr>
            <a:xfrm>
              <a:off x="767584" y="500708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3"/>
            <p:cNvSpPr/>
            <p:nvPr/>
          </p:nvSpPr>
          <p:spPr>
            <a:xfrm>
              <a:off x="523915" y="500708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3"/>
            <p:cNvSpPr/>
            <p:nvPr/>
          </p:nvSpPr>
          <p:spPr>
            <a:xfrm>
              <a:off x="280194" y="500708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3"/>
            <p:cNvSpPr/>
            <p:nvPr/>
          </p:nvSpPr>
          <p:spPr>
            <a:xfrm>
              <a:off x="36525" y="500708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7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14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14"/>
          <p:cNvSpPr/>
          <p:nvPr/>
        </p:nvSpPr>
        <p:spPr>
          <a:xfrm>
            <a:off x="7018625" y="18557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14"/>
          <p:cNvSpPr/>
          <p:nvPr/>
        </p:nvSpPr>
        <p:spPr>
          <a:xfrm>
            <a:off x="8605125" y="4608575"/>
            <a:ext cx="535500" cy="535225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14"/>
          <p:cNvSpPr/>
          <p:nvPr/>
        </p:nvSpPr>
        <p:spPr>
          <a:xfrm>
            <a:off x="8374950" y="4404075"/>
            <a:ext cx="540375" cy="540125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4"/>
          <p:cNvSpPr/>
          <p:nvPr/>
        </p:nvSpPr>
        <p:spPr>
          <a:xfrm>
            <a:off x="8605125" y="4608575"/>
            <a:ext cx="310200" cy="310200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4"/>
          <p:cNvSpPr/>
          <p:nvPr/>
        </p:nvSpPr>
        <p:spPr>
          <a:xfrm flipH="1">
            <a:off x="7677745" y="0"/>
            <a:ext cx="1563705" cy="1233234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8" name="Google Shape;368;p14"/>
          <p:cNvGrpSpPr/>
          <p:nvPr/>
        </p:nvGrpSpPr>
        <p:grpSpPr>
          <a:xfrm>
            <a:off x="-204100" y="4754150"/>
            <a:ext cx="1321598" cy="738273"/>
            <a:chOff x="6455000" y="3870300"/>
            <a:chExt cx="1321598" cy="738273"/>
          </a:xfrm>
        </p:grpSpPr>
        <p:sp>
          <p:nvSpPr>
            <p:cNvPr id="369" name="Google Shape;369;p14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14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14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14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14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14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14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14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4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4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4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14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14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14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14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14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14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14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14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14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14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14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14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4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7_1">
    <p:spTree>
      <p:nvGrpSpPr>
        <p:cNvPr id="1" name="Shape 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" name="Google Shape;394;p15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5" name="Google Shape;395;p15"/>
          <p:cNvGrpSpPr/>
          <p:nvPr/>
        </p:nvGrpSpPr>
        <p:grpSpPr>
          <a:xfrm rot="10800000">
            <a:off x="7722475" y="3918925"/>
            <a:ext cx="1041150" cy="1046575"/>
            <a:chOff x="2994425" y="803150"/>
            <a:chExt cx="1041150" cy="1046575"/>
          </a:xfrm>
        </p:grpSpPr>
        <p:sp>
          <p:nvSpPr>
            <p:cNvPr id="396" name="Google Shape;396;p15"/>
            <p:cNvSpPr/>
            <p:nvPr/>
          </p:nvSpPr>
          <p:spPr>
            <a:xfrm>
              <a:off x="2994425" y="803150"/>
              <a:ext cx="1041150" cy="10875"/>
            </a:xfrm>
            <a:custGeom>
              <a:avLst/>
              <a:gdLst/>
              <a:ahLst/>
              <a:cxnLst/>
              <a:rect l="l" t="t" r="r" b="b"/>
              <a:pathLst>
                <a:path w="41646" h="435" extrusionOk="0">
                  <a:moveTo>
                    <a:pt x="0" y="0"/>
                  </a:moveTo>
                  <a:lnTo>
                    <a:pt x="0" y="434"/>
                  </a:lnTo>
                  <a:lnTo>
                    <a:pt x="41646" y="434"/>
                  </a:lnTo>
                  <a:lnTo>
                    <a:pt x="41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5"/>
            <p:cNvSpPr/>
            <p:nvPr/>
          </p:nvSpPr>
          <p:spPr>
            <a:xfrm>
              <a:off x="2994425" y="808575"/>
              <a:ext cx="10600" cy="1041150"/>
            </a:xfrm>
            <a:custGeom>
              <a:avLst/>
              <a:gdLst/>
              <a:ahLst/>
              <a:cxnLst/>
              <a:rect l="l" t="t" r="r" b="b"/>
              <a:pathLst>
                <a:path w="424" h="41646" extrusionOk="0">
                  <a:moveTo>
                    <a:pt x="0" y="0"/>
                  </a:moveTo>
                  <a:lnTo>
                    <a:pt x="0" y="41646"/>
                  </a:lnTo>
                  <a:lnTo>
                    <a:pt x="423" y="41646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" name="Google Shape;398;p15"/>
          <p:cNvGrpSpPr/>
          <p:nvPr/>
        </p:nvGrpSpPr>
        <p:grpSpPr>
          <a:xfrm>
            <a:off x="7822400" y="373138"/>
            <a:ext cx="1321598" cy="738273"/>
            <a:chOff x="6455000" y="3870300"/>
            <a:chExt cx="1321598" cy="738273"/>
          </a:xfrm>
        </p:grpSpPr>
        <p:sp>
          <p:nvSpPr>
            <p:cNvPr id="399" name="Google Shape;399;p15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5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5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5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5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15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15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5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5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5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5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5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5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5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5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5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5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15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5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15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5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5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5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15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3" name="Google Shape;423;p15"/>
          <p:cNvSpPr/>
          <p:nvPr/>
        </p:nvSpPr>
        <p:spPr>
          <a:xfrm flipH="1">
            <a:off x="-15" y="4352806"/>
            <a:ext cx="791415" cy="791009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424;p15"/>
          <p:cNvSpPr/>
          <p:nvPr/>
        </p:nvSpPr>
        <p:spPr>
          <a:xfrm flipH="1">
            <a:off x="332955" y="4352806"/>
            <a:ext cx="458445" cy="458445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_1"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" name="Google Shape;426;p16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27" name="Google Shape;427;p16"/>
          <p:cNvSpPr txBox="1">
            <a:spLocks noGrp="1"/>
          </p:cNvSpPr>
          <p:nvPr>
            <p:ph type="subTitle" idx="1"/>
          </p:nvPr>
        </p:nvSpPr>
        <p:spPr>
          <a:xfrm>
            <a:off x="3452900" y="2437413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28" name="Google Shape;428;p16"/>
          <p:cNvSpPr txBox="1">
            <a:spLocks noGrp="1"/>
          </p:cNvSpPr>
          <p:nvPr>
            <p:ph type="subTitle" idx="2"/>
          </p:nvPr>
        </p:nvSpPr>
        <p:spPr>
          <a:xfrm>
            <a:off x="3452863" y="27953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9" name="Google Shape;429;p16"/>
          <p:cNvSpPr txBox="1">
            <a:spLocks noGrp="1"/>
          </p:cNvSpPr>
          <p:nvPr>
            <p:ph type="subTitle" idx="3"/>
          </p:nvPr>
        </p:nvSpPr>
        <p:spPr>
          <a:xfrm>
            <a:off x="1034238" y="2437413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0" name="Google Shape;430;p16"/>
          <p:cNvSpPr txBox="1">
            <a:spLocks noGrp="1"/>
          </p:cNvSpPr>
          <p:nvPr>
            <p:ph type="subTitle" idx="4"/>
          </p:nvPr>
        </p:nvSpPr>
        <p:spPr>
          <a:xfrm>
            <a:off x="1034225" y="27953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1" name="Google Shape;431;p16"/>
          <p:cNvSpPr txBox="1">
            <a:spLocks noGrp="1"/>
          </p:cNvSpPr>
          <p:nvPr>
            <p:ph type="subTitle" idx="5"/>
          </p:nvPr>
        </p:nvSpPr>
        <p:spPr>
          <a:xfrm>
            <a:off x="5871625" y="2437413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" name="Google Shape;432;p16"/>
          <p:cNvSpPr txBox="1">
            <a:spLocks noGrp="1"/>
          </p:cNvSpPr>
          <p:nvPr>
            <p:ph type="subTitle" idx="6"/>
          </p:nvPr>
        </p:nvSpPr>
        <p:spPr>
          <a:xfrm>
            <a:off x="5871588" y="27953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3" name="Google Shape;433;p16"/>
          <p:cNvSpPr/>
          <p:nvPr/>
        </p:nvSpPr>
        <p:spPr>
          <a:xfrm>
            <a:off x="-382450" y="4136475"/>
            <a:ext cx="1360274" cy="1308821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4" name="Google Shape;434;p16"/>
          <p:cNvGrpSpPr/>
          <p:nvPr/>
        </p:nvGrpSpPr>
        <p:grpSpPr>
          <a:xfrm>
            <a:off x="4978975" y="4056925"/>
            <a:ext cx="1321598" cy="738273"/>
            <a:chOff x="6455000" y="3870300"/>
            <a:chExt cx="1321598" cy="738273"/>
          </a:xfrm>
        </p:grpSpPr>
        <p:sp>
          <p:nvSpPr>
            <p:cNvPr id="435" name="Google Shape;435;p16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16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16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6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6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6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16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16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16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16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6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6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16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16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16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16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16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16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16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9" name="Google Shape;459;p16"/>
          <p:cNvSpPr/>
          <p:nvPr/>
        </p:nvSpPr>
        <p:spPr>
          <a:xfrm flipH="1">
            <a:off x="8418403" y="167949"/>
            <a:ext cx="484098" cy="484098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2_2"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p17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62" name="Google Shape;462;p17"/>
          <p:cNvSpPr txBox="1">
            <a:spLocks noGrp="1"/>
          </p:cNvSpPr>
          <p:nvPr>
            <p:ph type="subTitle" idx="1"/>
          </p:nvPr>
        </p:nvSpPr>
        <p:spPr>
          <a:xfrm>
            <a:off x="4775738" y="1882738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63" name="Google Shape;463;p17"/>
          <p:cNvSpPr txBox="1">
            <a:spLocks noGrp="1"/>
          </p:cNvSpPr>
          <p:nvPr>
            <p:ph type="subTitle" idx="2"/>
          </p:nvPr>
        </p:nvSpPr>
        <p:spPr>
          <a:xfrm>
            <a:off x="4775700" y="2240625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4" name="Google Shape;464;p17"/>
          <p:cNvSpPr txBox="1">
            <a:spLocks noGrp="1"/>
          </p:cNvSpPr>
          <p:nvPr>
            <p:ph type="subTitle" idx="3"/>
          </p:nvPr>
        </p:nvSpPr>
        <p:spPr>
          <a:xfrm>
            <a:off x="2129875" y="1882738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65" name="Google Shape;465;p17"/>
          <p:cNvSpPr txBox="1">
            <a:spLocks noGrp="1"/>
          </p:cNvSpPr>
          <p:nvPr>
            <p:ph type="subTitle" idx="4"/>
          </p:nvPr>
        </p:nvSpPr>
        <p:spPr>
          <a:xfrm>
            <a:off x="2129863" y="2240625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6" name="Google Shape;466;p17"/>
          <p:cNvSpPr txBox="1">
            <a:spLocks noGrp="1"/>
          </p:cNvSpPr>
          <p:nvPr>
            <p:ph type="subTitle" idx="5"/>
          </p:nvPr>
        </p:nvSpPr>
        <p:spPr>
          <a:xfrm>
            <a:off x="4775738" y="3614275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67" name="Google Shape;467;p17"/>
          <p:cNvSpPr txBox="1">
            <a:spLocks noGrp="1"/>
          </p:cNvSpPr>
          <p:nvPr>
            <p:ph type="subTitle" idx="6"/>
          </p:nvPr>
        </p:nvSpPr>
        <p:spPr>
          <a:xfrm>
            <a:off x="4775750" y="39721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8" name="Google Shape;468;p17"/>
          <p:cNvSpPr txBox="1">
            <a:spLocks noGrp="1"/>
          </p:cNvSpPr>
          <p:nvPr>
            <p:ph type="subTitle" idx="7"/>
          </p:nvPr>
        </p:nvSpPr>
        <p:spPr>
          <a:xfrm>
            <a:off x="2129888" y="3614275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69" name="Google Shape;469;p17"/>
          <p:cNvSpPr txBox="1">
            <a:spLocks noGrp="1"/>
          </p:cNvSpPr>
          <p:nvPr>
            <p:ph type="subTitle" idx="8"/>
          </p:nvPr>
        </p:nvSpPr>
        <p:spPr>
          <a:xfrm>
            <a:off x="2129850" y="39721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70" name="Google Shape;470;p17"/>
          <p:cNvSpPr/>
          <p:nvPr/>
        </p:nvSpPr>
        <p:spPr>
          <a:xfrm>
            <a:off x="7482900" y="-15072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" name="Google Shape;471;p17"/>
          <p:cNvSpPr/>
          <p:nvPr/>
        </p:nvSpPr>
        <p:spPr>
          <a:xfrm rot="10800000" flipH="1">
            <a:off x="521175" y="4056175"/>
            <a:ext cx="847146" cy="846700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" name="Google Shape;472;p17"/>
          <p:cNvSpPr/>
          <p:nvPr/>
        </p:nvSpPr>
        <p:spPr>
          <a:xfrm rot="10800000" flipH="1">
            <a:off x="827300" y="4154637"/>
            <a:ext cx="427238" cy="427238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3" name="Google Shape;473;p17"/>
          <p:cNvGrpSpPr/>
          <p:nvPr/>
        </p:nvGrpSpPr>
        <p:grpSpPr>
          <a:xfrm>
            <a:off x="-357425" y="2577250"/>
            <a:ext cx="1321598" cy="738273"/>
            <a:chOff x="6455000" y="3870300"/>
            <a:chExt cx="1321598" cy="738273"/>
          </a:xfrm>
        </p:grpSpPr>
        <p:sp>
          <p:nvSpPr>
            <p:cNvPr id="474" name="Google Shape;474;p17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17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17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17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17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17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17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17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17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17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17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17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17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17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17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17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17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17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17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17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17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17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7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17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8" name="Google Shape;498;p17"/>
          <p:cNvSpPr/>
          <p:nvPr/>
        </p:nvSpPr>
        <p:spPr>
          <a:xfrm>
            <a:off x="7482900" y="442750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7"/>
          <p:cNvSpPr/>
          <p:nvPr/>
        </p:nvSpPr>
        <p:spPr>
          <a:xfrm flipH="1">
            <a:off x="7676372" y="3414275"/>
            <a:ext cx="1693053" cy="1335245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3"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18"/>
          <p:cNvSpPr txBox="1">
            <a:spLocks noGrp="1"/>
          </p:cNvSpPr>
          <p:nvPr>
            <p:ph type="subTitle" idx="1"/>
          </p:nvPr>
        </p:nvSpPr>
        <p:spPr>
          <a:xfrm>
            <a:off x="1326709" y="3119039"/>
            <a:ext cx="6490800" cy="5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2" name="Google Shape;502;p18"/>
          <p:cNvSpPr txBox="1">
            <a:spLocks noGrp="1"/>
          </p:cNvSpPr>
          <p:nvPr>
            <p:ph type="subTitle" idx="2"/>
          </p:nvPr>
        </p:nvSpPr>
        <p:spPr>
          <a:xfrm>
            <a:off x="1326675" y="1509638"/>
            <a:ext cx="6490800" cy="174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 sz="2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2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2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2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2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2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2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2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2900"/>
            </a:lvl9pPr>
          </a:lstStyle>
          <a:p>
            <a:endParaRPr/>
          </a:p>
        </p:txBody>
      </p:sp>
      <p:sp>
        <p:nvSpPr>
          <p:cNvPr id="503" name="Google Shape;503;p18"/>
          <p:cNvSpPr/>
          <p:nvPr/>
        </p:nvSpPr>
        <p:spPr>
          <a:xfrm>
            <a:off x="8477600" y="30992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" name="Google Shape;504;p18"/>
          <p:cNvSpPr/>
          <p:nvPr/>
        </p:nvSpPr>
        <p:spPr>
          <a:xfrm>
            <a:off x="8221105" y="4221382"/>
            <a:ext cx="922881" cy="922407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" name="Google Shape;505;p18"/>
          <p:cNvSpPr/>
          <p:nvPr/>
        </p:nvSpPr>
        <p:spPr>
          <a:xfrm>
            <a:off x="7733375" y="3755950"/>
            <a:ext cx="931282" cy="930851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8"/>
          <p:cNvSpPr/>
          <p:nvPr/>
        </p:nvSpPr>
        <p:spPr>
          <a:xfrm>
            <a:off x="8279376" y="4279651"/>
            <a:ext cx="418057" cy="418057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" name="Google Shape;507;p18"/>
          <p:cNvGrpSpPr/>
          <p:nvPr/>
        </p:nvGrpSpPr>
        <p:grpSpPr>
          <a:xfrm>
            <a:off x="1269725" y="104400"/>
            <a:ext cx="1321598" cy="738273"/>
            <a:chOff x="6455000" y="3870300"/>
            <a:chExt cx="1321598" cy="738273"/>
          </a:xfrm>
        </p:grpSpPr>
        <p:sp>
          <p:nvSpPr>
            <p:cNvPr id="508" name="Google Shape;508;p18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8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8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2" name="Google Shape;532;p18"/>
          <p:cNvSpPr/>
          <p:nvPr/>
        </p:nvSpPr>
        <p:spPr>
          <a:xfrm>
            <a:off x="7874225" y="30992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18"/>
          <p:cNvSpPr/>
          <p:nvPr/>
        </p:nvSpPr>
        <p:spPr>
          <a:xfrm>
            <a:off x="7270850" y="30992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18"/>
          <p:cNvSpPr/>
          <p:nvPr/>
        </p:nvSpPr>
        <p:spPr>
          <a:xfrm>
            <a:off x="-235825" y="3537650"/>
            <a:ext cx="1662026" cy="1310776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2"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19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19"/>
          <p:cNvSpPr txBox="1">
            <a:spLocks noGrp="1"/>
          </p:cNvSpPr>
          <p:nvPr>
            <p:ph type="subTitle" idx="1"/>
          </p:nvPr>
        </p:nvSpPr>
        <p:spPr>
          <a:xfrm>
            <a:off x="3452900" y="1882738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8" name="Google Shape;538;p19"/>
          <p:cNvSpPr txBox="1">
            <a:spLocks noGrp="1"/>
          </p:cNvSpPr>
          <p:nvPr>
            <p:ph type="subTitle" idx="2"/>
          </p:nvPr>
        </p:nvSpPr>
        <p:spPr>
          <a:xfrm>
            <a:off x="3452863" y="2240625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9" name="Google Shape;539;p19"/>
          <p:cNvSpPr txBox="1">
            <a:spLocks noGrp="1"/>
          </p:cNvSpPr>
          <p:nvPr>
            <p:ph type="subTitle" idx="3"/>
          </p:nvPr>
        </p:nvSpPr>
        <p:spPr>
          <a:xfrm>
            <a:off x="1034238" y="1882738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40" name="Google Shape;540;p19"/>
          <p:cNvSpPr txBox="1">
            <a:spLocks noGrp="1"/>
          </p:cNvSpPr>
          <p:nvPr>
            <p:ph type="subTitle" idx="4"/>
          </p:nvPr>
        </p:nvSpPr>
        <p:spPr>
          <a:xfrm>
            <a:off x="1034225" y="2240625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1" name="Google Shape;541;p19"/>
          <p:cNvSpPr txBox="1">
            <a:spLocks noGrp="1"/>
          </p:cNvSpPr>
          <p:nvPr>
            <p:ph type="subTitle" idx="5"/>
          </p:nvPr>
        </p:nvSpPr>
        <p:spPr>
          <a:xfrm>
            <a:off x="5871625" y="1882738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42" name="Google Shape;542;p19"/>
          <p:cNvSpPr txBox="1">
            <a:spLocks noGrp="1"/>
          </p:cNvSpPr>
          <p:nvPr>
            <p:ph type="subTitle" idx="6"/>
          </p:nvPr>
        </p:nvSpPr>
        <p:spPr>
          <a:xfrm>
            <a:off x="5871538" y="2248163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3" name="Google Shape;543;p19"/>
          <p:cNvSpPr txBox="1">
            <a:spLocks noGrp="1"/>
          </p:cNvSpPr>
          <p:nvPr>
            <p:ph type="subTitle" idx="7"/>
          </p:nvPr>
        </p:nvSpPr>
        <p:spPr>
          <a:xfrm>
            <a:off x="3452900" y="3614275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44" name="Google Shape;544;p19"/>
          <p:cNvSpPr txBox="1">
            <a:spLocks noGrp="1"/>
          </p:cNvSpPr>
          <p:nvPr>
            <p:ph type="subTitle" idx="8"/>
          </p:nvPr>
        </p:nvSpPr>
        <p:spPr>
          <a:xfrm>
            <a:off x="3452913" y="39721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5" name="Google Shape;545;p19"/>
          <p:cNvSpPr txBox="1">
            <a:spLocks noGrp="1"/>
          </p:cNvSpPr>
          <p:nvPr>
            <p:ph type="subTitle" idx="9"/>
          </p:nvPr>
        </p:nvSpPr>
        <p:spPr>
          <a:xfrm>
            <a:off x="1034250" y="3614275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46" name="Google Shape;546;p19"/>
          <p:cNvSpPr txBox="1">
            <a:spLocks noGrp="1"/>
          </p:cNvSpPr>
          <p:nvPr>
            <p:ph type="subTitle" idx="13"/>
          </p:nvPr>
        </p:nvSpPr>
        <p:spPr>
          <a:xfrm>
            <a:off x="1034213" y="39721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7" name="Google Shape;547;p19"/>
          <p:cNvSpPr txBox="1">
            <a:spLocks noGrp="1"/>
          </p:cNvSpPr>
          <p:nvPr>
            <p:ph type="subTitle" idx="14"/>
          </p:nvPr>
        </p:nvSpPr>
        <p:spPr>
          <a:xfrm>
            <a:off x="5871625" y="3614275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48" name="Google Shape;548;p19"/>
          <p:cNvSpPr txBox="1">
            <a:spLocks noGrp="1"/>
          </p:cNvSpPr>
          <p:nvPr>
            <p:ph type="subTitle" idx="15"/>
          </p:nvPr>
        </p:nvSpPr>
        <p:spPr>
          <a:xfrm>
            <a:off x="5871588" y="39721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9" name="Google Shape;549;p19"/>
          <p:cNvSpPr/>
          <p:nvPr/>
        </p:nvSpPr>
        <p:spPr>
          <a:xfrm>
            <a:off x="7854325" y="-252100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" name="Google Shape;550;p19"/>
          <p:cNvSpPr/>
          <p:nvPr/>
        </p:nvSpPr>
        <p:spPr>
          <a:xfrm rot="10800000">
            <a:off x="8171624" y="4171124"/>
            <a:ext cx="972376" cy="972376"/>
          </a:xfrm>
          <a:custGeom>
            <a:avLst/>
            <a:gdLst/>
            <a:ahLst/>
            <a:cxnLst/>
            <a:rect l="l" t="t" r="r" b="b"/>
            <a:pathLst>
              <a:path w="21246" h="21246" extrusionOk="0">
                <a:moveTo>
                  <a:pt x="0" y="0"/>
                </a:moveTo>
                <a:lnTo>
                  <a:pt x="0" y="21246"/>
                </a:lnTo>
                <a:cubicBezTo>
                  <a:pt x="11734" y="21246"/>
                  <a:pt x="21246" y="11734"/>
                  <a:pt x="212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" name="Google Shape;551;p19"/>
          <p:cNvSpPr/>
          <p:nvPr/>
        </p:nvSpPr>
        <p:spPr>
          <a:xfrm>
            <a:off x="7854325" y="27567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2" name="Google Shape;552;p19"/>
          <p:cNvGrpSpPr/>
          <p:nvPr/>
        </p:nvGrpSpPr>
        <p:grpSpPr>
          <a:xfrm>
            <a:off x="3115225" y="4786550"/>
            <a:ext cx="1321598" cy="308740"/>
            <a:chOff x="36525" y="4786550"/>
            <a:chExt cx="1321598" cy="308740"/>
          </a:xfrm>
        </p:grpSpPr>
        <p:sp>
          <p:nvSpPr>
            <p:cNvPr id="553" name="Google Shape;553;p19"/>
            <p:cNvSpPr/>
            <p:nvPr/>
          </p:nvSpPr>
          <p:spPr>
            <a:xfrm>
              <a:off x="1255533" y="478655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1011863" y="478655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9"/>
            <p:cNvSpPr/>
            <p:nvPr/>
          </p:nvSpPr>
          <p:spPr>
            <a:xfrm>
              <a:off x="767584" y="478655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9"/>
            <p:cNvSpPr/>
            <p:nvPr/>
          </p:nvSpPr>
          <p:spPr>
            <a:xfrm>
              <a:off x="523915" y="478655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9"/>
            <p:cNvSpPr/>
            <p:nvPr/>
          </p:nvSpPr>
          <p:spPr>
            <a:xfrm>
              <a:off x="280194" y="478655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9"/>
            <p:cNvSpPr/>
            <p:nvPr/>
          </p:nvSpPr>
          <p:spPr>
            <a:xfrm>
              <a:off x="36525" y="478655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9"/>
            <p:cNvSpPr/>
            <p:nvPr/>
          </p:nvSpPr>
          <p:spPr>
            <a:xfrm>
              <a:off x="1255533" y="500708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9"/>
            <p:cNvSpPr/>
            <p:nvPr/>
          </p:nvSpPr>
          <p:spPr>
            <a:xfrm>
              <a:off x="1011863" y="500708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9"/>
            <p:cNvSpPr/>
            <p:nvPr/>
          </p:nvSpPr>
          <p:spPr>
            <a:xfrm>
              <a:off x="767584" y="500708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19"/>
            <p:cNvSpPr/>
            <p:nvPr/>
          </p:nvSpPr>
          <p:spPr>
            <a:xfrm>
              <a:off x="523915" y="500708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19"/>
            <p:cNvSpPr/>
            <p:nvPr/>
          </p:nvSpPr>
          <p:spPr>
            <a:xfrm>
              <a:off x="280194" y="500708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19"/>
            <p:cNvSpPr/>
            <p:nvPr/>
          </p:nvSpPr>
          <p:spPr>
            <a:xfrm>
              <a:off x="36525" y="500708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5" name="Google Shape;565;p19"/>
          <p:cNvSpPr/>
          <p:nvPr/>
        </p:nvSpPr>
        <p:spPr>
          <a:xfrm>
            <a:off x="8040850" y="904000"/>
            <a:ext cx="569443" cy="547904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" name="Google Shape;566;p19"/>
          <p:cNvSpPr/>
          <p:nvPr/>
        </p:nvSpPr>
        <p:spPr>
          <a:xfrm>
            <a:off x="-229225" y="2684600"/>
            <a:ext cx="1470415" cy="1159660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4"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Google Shape;568;p20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 dirty="0"/>
          </a:p>
        </p:txBody>
      </p:sp>
      <p:sp>
        <p:nvSpPr>
          <p:cNvPr id="569" name="Google Shape;569;p20"/>
          <p:cNvSpPr txBox="1">
            <a:spLocks noGrp="1"/>
          </p:cNvSpPr>
          <p:nvPr>
            <p:ph type="subTitle" idx="1"/>
          </p:nvPr>
        </p:nvSpPr>
        <p:spPr>
          <a:xfrm>
            <a:off x="1534695" y="1778925"/>
            <a:ext cx="27057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70" name="Google Shape;570;p20"/>
          <p:cNvSpPr txBox="1">
            <a:spLocks noGrp="1"/>
          </p:cNvSpPr>
          <p:nvPr>
            <p:ph type="subTitle" idx="2"/>
          </p:nvPr>
        </p:nvSpPr>
        <p:spPr>
          <a:xfrm>
            <a:off x="1534675" y="2091950"/>
            <a:ext cx="2705700" cy="18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1" name="Google Shape;571;p20"/>
          <p:cNvSpPr txBox="1">
            <a:spLocks noGrp="1"/>
          </p:cNvSpPr>
          <p:nvPr>
            <p:ph type="subTitle" idx="3"/>
          </p:nvPr>
        </p:nvSpPr>
        <p:spPr>
          <a:xfrm>
            <a:off x="4903545" y="1778925"/>
            <a:ext cx="27057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72" name="Google Shape;572;p20"/>
          <p:cNvSpPr txBox="1">
            <a:spLocks noGrp="1"/>
          </p:cNvSpPr>
          <p:nvPr>
            <p:ph type="subTitle" idx="4"/>
          </p:nvPr>
        </p:nvSpPr>
        <p:spPr>
          <a:xfrm>
            <a:off x="4903525" y="2091950"/>
            <a:ext cx="2705700" cy="18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3" name="Google Shape;573;p20"/>
          <p:cNvSpPr/>
          <p:nvPr/>
        </p:nvSpPr>
        <p:spPr>
          <a:xfrm>
            <a:off x="8093975" y="4095577"/>
            <a:ext cx="1607203" cy="1546409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" name="Google Shape;574;p20"/>
          <p:cNvSpPr/>
          <p:nvPr/>
        </p:nvSpPr>
        <p:spPr>
          <a:xfrm>
            <a:off x="7915424" y="3982925"/>
            <a:ext cx="698935" cy="698576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5" name="Google Shape;575;p20"/>
          <p:cNvGrpSpPr/>
          <p:nvPr/>
        </p:nvGrpSpPr>
        <p:grpSpPr>
          <a:xfrm>
            <a:off x="621100" y="390525"/>
            <a:ext cx="1321598" cy="738273"/>
            <a:chOff x="6455000" y="3870300"/>
            <a:chExt cx="1321598" cy="738273"/>
          </a:xfrm>
        </p:grpSpPr>
        <p:sp>
          <p:nvSpPr>
            <p:cNvPr id="576" name="Google Shape;576;p20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0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0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0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0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0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0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0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0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0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0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0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0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0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0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0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0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0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0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0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0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0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0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0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" name="Google Shape;600;p20"/>
          <p:cNvGrpSpPr/>
          <p:nvPr/>
        </p:nvGrpSpPr>
        <p:grpSpPr>
          <a:xfrm rot="10800000" flipH="1">
            <a:off x="493550" y="3681525"/>
            <a:ext cx="1041150" cy="1046575"/>
            <a:chOff x="2994425" y="803150"/>
            <a:chExt cx="1041150" cy="1046575"/>
          </a:xfrm>
        </p:grpSpPr>
        <p:sp>
          <p:nvSpPr>
            <p:cNvPr id="601" name="Google Shape;601;p20"/>
            <p:cNvSpPr/>
            <p:nvPr/>
          </p:nvSpPr>
          <p:spPr>
            <a:xfrm>
              <a:off x="2994425" y="803150"/>
              <a:ext cx="1041150" cy="10875"/>
            </a:xfrm>
            <a:custGeom>
              <a:avLst/>
              <a:gdLst/>
              <a:ahLst/>
              <a:cxnLst/>
              <a:rect l="l" t="t" r="r" b="b"/>
              <a:pathLst>
                <a:path w="41646" h="435" extrusionOk="0">
                  <a:moveTo>
                    <a:pt x="0" y="0"/>
                  </a:moveTo>
                  <a:lnTo>
                    <a:pt x="0" y="434"/>
                  </a:lnTo>
                  <a:lnTo>
                    <a:pt x="41646" y="434"/>
                  </a:lnTo>
                  <a:lnTo>
                    <a:pt x="41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0"/>
            <p:cNvSpPr/>
            <p:nvPr/>
          </p:nvSpPr>
          <p:spPr>
            <a:xfrm>
              <a:off x="2994425" y="808575"/>
              <a:ext cx="10600" cy="1041150"/>
            </a:xfrm>
            <a:custGeom>
              <a:avLst/>
              <a:gdLst/>
              <a:ahLst/>
              <a:cxnLst/>
              <a:rect l="l" t="t" r="r" b="b"/>
              <a:pathLst>
                <a:path w="424" h="41646" extrusionOk="0">
                  <a:moveTo>
                    <a:pt x="0" y="0"/>
                  </a:moveTo>
                  <a:lnTo>
                    <a:pt x="0" y="41646"/>
                  </a:lnTo>
                  <a:lnTo>
                    <a:pt x="423" y="41646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1"/>
        </a:solid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3"/>
          <p:cNvSpPr txBox="1">
            <a:spLocks noGrp="1"/>
          </p:cNvSpPr>
          <p:nvPr>
            <p:ph type="title"/>
          </p:nvPr>
        </p:nvSpPr>
        <p:spPr>
          <a:xfrm>
            <a:off x="4131493" y="2665600"/>
            <a:ext cx="3971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8" name="Google Shape;68;p3"/>
          <p:cNvSpPr txBox="1">
            <a:spLocks noGrp="1"/>
          </p:cNvSpPr>
          <p:nvPr>
            <p:ph type="title" idx="2" hasCustomPrompt="1"/>
          </p:nvPr>
        </p:nvSpPr>
        <p:spPr>
          <a:xfrm>
            <a:off x="4131500" y="1248200"/>
            <a:ext cx="2136000" cy="126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6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9" name="Google Shape;69;p3"/>
          <p:cNvSpPr txBox="1">
            <a:spLocks noGrp="1"/>
          </p:cNvSpPr>
          <p:nvPr>
            <p:ph type="subTitle" idx="1"/>
          </p:nvPr>
        </p:nvSpPr>
        <p:spPr>
          <a:xfrm>
            <a:off x="4131475" y="3507400"/>
            <a:ext cx="3971700" cy="387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5">
    <p:spTree>
      <p:nvGrpSpPr>
        <p:cNvPr id="1" name="Shape 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Google Shape;604;p21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21"/>
          <p:cNvSpPr txBox="1">
            <a:spLocks noGrp="1"/>
          </p:cNvSpPr>
          <p:nvPr>
            <p:ph type="subTitle" idx="1"/>
          </p:nvPr>
        </p:nvSpPr>
        <p:spPr>
          <a:xfrm>
            <a:off x="3452900" y="3391513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6" name="Google Shape;606;p21"/>
          <p:cNvSpPr txBox="1">
            <a:spLocks noGrp="1"/>
          </p:cNvSpPr>
          <p:nvPr>
            <p:ph type="subTitle" idx="2"/>
          </p:nvPr>
        </p:nvSpPr>
        <p:spPr>
          <a:xfrm>
            <a:off x="3452863" y="37494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07" name="Google Shape;607;p21"/>
          <p:cNvSpPr txBox="1">
            <a:spLocks noGrp="1"/>
          </p:cNvSpPr>
          <p:nvPr>
            <p:ph type="subTitle" idx="3"/>
          </p:nvPr>
        </p:nvSpPr>
        <p:spPr>
          <a:xfrm>
            <a:off x="1034238" y="3391513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8" name="Google Shape;608;p21"/>
          <p:cNvSpPr txBox="1">
            <a:spLocks noGrp="1"/>
          </p:cNvSpPr>
          <p:nvPr>
            <p:ph type="subTitle" idx="4"/>
          </p:nvPr>
        </p:nvSpPr>
        <p:spPr>
          <a:xfrm>
            <a:off x="1034225" y="37494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09" name="Google Shape;609;p21"/>
          <p:cNvSpPr txBox="1">
            <a:spLocks noGrp="1"/>
          </p:cNvSpPr>
          <p:nvPr>
            <p:ph type="subTitle" idx="5"/>
          </p:nvPr>
        </p:nvSpPr>
        <p:spPr>
          <a:xfrm>
            <a:off x="5871625" y="3391513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0" name="Google Shape;610;p21"/>
          <p:cNvSpPr txBox="1">
            <a:spLocks noGrp="1"/>
          </p:cNvSpPr>
          <p:nvPr>
            <p:ph type="subTitle" idx="6"/>
          </p:nvPr>
        </p:nvSpPr>
        <p:spPr>
          <a:xfrm>
            <a:off x="5871588" y="37494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11" name="Google Shape;611;p21"/>
          <p:cNvSpPr txBox="1">
            <a:spLocks noGrp="1"/>
          </p:cNvSpPr>
          <p:nvPr>
            <p:ph type="title" idx="7" hasCustomPrompt="1"/>
          </p:nvPr>
        </p:nvSpPr>
        <p:spPr>
          <a:xfrm>
            <a:off x="1390075" y="2017825"/>
            <a:ext cx="15267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3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12" name="Google Shape;612;p21"/>
          <p:cNvSpPr txBox="1">
            <a:spLocks noGrp="1"/>
          </p:cNvSpPr>
          <p:nvPr>
            <p:ph type="title" idx="8" hasCustomPrompt="1"/>
          </p:nvPr>
        </p:nvSpPr>
        <p:spPr>
          <a:xfrm>
            <a:off x="3808688" y="2017825"/>
            <a:ext cx="15267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3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13" name="Google Shape;613;p21"/>
          <p:cNvSpPr txBox="1">
            <a:spLocks noGrp="1"/>
          </p:cNvSpPr>
          <p:nvPr>
            <p:ph type="title" idx="9" hasCustomPrompt="1"/>
          </p:nvPr>
        </p:nvSpPr>
        <p:spPr>
          <a:xfrm>
            <a:off x="6227325" y="2017825"/>
            <a:ext cx="15267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3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None/>
              <a:defRPr sz="4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14" name="Google Shape;614;p21"/>
          <p:cNvSpPr/>
          <p:nvPr/>
        </p:nvSpPr>
        <p:spPr>
          <a:xfrm>
            <a:off x="-444375" y="277467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5" name="Google Shape;615;p21"/>
          <p:cNvGrpSpPr/>
          <p:nvPr/>
        </p:nvGrpSpPr>
        <p:grpSpPr>
          <a:xfrm rot="10800000">
            <a:off x="7717525" y="3749400"/>
            <a:ext cx="1041150" cy="1046575"/>
            <a:chOff x="2994425" y="803150"/>
            <a:chExt cx="1041150" cy="1046575"/>
          </a:xfrm>
        </p:grpSpPr>
        <p:sp>
          <p:nvSpPr>
            <p:cNvPr id="616" name="Google Shape;616;p21"/>
            <p:cNvSpPr/>
            <p:nvPr/>
          </p:nvSpPr>
          <p:spPr>
            <a:xfrm>
              <a:off x="2994425" y="803150"/>
              <a:ext cx="1041150" cy="10875"/>
            </a:xfrm>
            <a:custGeom>
              <a:avLst/>
              <a:gdLst/>
              <a:ahLst/>
              <a:cxnLst/>
              <a:rect l="l" t="t" r="r" b="b"/>
              <a:pathLst>
                <a:path w="41646" h="435" extrusionOk="0">
                  <a:moveTo>
                    <a:pt x="0" y="0"/>
                  </a:moveTo>
                  <a:lnTo>
                    <a:pt x="0" y="434"/>
                  </a:lnTo>
                  <a:lnTo>
                    <a:pt x="41646" y="434"/>
                  </a:lnTo>
                  <a:lnTo>
                    <a:pt x="41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1"/>
            <p:cNvSpPr/>
            <p:nvPr/>
          </p:nvSpPr>
          <p:spPr>
            <a:xfrm>
              <a:off x="2994425" y="808575"/>
              <a:ext cx="10600" cy="1041150"/>
            </a:xfrm>
            <a:custGeom>
              <a:avLst/>
              <a:gdLst/>
              <a:ahLst/>
              <a:cxnLst/>
              <a:rect l="l" t="t" r="r" b="b"/>
              <a:pathLst>
                <a:path w="424" h="41646" extrusionOk="0">
                  <a:moveTo>
                    <a:pt x="0" y="0"/>
                  </a:moveTo>
                  <a:lnTo>
                    <a:pt x="0" y="41646"/>
                  </a:lnTo>
                  <a:lnTo>
                    <a:pt x="423" y="41646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8" name="Google Shape;618;p21"/>
          <p:cNvSpPr/>
          <p:nvPr/>
        </p:nvSpPr>
        <p:spPr>
          <a:xfrm>
            <a:off x="149863" y="277467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9" name="Google Shape;619;p21"/>
          <p:cNvGrpSpPr/>
          <p:nvPr/>
        </p:nvGrpSpPr>
        <p:grpSpPr>
          <a:xfrm>
            <a:off x="3047175" y="4770375"/>
            <a:ext cx="1321598" cy="738273"/>
            <a:chOff x="6455000" y="3870300"/>
            <a:chExt cx="1321598" cy="738273"/>
          </a:xfrm>
        </p:grpSpPr>
        <p:sp>
          <p:nvSpPr>
            <p:cNvPr id="620" name="Google Shape;620;p21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1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1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1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1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1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1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1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1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1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1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1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1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1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1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1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1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1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1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1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1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1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1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1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4" name="Google Shape;644;p21"/>
          <p:cNvSpPr/>
          <p:nvPr/>
        </p:nvSpPr>
        <p:spPr>
          <a:xfrm rot="10800000" flipH="1">
            <a:off x="8346300" y="-8"/>
            <a:ext cx="797702" cy="797333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" name="Google Shape;645;p21"/>
          <p:cNvSpPr/>
          <p:nvPr/>
        </p:nvSpPr>
        <p:spPr>
          <a:xfrm rot="10800000" flipH="1">
            <a:off x="8643600" y="2"/>
            <a:ext cx="499298" cy="499298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6" name="Google Shape;646;p21"/>
          <p:cNvGrpSpPr/>
          <p:nvPr/>
        </p:nvGrpSpPr>
        <p:grpSpPr>
          <a:xfrm>
            <a:off x="5208475" y="-142875"/>
            <a:ext cx="1321598" cy="738273"/>
            <a:chOff x="6455000" y="3870300"/>
            <a:chExt cx="1321598" cy="738273"/>
          </a:xfrm>
        </p:grpSpPr>
        <p:sp>
          <p:nvSpPr>
            <p:cNvPr id="647" name="Google Shape;647;p21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1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1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1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1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1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1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1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1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1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1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1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1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1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1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1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1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1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1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1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1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1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1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1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6"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22"/>
          <p:cNvSpPr txBox="1">
            <a:spLocks noGrp="1"/>
          </p:cNvSpPr>
          <p:nvPr>
            <p:ph type="title"/>
          </p:nvPr>
        </p:nvSpPr>
        <p:spPr>
          <a:xfrm>
            <a:off x="621100" y="1770350"/>
            <a:ext cx="2997900" cy="9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22"/>
          <p:cNvSpPr txBox="1">
            <a:spLocks noGrp="1"/>
          </p:cNvSpPr>
          <p:nvPr>
            <p:ph type="subTitle" idx="1"/>
          </p:nvPr>
        </p:nvSpPr>
        <p:spPr>
          <a:xfrm>
            <a:off x="621100" y="2324945"/>
            <a:ext cx="2997900" cy="10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74" name="Google Shape;674;p22"/>
          <p:cNvSpPr/>
          <p:nvPr/>
        </p:nvSpPr>
        <p:spPr>
          <a:xfrm rot="5400000">
            <a:off x="-281" y="4092034"/>
            <a:ext cx="1052365" cy="1051771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22"/>
          <p:cNvSpPr/>
          <p:nvPr/>
        </p:nvSpPr>
        <p:spPr>
          <a:xfrm>
            <a:off x="-44075" y="124425"/>
            <a:ext cx="1427439" cy="1125766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2"/>
          <p:cNvSpPr/>
          <p:nvPr/>
        </p:nvSpPr>
        <p:spPr>
          <a:xfrm>
            <a:off x="440900" y="3826300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7" name="Google Shape;677;p22"/>
          <p:cNvGrpSpPr/>
          <p:nvPr/>
        </p:nvGrpSpPr>
        <p:grpSpPr>
          <a:xfrm>
            <a:off x="2783075" y="4405225"/>
            <a:ext cx="1321598" cy="738273"/>
            <a:chOff x="6455000" y="3870300"/>
            <a:chExt cx="1321598" cy="738273"/>
          </a:xfrm>
        </p:grpSpPr>
        <p:sp>
          <p:nvSpPr>
            <p:cNvPr id="678" name="Google Shape;678;p22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2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2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2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2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2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2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2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2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2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2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2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2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2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2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2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2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2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2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2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702" name="Google Shape;702;p22"/>
          <p:cNvCxnSpPr/>
          <p:nvPr/>
        </p:nvCxnSpPr>
        <p:spPr>
          <a:xfrm>
            <a:off x="5700700" y="4378575"/>
            <a:ext cx="31404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03" name="Google Shape;703;p22"/>
          <p:cNvCxnSpPr/>
          <p:nvPr/>
        </p:nvCxnSpPr>
        <p:spPr>
          <a:xfrm>
            <a:off x="5102275" y="4551675"/>
            <a:ext cx="27153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8"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" name="Google Shape;711;p24"/>
          <p:cNvSpPr/>
          <p:nvPr/>
        </p:nvSpPr>
        <p:spPr>
          <a:xfrm rot="-5400000">
            <a:off x="4684263" y="4464613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24"/>
          <p:cNvSpPr/>
          <p:nvPr/>
        </p:nvSpPr>
        <p:spPr>
          <a:xfrm rot="-5400000">
            <a:off x="4684263" y="3787050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24"/>
          <p:cNvSpPr/>
          <p:nvPr/>
        </p:nvSpPr>
        <p:spPr>
          <a:xfrm rot="-5400000">
            <a:off x="4684263" y="3109488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24"/>
          <p:cNvSpPr/>
          <p:nvPr/>
        </p:nvSpPr>
        <p:spPr>
          <a:xfrm>
            <a:off x="0" y="0"/>
            <a:ext cx="1024535" cy="1024535"/>
          </a:xfrm>
          <a:custGeom>
            <a:avLst/>
            <a:gdLst/>
            <a:ahLst/>
            <a:cxnLst/>
            <a:rect l="l" t="t" r="r" b="b"/>
            <a:pathLst>
              <a:path w="21246" h="21246" extrusionOk="0">
                <a:moveTo>
                  <a:pt x="0" y="0"/>
                </a:moveTo>
                <a:lnTo>
                  <a:pt x="0" y="21246"/>
                </a:lnTo>
                <a:cubicBezTo>
                  <a:pt x="11734" y="21246"/>
                  <a:pt x="21246" y="11734"/>
                  <a:pt x="212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5" name="Google Shape;715;p24"/>
          <p:cNvGrpSpPr/>
          <p:nvPr/>
        </p:nvGrpSpPr>
        <p:grpSpPr>
          <a:xfrm>
            <a:off x="7822400" y="0"/>
            <a:ext cx="1321598" cy="738273"/>
            <a:chOff x="6455000" y="3870300"/>
            <a:chExt cx="1321598" cy="738273"/>
          </a:xfrm>
        </p:grpSpPr>
        <p:sp>
          <p:nvSpPr>
            <p:cNvPr id="716" name="Google Shape;716;p24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4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4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4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4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4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4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4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4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4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4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4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4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4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4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4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4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4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4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4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4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4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4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4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8_1">
    <p:spTree>
      <p:nvGrpSpPr>
        <p:cNvPr id="1" name="Shape 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" name="Google Shape;741;p25"/>
          <p:cNvSpPr/>
          <p:nvPr/>
        </p:nvSpPr>
        <p:spPr>
          <a:xfrm flipH="1">
            <a:off x="-293325" y="30992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25"/>
          <p:cNvSpPr/>
          <p:nvPr/>
        </p:nvSpPr>
        <p:spPr>
          <a:xfrm flipH="1">
            <a:off x="-17236" y="4221382"/>
            <a:ext cx="922881" cy="922407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25"/>
          <p:cNvSpPr/>
          <p:nvPr/>
        </p:nvSpPr>
        <p:spPr>
          <a:xfrm flipH="1">
            <a:off x="462093" y="3755950"/>
            <a:ext cx="931282" cy="930851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25"/>
          <p:cNvSpPr/>
          <p:nvPr/>
        </p:nvSpPr>
        <p:spPr>
          <a:xfrm flipH="1">
            <a:off x="429318" y="4279651"/>
            <a:ext cx="418057" cy="418057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" name="Google Shape;745;p25"/>
          <p:cNvGrpSpPr/>
          <p:nvPr/>
        </p:nvGrpSpPr>
        <p:grpSpPr>
          <a:xfrm flipH="1">
            <a:off x="6535427" y="104400"/>
            <a:ext cx="1321598" cy="738273"/>
            <a:chOff x="6455000" y="3870300"/>
            <a:chExt cx="1321598" cy="738273"/>
          </a:xfrm>
        </p:grpSpPr>
        <p:sp>
          <p:nvSpPr>
            <p:cNvPr id="746" name="Google Shape;746;p25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5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5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5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5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5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5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5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5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5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5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5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5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5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5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5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5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5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5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5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5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5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5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5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0" name="Google Shape;770;p25"/>
          <p:cNvSpPr/>
          <p:nvPr/>
        </p:nvSpPr>
        <p:spPr>
          <a:xfrm flipH="1">
            <a:off x="310050" y="30992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1" name="Google Shape;771;p25"/>
          <p:cNvSpPr/>
          <p:nvPr/>
        </p:nvSpPr>
        <p:spPr>
          <a:xfrm flipH="1">
            <a:off x="913425" y="30992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2" name="Google Shape;772;p25"/>
          <p:cNvSpPr/>
          <p:nvPr/>
        </p:nvSpPr>
        <p:spPr>
          <a:xfrm flipH="1">
            <a:off x="7700549" y="3537650"/>
            <a:ext cx="1662026" cy="1310776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8_2">
    <p:spTree>
      <p:nvGrpSpPr>
        <p:cNvPr id="1" name="Shape 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4" name="Google Shape;774;p26"/>
          <p:cNvGrpSpPr/>
          <p:nvPr/>
        </p:nvGrpSpPr>
        <p:grpSpPr>
          <a:xfrm>
            <a:off x="805694" y="4086789"/>
            <a:ext cx="1554561" cy="868416"/>
            <a:chOff x="2163150" y="2361075"/>
            <a:chExt cx="649900" cy="363050"/>
          </a:xfrm>
        </p:grpSpPr>
        <p:sp>
          <p:nvSpPr>
            <p:cNvPr id="775" name="Google Shape;775;p26"/>
            <p:cNvSpPr/>
            <p:nvPr/>
          </p:nvSpPr>
          <p:spPr>
            <a:xfrm>
              <a:off x="2762600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6"/>
            <p:cNvSpPr/>
            <p:nvPr/>
          </p:nvSpPr>
          <p:spPr>
            <a:xfrm>
              <a:off x="2642775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6"/>
            <p:cNvSpPr/>
            <p:nvPr/>
          </p:nvSpPr>
          <p:spPr>
            <a:xfrm>
              <a:off x="2522650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6"/>
            <p:cNvSpPr/>
            <p:nvPr/>
          </p:nvSpPr>
          <p:spPr>
            <a:xfrm>
              <a:off x="2402825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6"/>
            <p:cNvSpPr/>
            <p:nvPr/>
          </p:nvSpPr>
          <p:spPr>
            <a:xfrm>
              <a:off x="2282975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6"/>
            <p:cNvSpPr/>
            <p:nvPr/>
          </p:nvSpPr>
          <p:spPr>
            <a:xfrm>
              <a:off x="2163150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6"/>
            <p:cNvSpPr/>
            <p:nvPr/>
          </p:nvSpPr>
          <p:spPr>
            <a:xfrm>
              <a:off x="2762600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6"/>
            <p:cNvSpPr/>
            <p:nvPr/>
          </p:nvSpPr>
          <p:spPr>
            <a:xfrm>
              <a:off x="2642775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6"/>
            <p:cNvSpPr/>
            <p:nvPr/>
          </p:nvSpPr>
          <p:spPr>
            <a:xfrm>
              <a:off x="2522650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6"/>
            <p:cNvSpPr/>
            <p:nvPr/>
          </p:nvSpPr>
          <p:spPr>
            <a:xfrm>
              <a:off x="2402825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6"/>
            <p:cNvSpPr/>
            <p:nvPr/>
          </p:nvSpPr>
          <p:spPr>
            <a:xfrm>
              <a:off x="2282975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6"/>
            <p:cNvSpPr/>
            <p:nvPr/>
          </p:nvSpPr>
          <p:spPr>
            <a:xfrm>
              <a:off x="2163150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6"/>
            <p:cNvSpPr/>
            <p:nvPr/>
          </p:nvSpPr>
          <p:spPr>
            <a:xfrm>
              <a:off x="2762600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6"/>
            <p:cNvSpPr/>
            <p:nvPr/>
          </p:nvSpPr>
          <p:spPr>
            <a:xfrm>
              <a:off x="2642775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6"/>
            <p:cNvSpPr/>
            <p:nvPr/>
          </p:nvSpPr>
          <p:spPr>
            <a:xfrm>
              <a:off x="2522650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6"/>
            <p:cNvSpPr/>
            <p:nvPr/>
          </p:nvSpPr>
          <p:spPr>
            <a:xfrm>
              <a:off x="2402825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6"/>
            <p:cNvSpPr/>
            <p:nvPr/>
          </p:nvSpPr>
          <p:spPr>
            <a:xfrm>
              <a:off x="2282975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6"/>
            <p:cNvSpPr/>
            <p:nvPr/>
          </p:nvSpPr>
          <p:spPr>
            <a:xfrm>
              <a:off x="2163150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6"/>
            <p:cNvSpPr/>
            <p:nvPr/>
          </p:nvSpPr>
          <p:spPr>
            <a:xfrm>
              <a:off x="2762600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6"/>
            <p:cNvSpPr/>
            <p:nvPr/>
          </p:nvSpPr>
          <p:spPr>
            <a:xfrm>
              <a:off x="2642775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6"/>
            <p:cNvSpPr/>
            <p:nvPr/>
          </p:nvSpPr>
          <p:spPr>
            <a:xfrm>
              <a:off x="2522650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6"/>
            <p:cNvSpPr/>
            <p:nvPr/>
          </p:nvSpPr>
          <p:spPr>
            <a:xfrm>
              <a:off x="2402825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6"/>
            <p:cNvSpPr/>
            <p:nvPr/>
          </p:nvSpPr>
          <p:spPr>
            <a:xfrm>
              <a:off x="2282975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6"/>
            <p:cNvSpPr/>
            <p:nvPr/>
          </p:nvSpPr>
          <p:spPr>
            <a:xfrm>
              <a:off x="2163150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9" name="Google Shape;799;p26"/>
          <p:cNvSpPr/>
          <p:nvPr/>
        </p:nvSpPr>
        <p:spPr>
          <a:xfrm rot="-5400000">
            <a:off x="6695262" y="3694105"/>
            <a:ext cx="1199582" cy="1154207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26"/>
          <p:cNvSpPr/>
          <p:nvPr/>
        </p:nvSpPr>
        <p:spPr>
          <a:xfrm>
            <a:off x="-35325" y="2898975"/>
            <a:ext cx="1603117" cy="1264317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1" name="Google Shape;801;p26"/>
          <p:cNvSpPr/>
          <p:nvPr/>
        </p:nvSpPr>
        <p:spPr>
          <a:xfrm rot="-5400000">
            <a:off x="7455963" y="3694105"/>
            <a:ext cx="1199582" cy="1154207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" name="Google Shape;802;p26"/>
          <p:cNvSpPr/>
          <p:nvPr/>
        </p:nvSpPr>
        <p:spPr>
          <a:xfrm rot="-5400000">
            <a:off x="8276613" y="3694105"/>
            <a:ext cx="1199582" cy="1154207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" name="Google Shape;803;p26"/>
          <p:cNvSpPr/>
          <p:nvPr/>
        </p:nvSpPr>
        <p:spPr>
          <a:xfrm rot="-5400000">
            <a:off x="8173701" y="261"/>
            <a:ext cx="970540" cy="970042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4" name="Google Shape;804;p26"/>
          <p:cNvSpPr/>
          <p:nvPr/>
        </p:nvSpPr>
        <p:spPr>
          <a:xfrm>
            <a:off x="4407825" y="238125"/>
            <a:ext cx="531150" cy="531150"/>
          </a:xfrm>
          <a:custGeom>
            <a:avLst/>
            <a:gdLst/>
            <a:ahLst/>
            <a:cxnLst/>
            <a:rect l="l" t="t" r="r" b="b"/>
            <a:pathLst>
              <a:path w="21246" h="21246" extrusionOk="0">
                <a:moveTo>
                  <a:pt x="0" y="0"/>
                </a:moveTo>
                <a:lnTo>
                  <a:pt x="0" y="21246"/>
                </a:lnTo>
                <a:cubicBezTo>
                  <a:pt x="11734" y="21246"/>
                  <a:pt x="21246" y="11734"/>
                  <a:pt x="212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5" name="Google Shape;805;p26"/>
          <p:cNvGrpSpPr/>
          <p:nvPr/>
        </p:nvGrpSpPr>
        <p:grpSpPr>
          <a:xfrm>
            <a:off x="4717844" y="-11"/>
            <a:ext cx="1554561" cy="868416"/>
            <a:chOff x="2163150" y="2361075"/>
            <a:chExt cx="649900" cy="363050"/>
          </a:xfrm>
        </p:grpSpPr>
        <p:sp>
          <p:nvSpPr>
            <p:cNvPr id="806" name="Google Shape;806;p26"/>
            <p:cNvSpPr/>
            <p:nvPr/>
          </p:nvSpPr>
          <p:spPr>
            <a:xfrm>
              <a:off x="2762600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6"/>
            <p:cNvSpPr/>
            <p:nvPr/>
          </p:nvSpPr>
          <p:spPr>
            <a:xfrm>
              <a:off x="2642775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6"/>
            <p:cNvSpPr/>
            <p:nvPr/>
          </p:nvSpPr>
          <p:spPr>
            <a:xfrm>
              <a:off x="2522650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6"/>
            <p:cNvSpPr/>
            <p:nvPr/>
          </p:nvSpPr>
          <p:spPr>
            <a:xfrm>
              <a:off x="2402825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6"/>
            <p:cNvSpPr/>
            <p:nvPr/>
          </p:nvSpPr>
          <p:spPr>
            <a:xfrm>
              <a:off x="2282975" y="236107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6"/>
            <p:cNvSpPr/>
            <p:nvPr/>
          </p:nvSpPr>
          <p:spPr>
            <a:xfrm>
              <a:off x="2163150" y="236107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6"/>
            <p:cNvSpPr/>
            <p:nvPr/>
          </p:nvSpPr>
          <p:spPr>
            <a:xfrm>
              <a:off x="2762600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6"/>
            <p:cNvSpPr/>
            <p:nvPr/>
          </p:nvSpPr>
          <p:spPr>
            <a:xfrm>
              <a:off x="2642775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6"/>
            <p:cNvSpPr/>
            <p:nvPr/>
          </p:nvSpPr>
          <p:spPr>
            <a:xfrm>
              <a:off x="2522650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6"/>
            <p:cNvSpPr/>
            <p:nvPr/>
          </p:nvSpPr>
          <p:spPr>
            <a:xfrm>
              <a:off x="2402825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6"/>
            <p:cNvSpPr/>
            <p:nvPr/>
          </p:nvSpPr>
          <p:spPr>
            <a:xfrm>
              <a:off x="2282975" y="2469525"/>
              <a:ext cx="50725" cy="43375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6"/>
            <p:cNvSpPr/>
            <p:nvPr/>
          </p:nvSpPr>
          <p:spPr>
            <a:xfrm>
              <a:off x="2163150" y="2469525"/>
              <a:ext cx="50450" cy="43375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6"/>
            <p:cNvSpPr/>
            <p:nvPr/>
          </p:nvSpPr>
          <p:spPr>
            <a:xfrm>
              <a:off x="2762600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6"/>
            <p:cNvSpPr/>
            <p:nvPr/>
          </p:nvSpPr>
          <p:spPr>
            <a:xfrm>
              <a:off x="2642775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6"/>
            <p:cNvSpPr/>
            <p:nvPr/>
          </p:nvSpPr>
          <p:spPr>
            <a:xfrm>
              <a:off x="2522650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6"/>
            <p:cNvSpPr/>
            <p:nvPr/>
          </p:nvSpPr>
          <p:spPr>
            <a:xfrm>
              <a:off x="2402825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6"/>
            <p:cNvSpPr/>
            <p:nvPr/>
          </p:nvSpPr>
          <p:spPr>
            <a:xfrm>
              <a:off x="2282975" y="257240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6"/>
            <p:cNvSpPr/>
            <p:nvPr/>
          </p:nvSpPr>
          <p:spPr>
            <a:xfrm>
              <a:off x="2163150" y="257240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6"/>
            <p:cNvSpPr/>
            <p:nvPr/>
          </p:nvSpPr>
          <p:spPr>
            <a:xfrm>
              <a:off x="2762600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6"/>
            <p:cNvSpPr/>
            <p:nvPr/>
          </p:nvSpPr>
          <p:spPr>
            <a:xfrm>
              <a:off x="2642775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6"/>
            <p:cNvSpPr/>
            <p:nvPr/>
          </p:nvSpPr>
          <p:spPr>
            <a:xfrm>
              <a:off x="2522650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6"/>
            <p:cNvSpPr/>
            <p:nvPr/>
          </p:nvSpPr>
          <p:spPr>
            <a:xfrm>
              <a:off x="2402825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6"/>
            <p:cNvSpPr/>
            <p:nvPr/>
          </p:nvSpPr>
          <p:spPr>
            <a:xfrm>
              <a:off x="2282975" y="2680850"/>
              <a:ext cx="50725" cy="43275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6"/>
            <p:cNvSpPr/>
            <p:nvPr/>
          </p:nvSpPr>
          <p:spPr>
            <a:xfrm>
              <a:off x="2163150" y="2680850"/>
              <a:ext cx="50450" cy="43275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CUSTOM">
    <p:spTree>
      <p:nvGrpSpPr>
        <p:cNvPr id="1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" name="Google Shape;835;p29"/>
          <p:cNvSpPr txBox="1">
            <a:spLocks noGrp="1"/>
          </p:cNvSpPr>
          <p:nvPr>
            <p:ph type="title"/>
          </p:nvPr>
        </p:nvSpPr>
        <p:spPr>
          <a:xfrm>
            <a:off x="723450" y="511025"/>
            <a:ext cx="7697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85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660442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4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4"/>
          <p:cNvSpPr txBox="1">
            <a:spLocks noGrp="1"/>
          </p:cNvSpPr>
          <p:nvPr>
            <p:ph type="body" idx="1"/>
          </p:nvPr>
        </p:nvSpPr>
        <p:spPr>
          <a:xfrm>
            <a:off x="621100" y="962175"/>
            <a:ext cx="7901700" cy="36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marL="914400" lvl="1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3" name="Google Shape;73;p4"/>
          <p:cNvSpPr/>
          <p:nvPr/>
        </p:nvSpPr>
        <p:spPr>
          <a:xfrm rot="10800000" flipH="1">
            <a:off x="8346300" y="-8"/>
            <a:ext cx="797702" cy="797333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4"/>
          <p:cNvSpPr/>
          <p:nvPr/>
        </p:nvSpPr>
        <p:spPr>
          <a:xfrm rot="10800000" flipH="1">
            <a:off x="8643600" y="2"/>
            <a:ext cx="499298" cy="499298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4"/>
          <p:cNvGrpSpPr/>
          <p:nvPr/>
        </p:nvGrpSpPr>
        <p:grpSpPr>
          <a:xfrm>
            <a:off x="8402275" y="1482775"/>
            <a:ext cx="1321598" cy="738273"/>
            <a:chOff x="6455000" y="3870300"/>
            <a:chExt cx="1321598" cy="738273"/>
          </a:xfrm>
        </p:grpSpPr>
        <p:sp>
          <p:nvSpPr>
            <p:cNvPr id="76" name="Google Shape;76;p4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4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4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4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4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4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4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4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4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4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4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4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4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4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4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4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4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5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5"/>
          <p:cNvSpPr txBox="1">
            <a:spLocks noGrp="1"/>
          </p:cNvSpPr>
          <p:nvPr>
            <p:ph type="subTitle" idx="1"/>
          </p:nvPr>
        </p:nvSpPr>
        <p:spPr>
          <a:xfrm>
            <a:off x="1615583" y="3578850"/>
            <a:ext cx="27057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3" name="Google Shape;103;p5"/>
          <p:cNvSpPr txBox="1">
            <a:spLocks noGrp="1"/>
          </p:cNvSpPr>
          <p:nvPr>
            <p:ph type="subTitle" idx="2"/>
          </p:nvPr>
        </p:nvSpPr>
        <p:spPr>
          <a:xfrm>
            <a:off x="1615550" y="3891875"/>
            <a:ext cx="27057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" name="Google Shape;104;p5"/>
          <p:cNvSpPr txBox="1">
            <a:spLocks noGrp="1"/>
          </p:cNvSpPr>
          <p:nvPr>
            <p:ph type="subTitle" idx="3"/>
          </p:nvPr>
        </p:nvSpPr>
        <p:spPr>
          <a:xfrm>
            <a:off x="4822758" y="3578850"/>
            <a:ext cx="27057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" name="Google Shape;105;p5"/>
          <p:cNvSpPr txBox="1">
            <a:spLocks noGrp="1"/>
          </p:cNvSpPr>
          <p:nvPr>
            <p:ph type="subTitle" idx="4"/>
          </p:nvPr>
        </p:nvSpPr>
        <p:spPr>
          <a:xfrm>
            <a:off x="4822725" y="3891875"/>
            <a:ext cx="27057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6" name="Google Shape;106;p5"/>
          <p:cNvSpPr/>
          <p:nvPr/>
        </p:nvSpPr>
        <p:spPr>
          <a:xfrm rot="-5400000">
            <a:off x="7708450" y="3918900"/>
            <a:ext cx="1484461" cy="1170737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5"/>
          <p:cNvSpPr/>
          <p:nvPr/>
        </p:nvSpPr>
        <p:spPr>
          <a:xfrm>
            <a:off x="8029925" y="316247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5"/>
          <p:cNvSpPr/>
          <p:nvPr/>
        </p:nvSpPr>
        <p:spPr>
          <a:xfrm flipH="1">
            <a:off x="0" y="4440300"/>
            <a:ext cx="703861" cy="703500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" name="Google Shape;109;p5"/>
          <p:cNvGrpSpPr/>
          <p:nvPr/>
        </p:nvGrpSpPr>
        <p:grpSpPr>
          <a:xfrm>
            <a:off x="-217950" y="1775300"/>
            <a:ext cx="1321598" cy="738273"/>
            <a:chOff x="6455000" y="3870300"/>
            <a:chExt cx="1321598" cy="738273"/>
          </a:xfrm>
        </p:grpSpPr>
        <p:sp>
          <p:nvSpPr>
            <p:cNvPr id="110" name="Google Shape;110;p5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5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5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5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5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5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5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5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5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5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5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5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5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5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5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5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5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5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5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5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5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5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" name="Google Shape;134;p5"/>
          <p:cNvSpPr/>
          <p:nvPr/>
        </p:nvSpPr>
        <p:spPr>
          <a:xfrm flipH="1">
            <a:off x="330752" y="4069300"/>
            <a:ext cx="772898" cy="772541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6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7" name="Google Shape;137;p6"/>
          <p:cNvGrpSpPr/>
          <p:nvPr/>
        </p:nvGrpSpPr>
        <p:grpSpPr>
          <a:xfrm>
            <a:off x="7730349" y="4540477"/>
            <a:ext cx="1321598" cy="738273"/>
            <a:chOff x="6455000" y="3870300"/>
            <a:chExt cx="1321598" cy="738273"/>
          </a:xfrm>
        </p:grpSpPr>
        <p:sp>
          <p:nvSpPr>
            <p:cNvPr id="138" name="Google Shape;138;p6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6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6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6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6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6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6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6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6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6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6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6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6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6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6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6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6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6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6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6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6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" name="Google Shape;162;p6"/>
          <p:cNvSpPr/>
          <p:nvPr/>
        </p:nvSpPr>
        <p:spPr>
          <a:xfrm flipH="1">
            <a:off x="8391148" y="0"/>
            <a:ext cx="752852" cy="752852"/>
          </a:xfrm>
          <a:custGeom>
            <a:avLst/>
            <a:gdLst/>
            <a:ahLst/>
            <a:cxnLst/>
            <a:rect l="l" t="t" r="r" b="b"/>
            <a:pathLst>
              <a:path w="21246" h="21246" extrusionOk="0">
                <a:moveTo>
                  <a:pt x="0" y="0"/>
                </a:moveTo>
                <a:lnTo>
                  <a:pt x="0" y="21246"/>
                </a:lnTo>
                <a:cubicBezTo>
                  <a:pt x="11734" y="21246"/>
                  <a:pt x="21246" y="11734"/>
                  <a:pt x="212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7"/>
          <p:cNvSpPr txBox="1">
            <a:spLocks noGrp="1"/>
          </p:cNvSpPr>
          <p:nvPr>
            <p:ph type="title"/>
          </p:nvPr>
        </p:nvSpPr>
        <p:spPr>
          <a:xfrm>
            <a:off x="4924250" y="877513"/>
            <a:ext cx="3160200" cy="225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7"/>
          <p:cNvSpPr txBox="1">
            <a:spLocks noGrp="1"/>
          </p:cNvSpPr>
          <p:nvPr>
            <p:ph type="subTitle" idx="1"/>
          </p:nvPr>
        </p:nvSpPr>
        <p:spPr>
          <a:xfrm>
            <a:off x="4924250" y="3091787"/>
            <a:ext cx="3160200" cy="11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66" name="Google Shape;166;p7"/>
          <p:cNvSpPr>
            <a:spLocks noGrp="1"/>
          </p:cNvSpPr>
          <p:nvPr>
            <p:ph type="pic" idx="2"/>
          </p:nvPr>
        </p:nvSpPr>
        <p:spPr>
          <a:xfrm>
            <a:off x="941350" y="941400"/>
            <a:ext cx="3260700" cy="3260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67" name="Google Shape;167;p7"/>
          <p:cNvSpPr/>
          <p:nvPr/>
        </p:nvSpPr>
        <p:spPr>
          <a:xfrm rot="-5400000">
            <a:off x="1523500" y="3522125"/>
            <a:ext cx="2096400" cy="1653350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7"/>
          <p:cNvSpPr/>
          <p:nvPr/>
        </p:nvSpPr>
        <p:spPr>
          <a:xfrm>
            <a:off x="8279400" y="4279650"/>
            <a:ext cx="864618" cy="864174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7"/>
          <p:cNvSpPr/>
          <p:nvPr/>
        </p:nvSpPr>
        <p:spPr>
          <a:xfrm>
            <a:off x="8042300" y="4047200"/>
            <a:ext cx="792838" cy="792471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" name="Google Shape;170;p7"/>
          <p:cNvGrpSpPr/>
          <p:nvPr/>
        </p:nvGrpSpPr>
        <p:grpSpPr>
          <a:xfrm>
            <a:off x="7643350" y="589100"/>
            <a:ext cx="1321598" cy="738273"/>
            <a:chOff x="6455000" y="3870300"/>
            <a:chExt cx="1321598" cy="738273"/>
          </a:xfrm>
        </p:grpSpPr>
        <p:sp>
          <p:nvSpPr>
            <p:cNvPr id="171" name="Google Shape;171;p7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7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7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7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7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7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7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7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7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7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7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7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7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7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7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95" name="Google Shape;195;p7"/>
          <p:cNvCxnSpPr/>
          <p:nvPr/>
        </p:nvCxnSpPr>
        <p:spPr>
          <a:xfrm>
            <a:off x="299600" y="414600"/>
            <a:ext cx="2676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dk1"/>
        </a:solidFill>
        <a:effectLst/>
      </p:bgPr>
    </p:bg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8"/>
          <p:cNvSpPr txBox="1">
            <a:spLocks noGrp="1"/>
          </p:cNvSpPr>
          <p:nvPr>
            <p:ph type="title"/>
          </p:nvPr>
        </p:nvSpPr>
        <p:spPr>
          <a:xfrm>
            <a:off x="4325825" y="1254150"/>
            <a:ext cx="4097700" cy="26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98" name="Google Shape;198;p8"/>
          <p:cNvSpPr/>
          <p:nvPr/>
        </p:nvSpPr>
        <p:spPr>
          <a:xfrm rot="5400000">
            <a:off x="7521675" y="-8425"/>
            <a:ext cx="1389494" cy="1095840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8"/>
          <p:cNvSpPr/>
          <p:nvPr/>
        </p:nvSpPr>
        <p:spPr>
          <a:xfrm>
            <a:off x="8522900" y="405877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0" name="Google Shape;200;p8"/>
          <p:cNvGrpSpPr/>
          <p:nvPr/>
        </p:nvGrpSpPr>
        <p:grpSpPr>
          <a:xfrm>
            <a:off x="1457650" y="302250"/>
            <a:ext cx="1321598" cy="738273"/>
            <a:chOff x="6455000" y="3870300"/>
            <a:chExt cx="1321598" cy="738273"/>
          </a:xfrm>
        </p:grpSpPr>
        <p:sp>
          <p:nvSpPr>
            <p:cNvPr id="201" name="Google Shape;201;p8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8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8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8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8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8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8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8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" name="Google Shape;225;p8"/>
          <p:cNvSpPr/>
          <p:nvPr/>
        </p:nvSpPr>
        <p:spPr>
          <a:xfrm>
            <a:off x="7892325" y="405877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8"/>
          <p:cNvSpPr/>
          <p:nvPr/>
        </p:nvSpPr>
        <p:spPr>
          <a:xfrm>
            <a:off x="7261750" y="405877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227;p8"/>
          <p:cNvSpPr/>
          <p:nvPr/>
        </p:nvSpPr>
        <p:spPr>
          <a:xfrm flipH="1">
            <a:off x="-7" y="4236975"/>
            <a:ext cx="907298" cy="906832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9"/>
          <p:cNvSpPr txBox="1">
            <a:spLocks noGrp="1"/>
          </p:cNvSpPr>
          <p:nvPr>
            <p:ph type="title"/>
          </p:nvPr>
        </p:nvSpPr>
        <p:spPr>
          <a:xfrm>
            <a:off x="621100" y="1316575"/>
            <a:ext cx="4313100" cy="7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30" name="Google Shape;230;p9"/>
          <p:cNvSpPr txBox="1">
            <a:spLocks noGrp="1"/>
          </p:cNvSpPr>
          <p:nvPr>
            <p:ph type="subTitle" idx="1"/>
          </p:nvPr>
        </p:nvSpPr>
        <p:spPr>
          <a:xfrm>
            <a:off x="621100" y="1957325"/>
            <a:ext cx="4313100" cy="18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31" name="Google Shape;231;p9"/>
          <p:cNvSpPr/>
          <p:nvPr/>
        </p:nvSpPr>
        <p:spPr>
          <a:xfrm>
            <a:off x="-321375" y="4424750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9"/>
          <p:cNvSpPr/>
          <p:nvPr/>
        </p:nvSpPr>
        <p:spPr>
          <a:xfrm>
            <a:off x="356188" y="4424750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9"/>
          <p:cNvSpPr/>
          <p:nvPr/>
        </p:nvSpPr>
        <p:spPr>
          <a:xfrm>
            <a:off x="1033750" y="4424750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9"/>
          <p:cNvSpPr/>
          <p:nvPr/>
        </p:nvSpPr>
        <p:spPr>
          <a:xfrm>
            <a:off x="0" y="0"/>
            <a:ext cx="531150" cy="531150"/>
          </a:xfrm>
          <a:custGeom>
            <a:avLst/>
            <a:gdLst/>
            <a:ahLst/>
            <a:cxnLst/>
            <a:rect l="l" t="t" r="r" b="b"/>
            <a:pathLst>
              <a:path w="21246" h="21246" extrusionOk="0">
                <a:moveTo>
                  <a:pt x="0" y="0"/>
                </a:moveTo>
                <a:lnTo>
                  <a:pt x="0" y="21246"/>
                </a:lnTo>
                <a:cubicBezTo>
                  <a:pt x="11734" y="21246"/>
                  <a:pt x="21246" y="11734"/>
                  <a:pt x="212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5" name="Google Shape;235;p9"/>
          <p:cNvGrpSpPr/>
          <p:nvPr/>
        </p:nvGrpSpPr>
        <p:grpSpPr>
          <a:xfrm>
            <a:off x="7822400" y="0"/>
            <a:ext cx="1321598" cy="738273"/>
            <a:chOff x="6455000" y="3870300"/>
            <a:chExt cx="1321598" cy="738273"/>
          </a:xfrm>
        </p:grpSpPr>
        <p:sp>
          <p:nvSpPr>
            <p:cNvPr id="236" name="Google Shape;236;p9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9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9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9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9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9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9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9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9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Google Shape;261;p10"/>
          <p:cNvSpPr txBox="1">
            <a:spLocks noGrp="1"/>
          </p:cNvSpPr>
          <p:nvPr>
            <p:ph type="body" idx="1"/>
          </p:nvPr>
        </p:nvSpPr>
        <p:spPr>
          <a:xfrm>
            <a:off x="621100" y="3518975"/>
            <a:ext cx="4307100" cy="10896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500" b="1">
                <a:latin typeface="Archivo"/>
                <a:ea typeface="Archivo"/>
                <a:cs typeface="Archivo"/>
                <a:sym typeface="Archivo"/>
              </a:defRPr>
            </a:lvl1pPr>
          </a:lstStyle>
          <a:p>
            <a:endParaRPr/>
          </a:p>
        </p:txBody>
      </p:sp>
      <p:sp>
        <p:nvSpPr>
          <p:cNvPr id="262" name="Google Shape;262;p10"/>
          <p:cNvSpPr/>
          <p:nvPr/>
        </p:nvSpPr>
        <p:spPr>
          <a:xfrm>
            <a:off x="8608500" y="4608575"/>
            <a:ext cx="535500" cy="535225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10"/>
          <p:cNvSpPr/>
          <p:nvPr/>
        </p:nvSpPr>
        <p:spPr>
          <a:xfrm>
            <a:off x="8261150" y="4269238"/>
            <a:ext cx="678981" cy="678667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10"/>
          <p:cNvSpPr/>
          <p:nvPr/>
        </p:nvSpPr>
        <p:spPr>
          <a:xfrm>
            <a:off x="8608500" y="4633050"/>
            <a:ext cx="310200" cy="310200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10"/>
          <p:cNvSpPr/>
          <p:nvPr/>
        </p:nvSpPr>
        <p:spPr>
          <a:xfrm>
            <a:off x="-245325" y="149150"/>
            <a:ext cx="2096400" cy="1653350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21100" y="1152475"/>
            <a:ext cx="79017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●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lvl="1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○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lvl="2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■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lvl="3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●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lvl="4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○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lvl="5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■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lvl="6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●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lvl="7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○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lvl="8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■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70" r:id="rId22"/>
    <p:sldLayoutId id="2147483671" r:id="rId23"/>
    <p:sldLayoutId id="2147483672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391">
          <p15:clr>
            <a:srgbClr val="EA4335"/>
          </p15:clr>
        </p15:guide>
        <p15:guide id="2" pos="5369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832" name="Google Shape;832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4" r:id="rId1"/>
    <p:sldLayoutId id="2147483677" r:id="rId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gmpVe5R7QmC6IoJeD0sm-gwjC_6HogRhZ-6t-MADHLY/copy#gid=1364826426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0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5dL7aR9CMXxl6ENcOOOfahh1hf1qH7CI-Hr4STc65Uw/copy#gid=1364826426" TargetMode="Externa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2.jp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jpg"/><Relationship Id="rId7" Type="http://schemas.openxmlformats.org/officeDocument/2006/relationships/image" Target="../media/image9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jpeg"/><Relationship Id="rId5" Type="http://schemas.openxmlformats.org/officeDocument/2006/relationships/image" Target="../media/image7.jpg"/><Relationship Id="rId4" Type="http://schemas.openxmlformats.org/officeDocument/2006/relationships/image" Target="../media/image6.jpg"/><Relationship Id="rId9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AAF78067-07C0-9D12-54D8-87727B599F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314370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7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مشتریان ما</a:t>
            </a:r>
            <a:endParaRPr dirty="0"/>
          </a:p>
        </p:txBody>
      </p:sp>
      <p:sp>
        <p:nvSpPr>
          <p:cNvPr id="982" name="Google Shape;982;p37"/>
          <p:cNvSpPr txBox="1">
            <a:spLocks noGrp="1"/>
          </p:cNvSpPr>
          <p:nvPr>
            <p:ph type="subTitle" idx="3"/>
          </p:nvPr>
        </p:nvSpPr>
        <p:spPr>
          <a:xfrm>
            <a:off x="1034238" y="2437413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صنعت خودروسازی</a:t>
            </a:r>
          </a:p>
        </p:txBody>
      </p:sp>
      <p:sp>
        <p:nvSpPr>
          <p:cNvPr id="983" name="Google Shape;983;p37"/>
          <p:cNvSpPr txBox="1">
            <a:spLocks noGrp="1"/>
          </p:cNvSpPr>
          <p:nvPr>
            <p:ph type="subTitle" idx="1"/>
          </p:nvPr>
        </p:nvSpPr>
        <p:spPr>
          <a:xfrm>
            <a:off x="3452900" y="2437413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صنعت قطعه سازی</a:t>
            </a:r>
          </a:p>
        </p:txBody>
      </p:sp>
      <p:sp>
        <p:nvSpPr>
          <p:cNvPr id="984" name="Google Shape;984;p37"/>
          <p:cNvSpPr txBox="1">
            <a:spLocks noGrp="1"/>
          </p:cNvSpPr>
          <p:nvPr>
            <p:ph type="subTitle" idx="2"/>
          </p:nvPr>
        </p:nvSpPr>
        <p:spPr>
          <a:xfrm>
            <a:off x="3452863" y="27953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بزرگترین بازار مشتریان در حوزه آلومینیوم</a:t>
            </a:r>
          </a:p>
        </p:txBody>
      </p:sp>
      <p:sp>
        <p:nvSpPr>
          <p:cNvPr id="985" name="Google Shape;985;p37"/>
          <p:cNvSpPr txBox="1">
            <a:spLocks noGrp="1"/>
          </p:cNvSpPr>
          <p:nvPr>
            <p:ph type="subTitle" idx="4"/>
          </p:nvPr>
        </p:nvSpPr>
        <p:spPr>
          <a:xfrm>
            <a:off x="1034225" y="27953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بزرگترین بازار مشتریان در حوزه آهن</a:t>
            </a:r>
          </a:p>
        </p:txBody>
      </p:sp>
      <p:sp>
        <p:nvSpPr>
          <p:cNvPr id="986" name="Google Shape;986;p37"/>
          <p:cNvSpPr txBox="1">
            <a:spLocks noGrp="1"/>
          </p:cNvSpPr>
          <p:nvPr>
            <p:ph type="subTitle" idx="5"/>
          </p:nvPr>
        </p:nvSpPr>
        <p:spPr>
          <a:xfrm>
            <a:off x="5871625" y="2437413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صنعت ساختمان</a:t>
            </a:r>
          </a:p>
        </p:txBody>
      </p:sp>
      <p:sp>
        <p:nvSpPr>
          <p:cNvPr id="987" name="Google Shape;987;p37"/>
          <p:cNvSpPr txBox="1">
            <a:spLocks noGrp="1"/>
          </p:cNvSpPr>
          <p:nvPr>
            <p:ph type="subTitle" idx="6"/>
          </p:nvPr>
        </p:nvSpPr>
        <p:spPr>
          <a:xfrm>
            <a:off x="5871588" y="27953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بزرگترین بازار مشتریان در حوزه فولاد</a:t>
            </a:r>
          </a:p>
        </p:txBody>
      </p:sp>
      <p:grpSp>
        <p:nvGrpSpPr>
          <p:cNvPr id="988" name="Google Shape;988;p37"/>
          <p:cNvGrpSpPr/>
          <p:nvPr/>
        </p:nvGrpSpPr>
        <p:grpSpPr>
          <a:xfrm>
            <a:off x="1945480" y="1947465"/>
            <a:ext cx="415790" cy="411464"/>
            <a:chOff x="2616821" y="3476199"/>
            <a:chExt cx="337054" cy="333547"/>
          </a:xfrm>
        </p:grpSpPr>
        <p:sp>
          <p:nvSpPr>
            <p:cNvPr id="989" name="Google Shape;989;p37"/>
            <p:cNvSpPr/>
            <p:nvPr/>
          </p:nvSpPr>
          <p:spPr>
            <a:xfrm>
              <a:off x="2655704" y="3476199"/>
              <a:ext cx="39206" cy="55594"/>
            </a:xfrm>
            <a:custGeom>
              <a:avLst/>
              <a:gdLst/>
              <a:ahLst/>
              <a:cxnLst/>
              <a:rect l="l" t="t" r="r" b="b"/>
              <a:pathLst>
                <a:path w="1689" h="2395" extrusionOk="0">
                  <a:moveTo>
                    <a:pt x="429" y="0"/>
                  </a:moveTo>
                  <a:cubicBezTo>
                    <a:pt x="194" y="0"/>
                    <a:pt x="0" y="194"/>
                    <a:pt x="0" y="415"/>
                  </a:cubicBezTo>
                  <a:lnTo>
                    <a:pt x="0" y="2395"/>
                  </a:lnTo>
                  <a:lnTo>
                    <a:pt x="1689" y="1052"/>
                  </a:lnTo>
                  <a:lnTo>
                    <a:pt x="1689" y="415"/>
                  </a:lnTo>
                  <a:cubicBezTo>
                    <a:pt x="1689" y="194"/>
                    <a:pt x="1495" y="0"/>
                    <a:pt x="1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7"/>
            <p:cNvSpPr/>
            <p:nvPr/>
          </p:nvSpPr>
          <p:spPr>
            <a:xfrm>
              <a:off x="2737299" y="3639088"/>
              <a:ext cx="45659" cy="90947"/>
            </a:xfrm>
            <a:custGeom>
              <a:avLst/>
              <a:gdLst/>
              <a:ahLst/>
              <a:cxnLst/>
              <a:rect l="l" t="t" r="r" b="b"/>
              <a:pathLst>
                <a:path w="1967" h="3918" extrusionOk="0">
                  <a:moveTo>
                    <a:pt x="1" y="1"/>
                  </a:moveTo>
                  <a:lnTo>
                    <a:pt x="1" y="3918"/>
                  </a:lnTo>
                  <a:lnTo>
                    <a:pt x="1966" y="3918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7"/>
            <p:cNvSpPr/>
            <p:nvPr/>
          </p:nvSpPr>
          <p:spPr>
            <a:xfrm>
              <a:off x="2746932" y="3547836"/>
              <a:ext cx="22841" cy="19545"/>
            </a:xfrm>
            <a:custGeom>
              <a:avLst/>
              <a:gdLst/>
              <a:ahLst/>
              <a:cxnLst/>
              <a:rect l="l" t="t" r="r" b="b"/>
              <a:pathLst>
                <a:path w="984" h="842" extrusionOk="0">
                  <a:moveTo>
                    <a:pt x="568" y="1"/>
                  </a:moveTo>
                  <a:cubicBezTo>
                    <a:pt x="181" y="1"/>
                    <a:pt x="1" y="458"/>
                    <a:pt x="264" y="720"/>
                  </a:cubicBezTo>
                  <a:cubicBezTo>
                    <a:pt x="348" y="804"/>
                    <a:pt x="451" y="842"/>
                    <a:pt x="553" y="842"/>
                  </a:cubicBezTo>
                  <a:cubicBezTo>
                    <a:pt x="772" y="842"/>
                    <a:pt x="984" y="671"/>
                    <a:pt x="984" y="416"/>
                  </a:cubicBezTo>
                  <a:cubicBezTo>
                    <a:pt x="984" y="181"/>
                    <a:pt x="790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7"/>
            <p:cNvSpPr/>
            <p:nvPr/>
          </p:nvSpPr>
          <p:spPr>
            <a:xfrm>
              <a:off x="2616821" y="3476269"/>
              <a:ext cx="286930" cy="253759"/>
            </a:xfrm>
            <a:custGeom>
              <a:avLst/>
              <a:gdLst/>
              <a:ahLst/>
              <a:cxnLst/>
              <a:rect l="l" t="t" r="r" b="b"/>
              <a:pathLst>
                <a:path w="12361" h="10932" extrusionOk="0">
                  <a:moveTo>
                    <a:pt x="6164" y="2237"/>
                  </a:moveTo>
                  <a:cubicBezTo>
                    <a:pt x="6814" y="2237"/>
                    <a:pt x="7433" y="2741"/>
                    <a:pt x="7433" y="3499"/>
                  </a:cubicBezTo>
                  <a:cubicBezTo>
                    <a:pt x="7433" y="4205"/>
                    <a:pt x="6866" y="4772"/>
                    <a:pt x="6173" y="4772"/>
                  </a:cubicBezTo>
                  <a:cubicBezTo>
                    <a:pt x="5039" y="4772"/>
                    <a:pt x="4485" y="3402"/>
                    <a:pt x="5274" y="2613"/>
                  </a:cubicBezTo>
                  <a:cubicBezTo>
                    <a:pt x="5534" y="2353"/>
                    <a:pt x="5853" y="2237"/>
                    <a:pt x="6164" y="2237"/>
                  </a:cubicBezTo>
                  <a:close/>
                  <a:moveTo>
                    <a:pt x="6173" y="1"/>
                  </a:moveTo>
                  <a:cubicBezTo>
                    <a:pt x="6080" y="1"/>
                    <a:pt x="5987" y="32"/>
                    <a:pt x="5911" y="94"/>
                  </a:cubicBezTo>
                  <a:lnTo>
                    <a:pt x="305" y="4579"/>
                  </a:lnTo>
                  <a:cubicBezTo>
                    <a:pt x="1" y="4860"/>
                    <a:pt x="247" y="5307"/>
                    <a:pt x="580" y="5307"/>
                  </a:cubicBezTo>
                  <a:cubicBezTo>
                    <a:pt x="656" y="5307"/>
                    <a:pt x="737" y="5283"/>
                    <a:pt x="817" y="5229"/>
                  </a:cubicBezTo>
                  <a:lnTo>
                    <a:pt x="1537" y="4662"/>
                  </a:lnTo>
                  <a:lnTo>
                    <a:pt x="1537" y="10087"/>
                  </a:lnTo>
                  <a:lnTo>
                    <a:pt x="1121" y="10087"/>
                  </a:lnTo>
                  <a:cubicBezTo>
                    <a:pt x="554" y="10087"/>
                    <a:pt x="554" y="10932"/>
                    <a:pt x="1121" y="10932"/>
                  </a:cubicBezTo>
                  <a:lnTo>
                    <a:pt x="4346" y="10932"/>
                  </a:lnTo>
                  <a:lnTo>
                    <a:pt x="4346" y="6586"/>
                  </a:lnTo>
                  <a:cubicBezTo>
                    <a:pt x="4346" y="6350"/>
                    <a:pt x="4540" y="6170"/>
                    <a:pt x="4762" y="6170"/>
                  </a:cubicBezTo>
                  <a:lnTo>
                    <a:pt x="7585" y="6170"/>
                  </a:lnTo>
                  <a:cubicBezTo>
                    <a:pt x="7807" y="6170"/>
                    <a:pt x="8001" y="6350"/>
                    <a:pt x="8001" y="6586"/>
                  </a:cubicBezTo>
                  <a:lnTo>
                    <a:pt x="8001" y="10932"/>
                  </a:lnTo>
                  <a:lnTo>
                    <a:pt x="8360" y="10932"/>
                  </a:lnTo>
                  <a:cubicBezTo>
                    <a:pt x="8554" y="8842"/>
                    <a:pt x="10201" y="7042"/>
                    <a:pt x="10810" y="6447"/>
                  </a:cubicBezTo>
                  <a:lnTo>
                    <a:pt x="10810" y="4662"/>
                  </a:lnTo>
                  <a:lnTo>
                    <a:pt x="11530" y="5229"/>
                  </a:lnTo>
                  <a:cubicBezTo>
                    <a:pt x="11599" y="5298"/>
                    <a:pt x="11696" y="5326"/>
                    <a:pt x="11779" y="5326"/>
                  </a:cubicBezTo>
                  <a:cubicBezTo>
                    <a:pt x="12181" y="5326"/>
                    <a:pt x="12360" y="4828"/>
                    <a:pt x="12042" y="4579"/>
                  </a:cubicBezTo>
                  <a:lnTo>
                    <a:pt x="6436" y="94"/>
                  </a:lnTo>
                  <a:cubicBezTo>
                    <a:pt x="6360" y="32"/>
                    <a:pt x="6267" y="1"/>
                    <a:pt x="6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7"/>
            <p:cNvSpPr/>
            <p:nvPr/>
          </p:nvSpPr>
          <p:spPr>
            <a:xfrm>
              <a:off x="2875140" y="3736446"/>
              <a:ext cx="32474" cy="53667"/>
            </a:xfrm>
            <a:custGeom>
              <a:avLst/>
              <a:gdLst/>
              <a:ahLst/>
              <a:cxnLst/>
              <a:rect l="l" t="t" r="r" b="b"/>
              <a:pathLst>
                <a:path w="1399" h="2312" extrusionOk="0">
                  <a:moveTo>
                    <a:pt x="707" y="0"/>
                  </a:moveTo>
                  <a:cubicBezTo>
                    <a:pt x="388" y="388"/>
                    <a:pt x="1" y="1011"/>
                    <a:pt x="1" y="1578"/>
                  </a:cubicBezTo>
                  <a:cubicBezTo>
                    <a:pt x="1" y="2077"/>
                    <a:pt x="236" y="2312"/>
                    <a:pt x="707" y="2312"/>
                  </a:cubicBezTo>
                  <a:cubicBezTo>
                    <a:pt x="1177" y="2312"/>
                    <a:pt x="1399" y="2077"/>
                    <a:pt x="1399" y="1578"/>
                  </a:cubicBezTo>
                  <a:cubicBezTo>
                    <a:pt x="1399" y="1011"/>
                    <a:pt x="1011" y="388"/>
                    <a:pt x="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7"/>
            <p:cNvSpPr/>
            <p:nvPr/>
          </p:nvSpPr>
          <p:spPr>
            <a:xfrm>
              <a:off x="2829526" y="3633749"/>
              <a:ext cx="124349" cy="175997"/>
            </a:xfrm>
            <a:custGeom>
              <a:avLst/>
              <a:gdLst/>
              <a:ahLst/>
              <a:cxnLst/>
              <a:rect l="l" t="t" r="r" b="b"/>
              <a:pathLst>
                <a:path w="5357" h="7582" extrusionOk="0">
                  <a:moveTo>
                    <a:pt x="2664" y="0"/>
                  </a:moveTo>
                  <a:cubicBezTo>
                    <a:pt x="2566" y="0"/>
                    <a:pt x="2466" y="33"/>
                    <a:pt x="2381" y="106"/>
                  </a:cubicBezTo>
                  <a:cubicBezTo>
                    <a:pt x="2284" y="203"/>
                    <a:pt x="0" y="2279"/>
                    <a:pt x="0" y="4549"/>
                  </a:cubicBezTo>
                  <a:cubicBezTo>
                    <a:pt x="0" y="6335"/>
                    <a:pt x="1094" y="7580"/>
                    <a:pt x="2672" y="7580"/>
                  </a:cubicBezTo>
                  <a:cubicBezTo>
                    <a:pt x="1730" y="7580"/>
                    <a:pt x="1121" y="6957"/>
                    <a:pt x="1121" y="6002"/>
                  </a:cubicBezTo>
                  <a:cubicBezTo>
                    <a:pt x="1121" y="4715"/>
                    <a:pt x="2325" y="3539"/>
                    <a:pt x="2367" y="3483"/>
                  </a:cubicBezTo>
                  <a:cubicBezTo>
                    <a:pt x="2450" y="3407"/>
                    <a:pt x="2557" y="3369"/>
                    <a:pt x="2665" y="3369"/>
                  </a:cubicBezTo>
                  <a:cubicBezTo>
                    <a:pt x="2772" y="3369"/>
                    <a:pt x="2879" y="3407"/>
                    <a:pt x="2962" y="3483"/>
                  </a:cubicBezTo>
                  <a:cubicBezTo>
                    <a:pt x="3018" y="3539"/>
                    <a:pt x="4208" y="4715"/>
                    <a:pt x="4208" y="6002"/>
                  </a:cubicBezTo>
                  <a:cubicBezTo>
                    <a:pt x="4208" y="6957"/>
                    <a:pt x="3599" y="7580"/>
                    <a:pt x="2672" y="7580"/>
                  </a:cubicBezTo>
                  <a:cubicBezTo>
                    <a:pt x="2702" y="7581"/>
                    <a:pt x="2733" y="7582"/>
                    <a:pt x="2764" y="7582"/>
                  </a:cubicBezTo>
                  <a:cubicBezTo>
                    <a:pt x="3465" y="7582"/>
                    <a:pt x="4147" y="7281"/>
                    <a:pt x="4651" y="6777"/>
                  </a:cubicBezTo>
                  <a:cubicBezTo>
                    <a:pt x="5108" y="6251"/>
                    <a:pt x="5357" y="5559"/>
                    <a:pt x="5343" y="4867"/>
                  </a:cubicBezTo>
                  <a:cubicBezTo>
                    <a:pt x="5343" y="3829"/>
                    <a:pt x="4554" y="2874"/>
                    <a:pt x="3890" y="2279"/>
                  </a:cubicBezTo>
                  <a:lnTo>
                    <a:pt x="3890" y="2265"/>
                  </a:lnTo>
                  <a:cubicBezTo>
                    <a:pt x="3377" y="1795"/>
                    <a:pt x="3087" y="1116"/>
                    <a:pt x="3087" y="424"/>
                  </a:cubicBezTo>
                  <a:cubicBezTo>
                    <a:pt x="3087" y="166"/>
                    <a:pt x="2882" y="0"/>
                    <a:pt x="2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" name="Google Shape;995;p37"/>
          <p:cNvGrpSpPr/>
          <p:nvPr/>
        </p:nvGrpSpPr>
        <p:grpSpPr>
          <a:xfrm>
            <a:off x="4363541" y="1947477"/>
            <a:ext cx="417022" cy="411431"/>
            <a:chOff x="4066499" y="3476199"/>
            <a:chExt cx="338053" cy="333521"/>
          </a:xfrm>
        </p:grpSpPr>
        <p:sp>
          <p:nvSpPr>
            <p:cNvPr id="996" name="Google Shape;996;p37"/>
            <p:cNvSpPr/>
            <p:nvPr/>
          </p:nvSpPr>
          <p:spPr>
            <a:xfrm>
              <a:off x="4105730" y="3555543"/>
              <a:ext cx="39206" cy="55617"/>
            </a:xfrm>
            <a:custGeom>
              <a:avLst/>
              <a:gdLst/>
              <a:ahLst/>
              <a:cxnLst/>
              <a:rect l="l" t="t" r="r" b="b"/>
              <a:pathLst>
                <a:path w="1689" h="2396" extrusionOk="0">
                  <a:moveTo>
                    <a:pt x="415" y="1"/>
                  </a:moveTo>
                  <a:cubicBezTo>
                    <a:pt x="194" y="1"/>
                    <a:pt x="0" y="195"/>
                    <a:pt x="0" y="430"/>
                  </a:cubicBezTo>
                  <a:lnTo>
                    <a:pt x="0" y="2395"/>
                  </a:lnTo>
                  <a:lnTo>
                    <a:pt x="1689" y="1053"/>
                  </a:lnTo>
                  <a:lnTo>
                    <a:pt x="1689" y="430"/>
                  </a:lnTo>
                  <a:cubicBezTo>
                    <a:pt x="1675" y="195"/>
                    <a:pt x="1495" y="1"/>
                    <a:pt x="1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7"/>
            <p:cNvSpPr/>
            <p:nvPr/>
          </p:nvSpPr>
          <p:spPr>
            <a:xfrm>
              <a:off x="4196657" y="3627203"/>
              <a:ext cx="23143" cy="19545"/>
            </a:xfrm>
            <a:custGeom>
              <a:avLst/>
              <a:gdLst/>
              <a:ahLst/>
              <a:cxnLst/>
              <a:rect l="l" t="t" r="r" b="b"/>
              <a:pathLst>
                <a:path w="997" h="842" extrusionOk="0">
                  <a:moveTo>
                    <a:pt x="568" y="0"/>
                  </a:moveTo>
                  <a:cubicBezTo>
                    <a:pt x="194" y="0"/>
                    <a:pt x="0" y="457"/>
                    <a:pt x="277" y="720"/>
                  </a:cubicBezTo>
                  <a:cubicBezTo>
                    <a:pt x="361" y="804"/>
                    <a:pt x="464" y="841"/>
                    <a:pt x="566" y="841"/>
                  </a:cubicBezTo>
                  <a:cubicBezTo>
                    <a:pt x="785" y="841"/>
                    <a:pt x="997" y="670"/>
                    <a:pt x="997" y="416"/>
                  </a:cubicBezTo>
                  <a:cubicBezTo>
                    <a:pt x="997" y="180"/>
                    <a:pt x="803" y="0"/>
                    <a:pt x="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7"/>
            <p:cNvSpPr/>
            <p:nvPr/>
          </p:nvSpPr>
          <p:spPr>
            <a:xfrm>
              <a:off x="4066499" y="3555636"/>
              <a:ext cx="286651" cy="254084"/>
            </a:xfrm>
            <a:custGeom>
              <a:avLst/>
              <a:gdLst/>
              <a:ahLst/>
              <a:cxnLst/>
              <a:rect l="l" t="t" r="r" b="b"/>
              <a:pathLst>
                <a:path w="12349" h="10946" extrusionOk="0">
                  <a:moveTo>
                    <a:pt x="6168" y="2237"/>
                  </a:moveTo>
                  <a:cubicBezTo>
                    <a:pt x="6814" y="2237"/>
                    <a:pt x="7434" y="2745"/>
                    <a:pt x="7434" y="3513"/>
                  </a:cubicBezTo>
                  <a:cubicBezTo>
                    <a:pt x="7434" y="4205"/>
                    <a:pt x="6867" y="4772"/>
                    <a:pt x="6175" y="4772"/>
                  </a:cubicBezTo>
                  <a:cubicBezTo>
                    <a:pt x="5054" y="4772"/>
                    <a:pt x="4486" y="3402"/>
                    <a:pt x="5289" y="2613"/>
                  </a:cubicBezTo>
                  <a:cubicBezTo>
                    <a:pt x="5544" y="2353"/>
                    <a:pt x="5859" y="2237"/>
                    <a:pt x="6168" y="2237"/>
                  </a:cubicBezTo>
                  <a:close/>
                  <a:moveTo>
                    <a:pt x="6182" y="0"/>
                  </a:moveTo>
                  <a:cubicBezTo>
                    <a:pt x="6092" y="0"/>
                    <a:pt x="6002" y="32"/>
                    <a:pt x="5925" y="94"/>
                  </a:cubicBezTo>
                  <a:lnTo>
                    <a:pt x="306" y="4578"/>
                  </a:lnTo>
                  <a:cubicBezTo>
                    <a:pt x="0" y="4873"/>
                    <a:pt x="259" y="5315"/>
                    <a:pt x="599" y="5315"/>
                  </a:cubicBezTo>
                  <a:cubicBezTo>
                    <a:pt x="674" y="5315"/>
                    <a:pt x="754" y="5293"/>
                    <a:pt x="832" y="5243"/>
                  </a:cubicBezTo>
                  <a:lnTo>
                    <a:pt x="1552" y="4661"/>
                  </a:lnTo>
                  <a:lnTo>
                    <a:pt x="1552" y="10101"/>
                  </a:lnTo>
                  <a:lnTo>
                    <a:pt x="1123" y="10101"/>
                  </a:lnTo>
                  <a:cubicBezTo>
                    <a:pt x="569" y="10101"/>
                    <a:pt x="569" y="10931"/>
                    <a:pt x="1123" y="10931"/>
                  </a:cubicBezTo>
                  <a:lnTo>
                    <a:pt x="4361" y="10931"/>
                  </a:lnTo>
                  <a:lnTo>
                    <a:pt x="4361" y="6585"/>
                  </a:lnTo>
                  <a:cubicBezTo>
                    <a:pt x="4348" y="6364"/>
                    <a:pt x="4541" y="6170"/>
                    <a:pt x="4777" y="6170"/>
                  </a:cubicBezTo>
                  <a:lnTo>
                    <a:pt x="7586" y="6170"/>
                  </a:lnTo>
                  <a:cubicBezTo>
                    <a:pt x="7822" y="6170"/>
                    <a:pt x="8002" y="6364"/>
                    <a:pt x="8002" y="6585"/>
                  </a:cubicBezTo>
                  <a:lnTo>
                    <a:pt x="8002" y="10945"/>
                  </a:lnTo>
                  <a:lnTo>
                    <a:pt x="11227" y="10945"/>
                  </a:lnTo>
                  <a:cubicBezTo>
                    <a:pt x="11780" y="10945"/>
                    <a:pt x="11780" y="10101"/>
                    <a:pt x="11227" y="10101"/>
                  </a:cubicBezTo>
                  <a:lnTo>
                    <a:pt x="10811" y="10101"/>
                  </a:lnTo>
                  <a:lnTo>
                    <a:pt x="10811" y="4661"/>
                  </a:lnTo>
                  <a:lnTo>
                    <a:pt x="11531" y="5243"/>
                  </a:lnTo>
                  <a:cubicBezTo>
                    <a:pt x="11609" y="5293"/>
                    <a:pt x="11688" y="5315"/>
                    <a:pt x="11763" y="5315"/>
                  </a:cubicBezTo>
                  <a:cubicBezTo>
                    <a:pt x="12099" y="5315"/>
                    <a:pt x="12349" y="4873"/>
                    <a:pt x="12043" y="4578"/>
                  </a:cubicBezTo>
                  <a:lnTo>
                    <a:pt x="6438" y="94"/>
                  </a:lnTo>
                  <a:cubicBezTo>
                    <a:pt x="6361" y="32"/>
                    <a:pt x="6272" y="0"/>
                    <a:pt x="6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7"/>
            <p:cNvSpPr/>
            <p:nvPr/>
          </p:nvSpPr>
          <p:spPr>
            <a:xfrm>
              <a:off x="4187000" y="3718455"/>
              <a:ext cx="45659" cy="90947"/>
            </a:xfrm>
            <a:custGeom>
              <a:avLst/>
              <a:gdLst/>
              <a:ahLst/>
              <a:cxnLst/>
              <a:rect l="l" t="t" r="r" b="b"/>
              <a:pathLst>
                <a:path w="1967" h="3918" extrusionOk="0">
                  <a:moveTo>
                    <a:pt x="1" y="0"/>
                  </a:moveTo>
                  <a:lnTo>
                    <a:pt x="1" y="3917"/>
                  </a:lnTo>
                  <a:lnTo>
                    <a:pt x="1966" y="3917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7"/>
            <p:cNvSpPr/>
            <p:nvPr/>
          </p:nvSpPr>
          <p:spPr>
            <a:xfrm>
              <a:off x="4290138" y="3476199"/>
              <a:ext cx="114414" cy="148769"/>
            </a:xfrm>
            <a:custGeom>
              <a:avLst/>
              <a:gdLst/>
              <a:ahLst/>
              <a:cxnLst/>
              <a:rect l="l" t="t" r="r" b="b"/>
              <a:pathLst>
                <a:path w="4929" h="6409" extrusionOk="0">
                  <a:moveTo>
                    <a:pt x="3650" y="1"/>
                  </a:moveTo>
                  <a:cubicBezTo>
                    <a:pt x="3568" y="1"/>
                    <a:pt x="3483" y="26"/>
                    <a:pt x="3406" y="83"/>
                  </a:cubicBezTo>
                  <a:lnTo>
                    <a:pt x="236" y="2464"/>
                  </a:lnTo>
                  <a:cubicBezTo>
                    <a:pt x="1" y="2644"/>
                    <a:pt x="15" y="2976"/>
                    <a:pt x="250" y="3142"/>
                  </a:cubicBezTo>
                  <a:lnTo>
                    <a:pt x="1399" y="3973"/>
                  </a:lnTo>
                  <a:lnTo>
                    <a:pt x="873" y="5869"/>
                  </a:lnTo>
                  <a:cubicBezTo>
                    <a:pt x="804" y="6132"/>
                    <a:pt x="997" y="6409"/>
                    <a:pt x="1274" y="6409"/>
                  </a:cubicBezTo>
                  <a:cubicBezTo>
                    <a:pt x="1357" y="6409"/>
                    <a:pt x="1454" y="6367"/>
                    <a:pt x="1523" y="6312"/>
                  </a:cubicBezTo>
                  <a:lnTo>
                    <a:pt x="4693" y="3945"/>
                  </a:lnTo>
                  <a:cubicBezTo>
                    <a:pt x="4928" y="3765"/>
                    <a:pt x="4928" y="3433"/>
                    <a:pt x="4693" y="3253"/>
                  </a:cubicBezTo>
                  <a:lnTo>
                    <a:pt x="3544" y="2436"/>
                  </a:lnTo>
                  <a:lnTo>
                    <a:pt x="4070" y="540"/>
                  </a:lnTo>
                  <a:cubicBezTo>
                    <a:pt x="4144" y="247"/>
                    <a:pt x="3908" y="1"/>
                    <a:pt x="3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" name="Google Shape;1001;p37"/>
          <p:cNvGrpSpPr/>
          <p:nvPr/>
        </p:nvGrpSpPr>
        <p:grpSpPr>
          <a:xfrm>
            <a:off x="6782857" y="1947568"/>
            <a:ext cx="411427" cy="411241"/>
            <a:chOff x="2620025" y="4203292"/>
            <a:chExt cx="333517" cy="333366"/>
          </a:xfrm>
        </p:grpSpPr>
        <p:sp>
          <p:nvSpPr>
            <p:cNvPr id="1002" name="Google Shape;1002;p37"/>
            <p:cNvSpPr/>
            <p:nvPr/>
          </p:nvSpPr>
          <p:spPr>
            <a:xfrm>
              <a:off x="2773605" y="4274627"/>
              <a:ext cx="22841" cy="19615"/>
            </a:xfrm>
            <a:custGeom>
              <a:avLst/>
              <a:gdLst/>
              <a:ahLst/>
              <a:cxnLst/>
              <a:rect l="l" t="t" r="r" b="b"/>
              <a:pathLst>
                <a:path w="984" h="845" extrusionOk="0">
                  <a:moveTo>
                    <a:pt x="568" y="0"/>
                  </a:moveTo>
                  <a:cubicBezTo>
                    <a:pt x="195" y="0"/>
                    <a:pt x="1" y="457"/>
                    <a:pt x="264" y="720"/>
                  </a:cubicBezTo>
                  <a:cubicBezTo>
                    <a:pt x="350" y="806"/>
                    <a:pt x="456" y="845"/>
                    <a:pt x="561" y="845"/>
                  </a:cubicBezTo>
                  <a:cubicBezTo>
                    <a:pt x="777" y="845"/>
                    <a:pt x="984" y="681"/>
                    <a:pt x="984" y="429"/>
                  </a:cubicBezTo>
                  <a:cubicBezTo>
                    <a:pt x="984" y="194"/>
                    <a:pt x="804" y="0"/>
                    <a:pt x="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7"/>
            <p:cNvSpPr/>
            <p:nvPr/>
          </p:nvSpPr>
          <p:spPr>
            <a:xfrm>
              <a:off x="2682678" y="4203292"/>
              <a:ext cx="38904" cy="55292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416" y="0"/>
                  </a:moveTo>
                  <a:cubicBezTo>
                    <a:pt x="181" y="0"/>
                    <a:pt x="1" y="180"/>
                    <a:pt x="1" y="416"/>
                  </a:cubicBezTo>
                  <a:lnTo>
                    <a:pt x="1" y="2381"/>
                  </a:lnTo>
                  <a:lnTo>
                    <a:pt x="1676" y="1039"/>
                  </a:lnTo>
                  <a:lnTo>
                    <a:pt x="1676" y="416"/>
                  </a:lnTo>
                  <a:cubicBezTo>
                    <a:pt x="1676" y="180"/>
                    <a:pt x="1496" y="0"/>
                    <a:pt x="1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7"/>
            <p:cNvSpPr/>
            <p:nvPr/>
          </p:nvSpPr>
          <p:spPr>
            <a:xfrm>
              <a:off x="2763971" y="4365879"/>
              <a:ext cx="45659" cy="41458"/>
            </a:xfrm>
            <a:custGeom>
              <a:avLst/>
              <a:gdLst/>
              <a:ahLst/>
              <a:cxnLst/>
              <a:rect l="l" t="t" r="r" b="b"/>
              <a:pathLst>
                <a:path w="1967" h="1786" extrusionOk="0">
                  <a:moveTo>
                    <a:pt x="1" y="0"/>
                  </a:moveTo>
                  <a:lnTo>
                    <a:pt x="1" y="1786"/>
                  </a:lnTo>
                  <a:cubicBezTo>
                    <a:pt x="319" y="1661"/>
                    <a:pt x="651" y="1599"/>
                    <a:pt x="983" y="1599"/>
                  </a:cubicBezTo>
                  <a:cubicBezTo>
                    <a:pt x="1315" y="1599"/>
                    <a:pt x="1648" y="1661"/>
                    <a:pt x="1966" y="1786"/>
                  </a:cubicBezTo>
                  <a:lnTo>
                    <a:pt x="196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7"/>
            <p:cNvSpPr/>
            <p:nvPr/>
          </p:nvSpPr>
          <p:spPr>
            <a:xfrm>
              <a:off x="2643470" y="4203292"/>
              <a:ext cx="288624" cy="211419"/>
            </a:xfrm>
            <a:custGeom>
              <a:avLst/>
              <a:gdLst/>
              <a:ahLst/>
              <a:cxnLst/>
              <a:rect l="l" t="t" r="r" b="b"/>
              <a:pathLst>
                <a:path w="12434" h="9108" extrusionOk="0">
                  <a:moveTo>
                    <a:pt x="6174" y="2243"/>
                  </a:moveTo>
                  <a:cubicBezTo>
                    <a:pt x="7295" y="2243"/>
                    <a:pt x="7863" y="3599"/>
                    <a:pt x="7060" y="4402"/>
                  </a:cubicBezTo>
                  <a:cubicBezTo>
                    <a:pt x="6807" y="4655"/>
                    <a:pt x="6494" y="4769"/>
                    <a:pt x="6187" y="4769"/>
                  </a:cubicBezTo>
                  <a:cubicBezTo>
                    <a:pt x="5539" y="4769"/>
                    <a:pt x="4915" y="4263"/>
                    <a:pt x="4915" y="3502"/>
                  </a:cubicBezTo>
                  <a:cubicBezTo>
                    <a:pt x="4915" y="2810"/>
                    <a:pt x="5468" y="2243"/>
                    <a:pt x="6174" y="2243"/>
                  </a:cubicBezTo>
                  <a:close/>
                  <a:moveTo>
                    <a:pt x="6169" y="0"/>
                  </a:moveTo>
                  <a:cubicBezTo>
                    <a:pt x="6077" y="0"/>
                    <a:pt x="5987" y="28"/>
                    <a:pt x="5911" y="84"/>
                  </a:cubicBezTo>
                  <a:lnTo>
                    <a:pt x="306" y="4568"/>
                  </a:lnTo>
                  <a:cubicBezTo>
                    <a:pt x="0" y="4862"/>
                    <a:pt x="250" y="5305"/>
                    <a:pt x="586" y="5305"/>
                  </a:cubicBezTo>
                  <a:cubicBezTo>
                    <a:pt x="661" y="5305"/>
                    <a:pt x="740" y="5283"/>
                    <a:pt x="818" y="5232"/>
                  </a:cubicBezTo>
                  <a:lnTo>
                    <a:pt x="1538" y="4651"/>
                  </a:lnTo>
                  <a:lnTo>
                    <a:pt x="1538" y="8914"/>
                  </a:lnTo>
                  <a:cubicBezTo>
                    <a:pt x="1903" y="8718"/>
                    <a:pt x="2306" y="8608"/>
                    <a:pt x="2711" y="8608"/>
                  </a:cubicBezTo>
                  <a:cubicBezTo>
                    <a:pt x="2735" y="8608"/>
                    <a:pt x="2759" y="8609"/>
                    <a:pt x="2783" y="8610"/>
                  </a:cubicBezTo>
                  <a:cubicBezTo>
                    <a:pt x="2803" y="8609"/>
                    <a:pt x="2823" y="8609"/>
                    <a:pt x="2843" y="8609"/>
                  </a:cubicBezTo>
                  <a:cubicBezTo>
                    <a:pt x="3376" y="8609"/>
                    <a:pt x="3893" y="8787"/>
                    <a:pt x="4333" y="9094"/>
                  </a:cubicBezTo>
                  <a:lnTo>
                    <a:pt x="4347" y="9094"/>
                  </a:lnTo>
                  <a:lnTo>
                    <a:pt x="4347" y="6589"/>
                  </a:lnTo>
                  <a:cubicBezTo>
                    <a:pt x="4347" y="6354"/>
                    <a:pt x="4541" y="6160"/>
                    <a:pt x="4763" y="6160"/>
                  </a:cubicBezTo>
                  <a:lnTo>
                    <a:pt x="7572" y="6160"/>
                  </a:lnTo>
                  <a:cubicBezTo>
                    <a:pt x="7808" y="6174"/>
                    <a:pt x="7987" y="6354"/>
                    <a:pt x="7987" y="6589"/>
                  </a:cubicBezTo>
                  <a:lnTo>
                    <a:pt x="7987" y="9108"/>
                  </a:lnTo>
                  <a:lnTo>
                    <a:pt x="8001" y="9108"/>
                  </a:lnTo>
                  <a:cubicBezTo>
                    <a:pt x="8444" y="8776"/>
                    <a:pt x="8984" y="8610"/>
                    <a:pt x="9538" y="8610"/>
                  </a:cubicBezTo>
                  <a:cubicBezTo>
                    <a:pt x="9981" y="8610"/>
                    <a:pt x="10410" y="8706"/>
                    <a:pt x="10797" y="8914"/>
                  </a:cubicBezTo>
                  <a:lnTo>
                    <a:pt x="10797" y="4651"/>
                  </a:lnTo>
                  <a:lnTo>
                    <a:pt x="11517" y="5232"/>
                  </a:lnTo>
                  <a:cubicBezTo>
                    <a:pt x="11610" y="5320"/>
                    <a:pt x="11709" y="5356"/>
                    <a:pt x="11803" y="5356"/>
                  </a:cubicBezTo>
                  <a:cubicBezTo>
                    <a:pt x="12156" y="5356"/>
                    <a:pt x="12434" y="4841"/>
                    <a:pt x="12029" y="4568"/>
                  </a:cubicBezTo>
                  <a:lnTo>
                    <a:pt x="6437" y="84"/>
                  </a:lnTo>
                  <a:cubicBezTo>
                    <a:pt x="6354" y="28"/>
                    <a:pt x="6261" y="0"/>
                    <a:pt x="6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7"/>
            <p:cNvSpPr/>
            <p:nvPr/>
          </p:nvSpPr>
          <p:spPr>
            <a:xfrm>
              <a:off x="2620025" y="4422427"/>
              <a:ext cx="333517" cy="53667"/>
            </a:xfrm>
            <a:custGeom>
              <a:avLst/>
              <a:gdLst/>
              <a:ahLst/>
              <a:cxnLst/>
              <a:rect l="l" t="t" r="r" b="b"/>
              <a:pathLst>
                <a:path w="14368" h="2312" extrusionOk="0">
                  <a:moveTo>
                    <a:pt x="416" y="0"/>
                  </a:moveTo>
                  <a:cubicBezTo>
                    <a:pt x="195" y="0"/>
                    <a:pt x="1" y="194"/>
                    <a:pt x="1" y="429"/>
                  </a:cubicBezTo>
                  <a:lnTo>
                    <a:pt x="1" y="1758"/>
                  </a:lnTo>
                  <a:lnTo>
                    <a:pt x="416" y="1758"/>
                  </a:lnTo>
                  <a:cubicBezTo>
                    <a:pt x="435" y="1757"/>
                    <a:pt x="455" y="1757"/>
                    <a:pt x="474" y="1757"/>
                  </a:cubicBezTo>
                  <a:cubicBezTo>
                    <a:pt x="842" y="1757"/>
                    <a:pt x="1206" y="1880"/>
                    <a:pt x="1496" y="2104"/>
                  </a:cubicBezTo>
                  <a:cubicBezTo>
                    <a:pt x="1676" y="2242"/>
                    <a:pt x="1894" y="2312"/>
                    <a:pt x="2112" y="2312"/>
                  </a:cubicBezTo>
                  <a:cubicBezTo>
                    <a:pt x="2330" y="2312"/>
                    <a:pt x="2548" y="2242"/>
                    <a:pt x="2727" y="2104"/>
                  </a:cubicBezTo>
                  <a:cubicBezTo>
                    <a:pt x="3046" y="1869"/>
                    <a:pt x="3423" y="1751"/>
                    <a:pt x="3800" y="1751"/>
                  </a:cubicBezTo>
                  <a:cubicBezTo>
                    <a:pt x="4177" y="1751"/>
                    <a:pt x="4554" y="1869"/>
                    <a:pt x="4873" y="2104"/>
                  </a:cubicBezTo>
                  <a:cubicBezTo>
                    <a:pt x="5053" y="2242"/>
                    <a:pt x="5271" y="2312"/>
                    <a:pt x="5489" y="2312"/>
                  </a:cubicBezTo>
                  <a:cubicBezTo>
                    <a:pt x="5707" y="2312"/>
                    <a:pt x="5925" y="2242"/>
                    <a:pt x="6105" y="2104"/>
                  </a:cubicBezTo>
                  <a:cubicBezTo>
                    <a:pt x="6423" y="1869"/>
                    <a:pt x="6800" y="1751"/>
                    <a:pt x="7177" y="1751"/>
                  </a:cubicBezTo>
                  <a:cubicBezTo>
                    <a:pt x="7555" y="1751"/>
                    <a:pt x="7932" y="1869"/>
                    <a:pt x="8250" y="2104"/>
                  </a:cubicBezTo>
                  <a:cubicBezTo>
                    <a:pt x="8430" y="2242"/>
                    <a:pt x="8648" y="2312"/>
                    <a:pt x="8866" y="2312"/>
                  </a:cubicBezTo>
                  <a:cubicBezTo>
                    <a:pt x="9084" y="2312"/>
                    <a:pt x="9302" y="2242"/>
                    <a:pt x="9482" y="2104"/>
                  </a:cubicBezTo>
                  <a:cubicBezTo>
                    <a:pt x="9800" y="1869"/>
                    <a:pt x="10177" y="1751"/>
                    <a:pt x="10556" y="1751"/>
                  </a:cubicBezTo>
                  <a:cubicBezTo>
                    <a:pt x="10935" y="1751"/>
                    <a:pt x="11316" y="1869"/>
                    <a:pt x="11641" y="2104"/>
                  </a:cubicBezTo>
                  <a:cubicBezTo>
                    <a:pt x="11821" y="2242"/>
                    <a:pt x="12036" y="2312"/>
                    <a:pt x="12250" y="2312"/>
                  </a:cubicBezTo>
                  <a:cubicBezTo>
                    <a:pt x="12465" y="2312"/>
                    <a:pt x="12679" y="2242"/>
                    <a:pt x="12859" y="2104"/>
                  </a:cubicBezTo>
                  <a:cubicBezTo>
                    <a:pt x="13162" y="1880"/>
                    <a:pt x="13514" y="1757"/>
                    <a:pt x="13880" y="1757"/>
                  </a:cubicBezTo>
                  <a:cubicBezTo>
                    <a:pt x="13900" y="1757"/>
                    <a:pt x="13919" y="1757"/>
                    <a:pt x="13939" y="1758"/>
                  </a:cubicBezTo>
                  <a:lnTo>
                    <a:pt x="14368" y="1758"/>
                  </a:lnTo>
                  <a:lnTo>
                    <a:pt x="14368" y="429"/>
                  </a:lnTo>
                  <a:cubicBezTo>
                    <a:pt x="14368" y="194"/>
                    <a:pt x="14174" y="0"/>
                    <a:pt x="13939" y="0"/>
                  </a:cubicBezTo>
                  <a:cubicBezTo>
                    <a:pt x="13551" y="0"/>
                    <a:pt x="13178" y="125"/>
                    <a:pt x="12859" y="346"/>
                  </a:cubicBezTo>
                  <a:cubicBezTo>
                    <a:pt x="12679" y="491"/>
                    <a:pt x="12465" y="564"/>
                    <a:pt x="12250" y="564"/>
                  </a:cubicBezTo>
                  <a:cubicBezTo>
                    <a:pt x="12036" y="564"/>
                    <a:pt x="11821" y="491"/>
                    <a:pt x="11641" y="346"/>
                  </a:cubicBezTo>
                  <a:cubicBezTo>
                    <a:pt x="11316" y="118"/>
                    <a:pt x="10935" y="4"/>
                    <a:pt x="10556" y="4"/>
                  </a:cubicBezTo>
                  <a:cubicBezTo>
                    <a:pt x="10177" y="4"/>
                    <a:pt x="9800" y="118"/>
                    <a:pt x="9482" y="346"/>
                  </a:cubicBezTo>
                  <a:cubicBezTo>
                    <a:pt x="9302" y="491"/>
                    <a:pt x="9084" y="564"/>
                    <a:pt x="8866" y="564"/>
                  </a:cubicBezTo>
                  <a:cubicBezTo>
                    <a:pt x="8648" y="564"/>
                    <a:pt x="8430" y="491"/>
                    <a:pt x="8250" y="346"/>
                  </a:cubicBezTo>
                  <a:cubicBezTo>
                    <a:pt x="7932" y="118"/>
                    <a:pt x="7555" y="4"/>
                    <a:pt x="7177" y="4"/>
                  </a:cubicBezTo>
                  <a:cubicBezTo>
                    <a:pt x="6800" y="4"/>
                    <a:pt x="6423" y="118"/>
                    <a:pt x="6105" y="346"/>
                  </a:cubicBezTo>
                  <a:cubicBezTo>
                    <a:pt x="5925" y="491"/>
                    <a:pt x="5707" y="564"/>
                    <a:pt x="5489" y="564"/>
                  </a:cubicBezTo>
                  <a:cubicBezTo>
                    <a:pt x="5271" y="564"/>
                    <a:pt x="5053" y="491"/>
                    <a:pt x="4873" y="346"/>
                  </a:cubicBezTo>
                  <a:cubicBezTo>
                    <a:pt x="4554" y="118"/>
                    <a:pt x="4177" y="4"/>
                    <a:pt x="3800" y="4"/>
                  </a:cubicBezTo>
                  <a:cubicBezTo>
                    <a:pt x="3423" y="4"/>
                    <a:pt x="3046" y="118"/>
                    <a:pt x="2727" y="346"/>
                  </a:cubicBezTo>
                  <a:cubicBezTo>
                    <a:pt x="2548" y="491"/>
                    <a:pt x="2330" y="564"/>
                    <a:pt x="2112" y="564"/>
                  </a:cubicBezTo>
                  <a:cubicBezTo>
                    <a:pt x="1894" y="564"/>
                    <a:pt x="1676" y="491"/>
                    <a:pt x="1496" y="346"/>
                  </a:cubicBezTo>
                  <a:cubicBezTo>
                    <a:pt x="1191" y="125"/>
                    <a:pt x="804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7"/>
            <p:cNvSpPr/>
            <p:nvPr/>
          </p:nvSpPr>
          <p:spPr>
            <a:xfrm>
              <a:off x="2620025" y="4482782"/>
              <a:ext cx="333192" cy="53876"/>
            </a:xfrm>
            <a:custGeom>
              <a:avLst/>
              <a:gdLst/>
              <a:ahLst/>
              <a:cxnLst/>
              <a:rect l="l" t="t" r="r" b="b"/>
              <a:pathLst>
                <a:path w="14354" h="2321" extrusionOk="0">
                  <a:moveTo>
                    <a:pt x="464" y="1"/>
                  </a:moveTo>
                  <a:cubicBezTo>
                    <a:pt x="448" y="1"/>
                    <a:pt x="432" y="1"/>
                    <a:pt x="416" y="2"/>
                  </a:cubicBezTo>
                  <a:lnTo>
                    <a:pt x="1" y="2"/>
                  </a:lnTo>
                  <a:lnTo>
                    <a:pt x="1" y="1331"/>
                  </a:lnTo>
                  <a:cubicBezTo>
                    <a:pt x="1" y="1566"/>
                    <a:pt x="195" y="1760"/>
                    <a:pt x="416" y="1760"/>
                  </a:cubicBezTo>
                  <a:cubicBezTo>
                    <a:pt x="433" y="1759"/>
                    <a:pt x="450" y="1759"/>
                    <a:pt x="467" y="1759"/>
                  </a:cubicBezTo>
                  <a:cubicBezTo>
                    <a:pt x="681" y="1759"/>
                    <a:pt x="872" y="1839"/>
                    <a:pt x="1039" y="1968"/>
                  </a:cubicBezTo>
                  <a:cubicBezTo>
                    <a:pt x="1357" y="2203"/>
                    <a:pt x="1734" y="2321"/>
                    <a:pt x="2113" y="2321"/>
                  </a:cubicBezTo>
                  <a:cubicBezTo>
                    <a:pt x="2492" y="2321"/>
                    <a:pt x="2873" y="2203"/>
                    <a:pt x="3198" y="1968"/>
                  </a:cubicBezTo>
                  <a:cubicBezTo>
                    <a:pt x="3378" y="1829"/>
                    <a:pt x="3593" y="1760"/>
                    <a:pt x="3807" y="1760"/>
                  </a:cubicBezTo>
                  <a:cubicBezTo>
                    <a:pt x="4022" y="1760"/>
                    <a:pt x="4236" y="1829"/>
                    <a:pt x="4416" y="1968"/>
                  </a:cubicBezTo>
                  <a:cubicBezTo>
                    <a:pt x="4734" y="2203"/>
                    <a:pt x="5115" y="2321"/>
                    <a:pt x="5496" y="2321"/>
                  </a:cubicBezTo>
                  <a:cubicBezTo>
                    <a:pt x="5876" y="2321"/>
                    <a:pt x="6257" y="2203"/>
                    <a:pt x="6575" y="1968"/>
                  </a:cubicBezTo>
                  <a:cubicBezTo>
                    <a:pt x="6755" y="1829"/>
                    <a:pt x="6970" y="1760"/>
                    <a:pt x="7184" y="1760"/>
                  </a:cubicBezTo>
                  <a:cubicBezTo>
                    <a:pt x="7399" y="1760"/>
                    <a:pt x="7613" y="1829"/>
                    <a:pt x="7793" y="1968"/>
                  </a:cubicBezTo>
                  <a:cubicBezTo>
                    <a:pt x="8119" y="2203"/>
                    <a:pt x="8499" y="2321"/>
                    <a:pt x="8878" y="2321"/>
                  </a:cubicBezTo>
                  <a:cubicBezTo>
                    <a:pt x="9257" y="2321"/>
                    <a:pt x="9634" y="2203"/>
                    <a:pt x="9953" y="1968"/>
                  </a:cubicBezTo>
                  <a:cubicBezTo>
                    <a:pt x="10132" y="1829"/>
                    <a:pt x="10350" y="1760"/>
                    <a:pt x="10568" y="1760"/>
                  </a:cubicBezTo>
                  <a:cubicBezTo>
                    <a:pt x="10786" y="1760"/>
                    <a:pt x="11004" y="1829"/>
                    <a:pt x="11184" y="1968"/>
                  </a:cubicBezTo>
                  <a:cubicBezTo>
                    <a:pt x="11503" y="2196"/>
                    <a:pt x="11876" y="2310"/>
                    <a:pt x="12252" y="2310"/>
                  </a:cubicBezTo>
                  <a:cubicBezTo>
                    <a:pt x="12627" y="2310"/>
                    <a:pt x="13004" y="2196"/>
                    <a:pt x="13330" y="1968"/>
                  </a:cubicBezTo>
                  <a:cubicBezTo>
                    <a:pt x="13484" y="1839"/>
                    <a:pt x="13685" y="1759"/>
                    <a:pt x="13891" y="1759"/>
                  </a:cubicBezTo>
                  <a:cubicBezTo>
                    <a:pt x="13907" y="1759"/>
                    <a:pt x="13923" y="1759"/>
                    <a:pt x="13939" y="1760"/>
                  </a:cubicBezTo>
                  <a:cubicBezTo>
                    <a:pt x="14174" y="1760"/>
                    <a:pt x="14354" y="1566"/>
                    <a:pt x="14354" y="1345"/>
                  </a:cubicBezTo>
                  <a:lnTo>
                    <a:pt x="14354" y="2"/>
                  </a:lnTo>
                  <a:lnTo>
                    <a:pt x="13939" y="2"/>
                  </a:lnTo>
                  <a:cubicBezTo>
                    <a:pt x="13923" y="1"/>
                    <a:pt x="13907" y="1"/>
                    <a:pt x="13891" y="1"/>
                  </a:cubicBezTo>
                  <a:cubicBezTo>
                    <a:pt x="13685" y="1"/>
                    <a:pt x="13484" y="81"/>
                    <a:pt x="13330" y="210"/>
                  </a:cubicBezTo>
                  <a:cubicBezTo>
                    <a:pt x="13004" y="445"/>
                    <a:pt x="12624" y="563"/>
                    <a:pt x="12245" y="563"/>
                  </a:cubicBezTo>
                  <a:cubicBezTo>
                    <a:pt x="11866" y="563"/>
                    <a:pt x="11489" y="445"/>
                    <a:pt x="11171" y="210"/>
                  </a:cubicBezTo>
                  <a:cubicBezTo>
                    <a:pt x="10991" y="71"/>
                    <a:pt x="10776" y="2"/>
                    <a:pt x="10562" y="2"/>
                  </a:cubicBezTo>
                  <a:cubicBezTo>
                    <a:pt x="10347" y="2"/>
                    <a:pt x="10132" y="71"/>
                    <a:pt x="9953" y="210"/>
                  </a:cubicBezTo>
                  <a:cubicBezTo>
                    <a:pt x="9627" y="445"/>
                    <a:pt x="9247" y="563"/>
                    <a:pt x="8868" y="563"/>
                  </a:cubicBezTo>
                  <a:cubicBezTo>
                    <a:pt x="8489" y="563"/>
                    <a:pt x="8112" y="445"/>
                    <a:pt x="7793" y="210"/>
                  </a:cubicBezTo>
                  <a:cubicBezTo>
                    <a:pt x="7613" y="71"/>
                    <a:pt x="7395" y="2"/>
                    <a:pt x="7177" y="2"/>
                  </a:cubicBezTo>
                  <a:cubicBezTo>
                    <a:pt x="6959" y="2"/>
                    <a:pt x="6741" y="71"/>
                    <a:pt x="6561" y="210"/>
                  </a:cubicBezTo>
                  <a:cubicBezTo>
                    <a:pt x="6243" y="445"/>
                    <a:pt x="5866" y="563"/>
                    <a:pt x="5489" y="563"/>
                  </a:cubicBezTo>
                  <a:cubicBezTo>
                    <a:pt x="5112" y="563"/>
                    <a:pt x="4734" y="445"/>
                    <a:pt x="4416" y="210"/>
                  </a:cubicBezTo>
                  <a:cubicBezTo>
                    <a:pt x="4236" y="71"/>
                    <a:pt x="4018" y="2"/>
                    <a:pt x="3800" y="2"/>
                  </a:cubicBezTo>
                  <a:cubicBezTo>
                    <a:pt x="3582" y="2"/>
                    <a:pt x="3364" y="71"/>
                    <a:pt x="3184" y="210"/>
                  </a:cubicBezTo>
                  <a:cubicBezTo>
                    <a:pt x="2866" y="445"/>
                    <a:pt x="2489" y="563"/>
                    <a:pt x="2112" y="563"/>
                  </a:cubicBezTo>
                  <a:cubicBezTo>
                    <a:pt x="1734" y="563"/>
                    <a:pt x="1357" y="445"/>
                    <a:pt x="1039" y="210"/>
                  </a:cubicBezTo>
                  <a:cubicBezTo>
                    <a:pt x="872" y="81"/>
                    <a:pt x="669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8" name="Google Shape;1008;p37"/>
          <p:cNvSpPr/>
          <p:nvPr/>
        </p:nvSpPr>
        <p:spPr>
          <a:xfrm flipH="1">
            <a:off x="373257" y="3885050"/>
            <a:ext cx="816993" cy="816561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9" name="Google Shape;1009;p37"/>
          <p:cNvGrpSpPr/>
          <p:nvPr/>
        </p:nvGrpSpPr>
        <p:grpSpPr>
          <a:xfrm flipH="1">
            <a:off x="7411875" y="606900"/>
            <a:ext cx="1041150" cy="1046575"/>
            <a:chOff x="2994425" y="803150"/>
            <a:chExt cx="1041150" cy="1046575"/>
          </a:xfrm>
        </p:grpSpPr>
        <p:sp>
          <p:nvSpPr>
            <p:cNvPr id="1010" name="Google Shape;1010;p37"/>
            <p:cNvSpPr/>
            <p:nvPr/>
          </p:nvSpPr>
          <p:spPr>
            <a:xfrm>
              <a:off x="2994425" y="803150"/>
              <a:ext cx="1041150" cy="10875"/>
            </a:xfrm>
            <a:custGeom>
              <a:avLst/>
              <a:gdLst/>
              <a:ahLst/>
              <a:cxnLst/>
              <a:rect l="l" t="t" r="r" b="b"/>
              <a:pathLst>
                <a:path w="41646" h="435" extrusionOk="0">
                  <a:moveTo>
                    <a:pt x="0" y="0"/>
                  </a:moveTo>
                  <a:lnTo>
                    <a:pt x="0" y="434"/>
                  </a:lnTo>
                  <a:lnTo>
                    <a:pt x="41646" y="434"/>
                  </a:lnTo>
                  <a:lnTo>
                    <a:pt x="41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7"/>
            <p:cNvSpPr/>
            <p:nvPr/>
          </p:nvSpPr>
          <p:spPr>
            <a:xfrm>
              <a:off x="2994425" y="808575"/>
              <a:ext cx="10600" cy="1041150"/>
            </a:xfrm>
            <a:custGeom>
              <a:avLst/>
              <a:gdLst/>
              <a:ahLst/>
              <a:cxnLst/>
              <a:rect l="l" t="t" r="r" b="b"/>
              <a:pathLst>
                <a:path w="424" h="41646" extrusionOk="0">
                  <a:moveTo>
                    <a:pt x="0" y="0"/>
                  </a:moveTo>
                  <a:lnTo>
                    <a:pt x="0" y="41646"/>
                  </a:lnTo>
                  <a:lnTo>
                    <a:pt x="423" y="41646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7ED90E28-FC0D-4C08-B0B7-5FE31526350E}"/>
              </a:ext>
            </a:extLst>
          </p:cNvPr>
          <p:cNvCxnSpPr>
            <a:cxnSpLocks/>
          </p:cNvCxnSpPr>
          <p:nvPr/>
        </p:nvCxnSpPr>
        <p:spPr>
          <a:xfrm flipV="1">
            <a:off x="-861845" y="2960849"/>
            <a:ext cx="10392508" cy="70335"/>
          </a:xfrm>
          <a:prstGeom prst="line">
            <a:avLst/>
          </a:prstGeom>
          <a:noFill/>
          <a:ln w="76200" cap="flat" cmpd="sng" algn="ctr">
            <a:solidFill>
              <a:sysClr val="window" lastClr="FFFFFF">
                <a:lumMod val="85000"/>
              </a:sysClr>
            </a:solidFill>
            <a:prstDash val="solid"/>
            <a:miter lim="800000"/>
          </a:ln>
          <a:effectLst/>
        </p:spPr>
      </p:cxnSp>
      <p:grpSp>
        <p:nvGrpSpPr>
          <p:cNvPr id="159" name="그룹 4">
            <a:extLst>
              <a:ext uri="{FF2B5EF4-FFF2-40B4-BE49-F238E27FC236}">
                <a16:creationId xmlns:a16="http://schemas.microsoft.com/office/drawing/2014/main" id="{E2815080-4736-4E11-B706-B401064672AE}"/>
              </a:ext>
            </a:extLst>
          </p:cNvPr>
          <p:cNvGrpSpPr/>
          <p:nvPr/>
        </p:nvGrpSpPr>
        <p:grpSpPr>
          <a:xfrm>
            <a:off x="1131005" y="2654094"/>
            <a:ext cx="648072" cy="1133328"/>
            <a:chOff x="1234621" y="3594272"/>
            <a:chExt cx="648072" cy="1133328"/>
          </a:xfrm>
        </p:grpSpPr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654B47D2-ABAA-4238-9393-9764CCB98911}"/>
                </a:ext>
              </a:extLst>
            </p:cNvPr>
            <p:cNvCxnSpPr/>
            <p:nvPr/>
          </p:nvCxnSpPr>
          <p:spPr>
            <a:xfrm flipV="1">
              <a:off x="1558657" y="3946745"/>
              <a:ext cx="0" cy="780855"/>
            </a:xfrm>
            <a:prstGeom prst="line">
              <a:avLst/>
            </a:prstGeom>
            <a:noFill/>
            <a:ln w="63500" cap="flat" cmpd="sng" algn="ctr">
              <a:solidFill>
                <a:srgbClr val="E52C4C"/>
              </a:solidFill>
              <a:prstDash val="solid"/>
              <a:miter lim="800000"/>
              <a:headEnd type="oval" w="sm" len="sm"/>
              <a:tailEnd type="oval"/>
            </a:ln>
            <a:effectLst/>
          </p:spPr>
        </p:cxn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EC7904EE-7A73-408E-9AE6-28F4B173947F}"/>
                </a:ext>
              </a:extLst>
            </p:cNvPr>
            <p:cNvSpPr/>
            <p:nvPr/>
          </p:nvSpPr>
          <p:spPr>
            <a:xfrm>
              <a:off x="1234621" y="3594272"/>
              <a:ext cx="648072" cy="648072"/>
            </a:xfrm>
            <a:prstGeom prst="ellipse">
              <a:avLst/>
            </a:prstGeom>
            <a:solidFill>
              <a:sysClr val="window" lastClr="FFFFFF"/>
            </a:solidFill>
            <a:ln w="635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62" name="그룹 5">
            <a:extLst>
              <a:ext uri="{FF2B5EF4-FFF2-40B4-BE49-F238E27FC236}">
                <a16:creationId xmlns:a16="http://schemas.microsoft.com/office/drawing/2014/main" id="{15B33DB1-7100-440A-8609-B0A75A61DE0F}"/>
              </a:ext>
            </a:extLst>
          </p:cNvPr>
          <p:cNvGrpSpPr/>
          <p:nvPr/>
        </p:nvGrpSpPr>
        <p:grpSpPr>
          <a:xfrm>
            <a:off x="2720467" y="2227137"/>
            <a:ext cx="648072" cy="1109112"/>
            <a:chOff x="4137552" y="3133232"/>
            <a:chExt cx="648072" cy="1109112"/>
          </a:xfrm>
        </p:grpSpPr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CD889639-2B33-4806-8735-F720C8A72D7E}"/>
                </a:ext>
              </a:extLst>
            </p:cNvPr>
            <p:cNvCxnSpPr/>
            <p:nvPr/>
          </p:nvCxnSpPr>
          <p:spPr>
            <a:xfrm flipV="1">
              <a:off x="4461588" y="3133232"/>
              <a:ext cx="0" cy="780855"/>
            </a:xfrm>
            <a:prstGeom prst="line">
              <a:avLst/>
            </a:prstGeom>
            <a:noFill/>
            <a:ln w="63500" cap="flat" cmpd="sng" algn="ctr">
              <a:solidFill>
                <a:srgbClr val="E52C4C"/>
              </a:solidFill>
              <a:prstDash val="solid"/>
              <a:miter lim="800000"/>
              <a:headEnd type="oval" w="sm" len="sm"/>
              <a:tailEnd type="oval" w="sm" len="sm"/>
            </a:ln>
            <a:effectLst/>
          </p:spPr>
        </p:cxn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58CF9173-B0D7-4E20-8B02-6C5D15E41B8A}"/>
                </a:ext>
              </a:extLst>
            </p:cNvPr>
            <p:cNvSpPr/>
            <p:nvPr/>
          </p:nvSpPr>
          <p:spPr>
            <a:xfrm>
              <a:off x="4137552" y="3594272"/>
              <a:ext cx="648072" cy="648072"/>
            </a:xfrm>
            <a:prstGeom prst="ellipse">
              <a:avLst/>
            </a:prstGeom>
            <a:solidFill>
              <a:sysClr val="window" lastClr="FFFFFF"/>
            </a:solidFill>
            <a:ln w="635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65" name="그룹 6">
            <a:extLst>
              <a:ext uri="{FF2B5EF4-FFF2-40B4-BE49-F238E27FC236}">
                <a16:creationId xmlns:a16="http://schemas.microsoft.com/office/drawing/2014/main" id="{08A0AB13-FABC-4ABA-AC53-A849379EA3F8}"/>
              </a:ext>
            </a:extLst>
          </p:cNvPr>
          <p:cNvGrpSpPr/>
          <p:nvPr/>
        </p:nvGrpSpPr>
        <p:grpSpPr>
          <a:xfrm>
            <a:off x="4280132" y="2660229"/>
            <a:ext cx="648072" cy="1131139"/>
            <a:chOff x="5757732" y="3594272"/>
            <a:chExt cx="648072" cy="1131139"/>
          </a:xfrm>
        </p:grpSpPr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650FA1A4-F965-40CF-BD30-3458BA280085}"/>
                </a:ext>
              </a:extLst>
            </p:cNvPr>
            <p:cNvCxnSpPr/>
            <p:nvPr/>
          </p:nvCxnSpPr>
          <p:spPr>
            <a:xfrm flipV="1">
              <a:off x="6082231" y="3944556"/>
              <a:ext cx="0" cy="780855"/>
            </a:xfrm>
            <a:prstGeom prst="line">
              <a:avLst/>
            </a:prstGeom>
            <a:noFill/>
            <a:ln w="63500" cap="flat" cmpd="sng" algn="ctr">
              <a:solidFill>
                <a:srgbClr val="E52C4C"/>
              </a:solidFill>
              <a:prstDash val="solid"/>
              <a:miter lim="800000"/>
              <a:headEnd type="oval" w="sm" len="sm"/>
              <a:tailEnd type="oval"/>
            </a:ln>
            <a:effectLst/>
          </p:spPr>
        </p:cxnSp>
        <p:sp>
          <p:nvSpPr>
            <p:cNvPr id="167" name="Oval 166">
              <a:extLst>
                <a:ext uri="{FF2B5EF4-FFF2-40B4-BE49-F238E27FC236}">
                  <a16:creationId xmlns:a16="http://schemas.microsoft.com/office/drawing/2014/main" id="{4E7B0A68-6608-4CE0-A5DA-A6375E91DF8C}"/>
                </a:ext>
              </a:extLst>
            </p:cNvPr>
            <p:cNvSpPr/>
            <p:nvPr/>
          </p:nvSpPr>
          <p:spPr>
            <a:xfrm>
              <a:off x="5757732" y="3594272"/>
              <a:ext cx="648072" cy="648072"/>
            </a:xfrm>
            <a:prstGeom prst="ellipse">
              <a:avLst/>
            </a:prstGeom>
            <a:solidFill>
              <a:sysClr val="window" lastClr="FFFFFF"/>
            </a:solidFill>
            <a:ln w="635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68" name="그룹 7">
            <a:extLst>
              <a:ext uri="{FF2B5EF4-FFF2-40B4-BE49-F238E27FC236}">
                <a16:creationId xmlns:a16="http://schemas.microsoft.com/office/drawing/2014/main" id="{428E817D-2112-40D2-AC6B-90FCCB45FB54}"/>
              </a:ext>
            </a:extLst>
          </p:cNvPr>
          <p:cNvGrpSpPr/>
          <p:nvPr/>
        </p:nvGrpSpPr>
        <p:grpSpPr>
          <a:xfrm>
            <a:off x="5715828" y="2169441"/>
            <a:ext cx="648072" cy="1109112"/>
            <a:chOff x="7377912" y="3133232"/>
            <a:chExt cx="648072" cy="1109112"/>
          </a:xfrm>
        </p:grpSpPr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0ECD2C2E-37B1-49B1-BE7F-B4997F8DC3BC}"/>
                </a:ext>
              </a:extLst>
            </p:cNvPr>
            <p:cNvCxnSpPr/>
            <p:nvPr/>
          </p:nvCxnSpPr>
          <p:spPr>
            <a:xfrm flipV="1">
              <a:off x="7701948" y="3133232"/>
              <a:ext cx="0" cy="780855"/>
            </a:xfrm>
            <a:prstGeom prst="line">
              <a:avLst/>
            </a:prstGeom>
            <a:noFill/>
            <a:ln w="63500" cap="flat" cmpd="sng" algn="ctr">
              <a:solidFill>
                <a:srgbClr val="E52C4C"/>
              </a:solidFill>
              <a:prstDash val="solid"/>
              <a:miter lim="800000"/>
              <a:headEnd type="oval" w="sm" len="sm"/>
              <a:tailEnd type="oval" w="sm" len="sm"/>
            </a:ln>
            <a:effectLst/>
          </p:spPr>
        </p:cxn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302CEFFB-3183-46E7-9FBB-AAAEB774E0FD}"/>
                </a:ext>
              </a:extLst>
            </p:cNvPr>
            <p:cNvSpPr/>
            <p:nvPr/>
          </p:nvSpPr>
          <p:spPr>
            <a:xfrm>
              <a:off x="7377912" y="3594272"/>
              <a:ext cx="648072" cy="648072"/>
            </a:xfrm>
            <a:prstGeom prst="ellipse">
              <a:avLst/>
            </a:prstGeom>
            <a:solidFill>
              <a:sysClr val="window" lastClr="FFFFFF"/>
            </a:solidFill>
            <a:ln w="635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71" name="그룹 8">
            <a:extLst>
              <a:ext uri="{FF2B5EF4-FFF2-40B4-BE49-F238E27FC236}">
                <a16:creationId xmlns:a16="http://schemas.microsoft.com/office/drawing/2014/main" id="{8351D83C-BA82-4F0E-A243-1A6DCC53AF4E}"/>
              </a:ext>
            </a:extLst>
          </p:cNvPr>
          <p:cNvGrpSpPr/>
          <p:nvPr/>
        </p:nvGrpSpPr>
        <p:grpSpPr>
          <a:xfrm>
            <a:off x="7270052" y="2630481"/>
            <a:ext cx="648072" cy="1128950"/>
            <a:chOff x="10229008" y="3594272"/>
            <a:chExt cx="648072" cy="1128950"/>
          </a:xfrm>
        </p:grpSpPr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80FCDACE-E5C4-486F-8408-CCBA40758B2D}"/>
                </a:ext>
              </a:extLst>
            </p:cNvPr>
            <p:cNvCxnSpPr/>
            <p:nvPr/>
          </p:nvCxnSpPr>
          <p:spPr>
            <a:xfrm flipV="1">
              <a:off x="10553044" y="3942367"/>
              <a:ext cx="0" cy="780855"/>
            </a:xfrm>
            <a:prstGeom prst="line">
              <a:avLst/>
            </a:prstGeom>
            <a:noFill/>
            <a:ln w="63500" cap="flat" cmpd="sng" algn="ctr">
              <a:solidFill>
                <a:srgbClr val="E52C4C"/>
              </a:solidFill>
              <a:prstDash val="solid"/>
              <a:miter lim="800000"/>
              <a:headEnd type="oval" w="sm" len="sm"/>
              <a:tailEnd type="oval" w="sm" len="sm"/>
            </a:ln>
            <a:effectLst/>
          </p:spPr>
        </p:cxn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AF295865-4756-4377-A86C-A971340B176B}"/>
                </a:ext>
              </a:extLst>
            </p:cNvPr>
            <p:cNvSpPr/>
            <p:nvPr/>
          </p:nvSpPr>
          <p:spPr>
            <a:xfrm>
              <a:off x="10229008" y="3594272"/>
              <a:ext cx="648072" cy="648072"/>
            </a:xfrm>
            <a:prstGeom prst="ellipse">
              <a:avLst/>
            </a:prstGeom>
            <a:solidFill>
              <a:sysClr val="window" lastClr="FFFFFF"/>
            </a:solidFill>
            <a:ln w="635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74" name="TextBox 173">
            <a:extLst>
              <a:ext uri="{FF2B5EF4-FFF2-40B4-BE49-F238E27FC236}">
                <a16:creationId xmlns:a16="http://schemas.microsoft.com/office/drawing/2014/main" id="{DABA49BB-C226-485E-A16B-5226E4EF1955}"/>
              </a:ext>
            </a:extLst>
          </p:cNvPr>
          <p:cNvSpPr txBox="1"/>
          <p:nvPr/>
        </p:nvSpPr>
        <p:spPr>
          <a:xfrm>
            <a:off x="7054028" y="1971319"/>
            <a:ext cx="10801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>
              <a:buClrTx/>
              <a:buFontTx/>
              <a:buNone/>
            </a:pPr>
            <a:r>
              <a:rPr lang="fa-IR" altLang="ko-KR" sz="2400" b="1" kern="1200" dirty="0">
                <a:solidFill>
                  <a:srgbClr val="E52C4C"/>
                </a:solidFill>
                <a:cs typeface="B Titr" panose="00000700000000000000" pitchFamily="2" charset="-78"/>
              </a:rPr>
              <a:t>1380</a:t>
            </a:r>
            <a:endParaRPr lang="ko-KR" altLang="en-US" sz="2400" b="1" kern="1200" dirty="0">
              <a:solidFill>
                <a:srgbClr val="E52C4C"/>
              </a:solidFill>
              <a:cs typeface="B Titr" panose="00000700000000000000" pitchFamily="2" charset="-78"/>
            </a:endParaRPr>
          </a:p>
        </p:txBody>
      </p: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8EA93BFA-22C7-433D-9A14-3A9FC3A16C21}"/>
              </a:ext>
            </a:extLst>
          </p:cNvPr>
          <p:cNvGrpSpPr/>
          <p:nvPr/>
        </p:nvGrpSpPr>
        <p:grpSpPr>
          <a:xfrm>
            <a:off x="6579924" y="3930328"/>
            <a:ext cx="2107662" cy="709466"/>
            <a:chOff x="7026501" y="4509120"/>
            <a:chExt cx="1499710" cy="709466"/>
          </a:xfrm>
        </p:grpSpPr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17FBA767-418F-4452-A449-E7DFC334C494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ctr" rtl="1"/>
              <a:r>
                <a:rPr lang="fa-IR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راه اندازی شرکت</a:t>
              </a:r>
            </a:p>
          </p:txBody>
        </p:sp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99D257E5-F8E6-420D-99DC-601B609ED03D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ctr" rtl="1"/>
              <a:r>
                <a:rPr lang="fa-IR" sz="1200" dirty="0">
                  <a:latin typeface="Shabnam" panose="020B0603030804020204" pitchFamily="34" charset="-78"/>
                  <a:cs typeface="Shabnam" panose="020B0603030804020204" pitchFamily="34" charset="-78"/>
                </a:rPr>
                <a:t>توضیحات دلخواه خود را در این قسمت وارد کنید</a:t>
              </a:r>
            </a:p>
          </p:txBody>
        </p:sp>
      </p:grpSp>
      <p:sp>
        <p:nvSpPr>
          <p:cNvPr id="178" name="TextBox 177">
            <a:extLst>
              <a:ext uri="{FF2B5EF4-FFF2-40B4-BE49-F238E27FC236}">
                <a16:creationId xmlns:a16="http://schemas.microsoft.com/office/drawing/2014/main" id="{C1C3DDC9-066D-49F6-B92C-CDC032D4B85D}"/>
              </a:ext>
            </a:extLst>
          </p:cNvPr>
          <p:cNvSpPr txBox="1"/>
          <p:nvPr/>
        </p:nvSpPr>
        <p:spPr>
          <a:xfrm>
            <a:off x="4064108" y="2005445"/>
            <a:ext cx="10801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>
              <a:buClrTx/>
              <a:buFontTx/>
              <a:buNone/>
            </a:pPr>
            <a:r>
              <a:rPr lang="fa-IR" altLang="ko-KR" sz="2400" b="1" kern="1200" dirty="0">
                <a:solidFill>
                  <a:srgbClr val="E52C4C"/>
                </a:solidFill>
                <a:cs typeface="B Titr" panose="00000700000000000000" pitchFamily="2" charset="-78"/>
              </a:rPr>
              <a:t>1392</a:t>
            </a:r>
            <a:endParaRPr lang="ko-KR" altLang="en-US" sz="2400" b="1" kern="1200" dirty="0">
              <a:solidFill>
                <a:srgbClr val="E52C4C"/>
              </a:solidFill>
              <a:cs typeface="B Titr" panose="00000700000000000000" pitchFamily="2" charset="-78"/>
            </a:endParaRPr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4B951685-1757-4341-B79F-19615D715095}"/>
              </a:ext>
            </a:extLst>
          </p:cNvPr>
          <p:cNvGrpSpPr/>
          <p:nvPr/>
        </p:nvGrpSpPr>
        <p:grpSpPr>
          <a:xfrm>
            <a:off x="3549873" y="3887584"/>
            <a:ext cx="2107662" cy="709466"/>
            <a:chOff x="7026501" y="4509120"/>
            <a:chExt cx="1499710" cy="709466"/>
          </a:xfrm>
        </p:grpSpPr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B9A681A7-63A7-4079-B138-7805540560C5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ctr" rtl="1"/>
              <a:r>
                <a:rPr lang="fa-IR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راه اندازی شرکت</a:t>
              </a:r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CE858278-79CD-4A13-B613-3845F4F832A6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ctr" rtl="1"/>
              <a:r>
                <a:rPr lang="fa-IR" sz="1200" dirty="0">
                  <a:latin typeface="Shabnam" panose="020B0603030804020204" pitchFamily="34" charset="-78"/>
                  <a:cs typeface="Shabnam" panose="020B0603030804020204" pitchFamily="34" charset="-78"/>
                </a:rPr>
                <a:t>توضیحات دلخواه خود را در این قسمت وارد کنید</a:t>
              </a:r>
            </a:p>
          </p:txBody>
        </p:sp>
      </p:grpSp>
      <p:sp>
        <p:nvSpPr>
          <p:cNvPr id="182" name="TextBox 181">
            <a:extLst>
              <a:ext uri="{FF2B5EF4-FFF2-40B4-BE49-F238E27FC236}">
                <a16:creationId xmlns:a16="http://schemas.microsoft.com/office/drawing/2014/main" id="{5DB78FB8-4471-46DB-AF0D-1B5369237FE7}"/>
              </a:ext>
            </a:extLst>
          </p:cNvPr>
          <p:cNvSpPr txBox="1"/>
          <p:nvPr/>
        </p:nvSpPr>
        <p:spPr>
          <a:xfrm>
            <a:off x="914981" y="2003688"/>
            <a:ext cx="10801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>
              <a:buClrTx/>
              <a:buFontTx/>
              <a:buNone/>
            </a:pPr>
            <a:r>
              <a:rPr lang="fa-IR" altLang="ko-KR" sz="2400" b="1" kern="1200" dirty="0">
                <a:solidFill>
                  <a:srgbClr val="E52C4C"/>
                </a:solidFill>
                <a:cs typeface="B Titr" panose="00000700000000000000" pitchFamily="2" charset="-78"/>
              </a:rPr>
              <a:t>1402</a:t>
            </a:r>
            <a:endParaRPr lang="ko-KR" altLang="en-US" sz="2400" b="1" kern="1200" dirty="0">
              <a:solidFill>
                <a:srgbClr val="E52C4C"/>
              </a:solidFill>
              <a:cs typeface="B Titr" panose="00000700000000000000" pitchFamily="2" charset="-78"/>
            </a:endParaRPr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7457F4B7-7254-4A2E-B1FB-A07CEBEA1D76}"/>
              </a:ext>
            </a:extLst>
          </p:cNvPr>
          <p:cNvGrpSpPr/>
          <p:nvPr/>
        </p:nvGrpSpPr>
        <p:grpSpPr>
          <a:xfrm>
            <a:off x="401210" y="3930328"/>
            <a:ext cx="2107662" cy="709466"/>
            <a:chOff x="7026501" y="4509120"/>
            <a:chExt cx="1499710" cy="709466"/>
          </a:xfrm>
        </p:grpSpPr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812DF45E-DA64-43DC-9398-3B55F40A4851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ctr" rtl="1"/>
              <a:r>
                <a:rPr lang="fa-IR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راه اندازی شرکت</a:t>
              </a:r>
            </a:p>
          </p:txBody>
        </p: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E4805C9-313C-4BFD-9336-BE0983E11B2C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ctr" rtl="1"/>
              <a:r>
                <a:rPr lang="fa-IR" sz="1200" dirty="0">
                  <a:latin typeface="Shabnam" panose="020B0603030804020204" pitchFamily="34" charset="-78"/>
                  <a:cs typeface="Shabnam" panose="020B0603030804020204" pitchFamily="34" charset="-78"/>
                </a:rPr>
                <a:t>توضیحات دلخواه خود را در این قسمت وارد کنید</a:t>
              </a:r>
            </a:p>
          </p:txBody>
        </p: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1ED06546-730A-4D4B-9E1F-CDC5ACCB9678}"/>
              </a:ext>
            </a:extLst>
          </p:cNvPr>
          <p:cNvGrpSpPr/>
          <p:nvPr/>
        </p:nvGrpSpPr>
        <p:grpSpPr>
          <a:xfrm>
            <a:off x="1990673" y="1206806"/>
            <a:ext cx="2107662" cy="709466"/>
            <a:chOff x="7026501" y="4509120"/>
            <a:chExt cx="1499710" cy="709466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86C53388-2587-4C73-B5A3-9766C682A699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ctr" rtl="1"/>
              <a:r>
                <a:rPr lang="fa-IR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راه اندازی شرکت</a:t>
              </a:r>
            </a:p>
          </p:txBody>
        </p: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6423CA77-062A-461E-99DE-B5B5E046BB41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ctr" rtl="1"/>
              <a:r>
                <a:rPr lang="fa-IR" sz="1200" dirty="0">
                  <a:latin typeface="Shabnam" panose="020B0603030804020204" pitchFamily="34" charset="-78"/>
                  <a:cs typeface="Shabnam" panose="020B0603030804020204" pitchFamily="34" charset="-78"/>
                </a:rPr>
                <a:t>توضیحات دلخواه خود را در این قسمت وارد کنید</a:t>
              </a:r>
            </a:p>
          </p:txBody>
        </p:sp>
      </p:grpSp>
      <p:sp>
        <p:nvSpPr>
          <p:cNvPr id="189" name="TextBox 188">
            <a:extLst>
              <a:ext uri="{FF2B5EF4-FFF2-40B4-BE49-F238E27FC236}">
                <a16:creationId xmlns:a16="http://schemas.microsoft.com/office/drawing/2014/main" id="{86068F59-01CB-4FAC-BB57-85890E4357D3}"/>
              </a:ext>
            </a:extLst>
          </p:cNvPr>
          <p:cNvSpPr txBox="1"/>
          <p:nvPr/>
        </p:nvSpPr>
        <p:spPr>
          <a:xfrm>
            <a:off x="2504443" y="3610467"/>
            <a:ext cx="10801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>
              <a:buClrTx/>
              <a:buFontTx/>
              <a:buNone/>
            </a:pPr>
            <a:r>
              <a:rPr lang="fa-IR" altLang="ko-KR" sz="2400" b="1" kern="1200" dirty="0">
                <a:solidFill>
                  <a:srgbClr val="E52C4C"/>
                </a:solidFill>
                <a:cs typeface="B Titr" panose="00000700000000000000" pitchFamily="2" charset="-78"/>
              </a:rPr>
              <a:t>1398</a:t>
            </a:r>
            <a:endParaRPr lang="ko-KR" altLang="en-US" sz="2400" b="1" kern="1200" dirty="0">
              <a:solidFill>
                <a:srgbClr val="E52C4C"/>
              </a:solidFill>
              <a:cs typeface="B Titr" panose="00000700000000000000" pitchFamily="2" charset="-78"/>
            </a:endParaRPr>
          </a:p>
        </p:txBody>
      </p: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245F07AE-6281-4B38-BC87-590341865704}"/>
              </a:ext>
            </a:extLst>
          </p:cNvPr>
          <p:cNvGrpSpPr/>
          <p:nvPr/>
        </p:nvGrpSpPr>
        <p:grpSpPr>
          <a:xfrm>
            <a:off x="4984087" y="1205986"/>
            <a:ext cx="2107662" cy="709466"/>
            <a:chOff x="7026501" y="4509120"/>
            <a:chExt cx="1499710" cy="709466"/>
          </a:xfrm>
        </p:grpSpPr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3669E13C-1336-49F6-A73E-ECF047413D74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ctr" rtl="1"/>
              <a:r>
                <a:rPr lang="fa-IR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راه اندازی شرکت</a:t>
              </a:r>
            </a:p>
          </p:txBody>
        </p:sp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08D1A0C2-1AAD-4E36-A334-4E448E88164B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ctr" rtl="1"/>
              <a:r>
                <a:rPr lang="fa-IR" sz="1200" dirty="0">
                  <a:latin typeface="Shabnam" panose="020B0603030804020204" pitchFamily="34" charset="-78"/>
                  <a:cs typeface="Shabnam" panose="020B0603030804020204" pitchFamily="34" charset="-78"/>
                </a:rPr>
                <a:t>توضیحات دلخواه خود را در این قسمت وارد کنید</a:t>
              </a:r>
            </a:p>
          </p:txBody>
        </p:sp>
      </p:grpSp>
      <p:sp>
        <p:nvSpPr>
          <p:cNvPr id="193" name="TextBox 192">
            <a:extLst>
              <a:ext uri="{FF2B5EF4-FFF2-40B4-BE49-F238E27FC236}">
                <a16:creationId xmlns:a16="http://schemas.microsoft.com/office/drawing/2014/main" id="{2AA3B2A8-396D-4260-B526-CAAEF9B44214}"/>
              </a:ext>
            </a:extLst>
          </p:cNvPr>
          <p:cNvSpPr txBox="1"/>
          <p:nvPr/>
        </p:nvSpPr>
        <p:spPr>
          <a:xfrm>
            <a:off x="5499804" y="3552771"/>
            <a:ext cx="10801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>
              <a:buClrTx/>
              <a:buFontTx/>
              <a:buNone/>
            </a:pPr>
            <a:r>
              <a:rPr lang="fa-IR" altLang="ko-KR" sz="2400" b="1" kern="1200" dirty="0">
                <a:solidFill>
                  <a:srgbClr val="E52C4C"/>
                </a:solidFill>
                <a:cs typeface="B Titr" panose="00000700000000000000" pitchFamily="2" charset="-78"/>
              </a:rPr>
              <a:t>1386</a:t>
            </a:r>
            <a:endParaRPr lang="ko-KR" altLang="en-US" sz="2400" b="1" kern="1200" dirty="0">
              <a:solidFill>
                <a:srgbClr val="E52C4C"/>
              </a:solidFill>
              <a:cs typeface="B Titr" panose="00000700000000000000" pitchFamily="2" charset="-78"/>
            </a:endParaRPr>
          </a:p>
        </p:txBody>
      </p:sp>
      <p:sp>
        <p:nvSpPr>
          <p:cNvPr id="194" name="Rounded Rectangle 5">
            <a:extLst>
              <a:ext uri="{FF2B5EF4-FFF2-40B4-BE49-F238E27FC236}">
                <a16:creationId xmlns:a16="http://schemas.microsoft.com/office/drawing/2014/main" id="{A86CE8DB-BCB9-494B-935E-F89FDEB2F5F9}"/>
              </a:ext>
            </a:extLst>
          </p:cNvPr>
          <p:cNvSpPr/>
          <p:nvPr/>
        </p:nvSpPr>
        <p:spPr>
          <a:xfrm flipH="1">
            <a:off x="1277223" y="2855500"/>
            <a:ext cx="355637" cy="293379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rgbClr val="E52C4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95" name="Rectangle 9">
            <a:extLst>
              <a:ext uri="{FF2B5EF4-FFF2-40B4-BE49-F238E27FC236}">
                <a16:creationId xmlns:a16="http://schemas.microsoft.com/office/drawing/2014/main" id="{2A103457-ECCA-4862-B4FD-1F9E73B7BB99}"/>
              </a:ext>
            </a:extLst>
          </p:cNvPr>
          <p:cNvSpPr/>
          <p:nvPr/>
        </p:nvSpPr>
        <p:spPr>
          <a:xfrm>
            <a:off x="4444497" y="2802292"/>
            <a:ext cx="318414" cy="317897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rgbClr val="E52C4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96" name="Freeform 18">
            <a:extLst>
              <a:ext uri="{FF2B5EF4-FFF2-40B4-BE49-F238E27FC236}">
                <a16:creationId xmlns:a16="http://schemas.microsoft.com/office/drawing/2014/main" id="{45C0DC1E-20C8-47AF-8D57-1DEF8C199940}"/>
              </a:ext>
            </a:extLst>
          </p:cNvPr>
          <p:cNvSpPr/>
          <p:nvPr/>
        </p:nvSpPr>
        <p:spPr>
          <a:xfrm>
            <a:off x="7410584" y="2772699"/>
            <a:ext cx="366081" cy="29545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rgbClr val="E52C4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97" name="Block Arc 25">
            <a:extLst>
              <a:ext uri="{FF2B5EF4-FFF2-40B4-BE49-F238E27FC236}">
                <a16:creationId xmlns:a16="http://schemas.microsoft.com/office/drawing/2014/main" id="{C9663A2E-EC43-4EDB-91F7-D8B7E0A9364B}"/>
              </a:ext>
            </a:extLst>
          </p:cNvPr>
          <p:cNvSpPr/>
          <p:nvPr/>
        </p:nvSpPr>
        <p:spPr>
          <a:xfrm>
            <a:off x="2922981" y="2832430"/>
            <a:ext cx="243043" cy="35112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rgbClr val="E52C4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98" name="Oval 32">
            <a:extLst>
              <a:ext uri="{FF2B5EF4-FFF2-40B4-BE49-F238E27FC236}">
                <a16:creationId xmlns:a16="http://schemas.microsoft.com/office/drawing/2014/main" id="{09FE1F83-64D8-4B27-BA05-AA88D63B3788}"/>
              </a:ext>
            </a:extLst>
          </p:cNvPr>
          <p:cNvSpPr/>
          <p:nvPr/>
        </p:nvSpPr>
        <p:spPr>
          <a:xfrm>
            <a:off x="5873427" y="2792624"/>
            <a:ext cx="328983" cy="32855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rgbClr val="E52C4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00" name="Google Shape;960;p36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برنامه ریزی زمانی شرکت</a:t>
            </a:r>
            <a:endParaRPr dirty="0"/>
          </a:p>
        </p:txBody>
      </p:sp>
      <p:sp>
        <p:nvSpPr>
          <p:cNvPr id="201" name="Google Shape;1515;p58"/>
          <p:cNvSpPr/>
          <p:nvPr/>
        </p:nvSpPr>
        <p:spPr>
          <a:xfrm>
            <a:off x="369375" y="28072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rgbClr val="E52C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1520;p58"/>
          <p:cNvSpPr/>
          <p:nvPr/>
        </p:nvSpPr>
        <p:spPr>
          <a:xfrm>
            <a:off x="-192975" y="-183025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5638695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" name="Google Shape;1016;p38"/>
          <p:cNvSpPr txBox="1">
            <a:spLocks noGrp="1"/>
          </p:cNvSpPr>
          <p:nvPr>
            <p:ph type="title"/>
          </p:nvPr>
        </p:nvSpPr>
        <p:spPr>
          <a:xfrm>
            <a:off x="4924250" y="1428108"/>
            <a:ext cx="3160200" cy="173177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چشم اندازه 10 ساله ی شرکت ما</a:t>
            </a:r>
            <a:endParaRPr dirty="0"/>
          </a:p>
        </p:txBody>
      </p:sp>
      <p:sp>
        <p:nvSpPr>
          <p:cNvPr id="1017" name="Google Shape;1017;p38"/>
          <p:cNvSpPr txBox="1">
            <a:spLocks noGrp="1"/>
          </p:cNvSpPr>
          <p:nvPr>
            <p:ph type="subTitle" idx="1"/>
          </p:nvPr>
        </p:nvSpPr>
        <p:spPr>
          <a:xfrm>
            <a:off x="4924250" y="3091787"/>
            <a:ext cx="3160200" cy="11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پاورپوينت شرکتی، قابل ويرايش می باشد و جهت استفاده در جلسات دفاع رساله، پايان نامه،پروپوزال ، سمينار و...</a:t>
            </a:r>
          </a:p>
        </p:txBody>
      </p:sp>
      <p:pic>
        <p:nvPicPr>
          <p:cNvPr id="1018" name="Google Shape;1018;p38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16666" r="16666"/>
          <a:stretch/>
        </p:blipFill>
        <p:spPr>
          <a:xfrm>
            <a:off x="941350" y="941400"/>
            <a:ext cx="3260700" cy="3260700"/>
          </a:xfrm>
          <a:prstGeom prst="ellipse">
            <a:avLst/>
          </a:prstGeom>
        </p:spPr>
      </p:pic>
      <p:sp>
        <p:nvSpPr>
          <p:cNvPr id="1019" name="Google Shape;1019;p38"/>
          <p:cNvSpPr/>
          <p:nvPr/>
        </p:nvSpPr>
        <p:spPr>
          <a:xfrm>
            <a:off x="1025125" y="941400"/>
            <a:ext cx="753662" cy="753662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020" name="Google Shape;1020;p38"/>
          <p:cNvCxnSpPr/>
          <p:nvPr/>
        </p:nvCxnSpPr>
        <p:spPr>
          <a:xfrm>
            <a:off x="915250" y="529750"/>
            <a:ext cx="32868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Google Shape;1025;p39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خدمات شرکت</a:t>
            </a:r>
            <a:endParaRPr dirty="0"/>
          </a:p>
        </p:txBody>
      </p:sp>
      <p:sp>
        <p:nvSpPr>
          <p:cNvPr id="1026" name="Google Shape;1026;p39"/>
          <p:cNvSpPr txBox="1">
            <a:spLocks noGrp="1"/>
          </p:cNvSpPr>
          <p:nvPr>
            <p:ph type="subTitle" idx="3"/>
          </p:nvPr>
        </p:nvSpPr>
        <p:spPr>
          <a:xfrm>
            <a:off x="2129875" y="1882738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تولید محصول</a:t>
            </a:r>
          </a:p>
        </p:txBody>
      </p:sp>
      <p:sp>
        <p:nvSpPr>
          <p:cNvPr id="1027" name="Google Shape;1027;p39"/>
          <p:cNvSpPr txBox="1">
            <a:spLocks noGrp="1"/>
          </p:cNvSpPr>
          <p:nvPr>
            <p:ph type="subTitle" idx="1"/>
          </p:nvPr>
        </p:nvSpPr>
        <p:spPr>
          <a:xfrm>
            <a:off x="4775738" y="1882738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طراحی محصول</a:t>
            </a:r>
          </a:p>
        </p:txBody>
      </p:sp>
      <p:sp>
        <p:nvSpPr>
          <p:cNvPr id="1028" name="Google Shape;1028;p39"/>
          <p:cNvSpPr txBox="1">
            <a:spLocks noGrp="1"/>
          </p:cNvSpPr>
          <p:nvPr>
            <p:ph type="subTitle" idx="2"/>
          </p:nvPr>
        </p:nvSpPr>
        <p:spPr>
          <a:xfrm>
            <a:off x="4775700" y="2240625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محصولات به ایران خودرو</a:t>
            </a:r>
          </a:p>
        </p:txBody>
      </p:sp>
      <p:sp>
        <p:nvSpPr>
          <p:cNvPr id="1029" name="Google Shape;1029;p39"/>
          <p:cNvSpPr txBox="1">
            <a:spLocks noGrp="1"/>
          </p:cNvSpPr>
          <p:nvPr>
            <p:ph type="subTitle" idx="4"/>
          </p:nvPr>
        </p:nvSpPr>
        <p:spPr>
          <a:xfrm>
            <a:off x="2129863" y="2240625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محصولات به ایران خودرو</a:t>
            </a:r>
          </a:p>
        </p:txBody>
      </p:sp>
      <p:sp>
        <p:nvSpPr>
          <p:cNvPr id="1030" name="Google Shape;1030;p39"/>
          <p:cNvSpPr txBox="1">
            <a:spLocks noGrp="1"/>
          </p:cNvSpPr>
          <p:nvPr>
            <p:ph type="subTitle" idx="5"/>
          </p:nvPr>
        </p:nvSpPr>
        <p:spPr>
          <a:xfrm>
            <a:off x="4775738" y="3614275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بازاریابی</a:t>
            </a:r>
          </a:p>
        </p:txBody>
      </p:sp>
      <p:sp>
        <p:nvSpPr>
          <p:cNvPr id="1031" name="Google Shape;1031;p39"/>
          <p:cNvSpPr txBox="1">
            <a:spLocks noGrp="1"/>
          </p:cNvSpPr>
          <p:nvPr>
            <p:ph type="subTitle" idx="6"/>
          </p:nvPr>
        </p:nvSpPr>
        <p:spPr>
          <a:xfrm>
            <a:off x="4775750" y="39721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محصولات به ایران خودرو</a:t>
            </a:r>
          </a:p>
        </p:txBody>
      </p:sp>
      <p:sp>
        <p:nvSpPr>
          <p:cNvPr id="1032" name="Google Shape;1032;p39"/>
          <p:cNvSpPr txBox="1">
            <a:spLocks noGrp="1"/>
          </p:cNvSpPr>
          <p:nvPr>
            <p:ph type="subTitle" idx="7"/>
          </p:nvPr>
        </p:nvSpPr>
        <p:spPr>
          <a:xfrm>
            <a:off x="2129888" y="3614275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صادرات</a:t>
            </a:r>
          </a:p>
        </p:txBody>
      </p:sp>
      <p:sp>
        <p:nvSpPr>
          <p:cNvPr id="1033" name="Google Shape;1033;p39"/>
          <p:cNvSpPr txBox="1">
            <a:spLocks noGrp="1"/>
          </p:cNvSpPr>
          <p:nvPr>
            <p:ph type="subTitle" idx="8"/>
          </p:nvPr>
        </p:nvSpPr>
        <p:spPr>
          <a:xfrm>
            <a:off x="2129850" y="39721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محصولات به ایران خودرو</a:t>
            </a:r>
          </a:p>
        </p:txBody>
      </p:sp>
      <p:grpSp>
        <p:nvGrpSpPr>
          <p:cNvPr id="1034" name="Google Shape;1034;p39"/>
          <p:cNvGrpSpPr/>
          <p:nvPr/>
        </p:nvGrpSpPr>
        <p:grpSpPr>
          <a:xfrm>
            <a:off x="5716429" y="1426664"/>
            <a:ext cx="356825" cy="357176"/>
            <a:chOff x="4740617" y="1998221"/>
            <a:chExt cx="333201" cy="333529"/>
          </a:xfrm>
        </p:grpSpPr>
        <p:sp>
          <p:nvSpPr>
            <p:cNvPr id="1035" name="Google Shape;1035;p39"/>
            <p:cNvSpPr/>
            <p:nvPr/>
          </p:nvSpPr>
          <p:spPr>
            <a:xfrm>
              <a:off x="4955550" y="2155724"/>
              <a:ext cx="87743" cy="74814"/>
            </a:xfrm>
            <a:custGeom>
              <a:avLst/>
              <a:gdLst/>
              <a:ahLst/>
              <a:cxnLst/>
              <a:rect l="l" t="t" r="r" b="b"/>
              <a:pathLst>
                <a:path w="3780" h="3223" extrusionOk="0">
                  <a:moveTo>
                    <a:pt x="2156" y="1"/>
                  </a:moveTo>
                  <a:cubicBezTo>
                    <a:pt x="1758" y="1"/>
                    <a:pt x="1353" y="149"/>
                    <a:pt x="1025" y="482"/>
                  </a:cubicBezTo>
                  <a:cubicBezTo>
                    <a:pt x="1" y="1492"/>
                    <a:pt x="721" y="3222"/>
                    <a:pt x="2160" y="3222"/>
                  </a:cubicBezTo>
                  <a:cubicBezTo>
                    <a:pt x="3046" y="3222"/>
                    <a:pt x="3766" y="2503"/>
                    <a:pt x="3780" y="1617"/>
                  </a:cubicBezTo>
                  <a:cubicBezTo>
                    <a:pt x="3780" y="645"/>
                    <a:pt x="2984" y="1"/>
                    <a:pt x="2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9"/>
            <p:cNvSpPr/>
            <p:nvPr/>
          </p:nvSpPr>
          <p:spPr>
            <a:xfrm>
              <a:off x="4758933" y="2155724"/>
              <a:ext cx="87395" cy="74814"/>
            </a:xfrm>
            <a:custGeom>
              <a:avLst/>
              <a:gdLst/>
              <a:ahLst/>
              <a:cxnLst/>
              <a:rect l="l" t="t" r="r" b="b"/>
              <a:pathLst>
                <a:path w="3765" h="3223" extrusionOk="0">
                  <a:moveTo>
                    <a:pt x="2148" y="1"/>
                  </a:moveTo>
                  <a:cubicBezTo>
                    <a:pt x="1750" y="1"/>
                    <a:pt x="1343" y="149"/>
                    <a:pt x="1011" y="482"/>
                  </a:cubicBezTo>
                  <a:cubicBezTo>
                    <a:pt x="0" y="1492"/>
                    <a:pt x="720" y="3222"/>
                    <a:pt x="2159" y="3222"/>
                  </a:cubicBezTo>
                  <a:cubicBezTo>
                    <a:pt x="3045" y="3222"/>
                    <a:pt x="3765" y="2503"/>
                    <a:pt x="3765" y="1617"/>
                  </a:cubicBezTo>
                  <a:cubicBezTo>
                    <a:pt x="3765" y="645"/>
                    <a:pt x="2976" y="1"/>
                    <a:pt x="2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9"/>
            <p:cNvSpPr/>
            <p:nvPr/>
          </p:nvSpPr>
          <p:spPr>
            <a:xfrm>
              <a:off x="4832171" y="1998221"/>
              <a:ext cx="150069" cy="188787"/>
            </a:xfrm>
            <a:custGeom>
              <a:avLst/>
              <a:gdLst/>
              <a:ahLst/>
              <a:cxnLst/>
              <a:rect l="l" t="t" r="r" b="b"/>
              <a:pathLst>
                <a:path w="6465" h="8133" extrusionOk="0">
                  <a:moveTo>
                    <a:pt x="4424" y="2843"/>
                  </a:moveTo>
                  <a:cubicBezTo>
                    <a:pt x="4751" y="2843"/>
                    <a:pt x="5028" y="3264"/>
                    <a:pt x="4721" y="3571"/>
                  </a:cubicBezTo>
                  <a:lnTo>
                    <a:pt x="3143" y="5163"/>
                  </a:lnTo>
                  <a:cubicBezTo>
                    <a:pt x="3060" y="5239"/>
                    <a:pt x="2953" y="5277"/>
                    <a:pt x="2845" y="5277"/>
                  </a:cubicBezTo>
                  <a:cubicBezTo>
                    <a:pt x="2738" y="5277"/>
                    <a:pt x="2631" y="5239"/>
                    <a:pt x="2548" y="5163"/>
                  </a:cubicBezTo>
                  <a:lnTo>
                    <a:pt x="1745" y="4360"/>
                  </a:lnTo>
                  <a:cubicBezTo>
                    <a:pt x="1456" y="4061"/>
                    <a:pt x="1738" y="3645"/>
                    <a:pt x="2060" y="3645"/>
                  </a:cubicBezTo>
                  <a:cubicBezTo>
                    <a:pt x="2155" y="3645"/>
                    <a:pt x="2252" y="3681"/>
                    <a:pt x="2340" y="3765"/>
                  </a:cubicBezTo>
                  <a:lnTo>
                    <a:pt x="2838" y="4263"/>
                  </a:lnTo>
                  <a:lnTo>
                    <a:pt x="4126" y="2976"/>
                  </a:lnTo>
                  <a:cubicBezTo>
                    <a:pt x="4220" y="2882"/>
                    <a:pt x="4324" y="2843"/>
                    <a:pt x="4424" y="2843"/>
                  </a:cubicBezTo>
                  <a:close/>
                  <a:moveTo>
                    <a:pt x="2119" y="0"/>
                  </a:moveTo>
                  <a:cubicBezTo>
                    <a:pt x="1952" y="0"/>
                    <a:pt x="1800" y="83"/>
                    <a:pt x="1731" y="236"/>
                  </a:cubicBezTo>
                  <a:lnTo>
                    <a:pt x="1676" y="346"/>
                  </a:lnTo>
                  <a:cubicBezTo>
                    <a:pt x="1440" y="831"/>
                    <a:pt x="956" y="1122"/>
                    <a:pt x="430" y="1122"/>
                  </a:cubicBezTo>
                  <a:cubicBezTo>
                    <a:pt x="195" y="1122"/>
                    <a:pt x="1" y="1315"/>
                    <a:pt x="15" y="1551"/>
                  </a:cubicBezTo>
                  <a:lnTo>
                    <a:pt x="15" y="3945"/>
                  </a:lnTo>
                  <a:cubicBezTo>
                    <a:pt x="15" y="5869"/>
                    <a:pt x="1274" y="7558"/>
                    <a:pt x="3115" y="8111"/>
                  </a:cubicBezTo>
                  <a:cubicBezTo>
                    <a:pt x="3150" y="8125"/>
                    <a:pt x="3191" y="8132"/>
                    <a:pt x="3233" y="8132"/>
                  </a:cubicBezTo>
                  <a:cubicBezTo>
                    <a:pt x="3274" y="8132"/>
                    <a:pt x="3316" y="8125"/>
                    <a:pt x="3350" y="8111"/>
                  </a:cubicBezTo>
                  <a:cubicBezTo>
                    <a:pt x="5191" y="7558"/>
                    <a:pt x="6451" y="5869"/>
                    <a:pt x="6465" y="3945"/>
                  </a:cubicBezTo>
                  <a:lnTo>
                    <a:pt x="6465" y="1551"/>
                  </a:lnTo>
                  <a:cubicBezTo>
                    <a:pt x="6465" y="1315"/>
                    <a:pt x="6271" y="1122"/>
                    <a:pt x="6036" y="1122"/>
                  </a:cubicBezTo>
                  <a:cubicBezTo>
                    <a:pt x="5510" y="1122"/>
                    <a:pt x="5025" y="817"/>
                    <a:pt x="4790" y="346"/>
                  </a:cubicBezTo>
                  <a:lnTo>
                    <a:pt x="4735" y="222"/>
                  </a:lnTo>
                  <a:cubicBezTo>
                    <a:pt x="4665" y="83"/>
                    <a:pt x="4513" y="0"/>
                    <a:pt x="4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9"/>
            <p:cNvSpPr/>
            <p:nvPr/>
          </p:nvSpPr>
          <p:spPr>
            <a:xfrm>
              <a:off x="4951070" y="2233721"/>
              <a:ext cx="122748" cy="98026"/>
            </a:xfrm>
            <a:custGeom>
              <a:avLst/>
              <a:gdLst/>
              <a:ahLst/>
              <a:cxnLst/>
              <a:rect l="l" t="t" r="r" b="b"/>
              <a:pathLst>
                <a:path w="5288" h="4223" extrusionOk="0">
                  <a:moveTo>
                    <a:pt x="623" y="1"/>
                  </a:moveTo>
                  <a:cubicBezTo>
                    <a:pt x="388" y="181"/>
                    <a:pt x="180" y="375"/>
                    <a:pt x="0" y="610"/>
                  </a:cubicBezTo>
                  <a:lnTo>
                    <a:pt x="235" y="818"/>
                  </a:lnTo>
                  <a:cubicBezTo>
                    <a:pt x="941" y="1427"/>
                    <a:pt x="1343" y="2298"/>
                    <a:pt x="1343" y="3240"/>
                  </a:cubicBezTo>
                  <a:lnTo>
                    <a:pt x="1343" y="4222"/>
                  </a:lnTo>
                  <a:lnTo>
                    <a:pt x="4872" y="4222"/>
                  </a:lnTo>
                  <a:cubicBezTo>
                    <a:pt x="5107" y="4209"/>
                    <a:pt x="5287" y="4029"/>
                    <a:pt x="5287" y="3793"/>
                  </a:cubicBezTo>
                  <a:lnTo>
                    <a:pt x="5287" y="2395"/>
                  </a:lnTo>
                  <a:cubicBezTo>
                    <a:pt x="5287" y="1440"/>
                    <a:pt x="4845" y="555"/>
                    <a:pt x="4069" y="1"/>
                  </a:cubicBezTo>
                  <a:cubicBezTo>
                    <a:pt x="3592" y="471"/>
                    <a:pt x="2969" y="707"/>
                    <a:pt x="2346" y="707"/>
                  </a:cubicBezTo>
                  <a:cubicBezTo>
                    <a:pt x="1723" y="707"/>
                    <a:pt x="1100" y="471"/>
                    <a:pt x="6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9"/>
            <p:cNvSpPr/>
            <p:nvPr/>
          </p:nvSpPr>
          <p:spPr>
            <a:xfrm>
              <a:off x="4740617" y="2233721"/>
              <a:ext cx="122748" cy="98026"/>
            </a:xfrm>
            <a:custGeom>
              <a:avLst/>
              <a:gdLst/>
              <a:ahLst/>
              <a:cxnLst/>
              <a:rect l="l" t="t" r="r" b="b"/>
              <a:pathLst>
                <a:path w="5288" h="4223" extrusionOk="0">
                  <a:moveTo>
                    <a:pt x="1232" y="1"/>
                  </a:moveTo>
                  <a:cubicBezTo>
                    <a:pt x="457" y="555"/>
                    <a:pt x="0" y="1440"/>
                    <a:pt x="0" y="2395"/>
                  </a:cubicBezTo>
                  <a:lnTo>
                    <a:pt x="0" y="3793"/>
                  </a:lnTo>
                  <a:cubicBezTo>
                    <a:pt x="0" y="4029"/>
                    <a:pt x="194" y="4222"/>
                    <a:pt x="415" y="4222"/>
                  </a:cubicBezTo>
                  <a:lnTo>
                    <a:pt x="3959" y="4222"/>
                  </a:lnTo>
                  <a:lnTo>
                    <a:pt x="3959" y="3240"/>
                  </a:lnTo>
                  <a:cubicBezTo>
                    <a:pt x="3959" y="2312"/>
                    <a:pt x="4360" y="1427"/>
                    <a:pt x="5052" y="818"/>
                  </a:cubicBezTo>
                  <a:lnTo>
                    <a:pt x="5287" y="610"/>
                  </a:lnTo>
                  <a:cubicBezTo>
                    <a:pt x="5108" y="375"/>
                    <a:pt x="4900" y="181"/>
                    <a:pt x="4665" y="1"/>
                  </a:cubicBezTo>
                  <a:cubicBezTo>
                    <a:pt x="4187" y="478"/>
                    <a:pt x="3564" y="717"/>
                    <a:pt x="2943" y="717"/>
                  </a:cubicBezTo>
                  <a:cubicBezTo>
                    <a:pt x="2322" y="717"/>
                    <a:pt x="1703" y="478"/>
                    <a:pt x="1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9"/>
            <p:cNvSpPr/>
            <p:nvPr/>
          </p:nvSpPr>
          <p:spPr>
            <a:xfrm>
              <a:off x="4852111" y="2267474"/>
              <a:ext cx="110538" cy="64275"/>
            </a:xfrm>
            <a:custGeom>
              <a:avLst/>
              <a:gdLst/>
              <a:ahLst/>
              <a:cxnLst/>
              <a:rect l="l" t="t" r="r" b="b"/>
              <a:pathLst>
                <a:path w="4762" h="2769" extrusionOk="0">
                  <a:moveTo>
                    <a:pt x="803" y="0"/>
                  </a:moveTo>
                  <a:cubicBezTo>
                    <a:pt x="291" y="443"/>
                    <a:pt x="0" y="1094"/>
                    <a:pt x="0" y="1786"/>
                  </a:cubicBezTo>
                  <a:lnTo>
                    <a:pt x="0" y="2768"/>
                  </a:lnTo>
                  <a:lnTo>
                    <a:pt x="4761" y="2768"/>
                  </a:lnTo>
                  <a:lnTo>
                    <a:pt x="4761" y="1786"/>
                  </a:lnTo>
                  <a:cubicBezTo>
                    <a:pt x="4761" y="1094"/>
                    <a:pt x="4457" y="443"/>
                    <a:pt x="3945" y="0"/>
                  </a:cubicBezTo>
                  <a:cubicBezTo>
                    <a:pt x="3516" y="443"/>
                    <a:pt x="2945" y="665"/>
                    <a:pt x="2374" y="665"/>
                  </a:cubicBezTo>
                  <a:cubicBezTo>
                    <a:pt x="1803" y="665"/>
                    <a:pt x="1232" y="443"/>
                    <a:pt x="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9"/>
            <p:cNvSpPr/>
            <p:nvPr/>
          </p:nvSpPr>
          <p:spPr>
            <a:xfrm>
              <a:off x="4865923" y="2201408"/>
              <a:ext cx="72307" cy="61908"/>
            </a:xfrm>
            <a:custGeom>
              <a:avLst/>
              <a:gdLst/>
              <a:ahLst/>
              <a:cxnLst/>
              <a:rect l="l" t="t" r="r" b="b"/>
              <a:pathLst>
                <a:path w="3115" h="2667" extrusionOk="0">
                  <a:moveTo>
                    <a:pt x="1774" y="0"/>
                  </a:moveTo>
                  <a:cubicBezTo>
                    <a:pt x="1447" y="0"/>
                    <a:pt x="1114" y="123"/>
                    <a:pt x="845" y="396"/>
                  </a:cubicBezTo>
                  <a:cubicBezTo>
                    <a:pt x="0" y="1227"/>
                    <a:pt x="595" y="2666"/>
                    <a:pt x="1786" y="2666"/>
                  </a:cubicBezTo>
                  <a:cubicBezTo>
                    <a:pt x="2519" y="2666"/>
                    <a:pt x="3114" y="2071"/>
                    <a:pt x="3114" y="1338"/>
                  </a:cubicBezTo>
                  <a:cubicBezTo>
                    <a:pt x="3114" y="533"/>
                    <a:pt x="2457" y="0"/>
                    <a:pt x="1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" name="Google Shape;1042;p39"/>
          <p:cNvGrpSpPr/>
          <p:nvPr/>
        </p:nvGrpSpPr>
        <p:grpSpPr>
          <a:xfrm>
            <a:off x="3070467" y="1426672"/>
            <a:ext cx="357172" cy="357168"/>
            <a:chOff x="1262550" y="2737198"/>
            <a:chExt cx="333525" cy="333521"/>
          </a:xfrm>
        </p:grpSpPr>
        <p:sp>
          <p:nvSpPr>
            <p:cNvPr id="1043" name="Google Shape;1043;p39"/>
            <p:cNvSpPr/>
            <p:nvPr/>
          </p:nvSpPr>
          <p:spPr>
            <a:xfrm>
              <a:off x="1330658" y="2737198"/>
              <a:ext cx="124024" cy="82915"/>
            </a:xfrm>
            <a:custGeom>
              <a:avLst/>
              <a:gdLst/>
              <a:ahLst/>
              <a:cxnLst/>
              <a:rect l="l" t="t" r="r" b="b"/>
              <a:pathLst>
                <a:path w="5343" h="3572" extrusionOk="0">
                  <a:moveTo>
                    <a:pt x="416" y="1"/>
                  </a:moveTo>
                  <a:cubicBezTo>
                    <a:pt x="194" y="1"/>
                    <a:pt x="0" y="195"/>
                    <a:pt x="14" y="416"/>
                  </a:cubicBezTo>
                  <a:lnTo>
                    <a:pt x="14" y="707"/>
                  </a:lnTo>
                  <a:cubicBezTo>
                    <a:pt x="14" y="1676"/>
                    <a:pt x="333" y="2617"/>
                    <a:pt x="928" y="3392"/>
                  </a:cubicBezTo>
                  <a:cubicBezTo>
                    <a:pt x="1011" y="3503"/>
                    <a:pt x="1135" y="3572"/>
                    <a:pt x="1274" y="3572"/>
                  </a:cubicBezTo>
                  <a:lnTo>
                    <a:pt x="1274" y="3558"/>
                  </a:lnTo>
                  <a:lnTo>
                    <a:pt x="4083" y="3558"/>
                  </a:lnTo>
                  <a:cubicBezTo>
                    <a:pt x="4208" y="3558"/>
                    <a:pt x="4333" y="3503"/>
                    <a:pt x="4416" y="3392"/>
                  </a:cubicBezTo>
                  <a:cubicBezTo>
                    <a:pt x="5011" y="2617"/>
                    <a:pt x="5343" y="1676"/>
                    <a:pt x="5343" y="707"/>
                  </a:cubicBezTo>
                  <a:lnTo>
                    <a:pt x="5343" y="416"/>
                  </a:lnTo>
                  <a:cubicBezTo>
                    <a:pt x="5343" y="195"/>
                    <a:pt x="5149" y="1"/>
                    <a:pt x="4914" y="1"/>
                  </a:cubicBezTo>
                  <a:cubicBezTo>
                    <a:pt x="4139" y="1"/>
                    <a:pt x="3128" y="513"/>
                    <a:pt x="2672" y="748"/>
                  </a:cubicBezTo>
                  <a:cubicBezTo>
                    <a:pt x="2229" y="499"/>
                    <a:pt x="120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9"/>
            <p:cNvSpPr/>
            <p:nvPr/>
          </p:nvSpPr>
          <p:spPr>
            <a:xfrm>
              <a:off x="1400368" y="2963391"/>
              <a:ext cx="9981" cy="27669"/>
            </a:xfrm>
            <a:custGeom>
              <a:avLst/>
              <a:gdLst/>
              <a:ahLst/>
              <a:cxnLst/>
              <a:rect l="l" t="t" r="r" b="b"/>
              <a:pathLst>
                <a:path w="430" h="1192" extrusionOk="0">
                  <a:moveTo>
                    <a:pt x="1" y="1"/>
                  </a:moveTo>
                  <a:lnTo>
                    <a:pt x="1" y="1191"/>
                  </a:lnTo>
                  <a:cubicBezTo>
                    <a:pt x="195" y="1080"/>
                    <a:pt x="333" y="887"/>
                    <a:pt x="375" y="665"/>
                  </a:cubicBezTo>
                  <a:cubicBezTo>
                    <a:pt x="430" y="375"/>
                    <a:pt x="278" y="9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9"/>
            <p:cNvSpPr/>
            <p:nvPr/>
          </p:nvSpPr>
          <p:spPr>
            <a:xfrm>
              <a:off x="1378199" y="2920353"/>
              <a:ext cx="5803" cy="18338"/>
            </a:xfrm>
            <a:custGeom>
              <a:avLst/>
              <a:gdLst/>
              <a:ahLst/>
              <a:cxnLst/>
              <a:rect l="l" t="t" r="r" b="b"/>
              <a:pathLst>
                <a:path w="250" h="790" extrusionOk="0">
                  <a:moveTo>
                    <a:pt x="250" y="0"/>
                  </a:moveTo>
                  <a:cubicBezTo>
                    <a:pt x="139" y="83"/>
                    <a:pt x="56" y="208"/>
                    <a:pt x="42" y="346"/>
                  </a:cubicBezTo>
                  <a:lnTo>
                    <a:pt x="42" y="332"/>
                  </a:lnTo>
                  <a:lnTo>
                    <a:pt x="42" y="332"/>
                  </a:lnTo>
                  <a:cubicBezTo>
                    <a:pt x="1" y="471"/>
                    <a:pt x="42" y="609"/>
                    <a:pt x="139" y="706"/>
                  </a:cubicBezTo>
                  <a:cubicBezTo>
                    <a:pt x="167" y="734"/>
                    <a:pt x="208" y="761"/>
                    <a:pt x="250" y="78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9"/>
            <p:cNvSpPr/>
            <p:nvPr/>
          </p:nvSpPr>
          <p:spPr>
            <a:xfrm>
              <a:off x="1262550" y="2839384"/>
              <a:ext cx="222979" cy="231336"/>
            </a:xfrm>
            <a:custGeom>
              <a:avLst/>
              <a:gdLst/>
              <a:ahLst/>
              <a:cxnLst/>
              <a:rect l="l" t="t" r="r" b="b"/>
              <a:pathLst>
                <a:path w="9606" h="9966" extrusionOk="0">
                  <a:moveTo>
                    <a:pt x="5592" y="2153"/>
                  </a:moveTo>
                  <a:cubicBezTo>
                    <a:pt x="5765" y="2153"/>
                    <a:pt x="5938" y="2270"/>
                    <a:pt x="5938" y="2505"/>
                  </a:cubicBezTo>
                  <a:lnTo>
                    <a:pt x="5938" y="2699"/>
                  </a:lnTo>
                  <a:cubicBezTo>
                    <a:pt x="6215" y="2727"/>
                    <a:pt x="6464" y="2865"/>
                    <a:pt x="6658" y="3059"/>
                  </a:cubicBezTo>
                  <a:cubicBezTo>
                    <a:pt x="6888" y="3320"/>
                    <a:pt x="6652" y="3645"/>
                    <a:pt x="6391" y="3645"/>
                  </a:cubicBezTo>
                  <a:cubicBezTo>
                    <a:pt x="6307" y="3645"/>
                    <a:pt x="6220" y="3611"/>
                    <a:pt x="6145" y="3530"/>
                  </a:cubicBezTo>
                  <a:cubicBezTo>
                    <a:pt x="6090" y="3474"/>
                    <a:pt x="6021" y="3433"/>
                    <a:pt x="5952" y="3419"/>
                  </a:cubicBezTo>
                  <a:lnTo>
                    <a:pt x="5952" y="4595"/>
                  </a:lnTo>
                  <a:lnTo>
                    <a:pt x="6145" y="4665"/>
                  </a:lnTo>
                  <a:cubicBezTo>
                    <a:pt x="6768" y="4858"/>
                    <a:pt x="7128" y="5481"/>
                    <a:pt x="7017" y="6118"/>
                  </a:cubicBezTo>
                  <a:lnTo>
                    <a:pt x="7004" y="6118"/>
                  </a:lnTo>
                  <a:cubicBezTo>
                    <a:pt x="6948" y="6436"/>
                    <a:pt x="6796" y="6727"/>
                    <a:pt x="6547" y="6948"/>
                  </a:cubicBezTo>
                  <a:cubicBezTo>
                    <a:pt x="6381" y="7115"/>
                    <a:pt x="6159" y="7225"/>
                    <a:pt x="5938" y="7281"/>
                  </a:cubicBezTo>
                  <a:lnTo>
                    <a:pt x="5938" y="7544"/>
                  </a:lnTo>
                  <a:cubicBezTo>
                    <a:pt x="5938" y="7779"/>
                    <a:pt x="5765" y="7897"/>
                    <a:pt x="5592" y="7897"/>
                  </a:cubicBezTo>
                  <a:cubicBezTo>
                    <a:pt x="5419" y="7897"/>
                    <a:pt x="5246" y="7779"/>
                    <a:pt x="5246" y="7544"/>
                  </a:cubicBezTo>
                  <a:lnTo>
                    <a:pt x="5246" y="7308"/>
                  </a:lnTo>
                  <a:cubicBezTo>
                    <a:pt x="4927" y="7281"/>
                    <a:pt x="4623" y="7170"/>
                    <a:pt x="4360" y="6990"/>
                  </a:cubicBezTo>
                  <a:cubicBezTo>
                    <a:pt x="4038" y="6772"/>
                    <a:pt x="4251" y="6334"/>
                    <a:pt x="4554" y="6334"/>
                  </a:cubicBezTo>
                  <a:cubicBezTo>
                    <a:pt x="4616" y="6334"/>
                    <a:pt x="4682" y="6352"/>
                    <a:pt x="4748" y="6395"/>
                  </a:cubicBezTo>
                  <a:cubicBezTo>
                    <a:pt x="4900" y="6506"/>
                    <a:pt x="5066" y="6575"/>
                    <a:pt x="5246" y="6602"/>
                  </a:cubicBezTo>
                  <a:lnTo>
                    <a:pt x="5246" y="5066"/>
                  </a:lnTo>
                  <a:cubicBezTo>
                    <a:pt x="5052" y="4983"/>
                    <a:pt x="4858" y="4872"/>
                    <a:pt x="4692" y="4748"/>
                  </a:cubicBezTo>
                  <a:cubicBezTo>
                    <a:pt x="4388" y="4485"/>
                    <a:pt x="4263" y="4083"/>
                    <a:pt x="4346" y="3696"/>
                  </a:cubicBezTo>
                  <a:cubicBezTo>
                    <a:pt x="4429" y="3253"/>
                    <a:pt x="4748" y="2893"/>
                    <a:pt x="5177" y="2755"/>
                  </a:cubicBezTo>
                  <a:lnTo>
                    <a:pt x="5246" y="2727"/>
                  </a:lnTo>
                  <a:lnTo>
                    <a:pt x="5246" y="2505"/>
                  </a:lnTo>
                  <a:cubicBezTo>
                    <a:pt x="5246" y="2270"/>
                    <a:pt x="5419" y="2153"/>
                    <a:pt x="5592" y="2153"/>
                  </a:cubicBezTo>
                  <a:close/>
                  <a:moveTo>
                    <a:pt x="3931" y="0"/>
                  </a:moveTo>
                  <a:cubicBezTo>
                    <a:pt x="3820" y="0"/>
                    <a:pt x="3709" y="42"/>
                    <a:pt x="3626" y="125"/>
                  </a:cubicBezTo>
                  <a:cubicBezTo>
                    <a:pt x="1841" y="1952"/>
                    <a:pt x="0" y="4166"/>
                    <a:pt x="0" y="6741"/>
                  </a:cubicBezTo>
                  <a:lnTo>
                    <a:pt x="0" y="6769"/>
                  </a:lnTo>
                  <a:cubicBezTo>
                    <a:pt x="14" y="8540"/>
                    <a:pt x="1467" y="9966"/>
                    <a:pt x="3253" y="9966"/>
                  </a:cubicBezTo>
                  <a:lnTo>
                    <a:pt x="7972" y="9966"/>
                  </a:lnTo>
                  <a:cubicBezTo>
                    <a:pt x="8457" y="9966"/>
                    <a:pt x="8928" y="9855"/>
                    <a:pt x="9370" y="9647"/>
                  </a:cubicBezTo>
                  <a:cubicBezTo>
                    <a:pt x="8429" y="8748"/>
                    <a:pt x="7903" y="7502"/>
                    <a:pt x="7903" y="6215"/>
                  </a:cubicBezTo>
                  <a:lnTo>
                    <a:pt x="7903" y="4125"/>
                  </a:lnTo>
                  <a:cubicBezTo>
                    <a:pt x="7903" y="3544"/>
                    <a:pt x="8332" y="3045"/>
                    <a:pt x="8914" y="2962"/>
                  </a:cubicBezTo>
                  <a:cubicBezTo>
                    <a:pt x="9204" y="2907"/>
                    <a:pt x="9467" y="2727"/>
                    <a:pt x="9606" y="2450"/>
                  </a:cubicBezTo>
                  <a:cubicBezTo>
                    <a:pt x="8997" y="1633"/>
                    <a:pt x="8319" y="858"/>
                    <a:pt x="7599" y="125"/>
                  </a:cubicBezTo>
                  <a:cubicBezTo>
                    <a:pt x="7516" y="42"/>
                    <a:pt x="7405" y="0"/>
                    <a:pt x="7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9"/>
            <p:cNvSpPr/>
            <p:nvPr/>
          </p:nvSpPr>
          <p:spPr>
            <a:xfrm>
              <a:off x="1465598" y="2901712"/>
              <a:ext cx="130477" cy="168848"/>
            </a:xfrm>
            <a:custGeom>
              <a:avLst/>
              <a:gdLst/>
              <a:ahLst/>
              <a:cxnLst/>
              <a:rect l="l" t="t" r="r" b="b"/>
              <a:pathLst>
                <a:path w="5621" h="7274" extrusionOk="0">
                  <a:moveTo>
                    <a:pt x="4009" y="2428"/>
                  </a:moveTo>
                  <a:cubicBezTo>
                    <a:pt x="4335" y="2428"/>
                    <a:pt x="4613" y="2849"/>
                    <a:pt x="4305" y="3156"/>
                  </a:cubicBezTo>
                  <a:lnTo>
                    <a:pt x="4291" y="3156"/>
                  </a:lnTo>
                  <a:lnTo>
                    <a:pt x="2713" y="4734"/>
                  </a:lnTo>
                  <a:cubicBezTo>
                    <a:pt x="2630" y="4817"/>
                    <a:pt x="2520" y="4859"/>
                    <a:pt x="2409" y="4859"/>
                  </a:cubicBezTo>
                  <a:cubicBezTo>
                    <a:pt x="2298" y="4859"/>
                    <a:pt x="2187" y="4817"/>
                    <a:pt x="2118" y="4734"/>
                  </a:cubicBezTo>
                  <a:lnTo>
                    <a:pt x="1315" y="3945"/>
                  </a:lnTo>
                  <a:cubicBezTo>
                    <a:pt x="998" y="3639"/>
                    <a:pt x="1287" y="3211"/>
                    <a:pt x="1613" y="3211"/>
                  </a:cubicBezTo>
                  <a:cubicBezTo>
                    <a:pt x="1714" y="3211"/>
                    <a:pt x="1819" y="3252"/>
                    <a:pt x="1911" y="3350"/>
                  </a:cubicBezTo>
                  <a:lnTo>
                    <a:pt x="2409" y="3848"/>
                  </a:lnTo>
                  <a:lnTo>
                    <a:pt x="3710" y="2561"/>
                  </a:lnTo>
                  <a:cubicBezTo>
                    <a:pt x="3804" y="2467"/>
                    <a:pt x="3909" y="2428"/>
                    <a:pt x="4009" y="2428"/>
                  </a:cubicBezTo>
                  <a:close/>
                  <a:moveTo>
                    <a:pt x="1814" y="0"/>
                  </a:moveTo>
                  <a:cubicBezTo>
                    <a:pt x="1745" y="0"/>
                    <a:pt x="1662" y="42"/>
                    <a:pt x="1634" y="125"/>
                  </a:cubicBezTo>
                  <a:cubicBezTo>
                    <a:pt x="1371" y="637"/>
                    <a:pt x="873" y="1011"/>
                    <a:pt x="291" y="1108"/>
                  </a:cubicBezTo>
                  <a:cubicBezTo>
                    <a:pt x="125" y="1122"/>
                    <a:pt x="1" y="1274"/>
                    <a:pt x="1" y="1440"/>
                  </a:cubicBezTo>
                  <a:lnTo>
                    <a:pt x="1" y="3530"/>
                  </a:lnTo>
                  <a:cubicBezTo>
                    <a:pt x="1" y="5205"/>
                    <a:pt x="1080" y="6713"/>
                    <a:pt x="2672" y="7253"/>
                  </a:cubicBezTo>
                  <a:cubicBezTo>
                    <a:pt x="2713" y="7267"/>
                    <a:pt x="2758" y="7274"/>
                    <a:pt x="2803" y="7274"/>
                  </a:cubicBezTo>
                  <a:cubicBezTo>
                    <a:pt x="2848" y="7274"/>
                    <a:pt x="2893" y="7267"/>
                    <a:pt x="2935" y="7253"/>
                  </a:cubicBezTo>
                  <a:cubicBezTo>
                    <a:pt x="4540" y="6713"/>
                    <a:pt x="5620" y="5218"/>
                    <a:pt x="5620" y="3530"/>
                  </a:cubicBezTo>
                  <a:lnTo>
                    <a:pt x="5620" y="1440"/>
                  </a:lnTo>
                  <a:cubicBezTo>
                    <a:pt x="5606" y="1274"/>
                    <a:pt x="5482" y="1122"/>
                    <a:pt x="5316" y="1108"/>
                  </a:cubicBezTo>
                  <a:cubicBezTo>
                    <a:pt x="4748" y="1011"/>
                    <a:pt x="4250" y="637"/>
                    <a:pt x="3987" y="125"/>
                  </a:cubicBezTo>
                  <a:cubicBezTo>
                    <a:pt x="3945" y="42"/>
                    <a:pt x="3876" y="0"/>
                    <a:pt x="3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" name="Google Shape;1048;p39"/>
          <p:cNvGrpSpPr/>
          <p:nvPr/>
        </p:nvGrpSpPr>
        <p:grpSpPr>
          <a:xfrm>
            <a:off x="3085110" y="3158219"/>
            <a:ext cx="327912" cy="357165"/>
            <a:chOff x="1276037" y="3476199"/>
            <a:chExt cx="306202" cy="333519"/>
          </a:xfrm>
        </p:grpSpPr>
        <p:sp>
          <p:nvSpPr>
            <p:cNvPr id="1049" name="Google Shape;1049;p39"/>
            <p:cNvSpPr/>
            <p:nvPr/>
          </p:nvSpPr>
          <p:spPr>
            <a:xfrm>
              <a:off x="1321651" y="3476199"/>
              <a:ext cx="136907" cy="65227"/>
            </a:xfrm>
            <a:custGeom>
              <a:avLst/>
              <a:gdLst/>
              <a:ahLst/>
              <a:cxnLst/>
              <a:rect l="l" t="t" r="r" b="b"/>
              <a:pathLst>
                <a:path w="5898" h="2810" extrusionOk="0">
                  <a:moveTo>
                    <a:pt x="1828" y="0"/>
                  </a:moveTo>
                  <a:cubicBezTo>
                    <a:pt x="1634" y="0"/>
                    <a:pt x="1468" y="125"/>
                    <a:pt x="1426" y="319"/>
                  </a:cubicBezTo>
                  <a:lnTo>
                    <a:pt x="1413" y="360"/>
                  </a:lnTo>
                  <a:cubicBezTo>
                    <a:pt x="1302" y="803"/>
                    <a:pt x="887" y="1121"/>
                    <a:pt x="430" y="1121"/>
                  </a:cubicBezTo>
                  <a:cubicBezTo>
                    <a:pt x="195" y="1121"/>
                    <a:pt x="1" y="1315"/>
                    <a:pt x="1" y="1550"/>
                  </a:cubicBezTo>
                  <a:lnTo>
                    <a:pt x="1" y="2381"/>
                  </a:lnTo>
                  <a:cubicBezTo>
                    <a:pt x="1" y="2616"/>
                    <a:pt x="195" y="2810"/>
                    <a:pt x="430" y="2810"/>
                  </a:cubicBezTo>
                  <a:lnTo>
                    <a:pt x="5482" y="2810"/>
                  </a:lnTo>
                  <a:cubicBezTo>
                    <a:pt x="5717" y="2810"/>
                    <a:pt x="5897" y="2616"/>
                    <a:pt x="5897" y="2381"/>
                  </a:cubicBezTo>
                  <a:lnTo>
                    <a:pt x="5897" y="1550"/>
                  </a:lnTo>
                  <a:cubicBezTo>
                    <a:pt x="5897" y="1315"/>
                    <a:pt x="5717" y="1121"/>
                    <a:pt x="5482" y="1121"/>
                  </a:cubicBezTo>
                  <a:cubicBezTo>
                    <a:pt x="5011" y="1121"/>
                    <a:pt x="4610" y="803"/>
                    <a:pt x="4499" y="346"/>
                  </a:cubicBezTo>
                  <a:lnTo>
                    <a:pt x="4485" y="319"/>
                  </a:lnTo>
                  <a:cubicBezTo>
                    <a:pt x="4444" y="125"/>
                    <a:pt x="4278" y="0"/>
                    <a:pt x="40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9"/>
            <p:cNvSpPr/>
            <p:nvPr/>
          </p:nvSpPr>
          <p:spPr>
            <a:xfrm>
              <a:off x="1276037" y="3515384"/>
              <a:ext cx="228132" cy="294335"/>
            </a:xfrm>
            <a:custGeom>
              <a:avLst/>
              <a:gdLst/>
              <a:ahLst/>
              <a:cxnLst/>
              <a:rect l="l" t="t" r="r" b="b"/>
              <a:pathLst>
                <a:path w="9828" h="12680" extrusionOk="0">
                  <a:moveTo>
                    <a:pt x="4070" y="2511"/>
                  </a:moveTo>
                  <a:cubicBezTo>
                    <a:pt x="4391" y="2511"/>
                    <a:pt x="4671" y="2932"/>
                    <a:pt x="4374" y="3240"/>
                  </a:cubicBezTo>
                  <a:lnTo>
                    <a:pt x="2782" y="4831"/>
                  </a:lnTo>
                  <a:cubicBezTo>
                    <a:pt x="2699" y="4901"/>
                    <a:pt x="2602" y="4942"/>
                    <a:pt x="2492" y="4942"/>
                  </a:cubicBezTo>
                  <a:cubicBezTo>
                    <a:pt x="2367" y="4942"/>
                    <a:pt x="2270" y="4901"/>
                    <a:pt x="2187" y="4831"/>
                  </a:cubicBezTo>
                  <a:lnTo>
                    <a:pt x="1398" y="4029"/>
                  </a:lnTo>
                  <a:cubicBezTo>
                    <a:pt x="1091" y="3721"/>
                    <a:pt x="1368" y="3300"/>
                    <a:pt x="1695" y="3300"/>
                  </a:cubicBezTo>
                  <a:cubicBezTo>
                    <a:pt x="1795" y="3300"/>
                    <a:pt x="1899" y="3339"/>
                    <a:pt x="1993" y="3433"/>
                  </a:cubicBezTo>
                  <a:lnTo>
                    <a:pt x="2492" y="3932"/>
                  </a:lnTo>
                  <a:lnTo>
                    <a:pt x="3779" y="2644"/>
                  </a:lnTo>
                  <a:cubicBezTo>
                    <a:pt x="3870" y="2550"/>
                    <a:pt x="3972" y="2511"/>
                    <a:pt x="4070" y="2511"/>
                  </a:cubicBezTo>
                  <a:close/>
                  <a:moveTo>
                    <a:pt x="4070" y="5501"/>
                  </a:moveTo>
                  <a:cubicBezTo>
                    <a:pt x="4391" y="5501"/>
                    <a:pt x="4671" y="5922"/>
                    <a:pt x="4374" y="6229"/>
                  </a:cubicBezTo>
                  <a:lnTo>
                    <a:pt x="2782" y="7821"/>
                  </a:lnTo>
                  <a:cubicBezTo>
                    <a:pt x="2699" y="7890"/>
                    <a:pt x="2602" y="7946"/>
                    <a:pt x="2492" y="7946"/>
                  </a:cubicBezTo>
                  <a:cubicBezTo>
                    <a:pt x="2367" y="7946"/>
                    <a:pt x="2270" y="7890"/>
                    <a:pt x="2187" y="7821"/>
                  </a:cubicBezTo>
                  <a:lnTo>
                    <a:pt x="1398" y="7018"/>
                  </a:lnTo>
                  <a:cubicBezTo>
                    <a:pt x="1089" y="6719"/>
                    <a:pt x="1372" y="6297"/>
                    <a:pt x="1702" y="6297"/>
                  </a:cubicBezTo>
                  <a:cubicBezTo>
                    <a:pt x="1800" y="6297"/>
                    <a:pt x="1902" y="6334"/>
                    <a:pt x="1993" y="6423"/>
                  </a:cubicBezTo>
                  <a:lnTo>
                    <a:pt x="2492" y="6921"/>
                  </a:lnTo>
                  <a:lnTo>
                    <a:pt x="3779" y="5634"/>
                  </a:lnTo>
                  <a:cubicBezTo>
                    <a:pt x="3870" y="5540"/>
                    <a:pt x="3972" y="5501"/>
                    <a:pt x="4070" y="5501"/>
                  </a:cubicBezTo>
                  <a:close/>
                  <a:moveTo>
                    <a:pt x="4063" y="8498"/>
                  </a:moveTo>
                  <a:cubicBezTo>
                    <a:pt x="4387" y="8498"/>
                    <a:pt x="4673" y="8920"/>
                    <a:pt x="4374" y="9219"/>
                  </a:cubicBezTo>
                  <a:lnTo>
                    <a:pt x="2782" y="10811"/>
                  </a:lnTo>
                  <a:cubicBezTo>
                    <a:pt x="2699" y="10894"/>
                    <a:pt x="2602" y="10935"/>
                    <a:pt x="2492" y="10935"/>
                  </a:cubicBezTo>
                  <a:cubicBezTo>
                    <a:pt x="2367" y="10935"/>
                    <a:pt x="2270" y="10894"/>
                    <a:pt x="2187" y="10811"/>
                  </a:cubicBezTo>
                  <a:lnTo>
                    <a:pt x="1398" y="10022"/>
                  </a:lnTo>
                  <a:cubicBezTo>
                    <a:pt x="1091" y="9714"/>
                    <a:pt x="1368" y="9293"/>
                    <a:pt x="1695" y="9293"/>
                  </a:cubicBezTo>
                  <a:cubicBezTo>
                    <a:pt x="1795" y="9293"/>
                    <a:pt x="1899" y="9333"/>
                    <a:pt x="1993" y="9427"/>
                  </a:cubicBezTo>
                  <a:lnTo>
                    <a:pt x="2492" y="9911"/>
                  </a:lnTo>
                  <a:lnTo>
                    <a:pt x="3779" y="8624"/>
                  </a:lnTo>
                  <a:cubicBezTo>
                    <a:pt x="3868" y="8535"/>
                    <a:pt x="3967" y="8498"/>
                    <a:pt x="4063" y="8498"/>
                  </a:cubicBezTo>
                  <a:close/>
                  <a:moveTo>
                    <a:pt x="1135" y="1"/>
                  </a:moveTo>
                  <a:cubicBezTo>
                    <a:pt x="499" y="70"/>
                    <a:pt x="14" y="610"/>
                    <a:pt x="14" y="1260"/>
                  </a:cubicBezTo>
                  <a:lnTo>
                    <a:pt x="14" y="11406"/>
                  </a:lnTo>
                  <a:cubicBezTo>
                    <a:pt x="0" y="12112"/>
                    <a:pt x="568" y="12665"/>
                    <a:pt x="1274" y="12679"/>
                  </a:cubicBezTo>
                  <a:lnTo>
                    <a:pt x="8568" y="12679"/>
                  </a:lnTo>
                  <a:cubicBezTo>
                    <a:pt x="9122" y="12665"/>
                    <a:pt x="9620" y="12305"/>
                    <a:pt x="9772" y="11766"/>
                  </a:cubicBezTo>
                  <a:cubicBezTo>
                    <a:pt x="9717" y="11752"/>
                    <a:pt x="9661" y="11738"/>
                    <a:pt x="9606" y="11724"/>
                  </a:cubicBezTo>
                  <a:cubicBezTo>
                    <a:pt x="7405" y="11060"/>
                    <a:pt x="5897" y="9039"/>
                    <a:pt x="5897" y="6741"/>
                  </a:cubicBezTo>
                  <a:lnTo>
                    <a:pt x="5897" y="4347"/>
                  </a:lnTo>
                  <a:cubicBezTo>
                    <a:pt x="5897" y="3641"/>
                    <a:pt x="6464" y="3087"/>
                    <a:pt x="7156" y="3087"/>
                  </a:cubicBezTo>
                  <a:lnTo>
                    <a:pt x="7156" y="3074"/>
                  </a:lnTo>
                  <a:cubicBezTo>
                    <a:pt x="7167" y="3074"/>
                    <a:pt x="7177" y="3075"/>
                    <a:pt x="7188" y="3075"/>
                  </a:cubicBezTo>
                  <a:cubicBezTo>
                    <a:pt x="7383" y="3075"/>
                    <a:pt x="7562" y="2953"/>
                    <a:pt x="7654" y="2769"/>
                  </a:cubicBezTo>
                  <a:lnTo>
                    <a:pt x="7710" y="2658"/>
                  </a:lnTo>
                  <a:cubicBezTo>
                    <a:pt x="7931" y="2229"/>
                    <a:pt x="8360" y="1966"/>
                    <a:pt x="8845" y="1966"/>
                  </a:cubicBezTo>
                  <a:lnTo>
                    <a:pt x="9828" y="1966"/>
                  </a:lnTo>
                  <a:lnTo>
                    <a:pt x="9828" y="1260"/>
                  </a:lnTo>
                  <a:cubicBezTo>
                    <a:pt x="9828" y="610"/>
                    <a:pt x="9343" y="70"/>
                    <a:pt x="8706" y="1"/>
                  </a:cubicBezTo>
                  <a:lnTo>
                    <a:pt x="8706" y="693"/>
                  </a:lnTo>
                  <a:cubicBezTo>
                    <a:pt x="8706" y="1385"/>
                    <a:pt x="8139" y="1952"/>
                    <a:pt x="7447" y="1952"/>
                  </a:cubicBezTo>
                  <a:lnTo>
                    <a:pt x="2395" y="1952"/>
                  </a:lnTo>
                  <a:cubicBezTo>
                    <a:pt x="1689" y="1952"/>
                    <a:pt x="1135" y="1385"/>
                    <a:pt x="1135" y="693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9"/>
            <p:cNvSpPr/>
            <p:nvPr/>
          </p:nvSpPr>
          <p:spPr>
            <a:xfrm>
              <a:off x="1432820" y="3580614"/>
              <a:ext cx="149419" cy="188625"/>
            </a:xfrm>
            <a:custGeom>
              <a:avLst/>
              <a:gdLst/>
              <a:ahLst/>
              <a:cxnLst/>
              <a:rect l="l" t="t" r="r" b="b"/>
              <a:pathLst>
                <a:path w="6437" h="8126" extrusionOk="0">
                  <a:moveTo>
                    <a:pt x="4390" y="2837"/>
                  </a:moveTo>
                  <a:cubicBezTo>
                    <a:pt x="4719" y="2837"/>
                    <a:pt x="5002" y="3259"/>
                    <a:pt x="4693" y="3558"/>
                  </a:cubicBezTo>
                  <a:lnTo>
                    <a:pt x="3115" y="5149"/>
                  </a:lnTo>
                  <a:cubicBezTo>
                    <a:pt x="3032" y="5232"/>
                    <a:pt x="2925" y="5274"/>
                    <a:pt x="2817" y="5274"/>
                  </a:cubicBezTo>
                  <a:cubicBezTo>
                    <a:pt x="2710" y="5274"/>
                    <a:pt x="2603" y="5232"/>
                    <a:pt x="2520" y="5149"/>
                  </a:cubicBezTo>
                  <a:lnTo>
                    <a:pt x="1731" y="4347"/>
                  </a:lnTo>
                  <a:cubicBezTo>
                    <a:pt x="1421" y="4048"/>
                    <a:pt x="1704" y="3626"/>
                    <a:pt x="2034" y="3626"/>
                  </a:cubicBezTo>
                  <a:cubicBezTo>
                    <a:pt x="2132" y="3626"/>
                    <a:pt x="2234" y="3663"/>
                    <a:pt x="2326" y="3751"/>
                  </a:cubicBezTo>
                  <a:lnTo>
                    <a:pt x="2811" y="4250"/>
                  </a:lnTo>
                  <a:lnTo>
                    <a:pt x="4098" y="2963"/>
                  </a:lnTo>
                  <a:cubicBezTo>
                    <a:pt x="4190" y="2874"/>
                    <a:pt x="4292" y="2837"/>
                    <a:pt x="4390" y="2837"/>
                  </a:cubicBezTo>
                  <a:close/>
                  <a:moveTo>
                    <a:pt x="2091" y="1"/>
                  </a:moveTo>
                  <a:cubicBezTo>
                    <a:pt x="1939" y="1"/>
                    <a:pt x="1786" y="84"/>
                    <a:pt x="1717" y="222"/>
                  </a:cubicBezTo>
                  <a:lnTo>
                    <a:pt x="1662" y="347"/>
                  </a:lnTo>
                  <a:cubicBezTo>
                    <a:pt x="1426" y="817"/>
                    <a:pt x="942" y="1122"/>
                    <a:pt x="416" y="1122"/>
                  </a:cubicBezTo>
                  <a:cubicBezTo>
                    <a:pt x="181" y="1122"/>
                    <a:pt x="1" y="1302"/>
                    <a:pt x="1" y="1537"/>
                  </a:cubicBezTo>
                  <a:lnTo>
                    <a:pt x="1" y="3945"/>
                  </a:lnTo>
                  <a:cubicBezTo>
                    <a:pt x="1" y="5855"/>
                    <a:pt x="1260" y="7558"/>
                    <a:pt x="3101" y="8111"/>
                  </a:cubicBezTo>
                  <a:cubicBezTo>
                    <a:pt x="3143" y="8125"/>
                    <a:pt x="3184" y="8125"/>
                    <a:pt x="3226" y="8125"/>
                  </a:cubicBezTo>
                  <a:cubicBezTo>
                    <a:pt x="3253" y="8125"/>
                    <a:pt x="3295" y="8125"/>
                    <a:pt x="3337" y="8111"/>
                  </a:cubicBezTo>
                  <a:cubicBezTo>
                    <a:pt x="5177" y="7558"/>
                    <a:pt x="6437" y="5855"/>
                    <a:pt x="6437" y="3931"/>
                  </a:cubicBezTo>
                  <a:lnTo>
                    <a:pt x="6437" y="1537"/>
                  </a:lnTo>
                  <a:cubicBezTo>
                    <a:pt x="6437" y="1302"/>
                    <a:pt x="6243" y="1108"/>
                    <a:pt x="6022" y="1108"/>
                  </a:cubicBezTo>
                  <a:cubicBezTo>
                    <a:pt x="5496" y="1108"/>
                    <a:pt x="5011" y="817"/>
                    <a:pt x="4776" y="347"/>
                  </a:cubicBezTo>
                  <a:lnTo>
                    <a:pt x="4721" y="222"/>
                  </a:lnTo>
                  <a:cubicBezTo>
                    <a:pt x="4651" y="84"/>
                    <a:pt x="4499" y="1"/>
                    <a:pt x="4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" name="Google Shape;1052;p39"/>
          <p:cNvGrpSpPr/>
          <p:nvPr/>
        </p:nvGrpSpPr>
        <p:grpSpPr>
          <a:xfrm>
            <a:off x="5716317" y="3158374"/>
            <a:ext cx="357164" cy="356854"/>
            <a:chOff x="1262550" y="4203269"/>
            <a:chExt cx="333517" cy="333228"/>
          </a:xfrm>
        </p:grpSpPr>
        <p:sp>
          <p:nvSpPr>
            <p:cNvPr id="1053" name="Google Shape;1053;p39"/>
            <p:cNvSpPr/>
            <p:nvPr/>
          </p:nvSpPr>
          <p:spPr>
            <a:xfrm>
              <a:off x="1350900" y="4494064"/>
              <a:ext cx="156475" cy="42432"/>
            </a:xfrm>
            <a:custGeom>
              <a:avLst/>
              <a:gdLst/>
              <a:ahLst/>
              <a:cxnLst/>
              <a:rect l="l" t="t" r="r" b="b"/>
              <a:pathLst>
                <a:path w="6741" h="1828" extrusionOk="0">
                  <a:moveTo>
                    <a:pt x="1329" y="1"/>
                  </a:moveTo>
                  <a:lnTo>
                    <a:pt x="1080" y="983"/>
                  </a:lnTo>
                  <a:lnTo>
                    <a:pt x="568" y="983"/>
                  </a:lnTo>
                  <a:cubicBezTo>
                    <a:pt x="0" y="983"/>
                    <a:pt x="0" y="1828"/>
                    <a:pt x="568" y="1828"/>
                  </a:cubicBezTo>
                  <a:lnTo>
                    <a:pt x="6173" y="1828"/>
                  </a:lnTo>
                  <a:cubicBezTo>
                    <a:pt x="6741" y="1828"/>
                    <a:pt x="6741" y="983"/>
                    <a:pt x="6173" y="983"/>
                  </a:cubicBezTo>
                  <a:lnTo>
                    <a:pt x="5661" y="983"/>
                  </a:lnTo>
                  <a:lnTo>
                    <a:pt x="54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9"/>
            <p:cNvSpPr/>
            <p:nvPr/>
          </p:nvSpPr>
          <p:spPr>
            <a:xfrm>
              <a:off x="1262550" y="4435589"/>
              <a:ext cx="333517" cy="38904"/>
            </a:xfrm>
            <a:custGeom>
              <a:avLst/>
              <a:gdLst/>
              <a:ahLst/>
              <a:cxnLst/>
              <a:rect l="l" t="t" r="r" b="b"/>
              <a:pathLst>
                <a:path w="14368" h="1676" extrusionOk="0">
                  <a:moveTo>
                    <a:pt x="0" y="1"/>
                  </a:moveTo>
                  <a:lnTo>
                    <a:pt x="0" y="139"/>
                  </a:lnTo>
                  <a:cubicBezTo>
                    <a:pt x="0" y="997"/>
                    <a:pt x="692" y="1675"/>
                    <a:pt x="1550" y="1675"/>
                  </a:cubicBezTo>
                  <a:lnTo>
                    <a:pt x="12817" y="1675"/>
                  </a:lnTo>
                  <a:cubicBezTo>
                    <a:pt x="13675" y="1675"/>
                    <a:pt x="14353" y="997"/>
                    <a:pt x="14367" y="139"/>
                  </a:cubicBezTo>
                  <a:lnTo>
                    <a:pt x="143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9"/>
            <p:cNvSpPr/>
            <p:nvPr/>
          </p:nvSpPr>
          <p:spPr>
            <a:xfrm>
              <a:off x="1262550" y="4256636"/>
              <a:ext cx="333517" cy="159377"/>
            </a:xfrm>
            <a:custGeom>
              <a:avLst/>
              <a:gdLst/>
              <a:ahLst/>
              <a:cxnLst/>
              <a:rect l="l" t="t" r="r" b="b"/>
              <a:pathLst>
                <a:path w="14368" h="6866" extrusionOk="0">
                  <a:moveTo>
                    <a:pt x="1550" y="0"/>
                  </a:moveTo>
                  <a:cubicBezTo>
                    <a:pt x="692" y="0"/>
                    <a:pt x="0" y="692"/>
                    <a:pt x="0" y="1536"/>
                  </a:cubicBezTo>
                  <a:lnTo>
                    <a:pt x="0" y="6865"/>
                  </a:lnTo>
                  <a:lnTo>
                    <a:pt x="14367" y="6865"/>
                  </a:lnTo>
                  <a:lnTo>
                    <a:pt x="14367" y="1536"/>
                  </a:lnTo>
                  <a:cubicBezTo>
                    <a:pt x="14353" y="678"/>
                    <a:pt x="13675" y="0"/>
                    <a:pt x="12817" y="0"/>
                  </a:cubicBezTo>
                  <a:lnTo>
                    <a:pt x="11253" y="0"/>
                  </a:lnTo>
                  <a:lnTo>
                    <a:pt x="11253" y="1080"/>
                  </a:lnTo>
                  <a:cubicBezTo>
                    <a:pt x="11239" y="3377"/>
                    <a:pt x="9744" y="5398"/>
                    <a:pt x="7543" y="6062"/>
                  </a:cubicBezTo>
                  <a:cubicBezTo>
                    <a:pt x="7419" y="6090"/>
                    <a:pt x="7308" y="6104"/>
                    <a:pt x="7184" y="6104"/>
                  </a:cubicBezTo>
                  <a:cubicBezTo>
                    <a:pt x="7059" y="6104"/>
                    <a:pt x="6934" y="6090"/>
                    <a:pt x="6824" y="6062"/>
                  </a:cubicBezTo>
                  <a:cubicBezTo>
                    <a:pt x="4623" y="5398"/>
                    <a:pt x="3114" y="3377"/>
                    <a:pt x="3114" y="1080"/>
                  </a:cubicBezTo>
                  <a:lnTo>
                    <a:pt x="31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9"/>
            <p:cNvSpPr/>
            <p:nvPr/>
          </p:nvSpPr>
          <p:spPr>
            <a:xfrm>
              <a:off x="1354104" y="4203269"/>
              <a:ext cx="150069" cy="175626"/>
            </a:xfrm>
            <a:custGeom>
              <a:avLst/>
              <a:gdLst/>
              <a:ahLst/>
              <a:cxnLst/>
              <a:rect l="l" t="t" r="r" b="b"/>
              <a:pathLst>
                <a:path w="6465" h="7566" extrusionOk="0">
                  <a:moveTo>
                    <a:pt x="4424" y="2553"/>
                  </a:moveTo>
                  <a:cubicBezTo>
                    <a:pt x="4751" y="2553"/>
                    <a:pt x="5028" y="2974"/>
                    <a:pt x="4721" y="3282"/>
                  </a:cubicBezTo>
                  <a:lnTo>
                    <a:pt x="3143" y="4874"/>
                  </a:lnTo>
                  <a:cubicBezTo>
                    <a:pt x="3060" y="4950"/>
                    <a:pt x="2952" y="4988"/>
                    <a:pt x="2845" y="4988"/>
                  </a:cubicBezTo>
                  <a:cubicBezTo>
                    <a:pt x="2738" y="4988"/>
                    <a:pt x="2631" y="4950"/>
                    <a:pt x="2547" y="4874"/>
                  </a:cubicBezTo>
                  <a:lnTo>
                    <a:pt x="1745" y="4085"/>
                  </a:lnTo>
                  <a:cubicBezTo>
                    <a:pt x="1448" y="3777"/>
                    <a:pt x="1727" y="3356"/>
                    <a:pt x="2049" y="3356"/>
                  </a:cubicBezTo>
                  <a:cubicBezTo>
                    <a:pt x="2147" y="3356"/>
                    <a:pt x="2249" y="3395"/>
                    <a:pt x="2340" y="3489"/>
                  </a:cubicBezTo>
                  <a:lnTo>
                    <a:pt x="2838" y="3974"/>
                  </a:lnTo>
                  <a:lnTo>
                    <a:pt x="4125" y="2687"/>
                  </a:lnTo>
                  <a:cubicBezTo>
                    <a:pt x="4219" y="2593"/>
                    <a:pt x="4324" y="2553"/>
                    <a:pt x="4424" y="2553"/>
                  </a:cubicBezTo>
                  <a:close/>
                  <a:moveTo>
                    <a:pt x="2087" y="0"/>
                  </a:moveTo>
                  <a:cubicBezTo>
                    <a:pt x="1933" y="0"/>
                    <a:pt x="1796" y="93"/>
                    <a:pt x="1731" y="223"/>
                  </a:cubicBezTo>
                  <a:lnTo>
                    <a:pt x="1675" y="348"/>
                  </a:lnTo>
                  <a:cubicBezTo>
                    <a:pt x="1440" y="818"/>
                    <a:pt x="956" y="1123"/>
                    <a:pt x="430" y="1123"/>
                  </a:cubicBezTo>
                  <a:cubicBezTo>
                    <a:pt x="422" y="1122"/>
                    <a:pt x="414" y="1122"/>
                    <a:pt x="406" y="1122"/>
                  </a:cubicBezTo>
                  <a:cubicBezTo>
                    <a:pt x="182" y="1122"/>
                    <a:pt x="1" y="1310"/>
                    <a:pt x="1" y="1538"/>
                  </a:cubicBezTo>
                  <a:lnTo>
                    <a:pt x="1" y="3379"/>
                  </a:lnTo>
                  <a:cubicBezTo>
                    <a:pt x="15" y="5303"/>
                    <a:pt x="1274" y="6991"/>
                    <a:pt x="3115" y="7545"/>
                  </a:cubicBezTo>
                  <a:cubicBezTo>
                    <a:pt x="3156" y="7559"/>
                    <a:pt x="3198" y="7566"/>
                    <a:pt x="3240" y="7566"/>
                  </a:cubicBezTo>
                  <a:cubicBezTo>
                    <a:pt x="3281" y="7566"/>
                    <a:pt x="3323" y="7559"/>
                    <a:pt x="3364" y="7545"/>
                  </a:cubicBezTo>
                  <a:cubicBezTo>
                    <a:pt x="5205" y="6991"/>
                    <a:pt x="6465" y="5303"/>
                    <a:pt x="6465" y="3379"/>
                  </a:cubicBezTo>
                  <a:lnTo>
                    <a:pt x="6465" y="1538"/>
                  </a:lnTo>
                  <a:cubicBezTo>
                    <a:pt x="6465" y="1310"/>
                    <a:pt x="6284" y="1122"/>
                    <a:pt x="6059" y="1122"/>
                  </a:cubicBezTo>
                  <a:cubicBezTo>
                    <a:pt x="6051" y="1122"/>
                    <a:pt x="6043" y="1122"/>
                    <a:pt x="6035" y="1123"/>
                  </a:cubicBezTo>
                  <a:cubicBezTo>
                    <a:pt x="5509" y="1123"/>
                    <a:pt x="5025" y="818"/>
                    <a:pt x="4790" y="348"/>
                  </a:cubicBezTo>
                  <a:lnTo>
                    <a:pt x="4734" y="223"/>
                  </a:lnTo>
                  <a:cubicBezTo>
                    <a:pt x="4670" y="93"/>
                    <a:pt x="4532" y="0"/>
                    <a:pt x="4390" y="0"/>
                  </a:cubicBezTo>
                  <a:cubicBezTo>
                    <a:pt x="4380" y="0"/>
                    <a:pt x="4370" y="1"/>
                    <a:pt x="4361" y="1"/>
                  </a:cubicBezTo>
                  <a:lnTo>
                    <a:pt x="2118" y="1"/>
                  </a:lnTo>
                  <a:cubicBezTo>
                    <a:pt x="2108" y="1"/>
                    <a:pt x="2097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p45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اینفوگرافیک</a:t>
            </a:r>
            <a:endParaRPr dirty="0"/>
          </a:p>
        </p:txBody>
      </p: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2822B607-2C67-4F85-9EFA-0AD5CE291ED2}"/>
              </a:ext>
            </a:extLst>
          </p:cNvPr>
          <p:cNvGrpSpPr/>
          <p:nvPr/>
        </p:nvGrpSpPr>
        <p:grpSpPr>
          <a:xfrm>
            <a:off x="2454193" y="1862798"/>
            <a:ext cx="1709140" cy="1903567"/>
            <a:chOff x="2051720" y="2290328"/>
            <a:chExt cx="2454909" cy="2734172"/>
          </a:xfrm>
        </p:grpSpPr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6F0DC0B7-85AA-4BE5-ACE1-D31D3531CCC1}"/>
                </a:ext>
              </a:extLst>
            </p:cNvPr>
            <p:cNvSpPr/>
            <p:nvPr/>
          </p:nvSpPr>
          <p:spPr>
            <a:xfrm>
              <a:off x="3370129" y="3084588"/>
              <a:ext cx="1136500" cy="1136500"/>
            </a:xfrm>
            <a:prstGeom prst="ellips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1C4F5E65-1C9F-4EEC-8B55-A00AD1833A4C}"/>
                </a:ext>
              </a:extLst>
            </p:cNvPr>
            <p:cNvSpPr/>
            <p:nvPr/>
          </p:nvSpPr>
          <p:spPr>
            <a:xfrm>
              <a:off x="2051720" y="3282923"/>
              <a:ext cx="748982" cy="748982"/>
            </a:xfrm>
            <a:prstGeom prst="ellips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773AA5A8-DEF7-431D-A337-6BC09AAF1464}"/>
                </a:ext>
              </a:extLst>
            </p:cNvPr>
            <p:cNvSpPr/>
            <p:nvPr/>
          </p:nvSpPr>
          <p:spPr>
            <a:xfrm>
              <a:off x="2503258" y="2290328"/>
              <a:ext cx="748982" cy="748982"/>
            </a:xfrm>
            <a:prstGeom prst="ellips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FE6574F6-EE91-47EE-B109-E3D3BA1DD3C2}"/>
                </a:ext>
              </a:extLst>
            </p:cNvPr>
            <p:cNvSpPr/>
            <p:nvPr/>
          </p:nvSpPr>
          <p:spPr>
            <a:xfrm>
              <a:off x="2503258" y="4275518"/>
              <a:ext cx="748982" cy="748982"/>
            </a:xfrm>
            <a:prstGeom prst="ellips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B4500236-17DB-46D0-9E44-762AE71C3375}"/>
                </a:ext>
              </a:extLst>
            </p:cNvPr>
            <p:cNvCxnSpPr>
              <a:stCxn id="153" idx="1"/>
              <a:endCxn id="155" idx="5"/>
            </p:cNvCxnSpPr>
            <p:nvPr/>
          </p:nvCxnSpPr>
          <p:spPr>
            <a:xfrm flipH="1" flipV="1">
              <a:off x="3142554" y="2929624"/>
              <a:ext cx="394012" cy="321401"/>
            </a:xfrm>
            <a:prstGeom prst="lin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BA25D584-1664-4290-A5F1-B9978A43C269}"/>
                </a:ext>
              </a:extLst>
            </p:cNvPr>
            <p:cNvCxnSpPr>
              <a:stCxn id="153" idx="2"/>
              <a:endCxn id="154" idx="6"/>
            </p:cNvCxnSpPr>
            <p:nvPr/>
          </p:nvCxnSpPr>
          <p:spPr>
            <a:xfrm flipH="1">
              <a:off x="2800702" y="3652838"/>
              <a:ext cx="569427" cy="4576"/>
            </a:xfrm>
            <a:prstGeom prst="lin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4744A533-5ED7-433D-A546-42B79B1087D0}"/>
                </a:ext>
              </a:extLst>
            </p:cNvPr>
            <p:cNvCxnSpPr>
              <a:stCxn id="153" idx="3"/>
              <a:endCxn id="156" idx="7"/>
            </p:cNvCxnSpPr>
            <p:nvPr/>
          </p:nvCxnSpPr>
          <p:spPr>
            <a:xfrm flipH="1">
              <a:off x="3142554" y="4054651"/>
              <a:ext cx="394012" cy="330553"/>
            </a:xfrm>
            <a:prstGeom prst="lin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  <a:tailEnd type="triangle"/>
            </a:ln>
            <a:effectLst/>
          </p:spPr>
        </p:cxn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9096B39C-D976-44C9-B084-4DF4993DBBFD}"/>
              </a:ext>
            </a:extLst>
          </p:cNvPr>
          <p:cNvGrpSpPr/>
          <p:nvPr/>
        </p:nvGrpSpPr>
        <p:grpSpPr>
          <a:xfrm flipH="1">
            <a:off x="4911998" y="1859718"/>
            <a:ext cx="1709140" cy="1909724"/>
            <a:chOff x="2051720" y="2281484"/>
            <a:chExt cx="2454909" cy="2743016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F2A36087-C768-46FF-B415-A77C15ACCFBA}"/>
                </a:ext>
              </a:extLst>
            </p:cNvPr>
            <p:cNvSpPr/>
            <p:nvPr/>
          </p:nvSpPr>
          <p:spPr>
            <a:xfrm>
              <a:off x="3370129" y="3084588"/>
              <a:ext cx="1136500" cy="1136500"/>
            </a:xfrm>
            <a:prstGeom prst="ellips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22567B05-8CE3-4BD3-9EED-3C5A590D5C01}"/>
                </a:ext>
              </a:extLst>
            </p:cNvPr>
            <p:cNvSpPr/>
            <p:nvPr/>
          </p:nvSpPr>
          <p:spPr>
            <a:xfrm>
              <a:off x="2051720" y="3282923"/>
              <a:ext cx="748982" cy="748982"/>
            </a:xfrm>
            <a:prstGeom prst="ellips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7F93C77B-743B-4270-8C51-91A0E12AF486}"/>
                </a:ext>
              </a:extLst>
            </p:cNvPr>
            <p:cNvSpPr/>
            <p:nvPr/>
          </p:nvSpPr>
          <p:spPr>
            <a:xfrm>
              <a:off x="2503258" y="4275518"/>
              <a:ext cx="748982" cy="748982"/>
            </a:xfrm>
            <a:prstGeom prst="ellips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DF6953C4-7805-42DB-AEDB-081526A5B588}"/>
                </a:ext>
              </a:extLst>
            </p:cNvPr>
            <p:cNvCxnSpPr>
              <a:stCxn id="161" idx="1"/>
            </p:cNvCxnSpPr>
            <p:nvPr/>
          </p:nvCxnSpPr>
          <p:spPr>
            <a:xfrm flipH="1" flipV="1">
              <a:off x="3142554" y="2929624"/>
              <a:ext cx="394012" cy="321401"/>
            </a:xfrm>
            <a:prstGeom prst="lin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3B6E2C07-6AF5-4A5D-ABE4-9F36BD175EC2}"/>
                </a:ext>
              </a:extLst>
            </p:cNvPr>
            <p:cNvCxnSpPr>
              <a:stCxn id="161" idx="2"/>
              <a:endCxn id="162" idx="6"/>
            </p:cNvCxnSpPr>
            <p:nvPr/>
          </p:nvCxnSpPr>
          <p:spPr>
            <a:xfrm flipH="1">
              <a:off x="2800702" y="3652838"/>
              <a:ext cx="569427" cy="4576"/>
            </a:xfrm>
            <a:prstGeom prst="lin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CE86DCBF-1F4C-4F97-BAC3-7E9BFC6E50E8}"/>
                </a:ext>
              </a:extLst>
            </p:cNvPr>
            <p:cNvCxnSpPr>
              <a:stCxn id="161" idx="3"/>
              <a:endCxn id="163" idx="7"/>
            </p:cNvCxnSpPr>
            <p:nvPr/>
          </p:nvCxnSpPr>
          <p:spPr>
            <a:xfrm flipH="1">
              <a:off x="3142554" y="4054651"/>
              <a:ext cx="394012" cy="330553"/>
            </a:xfrm>
            <a:prstGeom prst="lin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  <a:tailEnd type="triangle"/>
            </a:ln>
            <a:effectLst/>
          </p:spPr>
        </p:cxnSp>
        <p:sp>
          <p:nvSpPr>
            <p:cNvPr id="167" name="Oval 166">
              <a:extLst>
                <a:ext uri="{FF2B5EF4-FFF2-40B4-BE49-F238E27FC236}">
                  <a16:creationId xmlns:a16="http://schemas.microsoft.com/office/drawing/2014/main" id="{42F70D7C-7973-4D9B-9288-78574CF498C3}"/>
                </a:ext>
              </a:extLst>
            </p:cNvPr>
            <p:cNvSpPr/>
            <p:nvPr/>
          </p:nvSpPr>
          <p:spPr>
            <a:xfrm>
              <a:off x="2515710" y="2281484"/>
              <a:ext cx="748982" cy="748982"/>
            </a:xfrm>
            <a:prstGeom prst="ellipse">
              <a:avLst/>
            </a:prstGeom>
            <a:noFill/>
            <a:ln w="38100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4D738A4F-AEC1-4F5F-A3C0-6285DFEA5DF4}"/>
              </a:ext>
            </a:extLst>
          </p:cNvPr>
          <p:cNvGrpSpPr/>
          <p:nvPr/>
        </p:nvGrpSpPr>
        <p:grpSpPr>
          <a:xfrm>
            <a:off x="4222950" y="2431373"/>
            <a:ext cx="629433" cy="766416"/>
            <a:chOff x="4124817" y="3023000"/>
            <a:chExt cx="817297" cy="995165"/>
          </a:xfrm>
          <a:noFill/>
        </p:grpSpPr>
        <p:sp>
          <p:nvSpPr>
            <p:cNvPr id="169" name="Right Arrow 13">
              <a:extLst>
                <a:ext uri="{FF2B5EF4-FFF2-40B4-BE49-F238E27FC236}">
                  <a16:creationId xmlns:a16="http://schemas.microsoft.com/office/drawing/2014/main" id="{FFE93DAC-31F1-45FC-9012-A502B2809F8F}"/>
                </a:ext>
              </a:extLst>
            </p:cNvPr>
            <p:cNvSpPr/>
            <p:nvPr/>
          </p:nvSpPr>
          <p:spPr>
            <a:xfrm rot="10800000">
              <a:off x="4124817" y="3023000"/>
              <a:ext cx="576064" cy="510693"/>
            </a:xfrm>
            <a:prstGeom prst="rightArrow">
              <a:avLst/>
            </a:prstGeom>
            <a:grpFill/>
            <a:ln w="28575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" name="Right Arrow 57">
              <a:extLst>
                <a:ext uri="{FF2B5EF4-FFF2-40B4-BE49-F238E27FC236}">
                  <a16:creationId xmlns:a16="http://schemas.microsoft.com/office/drawing/2014/main" id="{FC7EB4FB-DB23-418E-B73D-ABF3F22532D4}"/>
                </a:ext>
              </a:extLst>
            </p:cNvPr>
            <p:cNvSpPr/>
            <p:nvPr/>
          </p:nvSpPr>
          <p:spPr>
            <a:xfrm>
              <a:off x="4441371" y="3574246"/>
              <a:ext cx="500743" cy="443919"/>
            </a:xfrm>
            <a:prstGeom prst="rightArrow">
              <a:avLst/>
            </a:prstGeom>
            <a:grpFill/>
            <a:ln w="28575" cap="flat" cmpd="sng" algn="ctr">
              <a:solidFill>
                <a:srgbClr val="E52C4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71" name="Rectangle 9">
            <a:extLst>
              <a:ext uri="{FF2B5EF4-FFF2-40B4-BE49-F238E27FC236}">
                <a16:creationId xmlns:a16="http://schemas.microsoft.com/office/drawing/2014/main" id="{D3D8EA7C-39AF-4B1F-9FA7-A61180CD5E2A}"/>
              </a:ext>
            </a:extLst>
          </p:cNvPr>
          <p:cNvSpPr/>
          <p:nvPr/>
        </p:nvSpPr>
        <p:spPr>
          <a:xfrm>
            <a:off x="3632455" y="2679296"/>
            <a:ext cx="308039" cy="307539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72" name="Round Same Side Corner Rectangle 11">
            <a:extLst>
              <a:ext uri="{FF2B5EF4-FFF2-40B4-BE49-F238E27FC236}">
                <a16:creationId xmlns:a16="http://schemas.microsoft.com/office/drawing/2014/main" id="{5D6369ED-8E8F-4189-9A8C-9E8AEAD4687D}"/>
              </a:ext>
            </a:extLst>
          </p:cNvPr>
          <p:cNvSpPr>
            <a:spLocks noChangeAspect="1"/>
          </p:cNvSpPr>
          <p:nvPr/>
        </p:nvSpPr>
        <p:spPr>
          <a:xfrm rot="9900000">
            <a:off x="5193037" y="2676484"/>
            <a:ext cx="328105" cy="278662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73" name="Rounded Rectangle 27">
            <a:extLst>
              <a:ext uri="{FF2B5EF4-FFF2-40B4-BE49-F238E27FC236}">
                <a16:creationId xmlns:a16="http://schemas.microsoft.com/office/drawing/2014/main" id="{554E4BA2-3196-4505-AA87-756EE38CD26D}"/>
              </a:ext>
            </a:extLst>
          </p:cNvPr>
          <p:cNvSpPr/>
          <p:nvPr/>
        </p:nvSpPr>
        <p:spPr>
          <a:xfrm>
            <a:off x="5962216" y="3424999"/>
            <a:ext cx="228132" cy="17523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74" name="Rounded Rectangle 7">
            <a:extLst>
              <a:ext uri="{FF2B5EF4-FFF2-40B4-BE49-F238E27FC236}">
                <a16:creationId xmlns:a16="http://schemas.microsoft.com/office/drawing/2014/main" id="{05B7E82D-D878-4520-A0FD-5F5185CEB506}"/>
              </a:ext>
            </a:extLst>
          </p:cNvPr>
          <p:cNvSpPr/>
          <p:nvPr/>
        </p:nvSpPr>
        <p:spPr>
          <a:xfrm>
            <a:off x="6261885" y="2714787"/>
            <a:ext cx="231938" cy="20016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75" name="Rectangle 16">
            <a:extLst>
              <a:ext uri="{FF2B5EF4-FFF2-40B4-BE49-F238E27FC236}">
                <a16:creationId xmlns:a16="http://schemas.microsoft.com/office/drawing/2014/main" id="{BCC97D36-7FDE-44F4-8576-8DBC722CDF34}"/>
              </a:ext>
            </a:extLst>
          </p:cNvPr>
          <p:cNvSpPr/>
          <p:nvPr/>
        </p:nvSpPr>
        <p:spPr>
          <a:xfrm>
            <a:off x="2907046" y="3423423"/>
            <a:ext cx="259561" cy="170587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76" name="Block Arc 10">
            <a:extLst>
              <a:ext uri="{FF2B5EF4-FFF2-40B4-BE49-F238E27FC236}">
                <a16:creationId xmlns:a16="http://schemas.microsoft.com/office/drawing/2014/main" id="{537358D1-38E2-4A34-B007-39D0B20493E9}"/>
              </a:ext>
            </a:extLst>
          </p:cNvPr>
          <p:cNvSpPr/>
          <p:nvPr/>
        </p:nvSpPr>
        <p:spPr>
          <a:xfrm>
            <a:off x="5903952" y="2036245"/>
            <a:ext cx="284186" cy="192492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77" name="Round Same Side Corner Rectangle 36">
            <a:extLst>
              <a:ext uri="{FF2B5EF4-FFF2-40B4-BE49-F238E27FC236}">
                <a16:creationId xmlns:a16="http://schemas.microsoft.com/office/drawing/2014/main" id="{3CB3DBB4-EE05-4AC2-8D0D-19D870B4E58F}"/>
              </a:ext>
            </a:extLst>
          </p:cNvPr>
          <p:cNvSpPr>
            <a:spLocks noChangeAspect="1"/>
          </p:cNvSpPr>
          <p:nvPr/>
        </p:nvSpPr>
        <p:spPr>
          <a:xfrm>
            <a:off x="2903526" y="2025719"/>
            <a:ext cx="251517" cy="19885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78" name="Oval 21">
            <a:extLst>
              <a:ext uri="{FF2B5EF4-FFF2-40B4-BE49-F238E27FC236}">
                <a16:creationId xmlns:a16="http://schemas.microsoft.com/office/drawing/2014/main" id="{C578E1F9-320C-4121-8F5F-CC66B425FF25}"/>
              </a:ext>
            </a:extLst>
          </p:cNvPr>
          <p:cNvSpPr>
            <a:spLocks noChangeAspect="1"/>
          </p:cNvSpPr>
          <p:nvPr/>
        </p:nvSpPr>
        <p:spPr>
          <a:xfrm>
            <a:off x="2598811" y="2693572"/>
            <a:ext cx="251517" cy="25361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ysClr val="windowText" lastClr="000000">
              <a:lumMod val="75000"/>
              <a:lumOff val="2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80" name="Google Shape;1028;p39"/>
          <p:cNvSpPr txBox="1">
            <a:spLocks/>
          </p:cNvSpPr>
          <p:nvPr/>
        </p:nvSpPr>
        <p:spPr>
          <a:xfrm>
            <a:off x="6261885" y="1775299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محصولات در بازار ایران</a:t>
            </a:r>
          </a:p>
        </p:txBody>
      </p:sp>
      <p:sp>
        <p:nvSpPr>
          <p:cNvPr id="181" name="Google Shape;1028;p39"/>
          <p:cNvSpPr txBox="1">
            <a:spLocks/>
          </p:cNvSpPr>
          <p:nvPr/>
        </p:nvSpPr>
        <p:spPr>
          <a:xfrm>
            <a:off x="6537056" y="2534031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محصولات در بازار ایران</a:t>
            </a:r>
          </a:p>
        </p:txBody>
      </p:sp>
      <p:sp>
        <p:nvSpPr>
          <p:cNvPr id="182" name="Google Shape;1028;p39"/>
          <p:cNvSpPr txBox="1">
            <a:spLocks/>
          </p:cNvSpPr>
          <p:nvPr/>
        </p:nvSpPr>
        <p:spPr>
          <a:xfrm>
            <a:off x="6261885" y="3291956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محصولات در بازار ایران</a:t>
            </a:r>
          </a:p>
        </p:txBody>
      </p:sp>
      <p:sp>
        <p:nvSpPr>
          <p:cNvPr id="183" name="Google Shape;1028;p39"/>
          <p:cNvSpPr txBox="1">
            <a:spLocks/>
          </p:cNvSpPr>
          <p:nvPr/>
        </p:nvSpPr>
        <p:spPr>
          <a:xfrm>
            <a:off x="628353" y="1808469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محصولات در بازار ایران</a:t>
            </a:r>
          </a:p>
        </p:txBody>
      </p:sp>
      <p:sp>
        <p:nvSpPr>
          <p:cNvPr id="184" name="Google Shape;1028;p39"/>
          <p:cNvSpPr txBox="1">
            <a:spLocks/>
          </p:cNvSpPr>
          <p:nvPr/>
        </p:nvSpPr>
        <p:spPr>
          <a:xfrm>
            <a:off x="323670" y="2537386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محصولات در بازار ایران</a:t>
            </a:r>
          </a:p>
        </p:txBody>
      </p:sp>
      <p:sp>
        <p:nvSpPr>
          <p:cNvPr id="185" name="Google Shape;1028;p39"/>
          <p:cNvSpPr txBox="1">
            <a:spLocks/>
          </p:cNvSpPr>
          <p:nvPr/>
        </p:nvSpPr>
        <p:spPr>
          <a:xfrm>
            <a:off x="633230" y="3288623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محصولات در بازار ایران</a:t>
            </a:r>
          </a:p>
        </p:txBody>
      </p:sp>
    </p:spTree>
    <p:extLst>
      <p:ext uri="{BB962C8B-B14F-4D97-AF65-F5344CB8AC3E}">
        <p14:creationId xmlns:p14="http://schemas.microsoft.com/office/powerpoint/2010/main" val="311716219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40"/>
          <p:cNvSpPr txBox="1">
            <a:spLocks noGrp="1"/>
          </p:cNvSpPr>
          <p:nvPr>
            <p:ph type="subTitle" idx="1"/>
          </p:nvPr>
        </p:nvSpPr>
        <p:spPr>
          <a:xfrm>
            <a:off x="1326709" y="3232055"/>
            <a:ext cx="6490800" cy="6016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b="1" dirty="0">
                <a:latin typeface="Shabnam" panose="020B0603030804020204" pitchFamily="34" charset="-78"/>
                <a:cs typeface="Shabnam" panose="020B0603030804020204" pitchFamily="34" charset="-78"/>
              </a:rPr>
              <a:t>ا‌رایه‌شده در: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 </a:t>
            </a:r>
            <a:r>
              <a:rPr lang="ar-SA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قالب پاورپوينت شرکتی، قابل ويرايش می باشد </a:t>
            </a:r>
            <a:endParaRPr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62" name="Google Shape;1062;p40"/>
          <p:cNvSpPr txBox="1">
            <a:spLocks noGrp="1"/>
          </p:cNvSpPr>
          <p:nvPr>
            <p:ph type="subTitle" idx="2"/>
          </p:nvPr>
        </p:nvSpPr>
        <p:spPr>
          <a:xfrm>
            <a:off x="1253103" y="1208690"/>
            <a:ext cx="6490800" cy="202336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پاورپوينت شرکتی، قابل ويرايش می باشد و جهت استفاده در جلسات دفاع رساله، پايان نامه،پروپوزال ، سمينار و...</a:t>
            </a:r>
            <a:endParaRPr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" name="Google Shape;1067;p41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نمودار فروش شرکت</a:t>
            </a:r>
            <a:endParaRPr dirty="0"/>
          </a:p>
        </p:txBody>
      </p:sp>
      <p:sp>
        <p:nvSpPr>
          <p:cNvPr id="1069" name="Google Shape;1069;p41"/>
          <p:cNvSpPr txBox="1"/>
          <p:nvPr/>
        </p:nvSpPr>
        <p:spPr>
          <a:xfrm>
            <a:off x="5822600" y="1605638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صنعت ساختمان</a:t>
            </a:r>
          </a:p>
        </p:txBody>
      </p:sp>
      <p:sp>
        <p:nvSpPr>
          <p:cNvPr id="1070" name="Google Shape;1070;p41"/>
          <p:cNvSpPr txBox="1"/>
          <p:nvPr/>
        </p:nvSpPr>
        <p:spPr>
          <a:xfrm>
            <a:off x="5822625" y="3050688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صنعت خودروسازی</a:t>
            </a:r>
          </a:p>
        </p:txBody>
      </p:sp>
      <p:sp>
        <p:nvSpPr>
          <p:cNvPr id="1071" name="Google Shape;1071;p41"/>
          <p:cNvSpPr txBox="1"/>
          <p:nvPr/>
        </p:nvSpPr>
        <p:spPr>
          <a:xfrm>
            <a:off x="5822588" y="3408575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محصولات به ایران خودرو</a:t>
            </a:r>
          </a:p>
        </p:txBody>
      </p:sp>
      <p:sp>
        <p:nvSpPr>
          <p:cNvPr id="1072" name="Google Shape;1072;p41"/>
          <p:cNvSpPr txBox="1"/>
          <p:nvPr/>
        </p:nvSpPr>
        <p:spPr>
          <a:xfrm>
            <a:off x="5822588" y="1963525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 به صنایع ساختمانی</a:t>
            </a:r>
          </a:p>
        </p:txBody>
      </p:sp>
      <p:sp>
        <p:nvSpPr>
          <p:cNvPr id="1073" name="Google Shape;1073;p41"/>
          <p:cNvSpPr/>
          <p:nvPr/>
        </p:nvSpPr>
        <p:spPr>
          <a:xfrm>
            <a:off x="7210019" y="2987749"/>
            <a:ext cx="791400" cy="1566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4" name="Google Shape;1074;p41"/>
          <p:cNvSpPr/>
          <p:nvPr/>
        </p:nvSpPr>
        <p:spPr>
          <a:xfrm>
            <a:off x="7210019" y="1502863"/>
            <a:ext cx="791400" cy="1566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75" name="Google Shape;1075;p41" title="Points scored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83075" y="1360625"/>
            <a:ext cx="4276176" cy="2644100"/>
          </a:xfrm>
          <a:prstGeom prst="rect">
            <a:avLst/>
          </a:prstGeom>
          <a:noFill/>
          <a:ln>
            <a:noFill/>
          </a:ln>
        </p:spPr>
      </p:pic>
      <p:sp>
        <p:nvSpPr>
          <p:cNvPr id="1076" name="Google Shape;1076;p41"/>
          <p:cNvSpPr txBox="1"/>
          <p:nvPr/>
        </p:nvSpPr>
        <p:spPr>
          <a:xfrm>
            <a:off x="1626125" y="3854325"/>
            <a:ext cx="7914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11182B"/>
                </a:solidFill>
                <a:latin typeface="Archivo SemiBold"/>
                <a:ea typeface="Archivo SemiBold"/>
                <a:cs typeface="B Titr" panose="00000700000000000000" pitchFamily="2" charset="-78"/>
                <a:sym typeface="Archivo SemiBold"/>
              </a:rPr>
              <a:t>1394</a:t>
            </a:r>
            <a:endParaRPr sz="1200" dirty="0">
              <a:solidFill>
                <a:srgbClr val="11182B"/>
              </a:solidFill>
              <a:latin typeface="Archivo SemiBold"/>
              <a:ea typeface="Archivo SemiBold"/>
              <a:cs typeface="B Titr" panose="00000700000000000000" pitchFamily="2" charset="-78"/>
              <a:sym typeface="Archivo SemiBold"/>
            </a:endParaRPr>
          </a:p>
        </p:txBody>
      </p:sp>
      <p:sp>
        <p:nvSpPr>
          <p:cNvPr id="1077" name="Google Shape;1077;p41"/>
          <p:cNvSpPr txBox="1"/>
          <p:nvPr/>
        </p:nvSpPr>
        <p:spPr>
          <a:xfrm>
            <a:off x="4212700" y="3854325"/>
            <a:ext cx="7914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11182B"/>
                </a:solidFill>
                <a:latin typeface="Archivo SemiBold"/>
                <a:ea typeface="Archivo SemiBold"/>
                <a:cs typeface="B Titr" panose="00000700000000000000" pitchFamily="2" charset="-78"/>
                <a:sym typeface="Archivo SemiBold"/>
              </a:rPr>
              <a:t>1401</a:t>
            </a:r>
            <a:endParaRPr sz="1200" dirty="0">
              <a:solidFill>
                <a:srgbClr val="11182B"/>
              </a:solidFill>
              <a:latin typeface="Archivo SemiBold"/>
              <a:ea typeface="Archivo SemiBold"/>
              <a:cs typeface="B Titr" panose="00000700000000000000" pitchFamily="2" charset="-78"/>
              <a:sym typeface="Archivo SemiBold"/>
            </a:endParaRPr>
          </a:p>
        </p:txBody>
      </p:sp>
      <p:sp>
        <p:nvSpPr>
          <p:cNvPr id="1078" name="Google Shape;1078;p41"/>
          <p:cNvSpPr txBox="1"/>
          <p:nvPr/>
        </p:nvSpPr>
        <p:spPr>
          <a:xfrm>
            <a:off x="3350508" y="3854325"/>
            <a:ext cx="7914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11182B"/>
                </a:solidFill>
                <a:latin typeface="Archivo SemiBold"/>
                <a:ea typeface="Archivo SemiBold"/>
                <a:cs typeface="B Titr" panose="00000700000000000000" pitchFamily="2" charset="-78"/>
                <a:sym typeface="Archivo SemiBold"/>
              </a:rPr>
              <a:t>1400</a:t>
            </a:r>
            <a:endParaRPr sz="1200" dirty="0">
              <a:solidFill>
                <a:srgbClr val="11182B"/>
              </a:solidFill>
              <a:latin typeface="Archivo SemiBold"/>
              <a:ea typeface="Archivo SemiBold"/>
              <a:cs typeface="B Titr" panose="00000700000000000000" pitchFamily="2" charset="-78"/>
              <a:sym typeface="Archivo SemiBold"/>
            </a:endParaRPr>
          </a:p>
        </p:txBody>
      </p:sp>
      <p:sp>
        <p:nvSpPr>
          <p:cNvPr id="1079" name="Google Shape;1079;p41"/>
          <p:cNvSpPr txBox="1"/>
          <p:nvPr/>
        </p:nvSpPr>
        <p:spPr>
          <a:xfrm>
            <a:off x="2488317" y="3854325"/>
            <a:ext cx="7914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11182B"/>
                </a:solidFill>
                <a:latin typeface="Archivo SemiBold"/>
                <a:ea typeface="Archivo SemiBold"/>
                <a:cs typeface="B Titr" panose="00000700000000000000" pitchFamily="2" charset="-78"/>
                <a:sym typeface="Archivo SemiBold"/>
              </a:rPr>
              <a:t>1398</a:t>
            </a:r>
            <a:endParaRPr sz="1200" dirty="0">
              <a:solidFill>
                <a:srgbClr val="11182B"/>
              </a:solidFill>
              <a:latin typeface="Archivo SemiBold"/>
              <a:ea typeface="Archivo SemiBold"/>
              <a:cs typeface="B Titr" panose="00000700000000000000" pitchFamily="2" charset="-78"/>
              <a:sym typeface="Archivo SemiBold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p42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متخصصان شرکت</a:t>
            </a:r>
            <a:endParaRPr dirty="0"/>
          </a:p>
        </p:txBody>
      </p:sp>
      <p:sp>
        <p:nvSpPr>
          <p:cNvPr id="1085" name="Google Shape;1085;p42"/>
          <p:cNvSpPr txBox="1"/>
          <p:nvPr/>
        </p:nvSpPr>
        <p:spPr>
          <a:xfrm>
            <a:off x="5855701" y="2625425"/>
            <a:ext cx="27699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مدیر فروش</a:t>
            </a:r>
          </a:p>
        </p:txBody>
      </p:sp>
      <p:sp>
        <p:nvSpPr>
          <p:cNvPr id="1086" name="Google Shape;1086;p42"/>
          <p:cNvSpPr txBox="1"/>
          <p:nvPr/>
        </p:nvSpPr>
        <p:spPr>
          <a:xfrm>
            <a:off x="5426731" y="3025950"/>
            <a:ext cx="3198894" cy="163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sz="1600" b="1" dirty="0">
                <a:latin typeface="Shabnam" panose="020B0603030804020204" pitchFamily="34" charset="-78"/>
                <a:cs typeface="Shabnam" panose="020B0603030804020204" pitchFamily="34" charset="-78"/>
              </a:rPr>
              <a:t>سن: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30 سال</a:t>
            </a:r>
          </a:p>
          <a:p>
            <a:pPr marL="0" lvl="0" indent="0" algn="r" rtl="1"/>
            <a:r>
              <a:rPr lang="fa-IR" sz="1600" b="1" dirty="0">
                <a:latin typeface="Shabnam" panose="020B0603030804020204" pitchFamily="34" charset="-78"/>
                <a:cs typeface="Shabnam" panose="020B0603030804020204" pitchFamily="34" charset="-78"/>
              </a:rPr>
              <a:t>مسئولیت: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مدیر فروش و بازاریابی</a:t>
            </a:r>
          </a:p>
          <a:p>
            <a:pPr marL="0" lvl="0" indent="0" algn="r" rtl="1"/>
            <a:r>
              <a:rPr lang="fa-IR" sz="1600" b="1" dirty="0">
                <a:latin typeface="Shabnam" panose="020B0603030804020204" pitchFamily="34" charset="-78"/>
                <a:cs typeface="Shabnam" panose="020B0603030804020204" pitchFamily="34" charset="-78"/>
              </a:rPr>
              <a:t>میزان سهام: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5 درصد</a:t>
            </a:r>
          </a:p>
          <a:p>
            <a:pPr marL="0" lvl="0" indent="0" algn="r" rtl="1"/>
            <a:r>
              <a:rPr lang="fa-IR" sz="1600" b="1" dirty="0">
                <a:latin typeface="Shabnam" panose="020B0603030804020204" pitchFamily="34" charset="-78"/>
                <a:cs typeface="Shabnam" panose="020B0603030804020204" pitchFamily="34" charset="-78"/>
              </a:rPr>
              <a:t>سابقه کاری: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5 سال</a:t>
            </a:r>
          </a:p>
          <a:p>
            <a:pPr marL="0" lvl="0" indent="0" algn="r" rtl="1"/>
            <a:r>
              <a:rPr lang="fa-IR" sz="1600" b="1" dirty="0">
                <a:latin typeface="Shabnam" panose="020B0603030804020204" pitchFamily="34" charset="-78"/>
                <a:cs typeface="Shabnam" panose="020B0603030804020204" pitchFamily="34" charset="-78"/>
              </a:rPr>
              <a:t>رشته تحصیلی: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مدیریت</a:t>
            </a:r>
          </a:p>
        </p:txBody>
      </p:sp>
      <p:pic>
        <p:nvPicPr>
          <p:cNvPr id="1087" name="Google Shape;1087;p42"/>
          <p:cNvPicPr preferRelativeResize="0"/>
          <p:nvPr/>
        </p:nvPicPr>
        <p:blipFill rotWithShape="1">
          <a:blip r:embed="rId3">
            <a:alphaModFix/>
          </a:blip>
          <a:srcRect l="7883" r="49709" b="36236"/>
          <a:stretch/>
        </p:blipFill>
        <p:spPr>
          <a:xfrm>
            <a:off x="7240651" y="1374025"/>
            <a:ext cx="1295700" cy="12999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1088" name="Google Shape;1088;p42"/>
          <p:cNvSpPr txBox="1"/>
          <p:nvPr/>
        </p:nvSpPr>
        <p:spPr>
          <a:xfrm>
            <a:off x="3305375" y="1345325"/>
            <a:ext cx="19362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تخصص ها</a:t>
            </a:r>
          </a:p>
        </p:txBody>
      </p:sp>
      <p:sp>
        <p:nvSpPr>
          <p:cNvPr id="1089" name="Google Shape;1089;p42"/>
          <p:cNvSpPr txBox="1"/>
          <p:nvPr/>
        </p:nvSpPr>
        <p:spPr>
          <a:xfrm>
            <a:off x="339153" y="1345325"/>
            <a:ext cx="19362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علاقه ها</a:t>
            </a:r>
          </a:p>
        </p:txBody>
      </p:sp>
      <p:sp>
        <p:nvSpPr>
          <p:cNvPr id="1090" name="Google Shape;1090;p42"/>
          <p:cNvSpPr/>
          <p:nvPr/>
        </p:nvSpPr>
        <p:spPr>
          <a:xfrm>
            <a:off x="3368413" y="2418850"/>
            <a:ext cx="187800" cy="1834800"/>
          </a:xfrm>
          <a:prstGeom prst="roundRect">
            <a:avLst>
              <a:gd name="adj" fmla="val 25646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1" name="Google Shape;1091;p42"/>
          <p:cNvSpPr txBox="1"/>
          <p:nvPr/>
        </p:nvSpPr>
        <p:spPr>
          <a:xfrm>
            <a:off x="2866545" y="4253825"/>
            <a:ext cx="1085268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برنامه نویسی</a:t>
            </a:r>
          </a:p>
        </p:txBody>
      </p:sp>
      <p:sp>
        <p:nvSpPr>
          <p:cNvPr id="1094" name="Google Shape;1094;p42"/>
          <p:cNvSpPr txBox="1"/>
          <p:nvPr/>
        </p:nvSpPr>
        <p:spPr>
          <a:xfrm>
            <a:off x="3051738" y="1882088"/>
            <a:ext cx="8211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2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20 %</a:t>
            </a:r>
            <a:endParaRPr sz="2200" b="1" dirty="0">
              <a:solidFill>
                <a:schemeClr val="dk2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095" name="Google Shape;1095;p42"/>
          <p:cNvSpPr txBox="1"/>
          <p:nvPr/>
        </p:nvSpPr>
        <p:spPr>
          <a:xfrm>
            <a:off x="3892563" y="1882088"/>
            <a:ext cx="8211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2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60%</a:t>
            </a:r>
            <a:endParaRPr sz="2200" b="1" dirty="0">
              <a:solidFill>
                <a:schemeClr val="dk2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096" name="Google Shape;1096;p42"/>
          <p:cNvSpPr txBox="1"/>
          <p:nvPr/>
        </p:nvSpPr>
        <p:spPr>
          <a:xfrm>
            <a:off x="4733388" y="1882088"/>
            <a:ext cx="8211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2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40%</a:t>
            </a:r>
            <a:endParaRPr sz="2200" b="1" dirty="0">
              <a:solidFill>
                <a:schemeClr val="dk2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097" name="Google Shape;1097;p42"/>
          <p:cNvSpPr txBox="1"/>
          <p:nvPr/>
        </p:nvSpPr>
        <p:spPr>
          <a:xfrm>
            <a:off x="298107" y="1933400"/>
            <a:ext cx="9333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بازاریابی</a:t>
            </a:r>
          </a:p>
        </p:txBody>
      </p:sp>
      <p:sp>
        <p:nvSpPr>
          <p:cNvPr id="1098" name="Google Shape;1098;p42"/>
          <p:cNvSpPr txBox="1"/>
          <p:nvPr/>
        </p:nvSpPr>
        <p:spPr>
          <a:xfrm>
            <a:off x="1917091" y="1933400"/>
            <a:ext cx="702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1" dirty="0">
                <a:solidFill>
                  <a:schemeClr val="dk2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50 %</a:t>
            </a:r>
            <a:endParaRPr sz="1600" b="1" dirty="0">
              <a:solidFill>
                <a:schemeClr val="dk2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099" name="Google Shape;1099;p42"/>
          <p:cNvSpPr/>
          <p:nvPr/>
        </p:nvSpPr>
        <p:spPr>
          <a:xfrm>
            <a:off x="425628" y="23974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0" name="Google Shape;1100;p42"/>
          <p:cNvSpPr/>
          <p:nvPr/>
        </p:nvSpPr>
        <p:spPr>
          <a:xfrm>
            <a:off x="642967" y="23974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1" name="Google Shape;1101;p42"/>
          <p:cNvSpPr/>
          <p:nvPr/>
        </p:nvSpPr>
        <p:spPr>
          <a:xfrm>
            <a:off x="860306" y="23974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2" name="Google Shape;1102;p42"/>
          <p:cNvSpPr/>
          <p:nvPr/>
        </p:nvSpPr>
        <p:spPr>
          <a:xfrm>
            <a:off x="1077645" y="23974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3" name="Google Shape;1103;p42"/>
          <p:cNvSpPr/>
          <p:nvPr/>
        </p:nvSpPr>
        <p:spPr>
          <a:xfrm>
            <a:off x="1294984" y="23974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" name="Google Shape;1104;p42"/>
          <p:cNvSpPr/>
          <p:nvPr/>
        </p:nvSpPr>
        <p:spPr>
          <a:xfrm>
            <a:off x="1512323" y="23974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" name="Google Shape;1105;p42"/>
          <p:cNvSpPr/>
          <p:nvPr/>
        </p:nvSpPr>
        <p:spPr>
          <a:xfrm>
            <a:off x="1729661" y="23974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" name="Google Shape;1106;p42"/>
          <p:cNvSpPr/>
          <p:nvPr/>
        </p:nvSpPr>
        <p:spPr>
          <a:xfrm>
            <a:off x="1947000" y="23974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7" name="Google Shape;1107;p42"/>
          <p:cNvSpPr/>
          <p:nvPr/>
        </p:nvSpPr>
        <p:spPr>
          <a:xfrm>
            <a:off x="2164339" y="23974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8" name="Google Shape;1108;p42"/>
          <p:cNvSpPr/>
          <p:nvPr/>
        </p:nvSpPr>
        <p:spPr>
          <a:xfrm>
            <a:off x="2381678" y="23974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9" name="Google Shape;1109;p42"/>
          <p:cNvSpPr txBox="1"/>
          <p:nvPr/>
        </p:nvSpPr>
        <p:spPr>
          <a:xfrm>
            <a:off x="298107" y="2952200"/>
            <a:ext cx="1214216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کارهای اداری</a:t>
            </a:r>
          </a:p>
        </p:txBody>
      </p:sp>
      <p:sp>
        <p:nvSpPr>
          <p:cNvPr id="1110" name="Google Shape;1110;p42"/>
          <p:cNvSpPr txBox="1"/>
          <p:nvPr/>
        </p:nvSpPr>
        <p:spPr>
          <a:xfrm>
            <a:off x="1917091" y="2952200"/>
            <a:ext cx="702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1" dirty="0">
                <a:solidFill>
                  <a:schemeClr val="dk2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40 %</a:t>
            </a:r>
            <a:endParaRPr sz="1600" b="1" dirty="0">
              <a:solidFill>
                <a:schemeClr val="dk2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111" name="Google Shape;1111;p42"/>
          <p:cNvSpPr/>
          <p:nvPr/>
        </p:nvSpPr>
        <p:spPr>
          <a:xfrm>
            <a:off x="425628" y="34162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2" name="Google Shape;1112;p42"/>
          <p:cNvSpPr/>
          <p:nvPr/>
        </p:nvSpPr>
        <p:spPr>
          <a:xfrm>
            <a:off x="642967" y="34162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3" name="Google Shape;1113;p42"/>
          <p:cNvSpPr/>
          <p:nvPr/>
        </p:nvSpPr>
        <p:spPr>
          <a:xfrm>
            <a:off x="860306" y="34162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" name="Google Shape;1114;p42"/>
          <p:cNvSpPr/>
          <p:nvPr/>
        </p:nvSpPr>
        <p:spPr>
          <a:xfrm>
            <a:off x="1077645" y="34162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" name="Google Shape;1115;p42"/>
          <p:cNvSpPr/>
          <p:nvPr/>
        </p:nvSpPr>
        <p:spPr>
          <a:xfrm>
            <a:off x="1294984" y="34162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" name="Google Shape;1116;p42"/>
          <p:cNvSpPr/>
          <p:nvPr/>
        </p:nvSpPr>
        <p:spPr>
          <a:xfrm>
            <a:off x="1512323" y="34162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" name="Google Shape;1117;p42"/>
          <p:cNvSpPr/>
          <p:nvPr/>
        </p:nvSpPr>
        <p:spPr>
          <a:xfrm>
            <a:off x="1729661" y="34162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" name="Google Shape;1118;p42"/>
          <p:cNvSpPr/>
          <p:nvPr/>
        </p:nvSpPr>
        <p:spPr>
          <a:xfrm>
            <a:off x="1947000" y="34162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" name="Google Shape;1119;p42"/>
          <p:cNvSpPr/>
          <p:nvPr/>
        </p:nvSpPr>
        <p:spPr>
          <a:xfrm>
            <a:off x="2164339" y="34162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" name="Google Shape;1120;p42"/>
          <p:cNvSpPr/>
          <p:nvPr/>
        </p:nvSpPr>
        <p:spPr>
          <a:xfrm>
            <a:off x="2381678" y="34162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" name="Google Shape;1121;p42"/>
          <p:cNvSpPr txBox="1"/>
          <p:nvPr/>
        </p:nvSpPr>
        <p:spPr>
          <a:xfrm>
            <a:off x="298107" y="3971000"/>
            <a:ext cx="109352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حسابداری</a:t>
            </a:r>
          </a:p>
        </p:txBody>
      </p:sp>
      <p:sp>
        <p:nvSpPr>
          <p:cNvPr id="1122" name="Google Shape;1122;p42"/>
          <p:cNvSpPr txBox="1"/>
          <p:nvPr/>
        </p:nvSpPr>
        <p:spPr>
          <a:xfrm>
            <a:off x="1917091" y="3971000"/>
            <a:ext cx="702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1" dirty="0">
                <a:solidFill>
                  <a:schemeClr val="dk2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30 %</a:t>
            </a:r>
            <a:endParaRPr sz="1600" b="1" dirty="0">
              <a:solidFill>
                <a:schemeClr val="dk2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123" name="Google Shape;1123;p42"/>
          <p:cNvSpPr/>
          <p:nvPr/>
        </p:nvSpPr>
        <p:spPr>
          <a:xfrm>
            <a:off x="425628" y="44350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" name="Google Shape;1124;p42"/>
          <p:cNvSpPr/>
          <p:nvPr/>
        </p:nvSpPr>
        <p:spPr>
          <a:xfrm>
            <a:off x="642967" y="44350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" name="Google Shape;1125;p42"/>
          <p:cNvSpPr/>
          <p:nvPr/>
        </p:nvSpPr>
        <p:spPr>
          <a:xfrm>
            <a:off x="860306" y="4435050"/>
            <a:ext cx="131100" cy="131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" name="Google Shape;1126;p42"/>
          <p:cNvSpPr/>
          <p:nvPr/>
        </p:nvSpPr>
        <p:spPr>
          <a:xfrm>
            <a:off x="1077645" y="44350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" name="Google Shape;1127;p42"/>
          <p:cNvSpPr/>
          <p:nvPr/>
        </p:nvSpPr>
        <p:spPr>
          <a:xfrm>
            <a:off x="1294984" y="44350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" name="Google Shape;1128;p42"/>
          <p:cNvSpPr/>
          <p:nvPr/>
        </p:nvSpPr>
        <p:spPr>
          <a:xfrm>
            <a:off x="1512323" y="44350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" name="Google Shape;1129;p42"/>
          <p:cNvSpPr/>
          <p:nvPr/>
        </p:nvSpPr>
        <p:spPr>
          <a:xfrm>
            <a:off x="1729661" y="44350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" name="Google Shape;1130;p42"/>
          <p:cNvSpPr/>
          <p:nvPr/>
        </p:nvSpPr>
        <p:spPr>
          <a:xfrm>
            <a:off x="1947000" y="44350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" name="Google Shape;1131;p42"/>
          <p:cNvSpPr/>
          <p:nvPr/>
        </p:nvSpPr>
        <p:spPr>
          <a:xfrm>
            <a:off x="2164339" y="44350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" name="Google Shape;1132;p42"/>
          <p:cNvSpPr/>
          <p:nvPr/>
        </p:nvSpPr>
        <p:spPr>
          <a:xfrm>
            <a:off x="2381678" y="4435050"/>
            <a:ext cx="131100" cy="131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" name="Google Shape;1133;p42"/>
          <p:cNvSpPr/>
          <p:nvPr/>
        </p:nvSpPr>
        <p:spPr>
          <a:xfrm>
            <a:off x="3368400" y="3872075"/>
            <a:ext cx="187800" cy="381600"/>
          </a:xfrm>
          <a:prstGeom prst="roundRect">
            <a:avLst>
              <a:gd name="adj" fmla="val 25646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" name="Google Shape;1134;p42"/>
          <p:cNvSpPr/>
          <p:nvPr/>
        </p:nvSpPr>
        <p:spPr>
          <a:xfrm>
            <a:off x="4209213" y="2418850"/>
            <a:ext cx="187800" cy="1834800"/>
          </a:xfrm>
          <a:prstGeom prst="roundRect">
            <a:avLst>
              <a:gd name="adj" fmla="val 25646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" name="Google Shape;1135;p42"/>
          <p:cNvSpPr/>
          <p:nvPr/>
        </p:nvSpPr>
        <p:spPr>
          <a:xfrm>
            <a:off x="4203312" y="3109624"/>
            <a:ext cx="193701" cy="1144075"/>
          </a:xfrm>
          <a:prstGeom prst="roundRect">
            <a:avLst>
              <a:gd name="adj" fmla="val 25646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" name="Google Shape;1136;p42"/>
          <p:cNvSpPr/>
          <p:nvPr/>
        </p:nvSpPr>
        <p:spPr>
          <a:xfrm>
            <a:off x="5050038" y="2418850"/>
            <a:ext cx="187800" cy="1834800"/>
          </a:xfrm>
          <a:prstGeom prst="roundRect">
            <a:avLst>
              <a:gd name="adj" fmla="val 25646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" name="Google Shape;1137;p42"/>
          <p:cNvSpPr/>
          <p:nvPr/>
        </p:nvSpPr>
        <p:spPr>
          <a:xfrm>
            <a:off x="5050038" y="3541500"/>
            <a:ext cx="187800" cy="712200"/>
          </a:xfrm>
          <a:prstGeom prst="roundRect">
            <a:avLst>
              <a:gd name="adj" fmla="val 25646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91;p42"/>
          <p:cNvSpPr txBox="1"/>
          <p:nvPr/>
        </p:nvSpPr>
        <p:spPr>
          <a:xfrm>
            <a:off x="3798150" y="4253650"/>
            <a:ext cx="1009925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</a:t>
            </a:r>
          </a:p>
        </p:txBody>
      </p:sp>
      <p:sp>
        <p:nvSpPr>
          <p:cNvPr id="57" name="Google Shape;1091;p42"/>
          <p:cNvSpPr txBox="1"/>
          <p:nvPr/>
        </p:nvSpPr>
        <p:spPr>
          <a:xfrm>
            <a:off x="4629625" y="4244250"/>
            <a:ext cx="1009925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طراحی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" name="Google Shape;1142;p43"/>
          <p:cNvSpPr/>
          <p:nvPr/>
        </p:nvSpPr>
        <p:spPr>
          <a:xfrm>
            <a:off x="1354575" y="1522300"/>
            <a:ext cx="6414600" cy="22059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" name="Google Shape;1143;p43"/>
          <p:cNvSpPr txBox="1">
            <a:spLocks noGrp="1"/>
          </p:cNvSpPr>
          <p:nvPr>
            <p:ph type="title"/>
          </p:nvPr>
        </p:nvSpPr>
        <p:spPr>
          <a:xfrm>
            <a:off x="1709325" y="1763613"/>
            <a:ext cx="5725500" cy="108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2،500،000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1144" name="Google Shape;1144;p43"/>
          <p:cNvSpPr txBox="1">
            <a:spLocks noGrp="1"/>
          </p:cNvSpPr>
          <p:nvPr>
            <p:ph type="subTitle" idx="1"/>
          </p:nvPr>
        </p:nvSpPr>
        <p:spPr>
          <a:xfrm>
            <a:off x="1709325" y="2951763"/>
            <a:ext cx="5725500" cy="4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تعداد مشتریان شرکت ما در سال جاری</a:t>
            </a:r>
            <a:endParaRPr lang="ar-SA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45" name="Google Shape;1145;p43"/>
          <p:cNvSpPr/>
          <p:nvPr/>
        </p:nvSpPr>
        <p:spPr>
          <a:xfrm>
            <a:off x="976575" y="1226625"/>
            <a:ext cx="868815" cy="868413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" name="Google Shape;1146;p43"/>
          <p:cNvSpPr/>
          <p:nvPr/>
        </p:nvSpPr>
        <p:spPr>
          <a:xfrm>
            <a:off x="705675" y="908200"/>
            <a:ext cx="519213" cy="519213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7" name="Google Shape;1147;p43"/>
          <p:cNvGrpSpPr/>
          <p:nvPr/>
        </p:nvGrpSpPr>
        <p:grpSpPr>
          <a:xfrm rot="5400000">
            <a:off x="6696524" y="926156"/>
            <a:ext cx="1567972" cy="1576142"/>
            <a:chOff x="2994425" y="803150"/>
            <a:chExt cx="1041150" cy="1046575"/>
          </a:xfrm>
        </p:grpSpPr>
        <p:sp>
          <p:nvSpPr>
            <p:cNvPr id="1148" name="Google Shape;1148;p43"/>
            <p:cNvSpPr/>
            <p:nvPr/>
          </p:nvSpPr>
          <p:spPr>
            <a:xfrm>
              <a:off x="2994425" y="803150"/>
              <a:ext cx="1041150" cy="10875"/>
            </a:xfrm>
            <a:custGeom>
              <a:avLst/>
              <a:gdLst/>
              <a:ahLst/>
              <a:cxnLst/>
              <a:rect l="l" t="t" r="r" b="b"/>
              <a:pathLst>
                <a:path w="41646" h="435" extrusionOk="0">
                  <a:moveTo>
                    <a:pt x="0" y="0"/>
                  </a:moveTo>
                  <a:lnTo>
                    <a:pt x="0" y="434"/>
                  </a:lnTo>
                  <a:lnTo>
                    <a:pt x="41646" y="434"/>
                  </a:lnTo>
                  <a:lnTo>
                    <a:pt x="41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3"/>
            <p:cNvSpPr/>
            <p:nvPr/>
          </p:nvSpPr>
          <p:spPr>
            <a:xfrm>
              <a:off x="2994425" y="808575"/>
              <a:ext cx="10600" cy="1041150"/>
            </a:xfrm>
            <a:custGeom>
              <a:avLst/>
              <a:gdLst/>
              <a:ahLst/>
              <a:cxnLst/>
              <a:rect l="l" t="t" r="r" b="b"/>
              <a:pathLst>
                <a:path w="424" h="41646" extrusionOk="0">
                  <a:moveTo>
                    <a:pt x="0" y="0"/>
                  </a:moveTo>
                  <a:lnTo>
                    <a:pt x="0" y="41646"/>
                  </a:lnTo>
                  <a:lnTo>
                    <a:pt x="423" y="41646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" name="Google Shape;1154;p44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قیف فروش</a:t>
            </a:r>
            <a:endParaRPr dirty="0"/>
          </a:p>
        </p:txBody>
      </p:sp>
      <p:sp>
        <p:nvSpPr>
          <p:cNvPr id="1160" name="Google Shape;1160;p44"/>
          <p:cNvSpPr txBox="1"/>
          <p:nvPr/>
        </p:nvSpPr>
        <p:spPr>
          <a:xfrm>
            <a:off x="6493634" y="1576500"/>
            <a:ext cx="20295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علاقه مندی</a:t>
            </a:r>
          </a:p>
        </p:txBody>
      </p:sp>
      <p:sp>
        <p:nvSpPr>
          <p:cNvPr id="1161" name="Google Shape;1161;p44"/>
          <p:cNvSpPr txBox="1"/>
          <p:nvPr/>
        </p:nvSpPr>
        <p:spPr>
          <a:xfrm>
            <a:off x="6484283" y="1961196"/>
            <a:ext cx="2029500" cy="8859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ایجاد علاقه مندی از طریق بیان خدمات و مزایای محصولات</a:t>
            </a:r>
          </a:p>
        </p:txBody>
      </p:sp>
      <p:sp>
        <p:nvSpPr>
          <p:cNvPr id="1162" name="Google Shape;1162;p44"/>
          <p:cNvSpPr txBox="1"/>
          <p:nvPr/>
        </p:nvSpPr>
        <p:spPr>
          <a:xfrm>
            <a:off x="621074" y="1143425"/>
            <a:ext cx="2029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ایجاد آگاهی در مشتری و معرفی محصولات</a:t>
            </a:r>
          </a:p>
        </p:txBody>
      </p:sp>
      <p:sp>
        <p:nvSpPr>
          <p:cNvPr id="1163" name="Google Shape;1163;p44"/>
          <p:cNvSpPr txBox="1"/>
          <p:nvPr/>
        </p:nvSpPr>
        <p:spPr>
          <a:xfrm>
            <a:off x="6484283" y="2996078"/>
            <a:ext cx="20295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خرید</a:t>
            </a:r>
            <a:endParaRPr lang="fa-IR" sz="2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64" name="Google Shape;1164;p44"/>
          <p:cNvSpPr txBox="1"/>
          <p:nvPr/>
        </p:nvSpPr>
        <p:spPr>
          <a:xfrm>
            <a:off x="6484283" y="3418675"/>
            <a:ext cx="2029500" cy="998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پیشنهاد هوشمندانه مثل تخفیف یا هر چیز دیگری که مشتری را مصمم به خرید کند</a:t>
            </a:r>
            <a:b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</a:br>
            <a:endParaRPr lang="fa-IR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55" name="Google Shape;1155;p44"/>
          <p:cNvSpPr/>
          <p:nvPr/>
        </p:nvSpPr>
        <p:spPr>
          <a:xfrm flipV="1">
            <a:off x="3416125" y="1716125"/>
            <a:ext cx="2311800" cy="795000"/>
          </a:xfrm>
          <a:prstGeom prst="roundRect">
            <a:avLst>
              <a:gd name="adj" fmla="val 2547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" name="Google Shape;1156;p44"/>
          <p:cNvSpPr/>
          <p:nvPr/>
        </p:nvSpPr>
        <p:spPr>
          <a:xfrm flipV="1">
            <a:off x="3707675" y="2667600"/>
            <a:ext cx="1728600" cy="594600"/>
          </a:xfrm>
          <a:prstGeom prst="roundRect">
            <a:avLst>
              <a:gd name="adj" fmla="val 25475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7" name="Google Shape;1157;p44"/>
          <p:cNvSpPr/>
          <p:nvPr/>
        </p:nvSpPr>
        <p:spPr>
          <a:xfrm flipV="1">
            <a:off x="3992175" y="3418675"/>
            <a:ext cx="1159800" cy="399000"/>
          </a:xfrm>
          <a:prstGeom prst="roundRect">
            <a:avLst>
              <a:gd name="adj" fmla="val 2547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8" name="Google Shape;1158;p44"/>
          <p:cNvSpPr/>
          <p:nvPr/>
        </p:nvSpPr>
        <p:spPr>
          <a:xfrm flipV="1">
            <a:off x="4229675" y="3974150"/>
            <a:ext cx="684600" cy="235500"/>
          </a:xfrm>
          <a:prstGeom prst="roundRect">
            <a:avLst>
              <a:gd name="adj" fmla="val 25475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167" name="Google Shape;1167;p44"/>
          <p:cNvCxnSpPr>
            <a:stCxn id="1158" idx="3"/>
            <a:endCxn id="1164" idx="1"/>
          </p:cNvCxnSpPr>
          <p:nvPr/>
        </p:nvCxnSpPr>
        <p:spPr>
          <a:xfrm flipV="1">
            <a:off x="4914275" y="3917934"/>
            <a:ext cx="1570008" cy="173966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168" name="Google Shape;1168;p44"/>
          <p:cNvCxnSpPr>
            <a:stCxn id="1157" idx="1"/>
            <a:endCxn id="27" idx="3"/>
          </p:cNvCxnSpPr>
          <p:nvPr/>
        </p:nvCxnSpPr>
        <p:spPr>
          <a:xfrm rot="10800000">
            <a:off x="2549653" y="3130711"/>
            <a:ext cx="1442523" cy="487464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169" name="Google Shape;1169;p44"/>
          <p:cNvCxnSpPr>
            <a:stCxn id="1156" idx="3"/>
            <a:endCxn id="1161" idx="1"/>
          </p:cNvCxnSpPr>
          <p:nvPr/>
        </p:nvCxnSpPr>
        <p:spPr>
          <a:xfrm flipV="1">
            <a:off x="5436275" y="2404186"/>
            <a:ext cx="1048008" cy="560714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170" name="Google Shape;1170;p44"/>
          <p:cNvCxnSpPr>
            <a:stCxn id="1155" idx="1"/>
            <a:endCxn id="1162" idx="3"/>
          </p:cNvCxnSpPr>
          <p:nvPr/>
        </p:nvCxnSpPr>
        <p:spPr>
          <a:xfrm rot="10800000">
            <a:off x="2650575" y="1429775"/>
            <a:ext cx="765551" cy="68385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4" name="Google Shape;1162;p44"/>
          <p:cNvSpPr txBox="1"/>
          <p:nvPr/>
        </p:nvSpPr>
        <p:spPr>
          <a:xfrm>
            <a:off x="621074" y="712639"/>
            <a:ext cx="2029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آگاه سازی</a:t>
            </a:r>
          </a:p>
        </p:txBody>
      </p:sp>
      <p:sp>
        <p:nvSpPr>
          <p:cNvPr id="27" name="Google Shape;1162;p44"/>
          <p:cNvSpPr txBox="1"/>
          <p:nvPr/>
        </p:nvSpPr>
        <p:spPr>
          <a:xfrm>
            <a:off x="520152" y="2667600"/>
            <a:ext cx="2029500" cy="9262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ارائه ی کلیه اطلاعات در مورد محصول و رفع ابهام در مورد محصول </a:t>
            </a:r>
          </a:p>
        </p:txBody>
      </p:sp>
      <p:sp>
        <p:nvSpPr>
          <p:cNvPr id="28" name="Google Shape;1162;p44"/>
          <p:cNvSpPr txBox="1"/>
          <p:nvPr/>
        </p:nvSpPr>
        <p:spPr>
          <a:xfrm>
            <a:off x="518375" y="2251406"/>
            <a:ext cx="2029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تصمیم گیری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" name="Google Shape;840;p30"/>
          <p:cNvSpPr/>
          <p:nvPr/>
        </p:nvSpPr>
        <p:spPr>
          <a:xfrm>
            <a:off x="3826300" y="1468800"/>
            <a:ext cx="4689300" cy="22059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1" name="Google Shape;841;p30"/>
          <p:cNvSpPr txBox="1">
            <a:spLocks noGrp="1"/>
          </p:cNvSpPr>
          <p:nvPr>
            <p:ph type="ctrTitle"/>
          </p:nvPr>
        </p:nvSpPr>
        <p:spPr>
          <a:xfrm>
            <a:off x="3941200" y="1697550"/>
            <a:ext cx="4459500" cy="13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b="0" dirty="0">
                <a:latin typeface="Shabnam" panose="020B0603030804020204" pitchFamily="34" charset="-78"/>
                <a:ea typeface="Archivo Medium"/>
                <a:cs typeface="Shabnam" panose="020B0603030804020204" pitchFamily="34" charset="-78"/>
                <a:sym typeface="Archivo Medium"/>
              </a:rPr>
              <a:t>قالب پاورپوینت</a:t>
            </a:r>
            <a:br>
              <a:rPr lang="fa-IR" sz="3200" b="0" dirty="0">
                <a:latin typeface="Shabnam" panose="020B0603030804020204" pitchFamily="34" charset="-78"/>
                <a:ea typeface="Archivo Medium"/>
                <a:cs typeface="Shabnam" panose="020B0603030804020204" pitchFamily="34" charset="-78"/>
                <a:sym typeface="Archivo Medium"/>
              </a:rPr>
            </a:br>
            <a:r>
              <a:rPr lang="fa-IR" sz="4100" dirty="0">
                <a:solidFill>
                  <a:schemeClr val="dk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شرکتی و اداری</a:t>
            </a:r>
            <a:endParaRPr sz="4100" dirty="0">
              <a:solidFill>
                <a:schemeClr val="dk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42" name="Google Shape;842;p30"/>
          <p:cNvSpPr txBox="1">
            <a:spLocks noGrp="1"/>
          </p:cNvSpPr>
          <p:nvPr>
            <p:ph type="subTitle" idx="1"/>
          </p:nvPr>
        </p:nvSpPr>
        <p:spPr>
          <a:xfrm>
            <a:off x="3941200" y="2988150"/>
            <a:ext cx="4459500" cy="45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  <a:endParaRPr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43" name="Google Shape;843;p30"/>
          <p:cNvSpPr/>
          <p:nvPr/>
        </p:nvSpPr>
        <p:spPr>
          <a:xfrm flipH="1">
            <a:off x="8181299" y="1367301"/>
            <a:ext cx="480500" cy="480500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" name="Google Shape;844;p30"/>
          <p:cNvSpPr/>
          <p:nvPr/>
        </p:nvSpPr>
        <p:spPr>
          <a:xfrm flipH="1">
            <a:off x="-10099" y="4456722"/>
            <a:ext cx="687421" cy="687068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845" name="Google Shape;845;p30"/>
          <p:cNvCxnSpPr/>
          <p:nvPr/>
        </p:nvCxnSpPr>
        <p:spPr>
          <a:xfrm>
            <a:off x="6067825" y="385950"/>
            <a:ext cx="26061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46" name="Google Shape;846;p30"/>
          <p:cNvCxnSpPr/>
          <p:nvPr/>
        </p:nvCxnSpPr>
        <p:spPr>
          <a:xfrm>
            <a:off x="5504550" y="539500"/>
            <a:ext cx="3120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48" name="Google Shape;848;p30"/>
          <p:cNvSpPr/>
          <p:nvPr/>
        </p:nvSpPr>
        <p:spPr>
          <a:xfrm flipH="1">
            <a:off x="-10081" y="3220978"/>
            <a:ext cx="1923784" cy="1922849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DE60CBBA-4D63-A7FC-7876-C01E601B538C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3"/>
          <a:srcRect l="26508" r="26508"/>
          <a:stretch>
            <a:fillRect/>
          </a:stretch>
        </p:blipFill>
        <p:spPr>
          <a:xfrm>
            <a:off x="814513" y="803275"/>
            <a:ext cx="2896887" cy="3536950"/>
          </a:xfrm>
          <a:prstGeom prst="roundRect">
            <a:avLst>
              <a:gd name="adj" fmla="val 17404"/>
            </a:avLst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" name="Google Shape;1175;p45"/>
          <p:cNvSpPr/>
          <p:nvPr/>
        </p:nvSpPr>
        <p:spPr>
          <a:xfrm rot="-5400000">
            <a:off x="6516333" y="1780450"/>
            <a:ext cx="403800" cy="2153700"/>
          </a:xfrm>
          <a:prstGeom prst="roundRect">
            <a:avLst>
              <a:gd name="adj" fmla="val 25646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6" name="Google Shape;1176;p45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تحلیل رقبا</a:t>
            </a:r>
            <a:endParaRPr dirty="0"/>
          </a:p>
        </p:txBody>
      </p:sp>
      <p:sp>
        <p:nvSpPr>
          <p:cNvPr id="1177" name="Google Shape;1177;p45"/>
          <p:cNvSpPr/>
          <p:nvPr/>
        </p:nvSpPr>
        <p:spPr>
          <a:xfrm rot="-5400000">
            <a:off x="2212676" y="1791700"/>
            <a:ext cx="403800" cy="2131200"/>
          </a:xfrm>
          <a:prstGeom prst="roundRect">
            <a:avLst>
              <a:gd name="adj" fmla="val 25646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8" name="Google Shape;1178;p45"/>
          <p:cNvSpPr/>
          <p:nvPr/>
        </p:nvSpPr>
        <p:spPr>
          <a:xfrm rot="-5400000">
            <a:off x="4360113" y="1772950"/>
            <a:ext cx="403800" cy="2168700"/>
          </a:xfrm>
          <a:prstGeom prst="roundRect">
            <a:avLst>
              <a:gd name="adj" fmla="val 25646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9" name="Google Shape;1179;p45"/>
          <p:cNvSpPr txBox="1"/>
          <p:nvPr/>
        </p:nvSpPr>
        <p:spPr>
          <a:xfrm>
            <a:off x="1295425" y="3356263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نقاط قوت رقبا</a:t>
            </a:r>
          </a:p>
        </p:txBody>
      </p:sp>
      <p:sp>
        <p:nvSpPr>
          <p:cNvPr id="1180" name="Google Shape;1180;p45"/>
          <p:cNvSpPr txBox="1"/>
          <p:nvPr/>
        </p:nvSpPr>
        <p:spPr>
          <a:xfrm>
            <a:off x="3442888" y="1843525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شاخص های برابر</a:t>
            </a:r>
          </a:p>
        </p:txBody>
      </p:sp>
      <p:sp>
        <p:nvSpPr>
          <p:cNvPr id="1181" name="Google Shape;1181;p45"/>
          <p:cNvSpPr txBox="1"/>
          <p:nvPr/>
        </p:nvSpPr>
        <p:spPr>
          <a:xfrm>
            <a:off x="3319105" y="1366094"/>
            <a:ext cx="2485815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600" dirty="0">
                <a:solidFill>
                  <a:srgbClr val="282828"/>
                </a:solidFill>
                <a:latin typeface="iranyekan" panose="020B0506030804020204" pitchFamily="34" charset="-78"/>
                <a:cs typeface="iranyekan" panose="020B0506030804020204" pitchFamily="34" charset="-78"/>
              </a:rPr>
              <a:t>بررسی شرایط و امکانات یکسان با رقبا</a:t>
            </a:r>
            <a:endParaRPr lang="fa-IR" sz="16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82" name="Google Shape;1182;p45"/>
          <p:cNvSpPr txBox="1"/>
          <p:nvPr/>
        </p:nvSpPr>
        <p:spPr>
          <a:xfrm>
            <a:off x="1248391" y="3714149"/>
            <a:ext cx="2332370" cy="8280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600" dirty="0">
                <a:solidFill>
                  <a:srgbClr val="282828"/>
                </a:solidFill>
                <a:latin typeface="iranyekan" panose="020B0506030804020204" pitchFamily="34" charset="-78"/>
                <a:cs typeface="iranyekan" panose="020B0506030804020204" pitchFamily="34" charset="-78"/>
              </a:rPr>
              <a:t>بررسی و تحلیل نقاط ضعف رقبا</a:t>
            </a:r>
            <a:endParaRPr lang="fa-IR" sz="16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83" name="Google Shape;1183;p45"/>
          <p:cNvSpPr txBox="1"/>
          <p:nvPr/>
        </p:nvSpPr>
        <p:spPr>
          <a:xfrm>
            <a:off x="5599088" y="3356263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نقاط ضعف رقبا</a:t>
            </a:r>
          </a:p>
        </p:txBody>
      </p:sp>
      <p:sp>
        <p:nvSpPr>
          <p:cNvPr id="1184" name="Google Shape;1184;p45"/>
          <p:cNvSpPr txBox="1"/>
          <p:nvPr/>
        </p:nvSpPr>
        <p:spPr>
          <a:xfrm>
            <a:off x="5641383" y="3714150"/>
            <a:ext cx="2260176" cy="8280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600" dirty="0">
                <a:solidFill>
                  <a:srgbClr val="282828"/>
                </a:solidFill>
                <a:latin typeface="iranyekan" panose="020B0506030804020204" pitchFamily="34" charset="-78"/>
                <a:cs typeface="iranyekan" panose="020B0506030804020204" pitchFamily="34" charset="-78"/>
              </a:rPr>
              <a:t>بررسی و تحلیل نقاط قوت رقبا</a:t>
            </a:r>
            <a:endParaRPr lang="fa-IR" sz="16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cxnSp>
        <p:nvCxnSpPr>
          <p:cNvPr id="1185" name="Google Shape;1185;p45"/>
          <p:cNvCxnSpPr>
            <a:stCxn id="1178" idx="3"/>
            <a:endCxn id="1180" idx="2"/>
          </p:cNvCxnSpPr>
          <p:nvPr/>
        </p:nvCxnSpPr>
        <p:spPr>
          <a:xfrm rot="10800000">
            <a:off x="4562013" y="2358400"/>
            <a:ext cx="0" cy="2970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186" name="Google Shape;1186;p45"/>
          <p:cNvCxnSpPr>
            <a:stCxn id="1177" idx="1"/>
            <a:endCxn id="1179" idx="0"/>
          </p:cNvCxnSpPr>
          <p:nvPr/>
        </p:nvCxnSpPr>
        <p:spPr>
          <a:xfrm>
            <a:off x="2414576" y="3059200"/>
            <a:ext cx="0" cy="2970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187" name="Google Shape;1187;p45"/>
          <p:cNvCxnSpPr>
            <a:stCxn id="1175" idx="1"/>
            <a:endCxn id="1183" idx="0"/>
          </p:cNvCxnSpPr>
          <p:nvPr/>
        </p:nvCxnSpPr>
        <p:spPr>
          <a:xfrm>
            <a:off x="6718233" y="3059200"/>
            <a:ext cx="0" cy="297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" name="Google Shape;1192;p46"/>
          <p:cNvSpPr txBox="1">
            <a:spLocks noGrp="1"/>
          </p:cNvSpPr>
          <p:nvPr>
            <p:ph type="body" idx="1"/>
          </p:nvPr>
        </p:nvSpPr>
        <p:spPr>
          <a:xfrm>
            <a:off x="621100" y="3518975"/>
            <a:ext cx="4307100" cy="10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یک عکس از هزاران کلمه اثرگذارتر است!</a:t>
            </a:r>
            <a:endParaRPr dirty="0"/>
          </a:p>
        </p:txBody>
      </p:sp>
      <p:grpSp>
        <p:nvGrpSpPr>
          <p:cNvPr id="1193" name="Google Shape;1193;p46"/>
          <p:cNvGrpSpPr/>
          <p:nvPr/>
        </p:nvGrpSpPr>
        <p:grpSpPr>
          <a:xfrm>
            <a:off x="5834575" y="2943225"/>
            <a:ext cx="1321598" cy="738273"/>
            <a:chOff x="6455000" y="3870300"/>
            <a:chExt cx="1321598" cy="738273"/>
          </a:xfrm>
        </p:grpSpPr>
        <p:sp>
          <p:nvSpPr>
            <p:cNvPr id="1194" name="Google Shape;1194;p46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6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6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6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6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6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6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6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6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6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6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6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6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6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6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6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6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6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6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6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6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6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6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6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" name="Google Shape;1222;p47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شاخص های مالی</a:t>
            </a:r>
            <a:endParaRPr dirty="0"/>
          </a:p>
        </p:txBody>
      </p:sp>
      <p:sp>
        <p:nvSpPr>
          <p:cNvPr id="1223" name="Google Shape;1223;p47"/>
          <p:cNvSpPr txBox="1">
            <a:spLocks noGrp="1"/>
          </p:cNvSpPr>
          <p:nvPr>
            <p:ph type="subTitle" idx="3"/>
          </p:nvPr>
        </p:nvSpPr>
        <p:spPr>
          <a:xfrm>
            <a:off x="1034238" y="1882738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درآمد</a:t>
            </a:r>
          </a:p>
        </p:txBody>
      </p:sp>
      <p:sp>
        <p:nvSpPr>
          <p:cNvPr id="1224" name="Google Shape;1224;p47"/>
          <p:cNvSpPr txBox="1">
            <a:spLocks noGrp="1"/>
          </p:cNvSpPr>
          <p:nvPr>
            <p:ph type="subTitle" idx="1"/>
          </p:nvPr>
        </p:nvSpPr>
        <p:spPr>
          <a:xfrm>
            <a:off x="3452900" y="1882738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هزینه تولید</a:t>
            </a:r>
          </a:p>
        </p:txBody>
      </p:sp>
      <p:sp>
        <p:nvSpPr>
          <p:cNvPr id="1225" name="Google Shape;1225;p47"/>
          <p:cNvSpPr txBox="1">
            <a:spLocks noGrp="1"/>
          </p:cNvSpPr>
          <p:nvPr>
            <p:ph type="subTitle" idx="2"/>
          </p:nvPr>
        </p:nvSpPr>
        <p:spPr>
          <a:xfrm>
            <a:off x="3373225" y="2240625"/>
            <a:ext cx="2238300" cy="8605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solidFill>
                  <a:srgbClr val="282828"/>
                </a:solidFill>
                <a:latin typeface="iranyekan" panose="020B0506030804020204" pitchFamily="34" charset="-78"/>
                <a:cs typeface="iranyekan" panose="020B0506030804020204" pitchFamily="34" charset="-78"/>
              </a:rPr>
              <a:t>مطابقت دادن همه هزینه های تولید محصول</a:t>
            </a:r>
            <a:endParaRPr lang="fa-IR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26" name="Google Shape;1226;p47"/>
          <p:cNvSpPr txBox="1">
            <a:spLocks noGrp="1"/>
          </p:cNvSpPr>
          <p:nvPr>
            <p:ph type="subTitle" idx="4"/>
          </p:nvPr>
        </p:nvSpPr>
        <p:spPr>
          <a:xfrm>
            <a:off x="1034225" y="2240625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solidFill>
                  <a:srgbClr val="282828"/>
                </a:solidFill>
                <a:latin typeface="iranyekan" panose="020B0506030804020204" pitchFamily="34" charset="-78"/>
                <a:cs typeface="iranyekan" panose="020B0506030804020204" pitchFamily="34" charset="-78"/>
              </a:rPr>
              <a:t>درآمد کسب شده و درآمد پیش بینی</a:t>
            </a:r>
            <a:endParaRPr lang="fa-IR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27" name="Google Shape;1227;p47"/>
          <p:cNvSpPr txBox="1">
            <a:spLocks noGrp="1"/>
          </p:cNvSpPr>
          <p:nvPr>
            <p:ph type="subTitle" idx="5"/>
          </p:nvPr>
        </p:nvSpPr>
        <p:spPr>
          <a:xfrm>
            <a:off x="5871625" y="1882738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سود</a:t>
            </a:r>
          </a:p>
        </p:txBody>
      </p:sp>
      <p:sp>
        <p:nvSpPr>
          <p:cNvPr id="1228" name="Google Shape;1228;p47"/>
          <p:cNvSpPr txBox="1">
            <a:spLocks noGrp="1"/>
          </p:cNvSpPr>
          <p:nvPr>
            <p:ph type="subTitle" idx="6"/>
          </p:nvPr>
        </p:nvSpPr>
        <p:spPr>
          <a:xfrm>
            <a:off x="5871538" y="2248163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حاشیه سود خالص و ناخالص</a:t>
            </a:r>
          </a:p>
        </p:txBody>
      </p:sp>
      <p:sp>
        <p:nvSpPr>
          <p:cNvPr id="1229" name="Google Shape;1229;p47"/>
          <p:cNvSpPr txBox="1">
            <a:spLocks noGrp="1"/>
          </p:cNvSpPr>
          <p:nvPr>
            <p:ph type="subTitle" idx="7"/>
          </p:nvPr>
        </p:nvSpPr>
        <p:spPr>
          <a:xfrm>
            <a:off x="3452900" y="3614275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هزینه خدمات</a:t>
            </a:r>
          </a:p>
        </p:txBody>
      </p:sp>
      <p:sp>
        <p:nvSpPr>
          <p:cNvPr id="1230" name="Google Shape;1230;p47"/>
          <p:cNvSpPr txBox="1">
            <a:spLocks noGrp="1"/>
          </p:cNvSpPr>
          <p:nvPr>
            <p:ph type="subTitle" idx="8"/>
          </p:nvPr>
        </p:nvSpPr>
        <p:spPr>
          <a:xfrm>
            <a:off x="3452913" y="39721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اثر بخشی هزینه ها</a:t>
            </a:r>
          </a:p>
        </p:txBody>
      </p:sp>
      <p:sp>
        <p:nvSpPr>
          <p:cNvPr id="1231" name="Google Shape;1231;p47"/>
          <p:cNvSpPr txBox="1">
            <a:spLocks noGrp="1"/>
          </p:cNvSpPr>
          <p:nvPr>
            <p:ph type="subTitle" idx="9"/>
          </p:nvPr>
        </p:nvSpPr>
        <p:spPr>
          <a:xfrm>
            <a:off x="1034249" y="3614275"/>
            <a:ext cx="2315237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دوره وصول مطالبات</a:t>
            </a:r>
          </a:p>
        </p:txBody>
      </p:sp>
      <p:sp>
        <p:nvSpPr>
          <p:cNvPr id="1232" name="Google Shape;1232;p47"/>
          <p:cNvSpPr txBox="1">
            <a:spLocks noGrp="1"/>
          </p:cNvSpPr>
          <p:nvPr>
            <p:ph type="subTitle" idx="13"/>
          </p:nvPr>
        </p:nvSpPr>
        <p:spPr>
          <a:xfrm>
            <a:off x="1034213" y="39721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کاهش و مدیریت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هزینه ها</a:t>
            </a:r>
          </a:p>
        </p:txBody>
      </p:sp>
      <p:sp>
        <p:nvSpPr>
          <p:cNvPr id="1233" name="Google Shape;1233;p47"/>
          <p:cNvSpPr txBox="1">
            <a:spLocks noGrp="1"/>
          </p:cNvSpPr>
          <p:nvPr>
            <p:ph type="subTitle" idx="14"/>
          </p:nvPr>
        </p:nvSpPr>
        <p:spPr>
          <a:xfrm>
            <a:off x="5871625" y="3614275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میزان فروش</a:t>
            </a:r>
          </a:p>
        </p:txBody>
      </p:sp>
      <p:sp>
        <p:nvSpPr>
          <p:cNvPr id="1234" name="Google Shape;1234;p47"/>
          <p:cNvSpPr txBox="1">
            <a:spLocks noGrp="1"/>
          </p:cNvSpPr>
          <p:nvPr>
            <p:ph type="subTitle" idx="15"/>
          </p:nvPr>
        </p:nvSpPr>
        <p:spPr>
          <a:xfrm>
            <a:off x="5871588" y="39721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میزان سهم بازار مشتریان</a:t>
            </a:r>
          </a:p>
        </p:txBody>
      </p:sp>
      <p:grpSp>
        <p:nvGrpSpPr>
          <p:cNvPr id="1235" name="Google Shape;1235;p47"/>
          <p:cNvGrpSpPr/>
          <p:nvPr/>
        </p:nvGrpSpPr>
        <p:grpSpPr>
          <a:xfrm>
            <a:off x="6836775" y="3186266"/>
            <a:ext cx="308002" cy="430860"/>
            <a:chOff x="289325" y="1092075"/>
            <a:chExt cx="308002" cy="430860"/>
          </a:xfrm>
        </p:grpSpPr>
        <p:sp>
          <p:nvSpPr>
            <p:cNvPr id="1236" name="Google Shape;1236;p47"/>
            <p:cNvSpPr/>
            <p:nvPr/>
          </p:nvSpPr>
          <p:spPr>
            <a:xfrm>
              <a:off x="289325" y="1472256"/>
              <a:ext cx="308002" cy="50679"/>
            </a:xfrm>
            <a:custGeom>
              <a:avLst/>
              <a:gdLst/>
              <a:ahLst/>
              <a:cxnLst/>
              <a:rect l="l" t="t" r="r" b="b"/>
              <a:pathLst>
                <a:path w="10271" h="1690" extrusionOk="0">
                  <a:moveTo>
                    <a:pt x="1066" y="0"/>
                  </a:moveTo>
                  <a:cubicBezTo>
                    <a:pt x="0" y="42"/>
                    <a:pt x="0" y="1634"/>
                    <a:pt x="1066" y="1689"/>
                  </a:cubicBezTo>
                  <a:lnTo>
                    <a:pt x="9205" y="1689"/>
                  </a:lnTo>
                  <a:cubicBezTo>
                    <a:pt x="10271" y="1634"/>
                    <a:pt x="10271" y="42"/>
                    <a:pt x="92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7"/>
            <p:cNvSpPr/>
            <p:nvPr/>
          </p:nvSpPr>
          <p:spPr>
            <a:xfrm>
              <a:off x="289325" y="1092075"/>
              <a:ext cx="308002" cy="50649"/>
            </a:xfrm>
            <a:custGeom>
              <a:avLst/>
              <a:gdLst/>
              <a:ahLst/>
              <a:cxnLst/>
              <a:rect l="l" t="t" r="r" b="b"/>
              <a:pathLst>
                <a:path w="10271" h="1689" extrusionOk="0">
                  <a:moveTo>
                    <a:pt x="1066" y="0"/>
                  </a:moveTo>
                  <a:cubicBezTo>
                    <a:pt x="0" y="55"/>
                    <a:pt x="0" y="1633"/>
                    <a:pt x="1066" y="1689"/>
                  </a:cubicBezTo>
                  <a:lnTo>
                    <a:pt x="9205" y="1689"/>
                  </a:lnTo>
                  <a:cubicBezTo>
                    <a:pt x="10271" y="1633"/>
                    <a:pt x="10271" y="55"/>
                    <a:pt x="92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7"/>
            <p:cNvSpPr/>
            <p:nvPr/>
          </p:nvSpPr>
          <p:spPr>
            <a:xfrm>
              <a:off x="404717" y="1227378"/>
              <a:ext cx="77638" cy="30737"/>
            </a:xfrm>
            <a:custGeom>
              <a:avLst/>
              <a:gdLst/>
              <a:ahLst/>
              <a:cxnLst/>
              <a:rect l="l" t="t" r="r" b="b"/>
              <a:pathLst>
                <a:path w="2589" h="1025" extrusionOk="0">
                  <a:moveTo>
                    <a:pt x="0" y="0"/>
                  </a:moveTo>
                  <a:cubicBezTo>
                    <a:pt x="180" y="346"/>
                    <a:pt x="471" y="609"/>
                    <a:pt x="817" y="789"/>
                  </a:cubicBezTo>
                  <a:lnTo>
                    <a:pt x="1288" y="1024"/>
                  </a:lnTo>
                  <a:lnTo>
                    <a:pt x="1744" y="789"/>
                  </a:lnTo>
                  <a:cubicBezTo>
                    <a:pt x="2104" y="623"/>
                    <a:pt x="2395" y="346"/>
                    <a:pt x="2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7"/>
            <p:cNvSpPr/>
            <p:nvPr/>
          </p:nvSpPr>
          <p:spPr>
            <a:xfrm>
              <a:off x="321292" y="1167613"/>
              <a:ext cx="244068" cy="279753"/>
            </a:xfrm>
            <a:custGeom>
              <a:avLst/>
              <a:gdLst/>
              <a:ahLst/>
              <a:cxnLst/>
              <a:rect l="l" t="t" r="r" b="b"/>
              <a:pathLst>
                <a:path w="8139" h="9329" extrusionOk="0">
                  <a:moveTo>
                    <a:pt x="0" y="0"/>
                  </a:moveTo>
                  <a:lnTo>
                    <a:pt x="0" y="1038"/>
                  </a:lnTo>
                  <a:cubicBezTo>
                    <a:pt x="0" y="2464"/>
                    <a:pt x="692" y="3820"/>
                    <a:pt x="1855" y="4665"/>
                  </a:cubicBezTo>
                  <a:cubicBezTo>
                    <a:pt x="692" y="5509"/>
                    <a:pt x="0" y="6851"/>
                    <a:pt x="0" y="8291"/>
                  </a:cubicBezTo>
                  <a:lnTo>
                    <a:pt x="0" y="9315"/>
                  </a:lnTo>
                  <a:lnTo>
                    <a:pt x="1689" y="9315"/>
                  </a:lnTo>
                  <a:lnTo>
                    <a:pt x="1689" y="8858"/>
                  </a:lnTo>
                  <a:cubicBezTo>
                    <a:pt x="1689" y="8844"/>
                    <a:pt x="1689" y="8831"/>
                    <a:pt x="1689" y="8817"/>
                  </a:cubicBezTo>
                  <a:cubicBezTo>
                    <a:pt x="1786" y="7876"/>
                    <a:pt x="2367" y="7059"/>
                    <a:pt x="3225" y="6630"/>
                  </a:cubicBezTo>
                  <a:lnTo>
                    <a:pt x="3640" y="6422"/>
                  </a:lnTo>
                  <a:lnTo>
                    <a:pt x="3640" y="3737"/>
                  </a:lnTo>
                  <a:lnTo>
                    <a:pt x="3225" y="3543"/>
                  </a:lnTo>
                  <a:cubicBezTo>
                    <a:pt x="2478" y="3170"/>
                    <a:pt x="1938" y="2491"/>
                    <a:pt x="1758" y="1675"/>
                  </a:cubicBezTo>
                  <a:cubicBezTo>
                    <a:pt x="1689" y="1412"/>
                    <a:pt x="1896" y="1163"/>
                    <a:pt x="2173" y="1163"/>
                  </a:cubicBezTo>
                  <a:lnTo>
                    <a:pt x="5980" y="1163"/>
                  </a:lnTo>
                  <a:cubicBezTo>
                    <a:pt x="6243" y="1163"/>
                    <a:pt x="6450" y="1412"/>
                    <a:pt x="6381" y="1675"/>
                  </a:cubicBezTo>
                  <a:cubicBezTo>
                    <a:pt x="6201" y="2491"/>
                    <a:pt x="5647" y="3170"/>
                    <a:pt x="4900" y="3543"/>
                  </a:cubicBezTo>
                  <a:lnTo>
                    <a:pt x="4485" y="3751"/>
                  </a:lnTo>
                  <a:lnTo>
                    <a:pt x="4485" y="6422"/>
                  </a:lnTo>
                  <a:lnTo>
                    <a:pt x="4900" y="6644"/>
                  </a:lnTo>
                  <a:cubicBezTo>
                    <a:pt x="5758" y="7059"/>
                    <a:pt x="6326" y="7889"/>
                    <a:pt x="6436" y="8831"/>
                  </a:cubicBezTo>
                  <a:cubicBezTo>
                    <a:pt x="6436" y="8844"/>
                    <a:pt x="6436" y="8858"/>
                    <a:pt x="6436" y="8872"/>
                  </a:cubicBezTo>
                  <a:lnTo>
                    <a:pt x="6436" y="9329"/>
                  </a:lnTo>
                  <a:lnTo>
                    <a:pt x="8139" y="9329"/>
                  </a:lnTo>
                  <a:lnTo>
                    <a:pt x="8139" y="8291"/>
                  </a:lnTo>
                  <a:cubicBezTo>
                    <a:pt x="8139" y="6851"/>
                    <a:pt x="7447" y="5495"/>
                    <a:pt x="6270" y="4665"/>
                  </a:cubicBezTo>
                  <a:cubicBezTo>
                    <a:pt x="7447" y="3820"/>
                    <a:pt x="8125" y="2464"/>
                    <a:pt x="8139" y="1038"/>
                  </a:cubicBezTo>
                  <a:lnTo>
                    <a:pt x="8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7"/>
            <p:cNvSpPr/>
            <p:nvPr/>
          </p:nvSpPr>
          <p:spPr>
            <a:xfrm>
              <a:off x="397250" y="1382174"/>
              <a:ext cx="92152" cy="64803"/>
            </a:xfrm>
            <a:custGeom>
              <a:avLst/>
              <a:gdLst/>
              <a:ahLst/>
              <a:cxnLst/>
              <a:rect l="l" t="t" r="r" b="b"/>
              <a:pathLst>
                <a:path w="3073" h="2161" extrusionOk="0">
                  <a:moveTo>
                    <a:pt x="1537" y="1"/>
                  </a:moveTo>
                  <a:lnTo>
                    <a:pt x="1066" y="236"/>
                  </a:lnTo>
                  <a:cubicBezTo>
                    <a:pt x="485" y="527"/>
                    <a:pt x="83" y="1094"/>
                    <a:pt x="0" y="1745"/>
                  </a:cubicBezTo>
                  <a:lnTo>
                    <a:pt x="0" y="2160"/>
                  </a:lnTo>
                  <a:lnTo>
                    <a:pt x="3073" y="2160"/>
                  </a:lnTo>
                  <a:lnTo>
                    <a:pt x="3073" y="1745"/>
                  </a:lnTo>
                  <a:cubicBezTo>
                    <a:pt x="2990" y="1094"/>
                    <a:pt x="2588" y="527"/>
                    <a:pt x="2007" y="236"/>
                  </a:cubicBezTo>
                  <a:lnTo>
                    <a:pt x="15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" name="Google Shape;1241;p47"/>
          <p:cNvGrpSpPr/>
          <p:nvPr/>
        </p:nvGrpSpPr>
        <p:grpSpPr>
          <a:xfrm>
            <a:off x="4356652" y="1522926"/>
            <a:ext cx="430860" cy="361559"/>
            <a:chOff x="3854264" y="1124012"/>
            <a:chExt cx="430860" cy="361559"/>
          </a:xfrm>
        </p:grpSpPr>
        <p:sp>
          <p:nvSpPr>
            <p:cNvPr id="1242" name="Google Shape;1242;p47"/>
            <p:cNvSpPr/>
            <p:nvPr/>
          </p:nvSpPr>
          <p:spPr>
            <a:xfrm>
              <a:off x="3854264" y="1427005"/>
              <a:ext cx="58985" cy="58566"/>
            </a:xfrm>
            <a:custGeom>
              <a:avLst/>
              <a:gdLst/>
              <a:ahLst/>
              <a:cxnLst/>
              <a:rect l="l" t="t" r="r" b="b"/>
              <a:pathLst>
                <a:path w="1967" h="1953" extrusionOk="0">
                  <a:moveTo>
                    <a:pt x="15" y="1"/>
                  </a:moveTo>
                  <a:lnTo>
                    <a:pt x="15" y="693"/>
                  </a:lnTo>
                  <a:cubicBezTo>
                    <a:pt x="1" y="1385"/>
                    <a:pt x="568" y="1952"/>
                    <a:pt x="1274" y="1952"/>
                  </a:cubicBezTo>
                  <a:lnTo>
                    <a:pt x="1966" y="1952"/>
                  </a:lnTo>
                  <a:lnTo>
                    <a:pt x="1966" y="1537"/>
                  </a:lnTo>
                  <a:cubicBezTo>
                    <a:pt x="1966" y="679"/>
                    <a:pt x="1274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7"/>
            <p:cNvSpPr/>
            <p:nvPr/>
          </p:nvSpPr>
          <p:spPr>
            <a:xfrm>
              <a:off x="3854684" y="1204138"/>
              <a:ext cx="58566" cy="58536"/>
            </a:xfrm>
            <a:custGeom>
              <a:avLst/>
              <a:gdLst/>
              <a:ahLst/>
              <a:cxnLst/>
              <a:rect l="l" t="t" r="r" b="b"/>
              <a:pathLst>
                <a:path w="1953" h="1952" extrusionOk="0">
                  <a:moveTo>
                    <a:pt x="1260" y="0"/>
                  </a:moveTo>
                  <a:cubicBezTo>
                    <a:pt x="554" y="0"/>
                    <a:pt x="1" y="554"/>
                    <a:pt x="1" y="1260"/>
                  </a:cubicBezTo>
                  <a:lnTo>
                    <a:pt x="1" y="1952"/>
                  </a:lnTo>
                  <a:lnTo>
                    <a:pt x="416" y="1952"/>
                  </a:lnTo>
                  <a:cubicBezTo>
                    <a:pt x="1260" y="1952"/>
                    <a:pt x="1952" y="1260"/>
                    <a:pt x="1952" y="415"/>
                  </a:cubicBezTo>
                  <a:lnTo>
                    <a:pt x="19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7"/>
            <p:cNvSpPr/>
            <p:nvPr/>
          </p:nvSpPr>
          <p:spPr>
            <a:xfrm>
              <a:off x="4226169" y="1204138"/>
              <a:ext cx="58955" cy="58955"/>
            </a:xfrm>
            <a:custGeom>
              <a:avLst/>
              <a:gdLst/>
              <a:ahLst/>
              <a:cxnLst/>
              <a:rect l="l" t="t" r="r" b="b"/>
              <a:pathLst>
                <a:path w="1966" h="1966" extrusionOk="0">
                  <a:moveTo>
                    <a:pt x="1" y="0"/>
                  </a:moveTo>
                  <a:lnTo>
                    <a:pt x="1" y="415"/>
                  </a:lnTo>
                  <a:cubicBezTo>
                    <a:pt x="1" y="1273"/>
                    <a:pt x="693" y="1952"/>
                    <a:pt x="1551" y="1966"/>
                  </a:cubicBezTo>
                  <a:lnTo>
                    <a:pt x="1966" y="1966"/>
                  </a:lnTo>
                  <a:lnTo>
                    <a:pt x="1966" y="1273"/>
                  </a:lnTo>
                  <a:cubicBezTo>
                    <a:pt x="1966" y="568"/>
                    <a:pt x="1399" y="0"/>
                    <a:pt x="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7"/>
            <p:cNvSpPr/>
            <p:nvPr/>
          </p:nvSpPr>
          <p:spPr>
            <a:xfrm>
              <a:off x="4226169" y="1427005"/>
              <a:ext cx="58955" cy="58566"/>
            </a:xfrm>
            <a:custGeom>
              <a:avLst/>
              <a:gdLst/>
              <a:ahLst/>
              <a:cxnLst/>
              <a:rect l="l" t="t" r="r" b="b"/>
              <a:pathLst>
                <a:path w="1966" h="1953" extrusionOk="0">
                  <a:moveTo>
                    <a:pt x="1551" y="1"/>
                  </a:moveTo>
                  <a:cubicBezTo>
                    <a:pt x="693" y="1"/>
                    <a:pt x="1" y="693"/>
                    <a:pt x="1" y="1551"/>
                  </a:cubicBezTo>
                  <a:lnTo>
                    <a:pt x="1" y="1952"/>
                  </a:lnTo>
                  <a:lnTo>
                    <a:pt x="706" y="1952"/>
                  </a:lnTo>
                  <a:cubicBezTo>
                    <a:pt x="1399" y="1952"/>
                    <a:pt x="1966" y="1385"/>
                    <a:pt x="1966" y="693"/>
                  </a:cubicBezTo>
                  <a:lnTo>
                    <a:pt x="19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7"/>
            <p:cNvSpPr/>
            <p:nvPr/>
          </p:nvSpPr>
          <p:spPr>
            <a:xfrm>
              <a:off x="3948905" y="1280066"/>
              <a:ext cx="246587" cy="123309"/>
            </a:xfrm>
            <a:custGeom>
              <a:avLst/>
              <a:gdLst/>
              <a:ahLst/>
              <a:cxnLst/>
              <a:rect l="l" t="t" r="r" b="b"/>
              <a:pathLst>
                <a:path w="8223" h="4112" extrusionOk="0">
                  <a:moveTo>
                    <a:pt x="2852" y="1"/>
                  </a:moveTo>
                  <a:lnTo>
                    <a:pt x="2464" y="139"/>
                  </a:lnTo>
                  <a:lnTo>
                    <a:pt x="3502" y="845"/>
                  </a:lnTo>
                  <a:cubicBezTo>
                    <a:pt x="3779" y="1039"/>
                    <a:pt x="3724" y="1468"/>
                    <a:pt x="3406" y="1593"/>
                  </a:cubicBezTo>
                  <a:lnTo>
                    <a:pt x="1219" y="2382"/>
                  </a:lnTo>
                  <a:cubicBezTo>
                    <a:pt x="1169" y="2397"/>
                    <a:pt x="1118" y="2404"/>
                    <a:pt x="1067" y="2404"/>
                  </a:cubicBezTo>
                  <a:cubicBezTo>
                    <a:pt x="976" y="2404"/>
                    <a:pt x="888" y="2380"/>
                    <a:pt x="817" y="2326"/>
                  </a:cubicBezTo>
                  <a:lnTo>
                    <a:pt x="181" y="1870"/>
                  </a:lnTo>
                  <a:lnTo>
                    <a:pt x="1" y="1925"/>
                  </a:lnTo>
                  <a:lnTo>
                    <a:pt x="236" y="2589"/>
                  </a:lnTo>
                  <a:cubicBezTo>
                    <a:pt x="386" y="2987"/>
                    <a:pt x="754" y="3234"/>
                    <a:pt x="1150" y="3234"/>
                  </a:cubicBezTo>
                  <a:cubicBezTo>
                    <a:pt x="1265" y="3234"/>
                    <a:pt x="1381" y="3214"/>
                    <a:pt x="1496" y="3171"/>
                  </a:cubicBezTo>
                  <a:lnTo>
                    <a:pt x="3682" y="2382"/>
                  </a:lnTo>
                  <a:cubicBezTo>
                    <a:pt x="3724" y="2368"/>
                    <a:pt x="3779" y="2354"/>
                    <a:pt x="3835" y="2354"/>
                  </a:cubicBezTo>
                  <a:cubicBezTo>
                    <a:pt x="4111" y="2354"/>
                    <a:pt x="4319" y="2631"/>
                    <a:pt x="4236" y="2908"/>
                  </a:cubicBezTo>
                  <a:lnTo>
                    <a:pt x="3890" y="4112"/>
                  </a:lnTo>
                  <a:lnTo>
                    <a:pt x="4291" y="3960"/>
                  </a:lnTo>
                  <a:lnTo>
                    <a:pt x="5219" y="1953"/>
                  </a:lnTo>
                  <a:cubicBezTo>
                    <a:pt x="5274" y="1856"/>
                    <a:pt x="5357" y="1773"/>
                    <a:pt x="5468" y="1745"/>
                  </a:cubicBezTo>
                  <a:lnTo>
                    <a:pt x="8098" y="776"/>
                  </a:lnTo>
                  <a:cubicBezTo>
                    <a:pt x="8222" y="735"/>
                    <a:pt x="8222" y="555"/>
                    <a:pt x="8084" y="513"/>
                  </a:cubicBezTo>
                  <a:cubicBezTo>
                    <a:pt x="7806" y="431"/>
                    <a:pt x="7519" y="389"/>
                    <a:pt x="7231" y="389"/>
                  </a:cubicBezTo>
                  <a:cubicBezTo>
                    <a:pt x="6889" y="389"/>
                    <a:pt x="6546" y="448"/>
                    <a:pt x="6215" y="568"/>
                  </a:cubicBezTo>
                  <a:lnTo>
                    <a:pt x="5163" y="956"/>
                  </a:lnTo>
                  <a:cubicBezTo>
                    <a:pt x="5120" y="968"/>
                    <a:pt x="5071" y="975"/>
                    <a:pt x="5021" y="975"/>
                  </a:cubicBezTo>
                  <a:cubicBezTo>
                    <a:pt x="4960" y="975"/>
                    <a:pt x="4898" y="965"/>
                    <a:pt x="4845" y="942"/>
                  </a:cubicBezTo>
                  <a:lnTo>
                    <a:pt x="28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7"/>
            <p:cNvSpPr/>
            <p:nvPr/>
          </p:nvSpPr>
          <p:spPr>
            <a:xfrm>
              <a:off x="3854684" y="1204138"/>
              <a:ext cx="430441" cy="281433"/>
            </a:xfrm>
            <a:custGeom>
              <a:avLst/>
              <a:gdLst/>
              <a:ahLst/>
              <a:cxnLst/>
              <a:rect l="l" t="t" r="r" b="b"/>
              <a:pathLst>
                <a:path w="14354" h="9385" extrusionOk="0">
                  <a:moveTo>
                    <a:pt x="6007" y="1656"/>
                  </a:moveTo>
                  <a:cubicBezTo>
                    <a:pt x="6066" y="1656"/>
                    <a:pt x="6127" y="1666"/>
                    <a:pt x="6188" y="1689"/>
                  </a:cubicBezTo>
                  <a:lnTo>
                    <a:pt x="8181" y="2630"/>
                  </a:lnTo>
                  <a:lnTo>
                    <a:pt x="9067" y="2298"/>
                  </a:lnTo>
                  <a:cubicBezTo>
                    <a:pt x="9480" y="2150"/>
                    <a:pt x="9914" y="2077"/>
                    <a:pt x="10348" y="2077"/>
                  </a:cubicBezTo>
                  <a:cubicBezTo>
                    <a:pt x="10727" y="2077"/>
                    <a:pt x="11107" y="2133"/>
                    <a:pt x="11475" y="2242"/>
                  </a:cubicBezTo>
                  <a:cubicBezTo>
                    <a:pt x="11766" y="2325"/>
                    <a:pt x="12001" y="2547"/>
                    <a:pt x="12112" y="2837"/>
                  </a:cubicBezTo>
                  <a:cubicBezTo>
                    <a:pt x="12195" y="3087"/>
                    <a:pt x="12181" y="3350"/>
                    <a:pt x="12070" y="3585"/>
                  </a:cubicBezTo>
                  <a:lnTo>
                    <a:pt x="12070" y="3599"/>
                  </a:lnTo>
                  <a:cubicBezTo>
                    <a:pt x="11959" y="3834"/>
                    <a:pt x="11766" y="4014"/>
                    <a:pt x="11517" y="4097"/>
                  </a:cubicBezTo>
                  <a:lnTo>
                    <a:pt x="9053" y="4997"/>
                  </a:lnTo>
                  <a:lnTo>
                    <a:pt x="8112" y="7004"/>
                  </a:lnTo>
                  <a:cubicBezTo>
                    <a:pt x="8070" y="7101"/>
                    <a:pt x="7987" y="7184"/>
                    <a:pt x="7876" y="7225"/>
                  </a:cubicBezTo>
                  <a:lnTo>
                    <a:pt x="6575" y="7696"/>
                  </a:lnTo>
                  <a:cubicBezTo>
                    <a:pt x="6520" y="7710"/>
                    <a:pt x="6478" y="7723"/>
                    <a:pt x="6423" y="7723"/>
                  </a:cubicBezTo>
                  <a:cubicBezTo>
                    <a:pt x="6146" y="7723"/>
                    <a:pt x="5939" y="7460"/>
                    <a:pt x="6022" y="7197"/>
                  </a:cubicBezTo>
                  <a:lnTo>
                    <a:pt x="6354" y="5979"/>
                  </a:lnTo>
                  <a:lnTo>
                    <a:pt x="4942" y="6505"/>
                  </a:lnTo>
                  <a:cubicBezTo>
                    <a:pt x="4733" y="6581"/>
                    <a:pt x="4520" y="6617"/>
                    <a:pt x="4310" y="6617"/>
                  </a:cubicBezTo>
                  <a:cubicBezTo>
                    <a:pt x="3561" y="6617"/>
                    <a:pt x="2859" y="6158"/>
                    <a:pt x="2589" y="5412"/>
                  </a:cubicBezTo>
                  <a:lnTo>
                    <a:pt x="2201" y="4360"/>
                  </a:lnTo>
                  <a:cubicBezTo>
                    <a:pt x="2118" y="4139"/>
                    <a:pt x="2243" y="3889"/>
                    <a:pt x="2464" y="3820"/>
                  </a:cubicBezTo>
                  <a:lnTo>
                    <a:pt x="3253" y="3530"/>
                  </a:lnTo>
                  <a:cubicBezTo>
                    <a:pt x="3298" y="3515"/>
                    <a:pt x="3346" y="3507"/>
                    <a:pt x="3395" y="3507"/>
                  </a:cubicBezTo>
                  <a:cubicBezTo>
                    <a:pt x="3482" y="3507"/>
                    <a:pt x="3570" y="3532"/>
                    <a:pt x="3641" y="3585"/>
                  </a:cubicBezTo>
                  <a:lnTo>
                    <a:pt x="4278" y="4056"/>
                  </a:lnTo>
                  <a:lnTo>
                    <a:pt x="5496" y="3613"/>
                  </a:lnTo>
                  <a:lnTo>
                    <a:pt x="4458" y="2907"/>
                  </a:lnTo>
                  <a:cubicBezTo>
                    <a:pt x="4167" y="2713"/>
                    <a:pt x="4222" y="2284"/>
                    <a:pt x="4541" y="2159"/>
                  </a:cubicBezTo>
                  <a:lnTo>
                    <a:pt x="5869" y="1675"/>
                  </a:lnTo>
                  <a:cubicBezTo>
                    <a:pt x="5913" y="1662"/>
                    <a:pt x="5959" y="1656"/>
                    <a:pt x="6007" y="1656"/>
                  </a:cubicBezTo>
                  <a:close/>
                  <a:moveTo>
                    <a:pt x="2797" y="0"/>
                  </a:moveTo>
                  <a:lnTo>
                    <a:pt x="2797" y="415"/>
                  </a:lnTo>
                  <a:cubicBezTo>
                    <a:pt x="2797" y="1730"/>
                    <a:pt x="1731" y="2796"/>
                    <a:pt x="416" y="2796"/>
                  </a:cubicBezTo>
                  <a:lnTo>
                    <a:pt x="1" y="2796"/>
                  </a:lnTo>
                  <a:lnTo>
                    <a:pt x="1" y="6588"/>
                  </a:lnTo>
                  <a:lnTo>
                    <a:pt x="416" y="6588"/>
                  </a:lnTo>
                  <a:cubicBezTo>
                    <a:pt x="1731" y="6588"/>
                    <a:pt x="2797" y="7654"/>
                    <a:pt x="2797" y="8969"/>
                  </a:cubicBezTo>
                  <a:lnTo>
                    <a:pt x="2797" y="9384"/>
                  </a:lnTo>
                  <a:lnTo>
                    <a:pt x="11544" y="9384"/>
                  </a:lnTo>
                  <a:lnTo>
                    <a:pt x="11544" y="8969"/>
                  </a:lnTo>
                  <a:cubicBezTo>
                    <a:pt x="11544" y="7654"/>
                    <a:pt x="12624" y="6588"/>
                    <a:pt x="13939" y="6588"/>
                  </a:cubicBezTo>
                  <a:lnTo>
                    <a:pt x="14354" y="6588"/>
                  </a:lnTo>
                  <a:lnTo>
                    <a:pt x="14354" y="2796"/>
                  </a:lnTo>
                  <a:lnTo>
                    <a:pt x="13939" y="2796"/>
                  </a:lnTo>
                  <a:cubicBezTo>
                    <a:pt x="12624" y="2796"/>
                    <a:pt x="11558" y="1730"/>
                    <a:pt x="11544" y="415"/>
                  </a:cubicBezTo>
                  <a:lnTo>
                    <a:pt x="115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7"/>
            <p:cNvSpPr/>
            <p:nvPr/>
          </p:nvSpPr>
          <p:spPr>
            <a:xfrm>
              <a:off x="3989987" y="1124012"/>
              <a:ext cx="159414" cy="54817"/>
            </a:xfrm>
            <a:custGeom>
              <a:avLst/>
              <a:gdLst/>
              <a:ahLst/>
              <a:cxnLst/>
              <a:rect l="l" t="t" r="r" b="b"/>
              <a:pathLst>
                <a:path w="5316" h="1828" extrusionOk="0">
                  <a:moveTo>
                    <a:pt x="1260" y="1"/>
                  </a:moveTo>
                  <a:cubicBezTo>
                    <a:pt x="568" y="1"/>
                    <a:pt x="1" y="568"/>
                    <a:pt x="1" y="1260"/>
                  </a:cubicBezTo>
                  <a:lnTo>
                    <a:pt x="1" y="1828"/>
                  </a:lnTo>
                  <a:lnTo>
                    <a:pt x="845" y="1828"/>
                  </a:lnTo>
                  <a:lnTo>
                    <a:pt x="845" y="1260"/>
                  </a:lnTo>
                  <a:cubicBezTo>
                    <a:pt x="845" y="1039"/>
                    <a:pt x="1025" y="845"/>
                    <a:pt x="1260" y="845"/>
                  </a:cubicBezTo>
                  <a:lnTo>
                    <a:pt x="4070" y="845"/>
                  </a:lnTo>
                  <a:cubicBezTo>
                    <a:pt x="4292" y="845"/>
                    <a:pt x="4485" y="1039"/>
                    <a:pt x="4485" y="1260"/>
                  </a:cubicBezTo>
                  <a:lnTo>
                    <a:pt x="4485" y="1828"/>
                  </a:lnTo>
                  <a:lnTo>
                    <a:pt x="5316" y="1828"/>
                  </a:lnTo>
                  <a:lnTo>
                    <a:pt x="5316" y="1260"/>
                  </a:lnTo>
                  <a:cubicBezTo>
                    <a:pt x="5316" y="568"/>
                    <a:pt x="4748" y="1"/>
                    <a:pt x="40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" name="Google Shape;1249;p47"/>
          <p:cNvGrpSpPr/>
          <p:nvPr/>
        </p:nvGrpSpPr>
        <p:grpSpPr>
          <a:xfrm>
            <a:off x="6775476" y="1451900"/>
            <a:ext cx="430440" cy="430860"/>
            <a:chOff x="7455338" y="1092075"/>
            <a:chExt cx="430440" cy="430860"/>
          </a:xfrm>
        </p:grpSpPr>
        <p:sp>
          <p:nvSpPr>
            <p:cNvPr id="1250" name="Google Shape;1250;p47"/>
            <p:cNvSpPr/>
            <p:nvPr/>
          </p:nvSpPr>
          <p:spPr>
            <a:xfrm>
              <a:off x="7455338" y="1354375"/>
              <a:ext cx="378142" cy="25339"/>
            </a:xfrm>
            <a:custGeom>
              <a:avLst/>
              <a:gdLst/>
              <a:ahLst/>
              <a:cxnLst/>
              <a:rect l="l" t="t" r="r" b="b"/>
              <a:pathLst>
                <a:path w="12610" h="845" extrusionOk="0">
                  <a:moveTo>
                    <a:pt x="0" y="1"/>
                  </a:moveTo>
                  <a:lnTo>
                    <a:pt x="0" y="845"/>
                  </a:lnTo>
                  <a:lnTo>
                    <a:pt x="12610" y="845"/>
                  </a:lnTo>
                  <a:lnTo>
                    <a:pt x="126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7"/>
            <p:cNvSpPr/>
            <p:nvPr/>
          </p:nvSpPr>
          <p:spPr>
            <a:xfrm>
              <a:off x="7455338" y="1405024"/>
              <a:ext cx="378142" cy="117911"/>
            </a:xfrm>
            <a:custGeom>
              <a:avLst/>
              <a:gdLst/>
              <a:ahLst/>
              <a:cxnLst/>
              <a:rect l="l" t="t" r="r" b="b"/>
              <a:pathLst>
                <a:path w="12610" h="3932" extrusionOk="0">
                  <a:moveTo>
                    <a:pt x="0" y="0"/>
                  </a:moveTo>
                  <a:lnTo>
                    <a:pt x="0" y="2658"/>
                  </a:lnTo>
                  <a:cubicBezTo>
                    <a:pt x="0" y="3364"/>
                    <a:pt x="554" y="3917"/>
                    <a:pt x="1260" y="3931"/>
                  </a:cubicBezTo>
                  <a:lnTo>
                    <a:pt x="11350" y="3931"/>
                  </a:lnTo>
                  <a:cubicBezTo>
                    <a:pt x="12042" y="3931"/>
                    <a:pt x="12610" y="3364"/>
                    <a:pt x="12610" y="2658"/>
                  </a:cubicBezTo>
                  <a:lnTo>
                    <a:pt x="126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7"/>
            <p:cNvSpPr/>
            <p:nvPr/>
          </p:nvSpPr>
          <p:spPr>
            <a:xfrm>
              <a:off x="7730113" y="1092075"/>
              <a:ext cx="134914" cy="88433"/>
            </a:xfrm>
            <a:custGeom>
              <a:avLst/>
              <a:gdLst/>
              <a:ahLst/>
              <a:cxnLst/>
              <a:rect l="l" t="t" r="r" b="b"/>
              <a:pathLst>
                <a:path w="4499" h="2949" extrusionOk="0">
                  <a:moveTo>
                    <a:pt x="2256" y="0"/>
                  </a:moveTo>
                  <a:cubicBezTo>
                    <a:pt x="1011" y="0"/>
                    <a:pt x="0" y="1010"/>
                    <a:pt x="0" y="2256"/>
                  </a:cubicBezTo>
                  <a:lnTo>
                    <a:pt x="0" y="2948"/>
                  </a:lnTo>
                  <a:lnTo>
                    <a:pt x="845" y="2948"/>
                  </a:lnTo>
                  <a:lnTo>
                    <a:pt x="845" y="2256"/>
                  </a:lnTo>
                  <a:cubicBezTo>
                    <a:pt x="817" y="1453"/>
                    <a:pt x="1454" y="803"/>
                    <a:pt x="2243" y="803"/>
                  </a:cubicBezTo>
                  <a:cubicBezTo>
                    <a:pt x="3045" y="803"/>
                    <a:pt x="3682" y="1453"/>
                    <a:pt x="3654" y="2256"/>
                  </a:cubicBezTo>
                  <a:lnTo>
                    <a:pt x="3654" y="2948"/>
                  </a:lnTo>
                  <a:lnTo>
                    <a:pt x="4499" y="2948"/>
                  </a:lnTo>
                  <a:lnTo>
                    <a:pt x="4499" y="2256"/>
                  </a:lnTo>
                  <a:cubicBezTo>
                    <a:pt x="4499" y="1010"/>
                    <a:pt x="3488" y="0"/>
                    <a:pt x="2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7"/>
            <p:cNvSpPr/>
            <p:nvPr/>
          </p:nvSpPr>
          <p:spPr>
            <a:xfrm>
              <a:off x="7455338" y="1278837"/>
              <a:ext cx="230814" cy="50679"/>
            </a:xfrm>
            <a:custGeom>
              <a:avLst/>
              <a:gdLst/>
              <a:ahLst/>
              <a:cxnLst/>
              <a:rect l="l" t="t" r="r" b="b"/>
              <a:pathLst>
                <a:path w="7697" h="1690" extrusionOk="0">
                  <a:moveTo>
                    <a:pt x="1260" y="0"/>
                  </a:moveTo>
                  <a:cubicBezTo>
                    <a:pt x="554" y="0"/>
                    <a:pt x="0" y="568"/>
                    <a:pt x="0" y="1260"/>
                  </a:cubicBezTo>
                  <a:lnTo>
                    <a:pt x="0" y="1689"/>
                  </a:lnTo>
                  <a:lnTo>
                    <a:pt x="7696" y="1689"/>
                  </a:lnTo>
                  <a:cubicBezTo>
                    <a:pt x="7641" y="1551"/>
                    <a:pt x="7627" y="1398"/>
                    <a:pt x="7627" y="1260"/>
                  </a:cubicBezTo>
                  <a:lnTo>
                    <a:pt x="7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7"/>
            <p:cNvSpPr/>
            <p:nvPr/>
          </p:nvSpPr>
          <p:spPr>
            <a:xfrm>
              <a:off x="7708942" y="1205757"/>
              <a:ext cx="176836" cy="123758"/>
            </a:xfrm>
            <a:custGeom>
              <a:avLst/>
              <a:gdLst/>
              <a:ahLst/>
              <a:cxnLst/>
              <a:rect l="l" t="t" r="r" b="b"/>
              <a:pathLst>
                <a:path w="5897" h="4127" extrusionOk="0">
                  <a:moveTo>
                    <a:pt x="2956" y="1219"/>
                  </a:moveTo>
                  <a:cubicBezTo>
                    <a:pt x="3167" y="1219"/>
                    <a:pt x="3378" y="1358"/>
                    <a:pt x="3378" y="1635"/>
                  </a:cubicBezTo>
                  <a:lnTo>
                    <a:pt x="3378" y="2479"/>
                  </a:lnTo>
                  <a:cubicBezTo>
                    <a:pt x="3378" y="2756"/>
                    <a:pt x="3167" y="2894"/>
                    <a:pt x="2956" y="2894"/>
                  </a:cubicBezTo>
                  <a:cubicBezTo>
                    <a:pt x="2744" y="2894"/>
                    <a:pt x="2533" y="2756"/>
                    <a:pt x="2533" y="2479"/>
                  </a:cubicBezTo>
                  <a:lnTo>
                    <a:pt x="2533" y="1635"/>
                  </a:lnTo>
                  <a:cubicBezTo>
                    <a:pt x="2533" y="1358"/>
                    <a:pt x="2744" y="1219"/>
                    <a:pt x="2956" y="1219"/>
                  </a:cubicBezTo>
                  <a:close/>
                  <a:moveTo>
                    <a:pt x="406" y="1"/>
                  </a:moveTo>
                  <a:cubicBezTo>
                    <a:pt x="181" y="1"/>
                    <a:pt x="0" y="189"/>
                    <a:pt x="0" y="417"/>
                  </a:cubicBezTo>
                  <a:lnTo>
                    <a:pt x="0" y="3711"/>
                  </a:lnTo>
                  <a:cubicBezTo>
                    <a:pt x="0" y="3932"/>
                    <a:pt x="194" y="4126"/>
                    <a:pt x="429" y="4126"/>
                  </a:cubicBezTo>
                  <a:lnTo>
                    <a:pt x="5482" y="4126"/>
                  </a:lnTo>
                  <a:cubicBezTo>
                    <a:pt x="5703" y="4126"/>
                    <a:pt x="5897" y="3932"/>
                    <a:pt x="5897" y="3711"/>
                  </a:cubicBezTo>
                  <a:lnTo>
                    <a:pt x="5897" y="417"/>
                  </a:lnTo>
                  <a:cubicBezTo>
                    <a:pt x="5897" y="189"/>
                    <a:pt x="5716" y="1"/>
                    <a:pt x="5504" y="1"/>
                  </a:cubicBezTo>
                  <a:cubicBezTo>
                    <a:pt x="5496" y="1"/>
                    <a:pt x="5489" y="1"/>
                    <a:pt x="5482" y="1"/>
                  </a:cubicBezTo>
                  <a:lnTo>
                    <a:pt x="429" y="1"/>
                  </a:lnTo>
                  <a:cubicBezTo>
                    <a:pt x="422" y="1"/>
                    <a:pt x="414" y="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" name="Google Shape;1255;p47"/>
          <p:cNvGrpSpPr/>
          <p:nvPr/>
        </p:nvGrpSpPr>
        <p:grpSpPr>
          <a:xfrm>
            <a:off x="1937765" y="1451900"/>
            <a:ext cx="430860" cy="430860"/>
            <a:chOff x="8347315" y="1092075"/>
            <a:chExt cx="430860" cy="430860"/>
          </a:xfrm>
        </p:grpSpPr>
        <p:sp>
          <p:nvSpPr>
            <p:cNvPr id="1256" name="Google Shape;1256;p47"/>
            <p:cNvSpPr/>
            <p:nvPr/>
          </p:nvSpPr>
          <p:spPr>
            <a:xfrm>
              <a:off x="8717960" y="1344419"/>
              <a:ext cx="57306" cy="67172"/>
            </a:xfrm>
            <a:custGeom>
              <a:avLst/>
              <a:gdLst/>
              <a:ahLst/>
              <a:cxnLst/>
              <a:rect l="l" t="t" r="r" b="b"/>
              <a:pathLst>
                <a:path w="1911" h="2240" extrusionOk="0">
                  <a:moveTo>
                    <a:pt x="0" y="0"/>
                  </a:moveTo>
                  <a:lnTo>
                    <a:pt x="554" y="1938"/>
                  </a:lnTo>
                  <a:cubicBezTo>
                    <a:pt x="609" y="2139"/>
                    <a:pt x="782" y="2239"/>
                    <a:pt x="955" y="2239"/>
                  </a:cubicBezTo>
                  <a:cubicBezTo>
                    <a:pt x="1128" y="2239"/>
                    <a:pt x="1301" y="2139"/>
                    <a:pt x="1357" y="1938"/>
                  </a:cubicBezTo>
                  <a:lnTo>
                    <a:pt x="19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7"/>
            <p:cNvSpPr/>
            <p:nvPr/>
          </p:nvSpPr>
          <p:spPr>
            <a:xfrm>
              <a:off x="8715051" y="1092075"/>
              <a:ext cx="63124" cy="50649"/>
            </a:xfrm>
            <a:custGeom>
              <a:avLst/>
              <a:gdLst/>
              <a:ahLst/>
              <a:cxnLst/>
              <a:rect l="l" t="t" r="r" b="b"/>
              <a:pathLst>
                <a:path w="2105" h="1689" extrusionOk="0">
                  <a:moveTo>
                    <a:pt x="1052" y="0"/>
                  </a:moveTo>
                  <a:cubicBezTo>
                    <a:pt x="471" y="0"/>
                    <a:pt x="0" y="471"/>
                    <a:pt x="0" y="1052"/>
                  </a:cubicBezTo>
                  <a:lnTo>
                    <a:pt x="0" y="1689"/>
                  </a:lnTo>
                  <a:lnTo>
                    <a:pt x="2104" y="1689"/>
                  </a:lnTo>
                  <a:lnTo>
                    <a:pt x="2104" y="1052"/>
                  </a:lnTo>
                  <a:cubicBezTo>
                    <a:pt x="2104" y="471"/>
                    <a:pt x="1634" y="0"/>
                    <a:pt x="1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7"/>
            <p:cNvSpPr/>
            <p:nvPr/>
          </p:nvSpPr>
          <p:spPr>
            <a:xfrm>
              <a:off x="8715051" y="1167613"/>
              <a:ext cx="63124" cy="151527"/>
            </a:xfrm>
            <a:custGeom>
              <a:avLst/>
              <a:gdLst/>
              <a:ahLst/>
              <a:cxnLst/>
              <a:rect l="l" t="t" r="r" b="b"/>
              <a:pathLst>
                <a:path w="2105" h="5053" extrusionOk="0">
                  <a:moveTo>
                    <a:pt x="0" y="0"/>
                  </a:moveTo>
                  <a:lnTo>
                    <a:pt x="0" y="5052"/>
                  </a:lnTo>
                  <a:lnTo>
                    <a:pt x="2104" y="5052"/>
                  </a:lnTo>
                  <a:lnTo>
                    <a:pt x="21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7"/>
            <p:cNvSpPr/>
            <p:nvPr/>
          </p:nvSpPr>
          <p:spPr>
            <a:xfrm>
              <a:off x="8642002" y="1413300"/>
              <a:ext cx="67262" cy="109634"/>
            </a:xfrm>
            <a:custGeom>
              <a:avLst/>
              <a:gdLst/>
              <a:ahLst/>
              <a:cxnLst/>
              <a:rect l="l" t="t" r="r" b="b"/>
              <a:pathLst>
                <a:path w="2243" h="3656" extrusionOk="0">
                  <a:moveTo>
                    <a:pt x="0" y="1"/>
                  </a:moveTo>
                  <a:lnTo>
                    <a:pt x="0" y="2534"/>
                  </a:lnTo>
                  <a:cubicBezTo>
                    <a:pt x="0" y="3143"/>
                    <a:pt x="499" y="3655"/>
                    <a:pt x="1121" y="3655"/>
                  </a:cubicBezTo>
                  <a:cubicBezTo>
                    <a:pt x="1744" y="3655"/>
                    <a:pt x="2243" y="3143"/>
                    <a:pt x="2243" y="2534"/>
                  </a:cubicBezTo>
                  <a:lnTo>
                    <a:pt x="2243" y="430"/>
                  </a:lnTo>
                  <a:cubicBezTo>
                    <a:pt x="2243" y="195"/>
                    <a:pt x="2063" y="1"/>
                    <a:pt x="1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7"/>
            <p:cNvSpPr/>
            <p:nvPr/>
          </p:nvSpPr>
          <p:spPr>
            <a:xfrm>
              <a:off x="8347315" y="1092075"/>
              <a:ext cx="280173" cy="430860"/>
            </a:xfrm>
            <a:custGeom>
              <a:avLst/>
              <a:gdLst/>
              <a:ahLst/>
              <a:cxnLst/>
              <a:rect l="l" t="t" r="r" b="b"/>
              <a:pathLst>
                <a:path w="9343" h="14368" extrusionOk="0">
                  <a:moveTo>
                    <a:pt x="1696" y="1738"/>
                  </a:moveTo>
                  <a:cubicBezTo>
                    <a:pt x="1911" y="1738"/>
                    <a:pt x="2118" y="1908"/>
                    <a:pt x="2118" y="2159"/>
                  </a:cubicBezTo>
                  <a:cubicBezTo>
                    <a:pt x="2118" y="2395"/>
                    <a:pt x="1924" y="2574"/>
                    <a:pt x="1689" y="2574"/>
                  </a:cubicBezTo>
                  <a:cubicBezTo>
                    <a:pt x="1315" y="2574"/>
                    <a:pt x="1135" y="2132"/>
                    <a:pt x="1398" y="1869"/>
                  </a:cubicBezTo>
                  <a:cubicBezTo>
                    <a:pt x="1484" y="1778"/>
                    <a:pt x="1591" y="1738"/>
                    <a:pt x="1696" y="1738"/>
                  </a:cubicBezTo>
                  <a:close/>
                  <a:moveTo>
                    <a:pt x="7294" y="1744"/>
                  </a:moveTo>
                  <a:cubicBezTo>
                    <a:pt x="7862" y="1744"/>
                    <a:pt x="7862" y="2574"/>
                    <a:pt x="7294" y="2574"/>
                  </a:cubicBezTo>
                  <a:lnTo>
                    <a:pt x="3377" y="2574"/>
                  </a:lnTo>
                  <a:cubicBezTo>
                    <a:pt x="2810" y="2574"/>
                    <a:pt x="2810" y="1744"/>
                    <a:pt x="3377" y="1744"/>
                  </a:cubicBezTo>
                  <a:close/>
                  <a:moveTo>
                    <a:pt x="1687" y="3422"/>
                  </a:moveTo>
                  <a:cubicBezTo>
                    <a:pt x="1906" y="3422"/>
                    <a:pt x="2118" y="3593"/>
                    <a:pt x="2118" y="3848"/>
                  </a:cubicBezTo>
                  <a:cubicBezTo>
                    <a:pt x="2118" y="4069"/>
                    <a:pt x="1924" y="4263"/>
                    <a:pt x="1689" y="4263"/>
                  </a:cubicBezTo>
                  <a:cubicBezTo>
                    <a:pt x="1315" y="4263"/>
                    <a:pt x="1135" y="3806"/>
                    <a:pt x="1398" y="3543"/>
                  </a:cubicBezTo>
                  <a:cubicBezTo>
                    <a:pt x="1482" y="3460"/>
                    <a:pt x="1585" y="3422"/>
                    <a:pt x="1687" y="3422"/>
                  </a:cubicBezTo>
                  <a:close/>
                  <a:moveTo>
                    <a:pt x="7294" y="3419"/>
                  </a:moveTo>
                  <a:cubicBezTo>
                    <a:pt x="7862" y="3419"/>
                    <a:pt x="7862" y="4263"/>
                    <a:pt x="7294" y="4263"/>
                  </a:cubicBezTo>
                  <a:lnTo>
                    <a:pt x="3377" y="4263"/>
                  </a:lnTo>
                  <a:cubicBezTo>
                    <a:pt x="2810" y="4263"/>
                    <a:pt x="2810" y="3419"/>
                    <a:pt x="3377" y="3419"/>
                  </a:cubicBezTo>
                  <a:close/>
                  <a:moveTo>
                    <a:pt x="1691" y="5101"/>
                  </a:moveTo>
                  <a:cubicBezTo>
                    <a:pt x="1911" y="5101"/>
                    <a:pt x="2118" y="5271"/>
                    <a:pt x="2118" y="5523"/>
                  </a:cubicBezTo>
                  <a:cubicBezTo>
                    <a:pt x="2118" y="5758"/>
                    <a:pt x="1924" y="5952"/>
                    <a:pt x="1689" y="5952"/>
                  </a:cubicBezTo>
                  <a:cubicBezTo>
                    <a:pt x="1315" y="5952"/>
                    <a:pt x="1121" y="5495"/>
                    <a:pt x="1384" y="5232"/>
                  </a:cubicBezTo>
                  <a:cubicBezTo>
                    <a:pt x="1475" y="5141"/>
                    <a:pt x="1585" y="5101"/>
                    <a:pt x="1691" y="5101"/>
                  </a:cubicBezTo>
                  <a:close/>
                  <a:moveTo>
                    <a:pt x="7294" y="5107"/>
                  </a:moveTo>
                  <a:cubicBezTo>
                    <a:pt x="7820" y="5135"/>
                    <a:pt x="7820" y="5910"/>
                    <a:pt x="7294" y="5952"/>
                  </a:cubicBezTo>
                  <a:lnTo>
                    <a:pt x="3377" y="5952"/>
                  </a:lnTo>
                  <a:cubicBezTo>
                    <a:pt x="2851" y="5910"/>
                    <a:pt x="2851" y="5135"/>
                    <a:pt x="3377" y="5107"/>
                  </a:cubicBezTo>
                  <a:close/>
                  <a:moveTo>
                    <a:pt x="1687" y="6785"/>
                  </a:moveTo>
                  <a:cubicBezTo>
                    <a:pt x="1906" y="6785"/>
                    <a:pt x="2118" y="6957"/>
                    <a:pt x="2118" y="7211"/>
                  </a:cubicBezTo>
                  <a:cubicBezTo>
                    <a:pt x="2118" y="7446"/>
                    <a:pt x="1924" y="7626"/>
                    <a:pt x="1689" y="7626"/>
                  </a:cubicBezTo>
                  <a:cubicBezTo>
                    <a:pt x="1315" y="7626"/>
                    <a:pt x="1135" y="7170"/>
                    <a:pt x="1398" y="6907"/>
                  </a:cubicBezTo>
                  <a:cubicBezTo>
                    <a:pt x="1482" y="6823"/>
                    <a:pt x="1585" y="6785"/>
                    <a:pt x="1687" y="6785"/>
                  </a:cubicBezTo>
                  <a:close/>
                  <a:moveTo>
                    <a:pt x="7294" y="6782"/>
                  </a:moveTo>
                  <a:cubicBezTo>
                    <a:pt x="7862" y="6782"/>
                    <a:pt x="7862" y="7626"/>
                    <a:pt x="7294" y="7626"/>
                  </a:cubicBezTo>
                  <a:lnTo>
                    <a:pt x="3377" y="7626"/>
                  </a:lnTo>
                  <a:cubicBezTo>
                    <a:pt x="2810" y="7626"/>
                    <a:pt x="2810" y="6782"/>
                    <a:pt x="3377" y="6782"/>
                  </a:cubicBezTo>
                  <a:close/>
                  <a:moveTo>
                    <a:pt x="1695" y="8471"/>
                  </a:moveTo>
                  <a:cubicBezTo>
                    <a:pt x="1911" y="8471"/>
                    <a:pt x="2118" y="8634"/>
                    <a:pt x="2118" y="8886"/>
                  </a:cubicBezTo>
                  <a:cubicBezTo>
                    <a:pt x="2118" y="9121"/>
                    <a:pt x="1924" y="9315"/>
                    <a:pt x="1689" y="9315"/>
                  </a:cubicBezTo>
                  <a:cubicBezTo>
                    <a:pt x="1315" y="9315"/>
                    <a:pt x="1135" y="8858"/>
                    <a:pt x="1398" y="8595"/>
                  </a:cubicBezTo>
                  <a:cubicBezTo>
                    <a:pt x="1484" y="8509"/>
                    <a:pt x="1591" y="8471"/>
                    <a:pt x="1695" y="8471"/>
                  </a:cubicBezTo>
                  <a:close/>
                  <a:moveTo>
                    <a:pt x="7294" y="8471"/>
                  </a:moveTo>
                  <a:cubicBezTo>
                    <a:pt x="7862" y="8471"/>
                    <a:pt x="7862" y="9315"/>
                    <a:pt x="7294" y="9315"/>
                  </a:cubicBezTo>
                  <a:lnTo>
                    <a:pt x="3377" y="9315"/>
                  </a:lnTo>
                  <a:cubicBezTo>
                    <a:pt x="2810" y="9315"/>
                    <a:pt x="2810" y="8471"/>
                    <a:pt x="3377" y="8471"/>
                  </a:cubicBezTo>
                  <a:close/>
                  <a:moveTo>
                    <a:pt x="1683" y="10149"/>
                  </a:moveTo>
                  <a:cubicBezTo>
                    <a:pt x="1906" y="10149"/>
                    <a:pt x="2118" y="10320"/>
                    <a:pt x="2118" y="10575"/>
                  </a:cubicBezTo>
                  <a:cubicBezTo>
                    <a:pt x="2118" y="10810"/>
                    <a:pt x="1924" y="10990"/>
                    <a:pt x="1689" y="10990"/>
                  </a:cubicBezTo>
                  <a:cubicBezTo>
                    <a:pt x="1315" y="10990"/>
                    <a:pt x="1121" y="10547"/>
                    <a:pt x="1384" y="10270"/>
                  </a:cubicBezTo>
                  <a:cubicBezTo>
                    <a:pt x="1472" y="10186"/>
                    <a:pt x="1579" y="10149"/>
                    <a:pt x="1683" y="10149"/>
                  </a:cubicBezTo>
                  <a:close/>
                  <a:moveTo>
                    <a:pt x="7294" y="10159"/>
                  </a:moveTo>
                  <a:cubicBezTo>
                    <a:pt x="7820" y="10187"/>
                    <a:pt x="7820" y="10962"/>
                    <a:pt x="7294" y="10990"/>
                  </a:cubicBezTo>
                  <a:lnTo>
                    <a:pt x="3377" y="10990"/>
                  </a:lnTo>
                  <a:cubicBezTo>
                    <a:pt x="2851" y="10962"/>
                    <a:pt x="2851" y="10187"/>
                    <a:pt x="3377" y="10159"/>
                  </a:cubicBezTo>
                  <a:close/>
                  <a:moveTo>
                    <a:pt x="1693" y="11835"/>
                  </a:moveTo>
                  <a:cubicBezTo>
                    <a:pt x="1910" y="11835"/>
                    <a:pt x="2118" y="12002"/>
                    <a:pt x="2118" y="12263"/>
                  </a:cubicBezTo>
                  <a:cubicBezTo>
                    <a:pt x="2118" y="12485"/>
                    <a:pt x="1924" y="12678"/>
                    <a:pt x="1689" y="12678"/>
                  </a:cubicBezTo>
                  <a:cubicBezTo>
                    <a:pt x="1315" y="12678"/>
                    <a:pt x="1135" y="12222"/>
                    <a:pt x="1398" y="11959"/>
                  </a:cubicBezTo>
                  <a:cubicBezTo>
                    <a:pt x="1483" y="11873"/>
                    <a:pt x="1589" y="11835"/>
                    <a:pt x="1693" y="11835"/>
                  </a:cubicBezTo>
                  <a:close/>
                  <a:moveTo>
                    <a:pt x="7294" y="11834"/>
                  </a:moveTo>
                  <a:cubicBezTo>
                    <a:pt x="7862" y="11834"/>
                    <a:pt x="7862" y="12678"/>
                    <a:pt x="7294" y="12678"/>
                  </a:cubicBezTo>
                  <a:lnTo>
                    <a:pt x="3377" y="12678"/>
                  </a:lnTo>
                  <a:cubicBezTo>
                    <a:pt x="2810" y="12678"/>
                    <a:pt x="2810" y="11834"/>
                    <a:pt x="3377" y="11834"/>
                  </a:cubicBezTo>
                  <a:close/>
                  <a:moveTo>
                    <a:pt x="429" y="0"/>
                  </a:moveTo>
                  <a:cubicBezTo>
                    <a:pt x="194" y="0"/>
                    <a:pt x="0" y="194"/>
                    <a:pt x="14" y="415"/>
                  </a:cubicBezTo>
                  <a:lnTo>
                    <a:pt x="14" y="12817"/>
                  </a:lnTo>
                  <a:cubicBezTo>
                    <a:pt x="14" y="13675"/>
                    <a:pt x="692" y="14367"/>
                    <a:pt x="1550" y="14367"/>
                  </a:cubicBezTo>
                  <a:lnTo>
                    <a:pt x="9343" y="14367"/>
                  </a:lnTo>
                  <a:cubicBezTo>
                    <a:pt x="9108" y="14035"/>
                    <a:pt x="8983" y="13633"/>
                    <a:pt x="8983" y="13246"/>
                  </a:cubicBezTo>
                  <a:lnTo>
                    <a:pt x="8983" y="415"/>
                  </a:lnTo>
                  <a:cubicBezTo>
                    <a:pt x="8983" y="194"/>
                    <a:pt x="8789" y="0"/>
                    <a:pt x="8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" name="Google Shape;1261;p47"/>
          <p:cNvGrpSpPr/>
          <p:nvPr/>
        </p:nvGrpSpPr>
        <p:grpSpPr>
          <a:xfrm>
            <a:off x="1933704" y="3186266"/>
            <a:ext cx="438987" cy="431160"/>
            <a:chOff x="1104504" y="3001016"/>
            <a:chExt cx="438987" cy="431160"/>
          </a:xfrm>
        </p:grpSpPr>
        <p:sp>
          <p:nvSpPr>
            <p:cNvPr id="1262" name="Google Shape;1262;p47"/>
            <p:cNvSpPr/>
            <p:nvPr/>
          </p:nvSpPr>
          <p:spPr>
            <a:xfrm>
              <a:off x="1199145" y="3243344"/>
              <a:ext cx="344346" cy="163522"/>
            </a:xfrm>
            <a:custGeom>
              <a:avLst/>
              <a:gdLst/>
              <a:ahLst/>
              <a:cxnLst/>
              <a:rect l="l" t="t" r="r" b="b"/>
              <a:pathLst>
                <a:path w="11483" h="5453" extrusionOk="0">
                  <a:moveTo>
                    <a:pt x="1732" y="0"/>
                  </a:moveTo>
                  <a:cubicBezTo>
                    <a:pt x="1237" y="0"/>
                    <a:pt x="741" y="151"/>
                    <a:pt x="319" y="456"/>
                  </a:cubicBezTo>
                  <a:lnTo>
                    <a:pt x="0" y="677"/>
                  </a:lnTo>
                  <a:lnTo>
                    <a:pt x="0" y="5452"/>
                  </a:lnTo>
                  <a:lnTo>
                    <a:pt x="7308" y="5452"/>
                  </a:lnTo>
                  <a:cubicBezTo>
                    <a:pt x="8166" y="5452"/>
                    <a:pt x="8969" y="5010"/>
                    <a:pt x="9440" y="4290"/>
                  </a:cubicBezTo>
                  <a:lnTo>
                    <a:pt x="11073" y="1729"/>
                  </a:lnTo>
                  <a:cubicBezTo>
                    <a:pt x="11482" y="1071"/>
                    <a:pt x="10920" y="412"/>
                    <a:pt x="10321" y="412"/>
                  </a:cubicBezTo>
                  <a:cubicBezTo>
                    <a:pt x="10088" y="412"/>
                    <a:pt x="9851" y="511"/>
                    <a:pt x="9661" y="747"/>
                  </a:cubicBezTo>
                  <a:lnTo>
                    <a:pt x="8070" y="2823"/>
                  </a:lnTo>
                  <a:cubicBezTo>
                    <a:pt x="7751" y="3238"/>
                    <a:pt x="7253" y="3487"/>
                    <a:pt x="6727" y="3487"/>
                  </a:cubicBezTo>
                  <a:lnTo>
                    <a:pt x="3779" y="3487"/>
                  </a:lnTo>
                  <a:cubicBezTo>
                    <a:pt x="3211" y="3487"/>
                    <a:pt x="3211" y="2643"/>
                    <a:pt x="3779" y="2643"/>
                  </a:cubicBezTo>
                  <a:lnTo>
                    <a:pt x="6339" y="2643"/>
                  </a:lnTo>
                  <a:cubicBezTo>
                    <a:pt x="6893" y="2643"/>
                    <a:pt x="7336" y="2186"/>
                    <a:pt x="7336" y="1632"/>
                  </a:cubicBezTo>
                  <a:cubicBezTo>
                    <a:pt x="7322" y="1106"/>
                    <a:pt x="6893" y="677"/>
                    <a:pt x="6353" y="677"/>
                  </a:cubicBezTo>
                  <a:lnTo>
                    <a:pt x="3419" y="677"/>
                  </a:lnTo>
                  <a:cubicBezTo>
                    <a:pt x="2946" y="227"/>
                    <a:pt x="2339" y="0"/>
                    <a:pt x="1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7"/>
            <p:cNvSpPr/>
            <p:nvPr/>
          </p:nvSpPr>
          <p:spPr>
            <a:xfrm>
              <a:off x="1104504" y="3238336"/>
              <a:ext cx="69331" cy="193839"/>
            </a:xfrm>
            <a:custGeom>
              <a:avLst/>
              <a:gdLst/>
              <a:ahLst/>
              <a:cxnLst/>
              <a:rect l="l" t="t" r="r" b="b"/>
              <a:pathLst>
                <a:path w="2312" h="6464" extrusionOk="0">
                  <a:moveTo>
                    <a:pt x="430" y="0"/>
                  </a:moveTo>
                  <a:cubicBezTo>
                    <a:pt x="194" y="0"/>
                    <a:pt x="0" y="194"/>
                    <a:pt x="14" y="429"/>
                  </a:cubicBezTo>
                  <a:lnTo>
                    <a:pt x="14" y="6035"/>
                  </a:lnTo>
                  <a:cubicBezTo>
                    <a:pt x="14" y="6270"/>
                    <a:pt x="194" y="6464"/>
                    <a:pt x="430" y="6464"/>
                  </a:cubicBezTo>
                  <a:lnTo>
                    <a:pt x="1883" y="6464"/>
                  </a:lnTo>
                  <a:cubicBezTo>
                    <a:pt x="2118" y="6464"/>
                    <a:pt x="2312" y="6270"/>
                    <a:pt x="2312" y="6035"/>
                  </a:cubicBezTo>
                  <a:lnTo>
                    <a:pt x="2312" y="429"/>
                  </a:lnTo>
                  <a:cubicBezTo>
                    <a:pt x="2312" y="194"/>
                    <a:pt x="2118" y="0"/>
                    <a:pt x="1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7"/>
            <p:cNvSpPr/>
            <p:nvPr/>
          </p:nvSpPr>
          <p:spPr>
            <a:xfrm>
              <a:off x="1340266" y="3071066"/>
              <a:ext cx="5428" cy="17453"/>
            </a:xfrm>
            <a:custGeom>
              <a:avLst/>
              <a:gdLst/>
              <a:ahLst/>
              <a:cxnLst/>
              <a:rect l="l" t="t" r="r" b="b"/>
              <a:pathLst>
                <a:path w="181" h="582" extrusionOk="0">
                  <a:moveTo>
                    <a:pt x="180" y="0"/>
                  </a:moveTo>
                  <a:cubicBezTo>
                    <a:pt x="97" y="69"/>
                    <a:pt x="42" y="152"/>
                    <a:pt x="28" y="249"/>
                  </a:cubicBezTo>
                  <a:cubicBezTo>
                    <a:pt x="0" y="346"/>
                    <a:pt x="28" y="457"/>
                    <a:pt x="97" y="540"/>
                  </a:cubicBezTo>
                  <a:cubicBezTo>
                    <a:pt x="125" y="554"/>
                    <a:pt x="152" y="568"/>
                    <a:pt x="180" y="581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7"/>
            <p:cNvSpPr/>
            <p:nvPr/>
          </p:nvSpPr>
          <p:spPr>
            <a:xfrm>
              <a:off x="1249374" y="3001016"/>
              <a:ext cx="245718" cy="210782"/>
            </a:xfrm>
            <a:custGeom>
              <a:avLst/>
              <a:gdLst/>
              <a:ahLst/>
              <a:cxnLst/>
              <a:rect l="l" t="t" r="r" b="b"/>
              <a:pathLst>
                <a:path w="8194" h="7029" extrusionOk="0">
                  <a:moveTo>
                    <a:pt x="3483" y="1250"/>
                  </a:moveTo>
                  <a:cubicBezTo>
                    <a:pt x="3630" y="1250"/>
                    <a:pt x="3779" y="1353"/>
                    <a:pt x="3765" y="1561"/>
                  </a:cubicBezTo>
                  <a:lnTo>
                    <a:pt x="3765" y="1699"/>
                  </a:lnTo>
                  <a:cubicBezTo>
                    <a:pt x="3972" y="1727"/>
                    <a:pt x="4180" y="1824"/>
                    <a:pt x="4318" y="1990"/>
                  </a:cubicBezTo>
                  <a:cubicBezTo>
                    <a:pt x="4495" y="2197"/>
                    <a:pt x="4314" y="2444"/>
                    <a:pt x="4107" y="2444"/>
                  </a:cubicBezTo>
                  <a:cubicBezTo>
                    <a:pt x="4038" y="2444"/>
                    <a:pt x="3966" y="2416"/>
                    <a:pt x="3903" y="2350"/>
                  </a:cubicBezTo>
                  <a:cubicBezTo>
                    <a:pt x="3862" y="2322"/>
                    <a:pt x="3820" y="2295"/>
                    <a:pt x="3765" y="2281"/>
                  </a:cubicBezTo>
                  <a:lnTo>
                    <a:pt x="3765" y="3180"/>
                  </a:lnTo>
                  <a:lnTo>
                    <a:pt x="3917" y="3236"/>
                  </a:lnTo>
                  <a:cubicBezTo>
                    <a:pt x="4401" y="3388"/>
                    <a:pt x="4692" y="3872"/>
                    <a:pt x="4609" y="4371"/>
                  </a:cubicBezTo>
                  <a:cubicBezTo>
                    <a:pt x="4526" y="4814"/>
                    <a:pt x="4208" y="5160"/>
                    <a:pt x="3779" y="5284"/>
                  </a:cubicBezTo>
                  <a:lnTo>
                    <a:pt x="3779" y="5478"/>
                  </a:lnTo>
                  <a:cubicBezTo>
                    <a:pt x="3765" y="5651"/>
                    <a:pt x="3630" y="5738"/>
                    <a:pt x="3495" y="5738"/>
                  </a:cubicBezTo>
                  <a:cubicBezTo>
                    <a:pt x="3360" y="5738"/>
                    <a:pt x="3225" y="5651"/>
                    <a:pt x="3211" y="5478"/>
                  </a:cubicBezTo>
                  <a:lnTo>
                    <a:pt x="3211" y="5312"/>
                  </a:lnTo>
                  <a:cubicBezTo>
                    <a:pt x="2962" y="5284"/>
                    <a:pt x="2727" y="5201"/>
                    <a:pt x="2533" y="5049"/>
                  </a:cubicBezTo>
                  <a:cubicBezTo>
                    <a:pt x="2408" y="4966"/>
                    <a:pt x="2367" y="4786"/>
                    <a:pt x="2450" y="4661"/>
                  </a:cubicBezTo>
                  <a:cubicBezTo>
                    <a:pt x="2504" y="4581"/>
                    <a:pt x="2592" y="4535"/>
                    <a:pt x="2685" y="4535"/>
                  </a:cubicBezTo>
                  <a:cubicBezTo>
                    <a:pt x="2736" y="4535"/>
                    <a:pt x="2788" y="4549"/>
                    <a:pt x="2837" y="4578"/>
                  </a:cubicBezTo>
                  <a:cubicBezTo>
                    <a:pt x="2948" y="4661"/>
                    <a:pt x="3073" y="4717"/>
                    <a:pt x="3211" y="4744"/>
                  </a:cubicBezTo>
                  <a:lnTo>
                    <a:pt x="3211" y="3554"/>
                  </a:lnTo>
                  <a:cubicBezTo>
                    <a:pt x="3059" y="3499"/>
                    <a:pt x="2907" y="3416"/>
                    <a:pt x="2782" y="3305"/>
                  </a:cubicBezTo>
                  <a:cubicBezTo>
                    <a:pt x="2547" y="3111"/>
                    <a:pt x="2436" y="2793"/>
                    <a:pt x="2505" y="2488"/>
                  </a:cubicBezTo>
                  <a:cubicBezTo>
                    <a:pt x="2561" y="2128"/>
                    <a:pt x="2810" y="1852"/>
                    <a:pt x="3156" y="1741"/>
                  </a:cubicBezTo>
                  <a:lnTo>
                    <a:pt x="3211" y="1727"/>
                  </a:lnTo>
                  <a:lnTo>
                    <a:pt x="3211" y="1561"/>
                  </a:lnTo>
                  <a:cubicBezTo>
                    <a:pt x="3190" y="1353"/>
                    <a:pt x="3336" y="1250"/>
                    <a:pt x="3483" y="1250"/>
                  </a:cubicBezTo>
                  <a:close/>
                  <a:moveTo>
                    <a:pt x="3538" y="0"/>
                  </a:moveTo>
                  <a:cubicBezTo>
                    <a:pt x="1732" y="0"/>
                    <a:pt x="0" y="1404"/>
                    <a:pt x="0" y="3513"/>
                  </a:cubicBezTo>
                  <a:cubicBezTo>
                    <a:pt x="0" y="5450"/>
                    <a:pt x="1564" y="7014"/>
                    <a:pt x="3502" y="7028"/>
                  </a:cubicBezTo>
                  <a:cubicBezTo>
                    <a:pt x="6630" y="7028"/>
                    <a:pt x="8194" y="3250"/>
                    <a:pt x="5993" y="1035"/>
                  </a:cubicBezTo>
                  <a:cubicBezTo>
                    <a:pt x="5278" y="320"/>
                    <a:pt x="4399" y="0"/>
                    <a:pt x="3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7"/>
            <p:cNvSpPr/>
            <p:nvPr/>
          </p:nvSpPr>
          <p:spPr>
            <a:xfrm>
              <a:off x="1362246" y="3114218"/>
              <a:ext cx="9986" cy="27439"/>
            </a:xfrm>
            <a:custGeom>
              <a:avLst/>
              <a:gdLst/>
              <a:ahLst/>
              <a:cxnLst/>
              <a:rect l="l" t="t" r="r" b="b"/>
              <a:pathLst>
                <a:path w="333" h="915" extrusionOk="0">
                  <a:moveTo>
                    <a:pt x="1" y="1"/>
                  </a:moveTo>
                  <a:lnTo>
                    <a:pt x="1" y="914"/>
                  </a:lnTo>
                  <a:cubicBezTo>
                    <a:pt x="153" y="817"/>
                    <a:pt x="250" y="679"/>
                    <a:pt x="278" y="513"/>
                  </a:cubicBezTo>
                  <a:lnTo>
                    <a:pt x="278" y="499"/>
                  </a:lnTo>
                  <a:cubicBezTo>
                    <a:pt x="333" y="291"/>
                    <a:pt x="208" y="8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7" name="Google Shape;1267;p47"/>
          <p:cNvSpPr/>
          <p:nvPr/>
        </p:nvSpPr>
        <p:spPr>
          <a:xfrm>
            <a:off x="4399615" y="3186270"/>
            <a:ext cx="344946" cy="430650"/>
          </a:xfrm>
          <a:custGeom>
            <a:avLst/>
            <a:gdLst/>
            <a:ahLst/>
            <a:cxnLst/>
            <a:rect l="l" t="t" r="r" b="b"/>
            <a:pathLst>
              <a:path w="11503" h="14361" extrusionOk="0">
                <a:moveTo>
                  <a:pt x="7709" y="5429"/>
                </a:moveTo>
                <a:cubicBezTo>
                  <a:pt x="8032" y="5429"/>
                  <a:pt x="8303" y="5837"/>
                  <a:pt x="8015" y="6146"/>
                </a:cubicBezTo>
                <a:lnTo>
                  <a:pt x="5399" y="8762"/>
                </a:lnTo>
                <a:cubicBezTo>
                  <a:pt x="5316" y="8845"/>
                  <a:pt x="5205" y="8887"/>
                  <a:pt x="5094" y="8887"/>
                </a:cubicBezTo>
                <a:cubicBezTo>
                  <a:pt x="4984" y="8887"/>
                  <a:pt x="4873" y="8845"/>
                  <a:pt x="4804" y="8762"/>
                </a:cubicBezTo>
                <a:lnTo>
                  <a:pt x="3489" y="7447"/>
                </a:lnTo>
                <a:cubicBezTo>
                  <a:pt x="3179" y="7148"/>
                  <a:pt x="3462" y="6726"/>
                  <a:pt x="3792" y="6726"/>
                </a:cubicBezTo>
                <a:cubicBezTo>
                  <a:pt x="3890" y="6726"/>
                  <a:pt x="3992" y="6763"/>
                  <a:pt x="4084" y="6852"/>
                </a:cubicBezTo>
                <a:lnTo>
                  <a:pt x="5094" y="7876"/>
                </a:lnTo>
                <a:lnTo>
                  <a:pt x="7420" y="5551"/>
                </a:lnTo>
                <a:cubicBezTo>
                  <a:pt x="7512" y="5465"/>
                  <a:pt x="7613" y="5429"/>
                  <a:pt x="7709" y="5429"/>
                </a:cubicBezTo>
                <a:close/>
                <a:moveTo>
                  <a:pt x="4762" y="2520"/>
                </a:moveTo>
                <a:cubicBezTo>
                  <a:pt x="4153" y="3226"/>
                  <a:pt x="3378" y="3766"/>
                  <a:pt x="2520" y="4098"/>
                </a:cubicBezTo>
                <a:lnTo>
                  <a:pt x="2520" y="6672"/>
                </a:lnTo>
                <a:cubicBezTo>
                  <a:pt x="2506" y="8831"/>
                  <a:pt x="3779" y="10797"/>
                  <a:pt x="5745" y="11683"/>
                </a:cubicBezTo>
                <a:cubicBezTo>
                  <a:pt x="7710" y="10797"/>
                  <a:pt x="8970" y="8831"/>
                  <a:pt x="8970" y="6672"/>
                </a:cubicBezTo>
                <a:lnTo>
                  <a:pt x="8970" y="4098"/>
                </a:lnTo>
                <a:cubicBezTo>
                  <a:pt x="8098" y="3766"/>
                  <a:pt x="7323" y="3226"/>
                  <a:pt x="6714" y="2520"/>
                </a:cubicBezTo>
                <a:close/>
                <a:moveTo>
                  <a:pt x="4537" y="1674"/>
                </a:moveTo>
                <a:cubicBezTo>
                  <a:pt x="4547" y="1674"/>
                  <a:pt x="4558" y="1674"/>
                  <a:pt x="4568" y="1676"/>
                </a:cubicBezTo>
                <a:lnTo>
                  <a:pt x="6935" y="1676"/>
                </a:lnTo>
                <a:cubicBezTo>
                  <a:pt x="7046" y="1676"/>
                  <a:pt x="7170" y="1731"/>
                  <a:pt x="7253" y="1828"/>
                </a:cubicBezTo>
                <a:cubicBezTo>
                  <a:pt x="7849" y="2548"/>
                  <a:pt x="8638" y="3087"/>
                  <a:pt x="9523" y="3378"/>
                </a:cubicBezTo>
                <a:cubicBezTo>
                  <a:pt x="9648" y="3420"/>
                  <a:pt x="9745" y="3516"/>
                  <a:pt x="9786" y="3627"/>
                </a:cubicBezTo>
                <a:cubicBezTo>
                  <a:pt x="9800" y="3655"/>
                  <a:pt x="9814" y="3696"/>
                  <a:pt x="9814" y="3724"/>
                </a:cubicBezTo>
                <a:cubicBezTo>
                  <a:pt x="9814" y="3752"/>
                  <a:pt x="9814" y="3766"/>
                  <a:pt x="9814" y="3779"/>
                </a:cubicBezTo>
                <a:lnTo>
                  <a:pt x="9814" y="6645"/>
                </a:lnTo>
                <a:cubicBezTo>
                  <a:pt x="9828" y="9219"/>
                  <a:pt x="8278" y="11530"/>
                  <a:pt x="5911" y="12513"/>
                </a:cubicBezTo>
                <a:cubicBezTo>
                  <a:pt x="5862" y="12534"/>
                  <a:pt x="5807" y="12544"/>
                  <a:pt x="5752" y="12544"/>
                </a:cubicBezTo>
                <a:cubicBezTo>
                  <a:pt x="5696" y="12544"/>
                  <a:pt x="5641" y="12534"/>
                  <a:pt x="5593" y="12513"/>
                </a:cubicBezTo>
                <a:cubicBezTo>
                  <a:pt x="3226" y="11530"/>
                  <a:pt x="1675" y="9219"/>
                  <a:pt x="1689" y="6645"/>
                </a:cubicBezTo>
                <a:lnTo>
                  <a:pt x="1689" y="3779"/>
                </a:lnTo>
                <a:cubicBezTo>
                  <a:pt x="1689" y="3599"/>
                  <a:pt x="1800" y="3433"/>
                  <a:pt x="1980" y="3378"/>
                </a:cubicBezTo>
                <a:cubicBezTo>
                  <a:pt x="2866" y="3087"/>
                  <a:pt x="3655" y="2548"/>
                  <a:pt x="4250" y="1828"/>
                </a:cubicBezTo>
                <a:cubicBezTo>
                  <a:pt x="4326" y="1739"/>
                  <a:pt x="4425" y="1674"/>
                  <a:pt x="4537" y="1674"/>
                </a:cubicBezTo>
                <a:close/>
                <a:moveTo>
                  <a:pt x="3669" y="1"/>
                </a:moveTo>
                <a:cubicBezTo>
                  <a:pt x="3516" y="1"/>
                  <a:pt x="3378" y="84"/>
                  <a:pt x="3309" y="222"/>
                </a:cubicBezTo>
                <a:cubicBezTo>
                  <a:pt x="2741" y="1302"/>
                  <a:pt x="1634" y="1966"/>
                  <a:pt x="416" y="1966"/>
                </a:cubicBezTo>
                <a:cubicBezTo>
                  <a:pt x="181" y="1966"/>
                  <a:pt x="1" y="2146"/>
                  <a:pt x="1" y="2381"/>
                </a:cubicBezTo>
                <a:lnTo>
                  <a:pt x="1" y="6672"/>
                </a:lnTo>
                <a:cubicBezTo>
                  <a:pt x="1" y="10174"/>
                  <a:pt x="2271" y="13288"/>
                  <a:pt x="5620" y="14340"/>
                </a:cubicBezTo>
                <a:cubicBezTo>
                  <a:pt x="5662" y="14354"/>
                  <a:pt x="5703" y="14361"/>
                  <a:pt x="5745" y="14361"/>
                </a:cubicBezTo>
                <a:cubicBezTo>
                  <a:pt x="5786" y="14361"/>
                  <a:pt x="5828" y="14354"/>
                  <a:pt x="5869" y="14340"/>
                </a:cubicBezTo>
                <a:cubicBezTo>
                  <a:pt x="9219" y="13288"/>
                  <a:pt x="11489" y="10174"/>
                  <a:pt x="11503" y="6672"/>
                </a:cubicBezTo>
                <a:lnTo>
                  <a:pt x="11503" y="2381"/>
                </a:lnTo>
                <a:cubicBezTo>
                  <a:pt x="11489" y="2146"/>
                  <a:pt x="11309" y="1966"/>
                  <a:pt x="11074" y="1966"/>
                </a:cubicBezTo>
                <a:cubicBezTo>
                  <a:pt x="9869" y="1966"/>
                  <a:pt x="8762" y="1302"/>
                  <a:pt x="8195" y="222"/>
                </a:cubicBezTo>
                <a:cubicBezTo>
                  <a:pt x="8125" y="84"/>
                  <a:pt x="7973" y="1"/>
                  <a:pt x="78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" name="Google Shape;853;p31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جدول شرکت</a:t>
            </a:r>
            <a:endParaRPr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aphicFrame>
        <p:nvGraphicFramePr>
          <p:cNvPr id="854" name="Google Shape;854;p31"/>
          <p:cNvGraphicFramePr/>
          <p:nvPr>
            <p:extLst>
              <p:ext uri="{D42A27DB-BD31-4B8C-83A1-F6EECF244321}">
                <p14:modId xmlns:p14="http://schemas.microsoft.com/office/powerpoint/2010/main" val="2251946458"/>
              </p:ext>
            </p:extLst>
          </p:nvPr>
        </p:nvGraphicFramePr>
        <p:xfrm>
          <a:off x="621200" y="1786650"/>
          <a:ext cx="7901700" cy="2377260"/>
        </p:xfrm>
        <a:graphic>
          <a:graphicData uri="http://schemas.openxmlformats.org/drawingml/2006/table">
            <a:tbl>
              <a:tblPr rtl="1">
                <a:noFill/>
                <a:tableStyleId>{33DCC23C-9FC4-44B5-8AA8-6EE61041E747}</a:tableStyleId>
              </a:tblPr>
              <a:tblGrid>
                <a:gridCol w="22653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363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0500"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عنوان دلخواه</a:t>
                      </a: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/>
                      <a:r>
                        <a:rPr lang="fa-IR" sz="1100" dirty="0">
                          <a:solidFill>
                            <a:srgbClr val="282828"/>
                          </a:solidFill>
                          <a:latin typeface="iranyekan" panose="020B0506030804020204" pitchFamily="34" charset="-78"/>
                          <a:cs typeface="iranyekan" panose="020B0506030804020204" pitchFamily="34" charset="-78"/>
                        </a:rPr>
                        <a:t>توضیحات</a:t>
                      </a:r>
                      <a:r>
                        <a:rPr lang="fa-IR" sz="1100" baseline="0" dirty="0">
                          <a:solidFill>
                            <a:srgbClr val="282828"/>
                          </a:solidFill>
                          <a:latin typeface="iranyekan" panose="020B0506030804020204" pitchFamily="34" charset="-78"/>
                          <a:cs typeface="iranyekan" panose="020B0506030804020204" pitchFamily="34" charset="-78"/>
                        </a:rPr>
                        <a:t> دلخواه خود را در این قسمت وارد کنید</a:t>
                      </a:r>
                      <a:endParaRPr lang="fa-IR" sz="1100" dirty="0">
                        <a:latin typeface="Shabnam" panose="020B0603030804020204" pitchFamily="34" charset="-78"/>
                        <a:cs typeface="Shabnam" panose="020B0603030804020204" pitchFamily="34" charset="-78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0975"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عنوان دلخواه</a:t>
                      </a:r>
                      <a:endParaRPr kumimoji="0" lang="fa-IR" sz="1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Arial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1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82828"/>
                          </a:solidFill>
                          <a:effectLst/>
                          <a:uLnTx/>
                          <a:uFillTx/>
                          <a:latin typeface="iranyekan" panose="020B0506030804020204" pitchFamily="34" charset="-78"/>
                          <a:cs typeface="iranyekan" panose="020B0506030804020204" pitchFamily="34" charset="-78"/>
                          <a:sym typeface="Arial"/>
                        </a:rPr>
                        <a:t>توضیحات دلخواه خود را در این قسمت وارد کنید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Arial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0975"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عنوان دلخواه</a:t>
                      </a:r>
                      <a:endParaRPr kumimoji="0" lang="fa-IR" sz="1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Arial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1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82828"/>
                          </a:solidFill>
                          <a:effectLst/>
                          <a:uLnTx/>
                          <a:uFillTx/>
                          <a:latin typeface="iranyekan" panose="020B0506030804020204" pitchFamily="34" charset="-78"/>
                          <a:cs typeface="iranyekan" panose="020B0506030804020204" pitchFamily="34" charset="-78"/>
                          <a:sym typeface="Arial"/>
                        </a:rPr>
                        <a:t>توضیحات دلخواه خود را در این قسمت وارد کنید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Arial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0975"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عنوان دلخواه</a:t>
                      </a:r>
                      <a:endParaRPr kumimoji="0" lang="fa-IR" sz="1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Arial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1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82828"/>
                          </a:solidFill>
                          <a:effectLst/>
                          <a:uLnTx/>
                          <a:uFillTx/>
                          <a:latin typeface="iranyekan" panose="020B0506030804020204" pitchFamily="34" charset="-78"/>
                          <a:cs typeface="iranyekan" panose="020B0506030804020204" pitchFamily="34" charset="-78"/>
                          <a:sym typeface="Arial"/>
                        </a:rPr>
                        <a:t>توضیحات دلخواه خود را در این قسمت وارد کنید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Arial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0975"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عنوان دلخواه</a:t>
                      </a:r>
                      <a:endParaRPr kumimoji="0" lang="fa-IR" sz="1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Arial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1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82828"/>
                          </a:solidFill>
                          <a:effectLst/>
                          <a:uLnTx/>
                          <a:uFillTx/>
                          <a:latin typeface="iranyekan" panose="020B0506030804020204" pitchFamily="34" charset="-78"/>
                          <a:cs typeface="iranyekan" panose="020B0506030804020204" pitchFamily="34" charset="-78"/>
                          <a:sym typeface="Arial"/>
                        </a:rPr>
                        <a:t>توضیحات دلخواه خود را در این قسمت وارد کنید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Arial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0975"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عنوان دلخواه</a:t>
                      </a: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282828"/>
                          </a:solidFill>
                          <a:effectLst/>
                          <a:uLnTx/>
                          <a:uFillTx/>
                          <a:latin typeface="iranyekan" panose="020B0506030804020204" pitchFamily="34" charset="-78"/>
                          <a:cs typeface="iranyekan" panose="020B0506030804020204" pitchFamily="34" charset="-78"/>
                          <a:sym typeface="Arial"/>
                        </a:rPr>
                        <a:t>توضیحات دلخواه خود را در این قسمت وارد کنید</a:t>
                      </a:r>
                      <a:endParaRPr kumimoji="0" lang="fa-IR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Arial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855" name="Google Shape;855;p31"/>
          <p:cNvSpPr txBox="1"/>
          <p:nvPr/>
        </p:nvSpPr>
        <p:spPr>
          <a:xfrm>
            <a:off x="621200" y="1276238"/>
            <a:ext cx="7901700" cy="32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ctr" anchorCtr="0">
            <a:noAutofit/>
          </a:bodyPr>
          <a:lstStyle/>
          <a:p>
            <a:pPr marL="0" lvl="0" indent="0" algn="r" rtl="1"/>
            <a:r>
              <a:rPr lang="fa-IR" sz="1200" dirty="0">
                <a:solidFill>
                  <a:srgbClr val="282828"/>
                </a:solidFill>
                <a:latin typeface="iranyekan" panose="020B0506030804020204" pitchFamily="34" charset="-78"/>
                <a:cs typeface="iranyekan" panose="020B0506030804020204" pitchFamily="34" charset="-78"/>
              </a:rPr>
              <a:t>مطابقت دادن همه هزینه های تولید محصول</a:t>
            </a:r>
            <a:endParaRPr lang="fa-IR" sz="12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58" name="Google Shape;858;p31"/>
          <p:cNvSpPr/>
          <p:nvPr/>
        </p:nvSpPr>
        <p:spPr>
          <a:xfrm>
            <a:off x="224682" y="1364188"/>
            <a:ext cx="480500" cy="480500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48"/>
          <p:cNvSpPr/>
          <p:nvPr/>
        </p:nvSpPr>
        <p:spPr>
          <a:xfrm>
            <a:off x="3521100" y="1817025"/>
            <a:ext cx="2101800" cy="2101800"/>
          </a:xfrm>
          <a:prstGeom prst="ellipse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3" name="Google Shape;1273;p48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تحلیل 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SWOT</a:t>
            </a:r>
            <a:endParaRPr dirty="0"/>
          </a:p>
        </p:txBody>
      </p:sp>
      <p:sp>
        <p:nvSpPr>
          <p:cNvPr id="1274" name="Google Shape;1274;p48"/>
          <p:cNvSpPr txBox="1"/>
          <p:nvPr/>
        </p:nvSpPr>
        <p:spPr>
          <a:xfrm>
            <a:off x="621113" y="1639488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400" b="1" dirty="0">
                <a:latin typeface="Shabnam" panose="020B0603030804020204" pitchFamily="34" charset="-78"/>
                <a:cs typeface="Shabnam" panose="020B0603030804020204" pitchFamily="34" charset="-78"/>
              </a:rPr>
              <a:t>نقاط قوت</a:t>
            </a:r>
          </a:p>
        </p:txBody>
      </p:sp>
      <p:sp>
        <p:nvSpPr>
          <p:cNvPr id="1275" name="Google Shape;1275;p48"/>
          <p:cNvSpPr txBox="1"/>
          <p:nvPr/>
        </p:nvSpPr>
        <p:spPr>
          <a:xfrm>
            <a:off x="6284650" y="1646863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400" b="1" dirty="0">
                <a:latin typeface="Shabnam" panose="020B0603030804020204" pitchFamily="34" charset="-78"/>
                <a:cs typeface="Shabnam" panose="020B0603030804020204" pitchFamily="34" charset="-78"/>
              </a:rPr>
              <a:t>نقاط ضعف</a:t>
            </a:r>
          </a:p>
        </p:txBody>
      </p:sp>
      <p:sp>
        <p:nvSpPr>
          <p:cNvPr id="1276" name="Google Shape;1276;p48"/>
          <p:cNvSpPr txBox="1"/>
          <p:nvPr/>
        </p:nvSpPr>
        <p:spPr>
          <a:xfrm>
            <a:off x="5973012" y="2004749"/>
            <a:ext cx="2782105" cy="969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جریان نقدینگی ما در ابتدای کار اندک خواهد بود و نمی توانیم روی آن حساب کنیم.</a:t>
            </a:r>
          </a:p>
          <a:p>
            <a:pPr algn="ctr" rtl="1"/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77" name="Google Shape;1277;p48"/>
          <p:cNvSpPr txBox="1"/>
          <p:nvPr/>
        </p:nvSpPr>
        <p:spPr>
          <a:xfrm>
            <a:off x="147145" y="1997374"/>
            <a:ext cx="3062317" cy="10483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ما توانایی بسیار خوبی در حفظ مشتریان و حفظ ارتباط با آنها داریم، زیرا مقدار فعلی کار به ما زمان زیادی برای اختصاص دادن به مشتریان می دهد.</a:t>
            </a:r>
          </a:p>
        </p:txBody>
      </p:sp>
      <p:sp>
        <p:nvSpPr>
          <p:cNvPr id="1278" name="Google Shape;1278;p48"/>
          <p:cNvSpPr txBox="1"/>
          <p:nvPr/>
        </p:nvSpPr>
        <p:spPr>
          <a:xfrm>
            <a:off x="6284650" y="3117550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400" b="1" dirty="0">
                <a:latin typeface="Shabnam" panose="020B0603030804020204" pitchFamily="34" charset="-78"/>
                <a:cs typeface="Shabnam" panose="020B0603030804020204" pitchFamily="34" charset="-78"/>
              </a:rPr>
              <a:t>تهدیدها</a:t>
            </a:r>
          </a:p>
        </p:txBody>
      </p:sp>
      <p:sp>
        <p:nvSpPr>
          <p:cNvPr id="1279" name="Google Shape;1279;p48"/>
          <p:cNvSpPr txBox="1"/>
          <p:nvPr/>
        </p:nvSpPr>
        <p:spPr>
          <a:xfrm>
            <a:off x="5973012" y="3475375"/>
            <a:ext cx="2782105" cy="9915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پیشرفت های تکنولوژی ممکن است بازار را به گونه ای تغییر دهد که فراتر از توانایی انطباق ما باشد.</a:t>
            </a:r>
          </a:p>
        </p:txBody>
      </p:sp>
      <p:sp>
        <p:nvSpPr>
          <p:cNvPr id="1280" name="Google Shape;1280;p48"/>
          <p:cNvSpPr txBox="1"/>
          <p:nvPr/>
        </p:nvSpPr>
        <p:spPr>
          <a:xfrm>
            <a:off x="621125" y="3117563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400" b="1" dirty="0">
                <a:latin typeface="Shabnam" panose="020B0603030804020204" pitchFamily="34" charset="-78"/>
                <a:cs typeface="Shabnam" panose="020B0603030804020204" pitchFamily="34" charset="-78"/>
              </a:rPr>
              <a:t>فرصت ها</a:t>
            </a:r>
          </a:p>
        </p:txBody>
      </p:sp>
      <p:sp>
        <p:nvSpPr>
          <p:cNvPr id="1281" name="Google Shape;1281;p48"/>
          <p:cNvSpPr txBox="1"/>
          <p:nvPr/>
        </p:nvSpPr>
        <p:spPr>
          <a:xfrm>
            <a:off x="147145" y="3475387"/>
            <a:ext cx="3023830" cy="12017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صنعت ما در حال گسترش و پیشرفت است، و در آینده ی نزدیک فرصت های بسیاری برای موفقیت خواهیم داشت.</a:t>
            </a:r>
          </a:p>
        </p:txBody>
      </p:sp>
      <p:sp>
        <p:nvSpPr>
          <p:cNvPr id="1282" name="Google Shape;1282;p48"/>
          <p:cNvSpPr/>
          <p:nvPr/>
        </p:nvSpPr>
        <p:spPr>
          <a:xfrm>
            <a:off x="3209563" y="1648575"/>
            <a:ext cx="919800" cy="919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3" name="Google Shape;1283;p48"/>
          <p:cNvSpPr/>
          <p:nvPr/>
        </p:nvSpPr>
        <p:spPr>
          <a:xfrm>
            <a:off x="5014738" y="1648575"/>
            <a:ext cx="919800" cy="919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4" name="Google Shape;1284;p48"/>
          <p:cNvSpPr/>
          <p:nvPr/>
        </p:nvSpPr>
        <p:spPr>
          <a:xfrm>
            <a:off x="3209563" y="3122925"/>
            <a:ext cx="919800" cy="919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5" name="Google Shape;1285;p48"/>
          <p:cNvSpPr/>
          <p:nvPr/>
        </p:nvSpPr>
        <p:spPr>
          <a:xfrm>
            <a:off x="5014738" y="3122925"/>
            <a:ext cx="919800" cy="919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6" name="Google Shape;1286;p48"/>
          <p:cNvSpPr txBox="1"/>
          <p:nvPr/>
        </p:nvSpPr>
        <p:spPr>
          <a:xfrm>
            <a:off x="3209550" y="1817025"/>
            <a:ext cx="9198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 b="1" dirty="0">
                <a:solidFill>
                  <a:schemeClr val="lt1"/>
                </a:solidFill>
                <a:latin typeface="Shabnam" panose="020B0603030804020204" pitchFamily="34" charset="-78"/>
                <a:ea typeface="Archivo"/>
                <a:cs typeface="Shabnam" panose="020B0603030804020204" pitchFamily="34" charset="-78"/>
                <a:sym typeface="Archivo"/>
              </a:rPr>
              <a:t>S</a:t>
            </a:r>
            <a:endParaRPr sz="3800" b="1" dirty="0">
              <a:solidFill>
                <a:schemeClr val="lt1"/>
              </a:solidFill>
              <a:latin typeface="Shabnam" panose="020B0603030804020204" pitchFamily="34" charset="-78"/>
              <a:ea typeface="Archivo"/>
              <a:cs typeface="Shabnam" panose="020B0603030804020204" pitchFamily="34" charset="-78"/>
              <a:sym typeface="Archivo"/>
            </a:endParaRPr>
          </a:p>
        </p:txBody>
      </p:sp>
      <p:sp>
        <p:nvSpPr>
          <p:cNvPr id="1287" name="Google Shape;1287;p48"/>
          <p:cNvSpPr txBox="1"/>
          <p:nvPr/>
        </p:nvSpPr>
        <p:spPr>
          <a:xfrm>
            <a:off x="5014725" y="1817025"/>
            <a:ext cx="9198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 b="1">
                <a:solidFill>
                  <a:schemeClr val="lt1"/>
                </a:solidFill>
                <a:latin typeface="Shabnam" panose="020B0603030804020204" pitchFamily="34" charset="-78"/>
                <a:ea typeface="Archivo"/>
                <a:cs typeface="Shabnam" panose="020B0603030804020204" pitchFamily="34" charset="-78"/>
                <a:sym typeface="Archivo"/>
              </a:rPr>
              <a:t>W</a:t>
            </a:r>
            <a:endParaRPr sz="3800" b="1">
              <a:solidFill>
                <a:schemeClr val="lt1"/>
              </a:solidFill>
              <a:latin typeface="Shabnam" panose="020B0603030804020204" pitchFamily="34" charset="-78"/>
              <a:ea typeface="Archivo"/>
              <a:cs typeface="Shabnam" panose="020B0603030804020204" pitchFamily="34" charset="-78"/>
              <a:sym typeface="Archivo"/>
            </a:endParaRPr>
          </a:p>
        </p:txBody>
      </p:sp>
      <p:sp>
        <p:nvSpPr>
          <p:cNvPr id="1288" name="Google Shape;1288;p48"/>
          <p:cNvSpPr txBox="1"/>
          <p:nvPr/>
        </p:nvSpPr>
        <p:spPr>
          <a:xfrm>
            <a:off x="3209550" y="3291375"/>
            <a:ext cx="9198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 b="1">
                <a:solidFill>
                  <a:schemeClr val="lt1"/>
                </a:solidFill>
                <a:latin typeface="Shabnam" panose="020B0603030804020204" pitchFamily="34" charset="-78"/>
                <a:ea typeface="Archivo"/>
                <a:cs typeface="Shabnam" panose="020B0603030804020204" pitchFamily="34" charset="-78"/>
                <a:sym typeface="Archivo"/>
              </a:rPr>
              <a:t>O</a:t>
            </a:r>
            <a:endParaRPr sz="3800" b="1">
              <a:solidFill>
                <a:schemeClr val="lt1"/>
              </a:solidFill>
              <a:latin typeface="Shabnam" panose="020B0603030804020204" pitchFamily="34" charset="-78"/>
              <a:ea typeface="Archivo"/>
              <a:cs typeface="Shabnam" panose="020B0603030804020204" pitchFamily="34" charset="-78"/>
              <a:sym typeface="Archivo"/>
            </a:endParaRPr>
          </a:p>
        </p:txBody>
      </p:sp>
      <p:sp>
        <p:nvSpPr>
          <p:cNvPr id="1289" name="Google Shape;1289;p48"/>
          <p:cNvSpPr txBox="1"/>
          <p:nvPr/>
        </p:nvSpPr>
        <p:spPr>
          <a:xfrm>
            <a:off x="5014725" y="3291375"/>
            <a:ext cx="9198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 b="1">
                <a:solidFill>
                  <a:schemeClr val="lt1"/>
                </a:solidFill>
                <a:latin typeface="Shabnam" panose="020B0603030804020204" pitchFamily="34" charset="-78"/>
                <a:ea typeface="Archivo"/>
                <a:cs typeface="Shabnam" panose="020B0603030804020204" pitchFamily="34" charset="-78"/>
                <a:sym typeface="Archivo"/>
              </a:rPr>
              <a:t>T</a:t>
            </a:r>
            <a:endParaRPr sz="3800" b="1">
              <a:solidFill>
                <a:schemeClr val="lt1"/>
              </a:solidFill>
              <a:latin typeface="Shabnam" panose="020B0603030804020204" pitchFamily="34" charset="-78"/>
              <a:ea typeface="Archivo"/>
              <a:cs typeface="Shabnam" panose="020B0603030804020204" pitchFamily="34" charset="-78"/>
              <a:sym typeface="Archivo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855782" y="1574549"/>
            <a:ext cx="3793145" cy="3288504"/>
          </a:xfrm>
          <a:prstGeom prst="roundRect">
            <a:avLst/>
          </a:prstGeom>
          <a:solidFill>
            <a:srgbClr val="EFEFEF"/>
          </a:solidFill>
          <a:ln>
            <a:solidFill>
              <a:srgbClr val="11182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3" name="Google Shape;1273;p48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تحلیل 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SWOT</a:t>
            </a:r>
            <a:endParaRPr dirty="0"/>
          </a:p>
        </p:txBody>
      </p:sp>
      <p:grpSp>
        <p:nvGrpSpPr>
          <p:cNvPr id="3" name="Group 2"/>
          <p:cNvGrpSpPr/>
          <p:nvPr/>
        </p:nvGrpSpPr>
        <p:grpSpPr>
          <a:xfrm>
            <a:off x="7989323" y="1212083"/>
            <a:ext cx="919813" cy="919800"/>
            <a:chOff x="3209550" y="1648575"/>
            <a:chExt cx="919813" cy="919800"/>
          </a:xfrm>
        </p:grpSpPr>
        <p:sp>
          <p:nvSpPr>
            <p:cNvPr id="1282" name="Google Shape;1282;p48"/>
            <p:cNvSpPr/>
            <p:nvPr/>
          </p:nvSpPr>
          <p:spPr>
            <a:xfrm>
              <a:off x="3209563" y="1648575"/>
              <a:ext cx="919800" cy="919800"/>
            </a:xfrm>
            <a:prstGeom prst="roundRect">
              <a:avLst>
                <a:gd name="adj" fmla="val 16667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286" name="Google Shape;1286;p48"/>
            <p:cNvSpPr txBox="1"/>
            <p:nvPr/>
          </p:nvSpPr>
          <p:spPr>
            <a:xfrm>
              <a:off x="3209550" y="1866720"/>
              <a:ext cx="919800" cy="58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3800" b="1">
                  <a:solidFill>
                    <a:schemeClr val="lt1"/>
                  </a:solidFill>
                  <a:latin typeface="Shabnam" panose="020B0603030804020204" pitchFamily="34" charset="-78"/>
                  <a:ea typeface="Archivo"/>
                  <a:cs typeface="Shabnam" panose="020B0603030804020204" pitchFamily="34" charset="-78"/>
                  <a:sym typeface="Archivo"/>
                </a:rPr>
                <a:t>S</a:t>
              </a:r>
              <a:endParaRPr sz="3800" b="1">
                <a:solidFill>
                  <a:schemeClr val="lt1"/>
                </a:solidFill>
                <a:latin typeface="Shabnam" panose="020B0603030804020204" pitchFamily="34" charset="-78"/>
                <a:ea typeface="Archivo"/>
                <a:cs typeface="Shabnam" panose="020B0603030804020204" pitchFamily="34" charset="-78"/>
                <a:sym typeface="Archivo"/>
              </a:endParaRPr>
            </a:p>
          </p:txBody>
        </p:sp>
      </p:grpSp>
      <p:sp>
        <p:nvSpPr>
          <p:cNvPr id="22" name="Google Shape;1275;p48"/>
          <p:cNvSpPr txBox="1"/>
          <p:nvPr/>
        </p:nvSpPr>
        <p:spPr>
          <a:xfrm>
            <a:off x="5633204" y="1157407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400" b="1" dirty="0">
                <a:latin typeface="Shabnam" panose="020B0603030804020204" pitchFamily="34" charset="-78"/>
                <a:cs typeface="Shabnam" panose="020B0603030804020204" pitchFamily="34" charset="-78"/>
              </a:rPr>
              <a:t>نقاط قوت</a:t>
            </a:r>
          </a:p>
        </p:txBody>
      </p:sp>
      <p:sp>
        <p:nvSpPr>
          <p:cNvPr id="24" name="Rounded Rectangle 23"/>
          <p:cNvSpPr/>
          <p:nvPr/>
        </p:nvSpPr>
        <p:spPr>
          <a:xfrm>
            <a:off x="530770" y="1574549"/>
            <a:ext cx="3793145" cy="3288504"/>
          </a:xfrm>
          <a:prstGeom prst="roundRect">
            <a:avLst/>
          </a:prstGeom>
          <a:solidFill>
            <a:srgbClr val="EFEFEF"/>
          </a:solidFill>
          <a:ln>
            <a:solidFill>
              <a:srgbClr val="11182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/>
          <p:cNvGrpSpPr/>
          <p:nvPr/>
        </p:nvGrpSpPr>
        <p:grpSpPr>
          <a:xfrm>
            <a:off x="303181" y="1212083"/>
            <a:ext cx="919813" cy="919800"/>
            <a:chOff x="3209550" y="1648575"/>
            <a:chExt cx="919813" cy="919800"/>
          </a:xfrm>
        </p:grpSpPr>
        <p:sp>
          <p:nvSpPr>
            <p:cNvPr id="26" name="Google Shape;1282;p48"/>
            <p:cNvSpPr/>
            <p:nvPr/>
          </p:nvSpPr>
          <p:spPr>
            <a:xfrm>
              <a:off x="3209563" y="1648575"/>
              <a:ext cx="919800" cy="919800"/>
            </a:xfrm>
            <a:prstGeom prst="roundRect">
              <a:avLst>
                <a:gd name="adj" fmla="val 16667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27" name="Google Shape;1286;p48"/>
            <p:cNvSpPr txBox="1"/>
            <p:nvPr/>
          </p:nvSpPr>
          <p:spPr>
            <a:xfrm>
              <a:off x="3209550" y="1866720"/>
              <a:ext cx="919800" cy="58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3800" b="1" dirty="0">
                  <a:solidFill>
                    <a:schemeClr val="lt1"/>
                  </a:solidFill>
                  <a:latin typeface="Shabnam" panose="020B0603030804020204" pitchFamily="34" charset="-78"/>
                  <a:ea typeface="Archivo"/>
                  <a:cs typeface="Shabnam" panose="020B0603030804020204" pitchFamily="34" charset="-78"/>
                  <a:sym typeface="Archivo"/>
                </a:rPr>
                <a:t>W</a:t>
              </a:r>
              <a:endParaRPr sz="3800" b="1" dirty="0">
                <a:solidFill>
                  <a:schemeClr val="lt1"/>
                </a:solidFill>
                <a:latin typeface="Shabnam" panose="020B0603030804020204" pitchFamily="34" charset="-78"/>
                <a:ea typeface="Archivo"/>
                <a:cs typeface="Shabnam" panose="020B0603030804020204" pitchFamily="34" charset="-78"/>
                <a:sym typeface="Archivo"/>
              </a:endParaRPr>
            </a:p>
          </p:txBody>
        </p:sp>
      </p:grpSp>
      <p:sp>
        <p:nvSpPr>
          <p:cNvPr id="28" name="Google Shape;1275;p48"/>
          <p:cNvSpPr txBox="1"/>
          <p:nvPr/>
        </p:nvSpPr>
        <p:spPr>
          <a:xfrm>
            <a:off x="1305969" y="1147942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400" b="1" dirty="0">
                <a:latin typeface="Shabnam" panose="020B0603030804020204" pitchFamily="34" charset="-78"/>
                <a:cs typeface="Shabnam" panose="020B0603030804020204" pitchFamily="34" charset="-78"/>
              </a:rPr>
              <a:t>نقاط ضعف</a:t>
            </a:r>
          </a:p>
        </p:txBody>
      </p:sp>
      <p:sp>
        <p:nvSpPr>
          <p:cNvPr id="30" name="Google Shape;1306;p50"/>
          <p:cNvSpPr txBox="1">
            <a:spLocks/>
          </p:cNvSpPr>
          <p:nvPr/>
        </p:nvSpPr>
        <p:spPr>
          <a:xfrm>
            <a:off x="1008810" y="2089349"/>
            <a:ext cx="2832618" cy="212931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27432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هزینه پرسنل بالا</a:t>
            </a:r>
            <a:endParaRPr lang="fa-IR" dirty="0"/>
          </a:p>
          <a:p>
            <a:pPr indent="27432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محصولات خیلی پایدار نیستند </a:t>
            </a:r>
          </a:p>
          <a:p>
            <a:pPr indent="27432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نرخ گردش مالی بالا</a:t>
            </a:r>
          </a:p>
          <a:p>
            <a:pPr indent="27432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راه اندازی خطوط پشتیبانی</a:t>
            </a:r>
            <a:endParaRPr lang="fa-IR" dirty="0"/>
          </a:p>
          <a:p>
            <a:pPr indent="27432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فرصت مالی کم</a:t>
            </a:r>
          </a:p>
          <a:p>
            <a:pPr indent="27432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فضای کاری نامناسب</a:t>
            </a:r>
            <a:endParaRPr lang="fa-IR" dirty="0"/>
          </a:p>
        </p:txBody>
      </p:sp>
      <p:sp>
        <p:nvSpPr>
          <p:cNvPr id="31" name="Google Shape;1306;p50"/>
          <p:cNvSpPr txBox="1">
            <a:spLocks/>
          </p:cNvSpPr>
          <p:nvPr/>
        </p:nvSpPr>
        <p:spPr>
          <a:xfrm>
            <a:off x="5156705" y="2176693"/>
            <a:ext cx="2832618" cy="195462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5750" indent="-28575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کارکنان باانگیزه و با دانش فراوان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marL="285750" indent="-28575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کمپین‌های بازاریابی موفق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marL="285750" indent="-28575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شین آلات تولید مدرن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marL="285750" indent="-28575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موقعیت مکانی خوب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marL="285750" indent="-28575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مشتری ثابت - مشتری وفادار</a:t>
            </a:r>
            <a:b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</a:br>
            <a:b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</a:br>
            <a:endParaRPr lang="fa-IR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155627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855782" y="1574549"/>
            <a:ext cx="3793145" cy="3288504"/>
          </a:xfrm>
          <a:prstGeom prst="roundRect">
            <a:avLst/>
          </a:prstGeom>
          <a:solidFill>
            <a:srgbClr val="EFEFEF"/>
          </a:solidFill>
          <a:ln>
            <a:solidFill>
              <a:srgbClr val="11182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3" name="Google Shape;1273;p48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تحلیل 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SWOT</a:t>
            </a:r>
            <a:endParaRPr dirty="0"/>
          </a:p>
        </p:txBody>
      </p:sp>
      <p:grpSp>
        <p:nvGrpSpPr>
          <p:cNvPr id="3" name="Group 2"/>
          <p:cNvGrpSpPr/>
          <p:nvPr/>
        </p:nvGrpSpPr>
        <p:grpSpPr>
          <a:xfrm>
            <a:off x="7989323" y="1212083"/>
            <a:ext cx="919813" cy="919800"/>
            <a:chOff x="3209550" y="1648575"/>
            <a:chExt cx="919813" cy="919800"/>
          </a:xfrm>
        </p:grpSpPr>
        <p:sp>
          <p:nvSpPr>
            <p:cNvPr id="1282" name="Google Shape;1282;p48"/>
            <p:cNvSpPr/>
            <p:nvPr/>
          </p:nvSpPr>
          <p:spPr>
            <a:xfrm>
              <a:off x="3209563" y="1648575"/>
              <a:ext cx="919800" cy="919800"/>
            </a:xfrm>
            <a:prstGeom prst="roundRect">
              <a:avLst>
                <a:gd name="adj" fmla="val 16667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286" name="Google Shape;1286;p48"/>
            <p:cNvSpPr txBox="1"/>
            <p:nvPr/>
          </p:nvSpPr>
          <p:spPr>
            <a:xfrm>
              <a:off x="3209550" y="1866720"/>
              <a:ext cx="919800" cy="58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3800" b="1" dirty="0">
                  <a:solidFill>
                    <a:schemeClr val="lt1"/>
                  </a:solidFill>
                  <a:latin typeface="Shabnam" panose="020B0603030804020204" pitchFamily="34" charset="-78"/>
                  <a:ea typeface="Archivo"/>
                  <a:cs typeface="Shabnam" panose="020B0603030804020204" pitchFamily="34" charset="-78"/>
                  <a:sym typeface="Archivo"/>
                </a:rPr>
                <a:t>O</a:t>
              </a:r>
              <a:endParaRPr sz="3800" b="1" dirty="0">
                <a:solidFill>
                  <a:schemeClr val="lt1"/>
                </a:solidFill>
                <a:latin typeface="Shabnam" panose="020B0603030804020204" pitchFamily="34" charset="-78"/>
                <a:ea typeface="Archivo"/>
                <a:cs typeface="Shabnam" panose="020B0603030804020204" pitchFamily="34" charset="-78"/>
                <a:sym typeface="Archivo"/>
              </a:endParaRPr>
            </a:p>
          </p:txBody>
        </p:sp>
      </p:grpSp>
      <p:sp>
        <p:nvSpPr>
          <p:cNvPr id="22" name="Google Shape;1275;p48"/>
          <p:cNvSpPr txBox="1"/>
          <p:nvPr/>
        </p:nvSpPr>
        <p:spPr>
          <a:xfrm>
            <a:off x="5633204" y="1157407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400" b="1" dirty="0">
                <a:latin typeface="Shabnam" panose="020B0603030804020204" pitchFamily="34" charset="-78"/>
                <a:cs typeface="Shabnam" panose="020B0603030804020204" pitchFamily="34" charset="-78"/>
              </a:rPr>
              <a:t>فرصت ها</a:t>
            </a:r>
          </a:p>
        </p:txBody>
      </p:sp>
      <p:sp>
        <p:nvSpPr>
          <p:cNvPr id="24" name="Rounded Rectangle 23"/>
          <p:cNvSpPr/>
          <p:nvPr/>
        </p:nvSpPr>
        <p:spPr>
          <a:xfrm>
            <a:off x="530770" y="1574549"/>
            <a:ext cx="3793145" cy="3288504"/>
          </a:xfrm>
          <a:prstGeom prst="roundRect">
            <a:avLst/>
          </a:prstGeom>
          <a:solidFill>
            <a:srgbClr val="EFEFEF"/>
          </a:solidFill>
          <a:ln>
            <a:solidFill>
              <a:srgbClr val="11182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/>
          <p:cNvGrpSpPr/>
          <p:nvPr/>
        </p:nvGrpSpPr>
        <p:grpSpPr>
          <a:xfrm>
            <a:off x="303181" y="1212083"/>
            <a:ext cx="919813" cy="919800"/>
            <a:chOff x="3209550" y="1648575"/>
            <a:chExt cx="919813" cy="919800"/>
          </a:xfrm>
        </p:grpSpPr>
        <p:sp>
          <p:nvSpPr>
            <p:cNvPr id="26" name="Google Shape;1282;p48"/>
            <p:cNvSpPr/>
            <p:nvPr/>
          </p:nvSpPr>
          <p:spPr>
            <a:xfrm>
              <a:off x="3209563" y="1648575"/>
              <a:ext cx="919800" cy="919800"/>
            </a:xfrm>
            <a:prstGeom prst="roundRect">
              <a:avLst>
                <a:gd name="adj" fmla="val 16667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27" name="Google Shape;1286;p48"/>
            <p:cNvSpPr txBox="1"/>
            <p:nvPr/>
          </p:nvSpPr>
          <p:spPr>
            <a:xfrm>
              <a:off x="3209550" y="1866720"/>
              <a:ext cx="919800" cy="58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3800" b="1" dirty="0">
                  <a:solidFill>
                    <a:schemeClr val="lt1"/>
                  </a:solidFill>
                  <a:latin typeface="Shabnam" panose="020B0603030804020204" pitchFamily="34" charset="-78"/>
                  <a:ea typeface="Archivo"/>
                  <a:cs typeface="Shabnam" panose="020B0603030804020204" pitchFamily="34" charset="-78"/>
                  <a:sym typeface="Archivo"/>
                </a:rPr>
                <a:t>T</a:t>
              </a:r>
              <a:endParaRPr sz="3800" b="1" dirty="0">
                <a:solidFill>
                  <a:schemeClr val="lt1"/>
                </a:solidFill>
                <a:latin typeface="Shabnam" panose="020B0603030804020204" pitchFamily="34" charset="-78"/>
                <a:ea typeface="Archivo"/>
                <a:cs typeface="Shabnam" panose="020B0603030804020204" pitchFamily="34" charset="-78"/>
                <a:sym typeface="Archivo"/>
              </a:endParaRPr>
            </a:p>
          </p:txBody>
        </p:sp>
      </p:grpSp>
      <p:sp>
        <p:nvSpPr>
          <p:cNvPr id="28" name="Google Shape;1275;p48"/>
          <p:cNvSpPr txBox="1"/>
          <p:nvPr/>
        </p:nvSpPr>
        <p:spPr>
          <a:xfrm>
            <a:off x="1305969" y="1147942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400" b="1" dirty="0">
                <a:latin typeface="Shabnam" panose="020B0603030804020204" pitchFamily="34" charset="-78"/>
                <a:cs typeface="Shabnam" panose="020B0603030804020204" pitchFamily="34" charset="-78"/>
              </a:rPr>
              <a:t>تهدیدها</a:t>
            </a:r>
          </a:p>
        </p:txBody>
      </p:sp>
      <p:sp>
        <p:nvSpPr>
          <p:cNvPr id="14" name="Google Shape;1306;p50"/>
          <p:cNvSpPr txBox="1">
            <a:spLocks/>
          </p:cNvSpPr>
          <p:nvPr/>
        </p:nvSpPr>
        <p:spPr>
          <a:xfrm>
            <a:off x="805069" y="2163832"/>
            <a:ext cx="3252339" cy="212931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27432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مشتریان توجه زیادی به پایداری دارند</a:t>
            </a:r>
          </a:p>
          <a:p>
            <a:pPr indent="27432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رقابت جدید از خارج از کشور</a:t>
            </a:r>
          </a:p>
          <a:p>
            <a:pPr indent="27432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قوانین جدید</a:t>
            </a:r>
          </a:p>
          <a:p>
            <a:pPr indent="27432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کاهش سطح قیمت</a:t>
            </a:r>
          </a:p>
          <a:p>
            <a:pPr indent="27432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تغییرات سیاسی</a:t>
            </a:r>
            <a:endParaRPr lang="fa-IR" dirty="0"/>
          </a:p>
        </p:txBody>
      </p:sp>
      <p:sp>
        <p:nvSpPr>
          <p:cNvPr id="15" name="Google Shape;1306;p50"/>
          <p:cNvSpPr txBox="1">
            <a:spLocks/>
          </p:cNvSpPr>
          <p:nvPr/>
        </p:nvSpPr>
        <p:spPr>
          <a:xfrm>
            <a:off x="5156705" y="2176693"/>
            <a:ext cx="3062956" cy="195462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5750" indent="-28575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این محصول، مد روز است</a:t>
            </a:r>
          </a:p>
          <a:p>
            <a:pPr marL="285750" indent="-28575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این محصول در کشورهای دیگر نیز محبوبیت بیشتری پیدا می‌کند</a:t>
            </a:r>
          </a:p>
          <a:p>
            <a:pPr marL="285750" indent="-285750" algn="r" rtl="1">
              <a:lnSpc>
                <a:spcPct val="150000"/>
              </a:lnSpc>
              <a:buClr>
                <a:srgbClr val="E52C4C"/>
              </a:buClr>
              <a:buSzPct val="150000"/>
              <a:buFont typeface="Arial" panose="020B0604020202020204" pitchFamily="34" charset="0"/>
              <a:buChar char="•"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فناوری‌های نوین تغییر جمعیتی</a:t>
            </a:r>
            <a:b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</a:br>
            <a:b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</a:br>
            <a:endParaRPr lang="fa-IR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1429051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p49"/>
          <p:cNvSpPr txBox="1">
            <a:spLocks noGrp="1"/>
          </p:cNvSpPr>
          <p:nvPr>
            <p:ph type="title"/>
          </p:nvPr>
        </p:nvSpPr>
        <p:spPr>
          <a:xfrm>
            <a:off x="3987109" y="1584441"/>
            <a:ext cx="4786250" cy="26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/>
            <a:r>
              <a:rPr lang="fa-IR" sz="5400" dirty="0">
                <a:latin typeface="Shabnam" panose="020B0603030804020204" pitchFamily="34" charset="-78"/>
                <a:cs typeface="Shabnam" panose="020B0603030804020204" pitchFamily="34" charset="-78"/>
              </a:rPr>
              <a:t>میزان رشد شرکت ما در سال آینده</a:t>
            </a:r>
            <a:endParaRPr sz="5400" dirty="0"/>
          </a:p>
        </p:txBody>
      </p:sp>
      <p:pic>
        <p:nvPicPr>
          <p:cNvPr id="1295" name="Google Shape;1295;p49"/>
          <p:cNvPicPr preferRelativeResize="0"/>
          <p:nvPr/>
        </p:nvPicPr>
        <p:blipFill rotWithShape="1">
          <a:blip r:embed="rId3">
            <a:alphaModFix/>
          </a:blip>
          <a:srcRect l="22001" r="22001"/>
          <a:stretch/>
        </p:blipFill>
        <p:spPr>
          <a:xfrm>
            <a:off x="677325" y="812700"/>
            <a:ext cx="2955000" cy="35181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1296" name="Google Shape;1296;p49"/>
          <p:cNvSpPr/>
          <p:nvPr/>
        </p:nvSpPr>
        <p:spPr>
          <a:xfrm rot="10800000">
            <a:off x="3209918" y="3807303"/>
            <a:ext cx="1110957" cy="1110497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7" name="Google Shape;1297;p49"/>
          <p:cNvSpPr/>
          <p:nvPr/>
        </p:nvSpPr>
        <p:spPr>
          <a:xfrm rot="10800000">
            <a:off x="3235915" y="3986529"/>
            <a:ext cx="637740" cy="637771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Google Shape;1294;p49"/>
          <p:cNvSpPr txBox="1">
            <a:spLocks/>
          </p:cNvSpPr>
          <p:nvPr/>
        </p:nvSpPr>
        <p:spPr>
          <a:xfrm>
            <a:off x="4773487" y="538870"/>
            <a:ext cx="3004169" cy="1213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chivo"/>
              <a:buNone/>
              <a:defRPr sz="6000" b="1" i="0" u="none" strike="noStrike" cap="none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chivo"/>
              <a:buNone/>
              <a:defRPr sz="4800" b="1" i="0" u="none" strike="noStrike" cap="none">
                <a:solidFill>
                  <a:schemeClr val="dk2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chivo"/>
              <a:buNone/>
              <a:defRPr sz="4800" b="1" i="0" u="none" strike="noStrike" cap="none">
                <a:solidFill>
                  <a:schemeClr val="dk2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chivo"/>
              <a:buNone/>
              <a:defRPr sz="4800" b="1" i="0" u="none" strike="noStrike" cap="none">
                <a:solidFill>
                  <a:schemeClr val="dk2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chivo"/>
              <a:buNone/>
              <a:defRPr sz="4800" b="1" i="0" u="none" strike="noStrike" cap="none">
                <a:solidFill>
                  <a:schemeClr val="dk2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chivo"/>
              <a:buNone/>
              <a:defRPr sz="4800" b="1" i="0" u="none" strike="noStrike" cap="none">
                <a:solidFill>
                  <a:schemeClr val="dk2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chivo"/>
              <a:buNone/>
              <a:defRPr sz="4800" b="1" i="0" u="none" strike="noStrike" cap="none">
                <a:solidFill>
                  <a:schemeClr val="dk2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chivo"/>
              <a:buNone/>
              <a:defRPr sz="4800" b="1" i="0" u="none" strike="noStrike" cap="none">
                <a:solidFill>
                  <a:schemeClr val="dk2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chivo"/>
              <a:buNone/>
              <a:defRPr sz="4800" b="1" i="0" u="none" strike="noStrike" cap="none">
                <a:solidFill>
                  <a:schemeClr val="dk2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>
            <a:pPr algn="ctr" rtl="1"/>
            <a:r>
              <a:rPr lang="fa-IR" sz="8800" dirty="0">
                <a:solidFill>
                  <a:srgbClr val="E52C4C"/>
                </a:solidFill>
                <a:latin typeface="Shabnam" panose="020B0603030804020204" pitchFamily="34" charset="-78"/>
                <a:cs typeface="B Titr" panose="00000700000000000000" pitchFamily="2" charset="-78"/>
              </a:rPr>
              <a:t>50</a:t>
            </a:r>
            <a:r>
              <a:rPr lang="en-US" sz="8800" dirty="0">
                <a:solidFill>
                  <a:srgbClr val="E52C4C"/>
                </a:solidFill>
                <a:latin typeface="Shabnam" panose="020B0603030804020204" pitchFamily="34" charset="-78"/>
                <a:cs typeface="B Titr" panose="00000700000000000000" pitchFamily="2" charset="-78"/>
              </a:rPr>
              <a:t>%</a:t>
            </a:r>
            <a:endParaRPr lang="fa-IR" sz="8800" dirty="0">
              <a:solidFill>
                <a:srgbClr val="E52C4C"/>
              </a:solidFill>
              <a:cs typeface="B Titr" panose="00000700000000000000" pitchFamily="2" charset="-78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" name="Google Shape;1302;p50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اهداف شرکت</a:t>
            </a:r>
            <a:endParaRPr dirty="0"/>
          </a:p>
        </p:txBody>
      </p:sp>
      <p:sp>
        <p:nvSpPr>
          <p:cNvPr id="1303" name="Google Shape;1303;p50"/>
          <p:cNvSpPr txBox="1">
            <a:spLocks noGrp="1"/>
          </p:cNvSpPr>
          <p:nvPr>
            <p:ph type="subTitle" idx="1"/>
          </p:nvPr>
        </p:nvSpPr>
        <p:spPr>
          <a:xfrm>
            <a:off x="1534695" y="1778925"/>
            <a:ext cx="27057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بلند مدت</a:t>
            </a:r>
            <a:endParaRPr lang="fa-IR" dirty="0"/>
          </a:p>
        </p:txBody>
      </p:sp>
      <p:sp>
        <p:nvSpPr>
          <p:cNvPr id="1305" name="Google Shape;1305;p50"/>
          <p:cNvSpPr txBox="1">
            <a:spLocks noGrp="1"/>
          </p:cNvSpPr>
          <p:nvPr>
            <p:ph type="subTitle" idx="3"/>
          </p:nvPr>
        </p:nvSpPr>
        <p:spPr>
          <a:xfrm>
            <a:off x="4903545" y="1778925"/>
            <a:ext cx="27057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کوتاه مدت</a:t>
            </a:r>
            <a:endParaRPr dirty="0"/>
          </a:p>
        </p:txBody>
      </p:sp>
      <p:sp>
        <p:nvSpPr>
          <p:cNvPr id="1306" name="Google Shape;1306;p50"/>
          <p:cNvSpPr txBox="1">
            <a:spLocks noGrp="1"/>
          </p:cNvSpPr>
          <p:nvPr>
            <p:ph type="subTitle" idx="4"/>
          </p:nvPr>
        </p:nvSpPr>
        <p:spPr>
          <a:xfrm>
            <a:off x="4776607" y="2091950"/>
            <a:ext cx="2832618" cy="18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افزایش مشتریان </a:t>
            </a:r>
            <a:endParaRPr lang="fa-IR" dirty="0"/>
          </a:p>
          <a:p>
            <a:pPr marL="0" lv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انجام تبلیغات</a:t>
            </a:r>
            <a:endParaRPr lang="fa-IR" dirty="0"/>
          </a:p>
          <a:p>
            <a:pPr marL="0" lv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افزایش تعداد کارکنان</a:t>
            </a:r>
            <a:endParaRPr lang="fa-IR" dirty="0"/>
          </a:p>
          <a:p>
            <a:pPr marL="0" lv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راه اندازی واحد بازاریابی</a:t>
            </a:r>
            <a:endParaRPr lang="fa-IR" dirty="0"/>
          </a:p>
          <a:p>
            <a:pPr marL="0" lv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راه اندازی خطوط پشتیبانی</a:t>
            </a:r>
            <a:endParaRPr lang="fa-IR" dirty="0"/>
          </a:p>
          <a:p>
            <a:pPr marL="0" lv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جذب نماینده</a:t>
            </a:r>
            <a:endParaRPr lang="fa-IR" dirty="0"/>
          </a:p>
          <a:p>
            <a:pPr marL="0" lv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ارائه محصول</a:t>
            </a:r>
            <a:endParaRPr lang="fa-IR" dirty="0"/>
          </a:p>
        </p:txBody>
      </p:sp>
      <p:sp>
        <p:nvSpPr>
          <p:cNvPr id="1307" name="Google Shape;1307;p50"/>
          <p:cNvSpPr/>
          <p:nvPr/>
        </p:nvSpPr>
        <p:spPr>
          <a:xfrm flipH="1">
            <a:off x="7524894" y="1351605"/>
            <a:ext cx="482764" cy="482764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1306;p50"/>
          <p:cNvSpPr txBox="1">
            <a:spLocks/>
          </p:cNvSpPr>
          <p:nvPr/>
        </p:nvSpPr>
        <p:spPr>
          <a:xfrm>
            <a:off x="998483" y="2091950"/>
            <a:ext cx="3241912" cy="187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●"/>
              <a:defRPr sz="16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○"/>
              <a:defRPr sz="16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■"/>
              <a:defRPr sz="16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توسعه محصول</a:t>
            </a:r>
            <a:endParaRPr lang="fa-IR" dirty="0"/>
          </a:p>
          <a:p>
            <a:pPr mar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ارتقا خطوط تولید</a:t>
            </a:r>
            <a:endParaRPr lang="fa-IR" dirty="0"/>
          </a:p>
          <a:p>
            <a:pPr mar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افزایش خطوط تولید</a:t>
            </a:r>
            <a:endParaRPr lang="fa-IR" dirty="0"/>
          </a:p>
          <a:p>
            <a:pPr mar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کسب استانداردهای ایزو</a:t>
            </a:r>
            <a:endParaRPr lang="fa-IR" dirty="0"/>
          </a:p>
          <a:p>
            <a:pPr mar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صادرات به اروپا</a:t>
            </a:r>
            <a:endParaRPr lang="fa-IR" dirty="0"/>
          </a:p>
          <a:p>
            <a:pPr mar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کسب سهم 5 درصدی از بازار فولاد</a:t>
            </a:r>
            <a:endParaRPr lang="fa-IR" dirty="0"/>
          </a:p>
          <a:p>
            <a:pPr mar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افزایش بهره وری شرکت</a:t>
            </a:r>
            <a:endParaRPr lang="fa-IR"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51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استراتژی شرکت</a:t>
            </a:r>
            <a:endParaRPr dirty="0"/>
          </a:p>
        </p:txBody>
      </p:sp>
      <p:sp>
        <p:nvSpPr>
          <p:cNvPr id="1312" name="Google Shape;1312;p51"/>
          <p:cNvSpPr/>
          <p:nvPr/>
        </p:nvSpPr>
        <p:spPr>
          <a:xfrm flipH="1">
            <a:off x="4309262" y="1654925"/>
            <a:ext cx="2211600" cy="548100"/>
          </a:xfrm>
          <a:prstGeom prst="roundRect">
            <a:avLst>
              <a:gd name="adj" fmla="val 2713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buClr>
                <a:srgbClr val="E52C4C"/>
              </a:buClr>
            </a:pPr>
            <a:r>
              <a:rPr lang="fa-IR" sz="18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حضور در نمایشگاه</a:t>
            </a:r>
            <a:endParaRPr lang="fa-IR" sz="1800" b="1" dirty="0">
              <a:solidFill>
                <a:schemeClr val="bg1"/>
              </a:solidFill>
            </a:endParaRPr>
          </a:p>
        </p:txBody>
      </p:sp>
      <p:sp>
        <p:nvSpPr>
          <p:cNvPr id="1313" name="Google Shape;1313;p51"/>
          <p:cNvSpPr/>
          <p:nvPr/>
        </p:nvSpPr>
        <p:spPr>
          <a:xfrm flipH="1">
            <a:off x="4309262" y="3371925"/>
            <a:ext cx="2211600" cy="548100"/>
          </a:xfrm>
          <a:prstGeom prst="roundRect">
            <a:avLst>
              <a:gd name="adj" fmla="val 27135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buClr>
                <a:srgbClr val="E52C4C"/>
              </a:buClr>
            </a:pPr>
            <a:r>
              <a:rPr lang="fa-IR" sz="18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راه اندازی  انگلیسی</a:t>
            </a:r>
            <a:endParaRPr lang="fa-IR" sz="1800" b="1" dirty="0">
              <a:solidFill>
                <a:schemeClr val="bg1"/>
              </a:solidFill>
            </a:endParaRPr>
          </a:p>
        </p:txBody>
      </p:sp>
      <p:sp>
        <p:nvSpPr>
          <p:cNvPr id="1314" name="Google Shape;1314;p51"/>
          <p:cNvSpPr/>
          <p:nvPr/>
        </p:nvSpPr>
        <p:spPr>
          <a:xfrm flipH="1">
            <a:off x="7198511" y="2458375"/>
            <a:ext cx="1682729" cy="919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buClr>
                <a:srgbClr val="E52C4C"/>
              </a:buClr>
            </a:pP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صادرات به اروپا</a:t>
            </a:r>
            <a:endParaRPr lang="fa-IR" sz="2000" b="1" dirty="0">
              <a:solidFill>
                <a:schemeClr val="bg1"/>
              </a:solidFill>
            </a:endParaRPr>
          </a:p>
        </p:txBody>
      </p:sp>
      <p:cxnSp>
        <p:nvCxnSpPr>
          <p:cNvPr id="1316" name="Google Shape;1316;p51"/>
          <p:cNvCxnSpPr>
            <a:stCxn id="1312" idx="3"/>
            <a:endCxn id="1317" idx="1"/>
          </p:cNvCxnSpPr>
          <p:nvPr/>
        </p:nvCxnSpPr>
        <p:spPr>
          <a:xfrm rot="10800000">
            <a:off x="3745820" y="1493601"/>
            <a:ext cx="563442" cy="435375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oval" w="sm" len="sm"/>
          </a:ln>
        </p:spPr>
      </p:cxnSp>
      <p:cxnSp>
        <p:nvCxnSpPr>
          <p:cNvPr id="1318" name="Google Shape;1318;p51"/>
          <p:cNvCxnSpPr>
            <a:stCxn id="1312" idx="3"/>
            <a:endCxn id="1319" idx="1"/>
          </p:cNvCxnSpPr>
          <p:nvPr/>
        </p:nvCxnSpPr>
        <p:spPr>
          <a:xfrm rot="10800000" flipV="1">
            <a:off x="3745820" y="1928975"/>
            <a:ext cx="563442" cy="435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oval" w="sm" len="sm"/>
          </a:ln>
        </p:spPr>
      </p:cxnSp>
      <p:cxnSp>
        <p:nvCxnSpPr>
          <p:cNvPr id="1320" name="Google Shape;1320;p51"/>
          <p:cNvCxnSpPr>
            <a:stCxn id="1314" idx="3"/>
            <a:endCxn id="1312" idx="1"/>
          </p:cNvCxnSpPr>
          <p:nvPr/>
        </p:nvCxnSpPr>
        <p:spPr>
          <a:xfrm rot="10800000">
            <a:off x="6520863" y="1928975"/>
            <a:ext cx="677649" cy="9893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21" name="Google Shape;1321;p51"/>
          <p:cNvCxnSpPr>
            <a:stCxn id="1314" idx="3"/>
            <a:endCxn id="1313" idx="1"/>
          </p:cNvCxnSpPr>
          <p:nvPr/>
        </p:nvCxnSpPr>
        <p:spPr>
          <a:xfrm rot="10800000" flipV="1">
            <a:off x="6520863" y="2918275"/>
            <a:ext cx="677649" cy="7277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22" name="Google Shape;1322;p51"/>
          <p:cNvSpPr txBox="1"/>
          <p:nvPr/>
        </p:nvSpPr>
        <p:spPr>
          <a:xfrm flipH="1">
            <a:off x="1178388" y="1227988"/>
            <a:ext cx="2160000" cy="47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buClr>
                <a:srgbClr val="E52C4C"/>
              </a:buClr>
            </a:pPr>
            <a:r>
              <a:rPr lang="fa-IR" sz="2400" b="1" dirty="0">
                <a:latin typeface="Shabnam" panose="020B0603030804020204" pitchFamily="34" charset="-78"/>
                <a:cs typeface="Shabnam" panose="020B0603030804020204" pitchFamily="34" charset="-78"/>
              </a:rPr>
              <a:t>ثبت نام</a:t>
            </a:r>
            <a:endParaRPr lang="fa-IR" sz="2400" b="1" dirty="0"/>
          </a:p>
        </p:txBody>
      </p:sp>
      <p:sp>
        <p:nvSpPr>
          <p:cNvPr id="1323" name="Google Shape;1323;p51"/>
          <p:cNvSpPr txBox="1"/>
          <p:nvPr/>
        </p:nvSpPr>
        <p:spPr>
          <a:xfrm flipH="1">
            <a:off x="1178388" y="2101773"/>
            <a:ext cx="2160000" cy="47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buClr>
                <a:srgbClr val="E52C4C"/>
              </a:buClr>
            </a:pPr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تبلیغات</a:t>
            </a:r>
            <a:endParaRPr lang="fa-IR" sz="2000" b="1" dirty="0"/>
          </a:p>
        </p:txBody>
      </p:sp>
      <p:sp>
        <p:nvSpPr>
          <p:cNvPr id="1324" name="Google Shape;1324;p51"/>
          <p:cNvSpPr txBox="1"/>
          <p:nvPr/>
        </p:nvSpPr>
        <p:spPr>
          <a:xfrm flipH="1">
            <a:off x="1178388" y="2944703"/>
            <a:ext cx="2160000" cy="47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buClr>
                <a:srgbClr val="E52C4C"/>
              </a:buClr>
            </a:pPr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جذب تیم آی تی</a:t>
            </a:r>
            <a:endParaRPr lang="fa-IR" sz="2000" b="1" dirty="0"/>
          </a:p>
        </p:txBody>
      </p:sp>
      <p:sp>
        <p:nvSpPr>
          <p:cNvPr id="1325" name="Google Shape;1325;p51"/>
          <p:cNvSpPr txBox="1"/>
          <p:nvPr/>
        </p:nvSpPr>
        <p:spPr>
          <a:xfrm flipH="1">
            <a:off x="1178388" y="3819444"/>
            <a:ext cx="2160000" cy="47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buClr>
                <a:srgbClr val="E52C4C"/>
              </a:buClr>
            </a:pPr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جذب تیم ترجمه</a:t>
            </a:r>
            <a:endParaRPr lang="fa-IR" sz="2000" b="1" dirty="0"/>
          </a:p>
        </p:txBody>
      </p:sp>
      <p:sp>
        <p:nvSpPr>
          <p:cNvPr id="1317" name="Google Shape;1317;p51"/>
          <p:cNvSpPr/>
          <p:nvPr/>
        </p:nvSpPr>
        <p:spPr>
          <a:xfrm flipH="1">
            <a:off x="3374420" y="1307900"/>
            <a:ext cx="371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2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1</a:t>
            </a:r>
            <a:endParaRPr sz="2200" b="1" dirty="0">
              <a:solidFill>
                <a:schemeClr val="dk2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319" name="Google Shape;1319;p51"/>
          <p:cNvSpPr/>
          <p:nvPr/>
        </p:nvSpPr>
        <p:spPr>
          <a:xfrm flipH="1">
            <a:off x="3374420" y="2178675"/>
            <a:ext cx="371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2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2</a:t>
            </a:r>
            <a:endParaRPr sz="2200" b="1" dirty="0">
              <a:solidFill>
                <a:schemeClr val="dk2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326" name="Google Shape;1326;p51"/>
          <p:cNvSpPr/>
          <p:nvPr/>
        </p:nvSpPr>
        <p:spPr>
          <a:xfrm flipH="1">
            <a:off x="3374420" y="3024863"/>
            <a:ext cx="371400" cy="371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2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3</a:t>
            </a:r>
            <a:endParaRPr sz="2200" b="1" dirty="0">
              <a:solidFill>
                <a:schemeClr val="dk2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327" name="Google Shape;1327;p51"/>
          <p:cNvSpPr/>
          <p:nvPr/>
        </p:nvSpPr>
        <p:spPr>
          <a:xfrm flipH="1">
            <a:off x="3374420" y="3895638"/>
            <a:ext cx="371400" cy="371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2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4</a:t>
            </a:r>
            <a:endParaRPr sz="2200" b="1" dirty="0">
              <a:solidFill>
                <a:schemeClr val="dk2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328" name="Google Shape;1328;p51"/>
          <p:cNvSpPr txBox="1"/>
          <p:nvPr/>
        </p:nvSpPr>
        <p:spPr>
          <a:xfrm flipH="1">
            <a:off x="4309233" y="2164500"/>
            <a:ext cx="2211600" cy="6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buClr>
                <a:srgbClr val="E52C4C"/>
              </a:buClr>
            </a:pP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حضور در نمایشگاه فولاد آلمان</a:t>
            </a:r>
            <a:endParaRPr lang="fa-IR" sz="1600" dirty="0"/>
          </a:p>
        </p:txBody>
      </p:sp>
      <p:sp>
        <p:nvSpPr>
          <p:cNvPr id="1329" name="Google Shape;1329;p51"/>
          <p:cNvSpPr txBox="1"/>
          <p:nvPr/>
        </p:nvSpPr>
        <p:spPr>
          <a:xfrm flipH="1">
            <a:off x="4309233" y="3881475"/>
            <a:ext cx="2211600" cy="6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ایجاد واحد فناوری اطلاعات در شرکت</a:t>
            </a:r>
            <a:endParaRPr lang="fa-IR" dirty="0"/>
          </a:p>
        </p:txBody>
      </p:sp>
      <p:sp>
        <p:nvSpPr>
          <p:cNvPr id="1330" name="Google Shape;1330;p51"/>
          <p:cNvSpPr txBox="1"/>
          <p:nvPr/>
        </p:nvSpPr>
        <p:spPr>
          <a:xfrm flipH="1">
            <a:off x="1030014" y="1597105"/>
            <a:ext cx="2308374" cy="5601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انجام فرایند ثبت نام توسط واحد بازرگانی</a:t>
            </a:r>
            <a:endParaRPr lang="fa-IR" dirty="0"/>
          </a:p>
        </p:txBody>
      </p:sp>
      <p:sp>
        <p:nvSpPr>
          <p:cNvPr id="1331" name="Google Shape;1331;p51"/>
          <p:cNvSpPr txBox="1"/>
          <p:nvPr/>
        </p:nvSpPr>
        <p:spPr>
          <a:xfrm flipH="1">
            <a:off x="1030014" y="2470892"/>
            <a:ext cx="2308374" cy="50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طراحی کاتالوگ های محصولات</a:t>
            </a:r>
            <a:endParaRPr lang="fa-IR" dirty="0"/>
          </a:p>
        </p:txBody>
      </p:sp>
      <p:sp>
        <p:nvSpPr>
          <p:cNvPr id="1332" name="Google Shape;1332;p51"/>
          <p:cNvSpPr txBox="1"/>
          <p:nvPr/>
        </p:nvSpPr>
        <p:spPr>
          <a:xfrm flipH="1">
            <a:off x="1030014" y="3313820"/>
            <a:ext cx="2308374" cy="505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تشکیل تیم توسط واحد نیروی انسانی</a:t>
            </a:r>
            <a:endParaRPr lang="fa-IR" dirty="0"/>
          </a:p>
        </p:txBody>
      </p:sp>
      <p:sp>
        <p:nvSpPr>
          <p:cNvPr id="1333" name="Google Shape;1333;p51"/>
          <p:cNvSpPr txBox="1"/>
          <p:nvPr/>
        </p:nvSpPr>
        <p:spPr>
          <a:xfrm flipH="1">
            <a:off x="1030014" y="4188562"/>
            <a:ext cx="2308374" cy="5516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Clr>
                <a:srgbClr val="E52C4C"/>
              </a:buClr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تشکیل تیم توسط واحد نیروی انسانی</a:t>
            </a:r>
            <a:endParaRPr lang="fa-IR" dirty="0"/>
          </a:p>
        </p:txBody>
      </p:sp>
      <p:cxnSp>
        <p:nvCxnSpPr>
          <p:cNvPr id="1334" name="Google Shape;1334;p51"/>
          <p:cNvCxnSpPr>
            <a:stCxn id="1313" idx="3"/>
            <a:endCxn id="1326" idx="1"/>
          </p:cNvCxnSpPr>
          <p:nvPr/>
        </p:nvCxnSpPr>
        <p:spPr>
          <a:xfrm rot="10800000">
            <a:off x="3745820" y="3210563"/>
            <a:ext cx="563442" cy="435412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oval" w="sm" len="sm"/>
          </a:ln>
        </p:spPr>
      </p:cxnSp>
      <p:cxnSp>
        <p:nvCxnSpPr>
          <p:cNvPr id="1335" name="Google Shape;1335;p51"/>
          <p:cNvCxnSpPr>
            <a:stCxn id="1313" idx="3"/>
            <a:endCxn id="1327" idx="1"/>
          </p:cNvCxnSpPr>
          <p:nvPr/>
        </p:nvCxnSpPr>
        <p:spPr>
          <a:xfrm rot="10800000" flipV="1">
            <a:off x="3745820" y="3645974"/>
            <a:ext cx="563442" cy="435363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oval" w="sm" len="sm"/>
          </a:ln>
        </p:spPr>
      </p:cxn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32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فهرست مطالب</a:t>
            </a:r>
            <a:endParaRPr dirty="0"/>
          </a:p>
        </p:txBody>
      </p:sp>
      <p:sp>
        <p:nvSpPr>
          <p:cNvPr id="870" name="Google Shape;870;p32"/>
          <p:cNvSpPr txBox="1">
            <a:spLocks noGrp="1"/>
          </p:cNvSpPr>
          <p:nvPr>
            <p:ph type="subTitle" idx="7"/>
          </p:nvPr>
        </p:nvSpPr>
        <p:spPr>
          <a:xfrm>
            <a:off x="5957000" y="1849925"/>
            <a:ext cx="2565763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71" name="Google Shape;871;p32"/>
          <p:cNvSpPr txBox="1">
            <a:spLocks noGrp="1"/>
          </p:cNvSpPr>
          <p:nvPr>
            <p:ph type="subTitle" idx="8"/>
          </p:nvPr>
        </p:nvSpPr>
        <p:spPr>
          <a:xfrm>
            <a:off x="5957000" y="2191000"/>
            <a:ext cx="2565749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872" name="Google Shape;872;p32"/>
          <p:cNvSpPr txBox="1">
            <a:spLocks noGrp="1"/>
          </p:cNvSpPr>
          <p:nvPr>
            <p:ph type="title" idx="9"/>
          </p:nvPr>
        </p:nvSpPr>
        <p:spPr>
          <a:xfrm>
            <a:off x="7378549" y="1294181"/>
            <a:ext cx="11442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B Titr" panose="00000700000000000000" pitchFamily="2" charset="-78"/>
              </a:rPr>
              <a:t>1</a:t>
            </a:r>
            <a:endParaRPr dirty="0"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882" name="Google Shape;882;p32"/>
          <p:cNvSpPr/>
          <p:nvPr/>
        </p:nvSpPr>
        <p:spPr>
          <a:xfrm>
            <a:off x="149850" y="2787487"/>
            <a:ext cx="942475" cy="906825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870;p32"/>
          <p:cNvSpPr txBox="1">
            <a:spLocks noGrp="1"/>
          </p:cNvSpPr>
          <p:nvPr>
            <p:ph type="subTitle" idx="7"/>
          </p:nvPr>
        </p:nvSpPr>
        <p:spPr>
          <a:xfrm>
            <a:off x="5957000" y="3462713"/>
            <a:ext cx="2565763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Google Shape;871;p32"/>
          <p:cNvSpPr txBox="1">
            <a:spLocks noGrp="1"/>
          </p:cNvSpPr>
          <p:nvPr>
            <p:ph type="subTitle" idx="8"/>
          </p:nvPr>
        </p:nvSpPr>
        <p:spPr>
          <a:xfrm>
            <a:off x="5957000" y="3803788"/>
            <a:ext cx="2565749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9" name="Google Shape;872;p32"/>
          <p:cNvSpPr txBox="1">
            <a:spLocks noGrp="1"/>
          </p:cNvSpPr>
          <p:nvPr>
            <p:ph type="title" idx="9"/>
          </p:nvPr>
        </p:nvSpPr>
        <p:spPr>
          <a:xfrm>
            <a:off x="7378549" y="2906969"/>
            <a:ext cx="11442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B Titr" panose="00000700000000000000" pitchFamily="2" charset="-78"/>
              </a:rPr>
              <a:t>4</a:t>
            </a:r>
            <a:endParaRPr dirty="0"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40" name="Google Shape;870;p32"/>
          <p:cNvSpPr txBox="1">
            <a:spLocks noGrp="1"/>
          </p:cNvSpPr>
          <p:nvPr>
            <p:ph type="subTitle" idx="7"/>
          </p:nvPr>
        </p:nvSpPr>
        <p:spPr>
          <a:xfrm>
            <a:off x="3391237" y="1849925"/>
            <a:ext cx="2565763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Google Shape;871;p32"/>
          <p:cNvSpPr txBox="1">
            <a:spLocks noGrp="1"/>
          </p:cNvSpPr>
          <p:nvPr>
            <p:ph type="subTitle" idx="8"/>
          </p:nvPr>
        </p:nvSpPr>
        <p:spPr>
          <a:xfrm>
            <a:off x="3391237" y="2191000"/>
            <a:ext cx="2565749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2" name="Google Shape;872;p32"/>
          <p:cNvSpPr txBox="1">
            <a:spLocks noGrp="1"/>
          </p:cNvSpPr>
          <p:nvPr>
            <p:ph type="title" idx="9"/>
          </p:nvPr>
        </p:nvSpPr>
        <p:spPr>
          <a:xfrm>
            <a:off x="4812786" y="1294181"/>
            <a:ext cx="11442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B Titr" panose="00000700000000000000" pitchFamily="2" charset="-78"/>
              </a:rPr>
              <a:t>2</a:t>
            </a:r>
            <a:endParaRPr dirty="0"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43" name="Google Shape;870;p32"/>
          <p:cNvSpPr txBox="1">
            <a:spLocks noGrp="1"/>
          </p:cNvSpPr>
          <p:nvPr>
            <p:ph type="subTitle" idx="7"/>
          </p:nvPr>
        </p:nvSpPr>
        <p:spPr>
          <a:xfrm>
            <a:off x="3391237" y="3462713"/>
            <a:ext cx="2565763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4" name="Google Shape;871;p32"/>
          <p:cNvSpPr txBox="1">
            <a:spLocks noGrp="1"/>
          </p:cNvSpPr>
          <p:nvPr>
            <p:ph type="subTitle" idx="8"/>
          </p:nvPr>
        </p:nvSpPr>
        <p:spPr>
          <a:xfrm>
            <a:off x="3391237" y="3803788"/>
            <a:ext cx="2565749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5" name="Google Shape;872;p32"/>
          <p:cNvSpPr txBox="1">
            <a:spLocks noGrp="1"/>
          </p:cNvSpPr>
          <p:nvPr>
            <p:ph type="title" idx="9"/>
          </p:nvPr>
        </p:nvSpPr>
        <p:spPr>
          <a:xfrm>
            <a:off x="4812786" y="2906969"/>
            <a:ext cx="11442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B Titr" panose="00000700000000000000" pitchFamily="2" charset="-78"/>
              </a:rPr>
              <a:t>5</a:t>
            </a:r>
            <a:endParaRPr dirty="0"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46" name="Google Shape;870;p32"/>
          <p:cNvSpPr txBox="1">
            <a:spLocks noGrp="1"/>
          </p:cNvSpPr>
          <p:nvPr>
            <p:ph type="subTitle" idx="7"/>
          </p:nvPr>
        </p:nvSpPr>
        <p:spPr>
          <a:xfrm>
            <a:off x="825474" y="1849925"/>
            <a:ext cx="2565763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7" name="Google Shape;871;p32"/>
          <p:cNvSpPr txBox="1">
            <a:spLocks noGrp="1"/>
          </p:cNvSpPr>
          <p:nvPr>
            <p:ph type="subTitle" idx="8"/>
          </p:nvPr>
        </p:nvSpPr>
        <p:spPr>
          <a:xfrm>
            <a:off x="825474" y="2191000"/>
            <a:ext cx="2565749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8" name="Google Shape;872;p32"/>
          <p:cNvSpPr txBox="1">
            <a:spLocks noGrp="1"/>
          </p:cNvSpPr>
          <p:nvPr>
            <p:ph type="title" idx="9"/>
          </p:nvPr>
        </p:nvSpPr>
        <p:spPr>
          <a:xfrm>
            <a:off x="2247023" y="1294181"/>
            <a:ext cx="11442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B Titr" panose="00000700000000000000" pitchFamily="2" charset="-78"/>
              </a:rPr>
              <a:t>3</a:t>
            </a:r>
            <a:endParaRPr dirty="0"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49" name="Google Shape;870;p32"/>
          <p:cNvSpPr txBox="1">
            <a:spLocks noGrp="1"/>
          </p:cNvSpPr>
          <p:nvPr>
            <p:ph type="subTitle" idx="7"/>
          </p:nvPr>
        </p:nvSpPr>
        <p:spPr>
          <a:xfrm>
            <a:off x="825474" y="3462713"/>
            <a:ext cx="2565763" cy="50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0" name="Google Shape;871;p32"/>
          <p:cNvSpPr txBox="1">
            <a:spLocks noGrp="1"/>
          </p:cNvSpPr>
          <p:nvPr>
            <p:ph type="subTitle" idx="8"/>
          </p:nvPr>
        </p:nvSpPr>
        <p:spPr>
          <a:xfrm>
            <a:off x="825474" y="3803788"/>
            <a:ext cx="2565749" cy="6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51" name="Google Shape;872;p32"/>
          <p:cNvSpPr txBox="1">
            <a:spLocks noGrp="1"/>
          </p:cNvSpPr>
          <p:nvPr>
            <p:ph type="title" idx="9"/>
          </p:nvPr>
        </p:nvSpPr>
        <p:spPr>
          <a:xfrm>
            <a:off x="2247023" y="2906969"/>
            <a:ext cx="11442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B Titr" panose="00000700000000000000" pitchFamily="2" charset="-78"/>
              </a:rPr>
              <a:t>6</a:t>
            </a:r>
            <a:endParaRPr dirty="0"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" name="Google Shape;1340;p52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مراحل اجرای پروژه</a:t>
            </a:r>
            <a:endParaRPr dirty="0"/>
          </a:p>
        </p:txBody>
      </p:sp>
      <p:graphicFrame>
        <p:nvGraphicFramePr>
          <p:cNvPr id="1341" name="Google Shape;1341;p52"/>
          <p:cNvGraphicFramePr/>
          <p:nvPr>
            <p:extLst>
              <p:ext uri="{D42A27DB-BD31-4B8C-83A1-F6EECF244321}">
                <p14:modId xmlns:p14="http://schemas.microsoft.com/office/powerpoint/2010/main" val="2475923961"/>
              </p:ext>
            </p:extLst>
          </p:nvPr>
        </p:nvGraphicFramePr>
        <p:xfrm>
          <a:off x="621075" y="1360525"/>
          <a:ext cx="7901675" cy="3084825"/>
        </p:xfrm>
        <a:graphic>
          <a:graphicData uri="http://schemas.openxmlformats.org/drawingml/2006/table">
            <a:tbl>
              <a:tblPr rtl="1">
                <a:noFill/>
                <a:tableStyleId>{33DCC23C-9FC4-44B5-8AA8-6EE61041E747}</a:tableStyleId>
              </a:tblPr>
              <a:tblGrid>
                <a:gridCol w="1402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6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66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66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88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b="1">
                        <a:solidFill>
                          <a:schemeClr val="dk1"/>
                        </a:solidFill>
                        <a:latin typeface="Archivo"/>
                        <a:ea typeface="Archivo"/>
                        <a:cs typeface="Archivo"/>
                        <a:sym typeface="Archiv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/>
                      <a:r>
                        <a:rPr lang="fa-IR" sz="2000" b="1" dirty="0">
                          <a:solidFill>
                            <a:schemeClr val="bg1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تولید</a:t>
                      </a:r>
                      <a:endParaRPr lang="fa-IR" sz="2000" b="1" dirty="0">
                        <a:solidFill>
                          <a:schemeClr val="bg1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/>
                      <a:r>
                        <a:rPr lang="fa-IR" sz="2000" b="1" dirty="0">
                          <a:solidFill>
                            <a:schemeClr val="bg1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تولید</a:t>
                      </a:r>
                      <a:endParaRPr lang="fa-IR" sz="2000" b="1" dirty="0">
                        <a:solidFill>
                          <a:schemeClr val="bg1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/>
                      <a:r>
                        <a:rPr lang="fa-IR" sz="2000" b="1" dirty="0">
                          <a:solidFill>
                            <a:schemeClr val="bg1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تولید</a:t>
                      </a:r>
                      <a:endParaRPr lang="fa-IR" sz="2000" b="1" dirty="0">
                        <a:solidFill>
                          <a:schemeClr val="bg1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1500">
                <a:tc>
                  <a:txBody>
                    <a:bodyPr/>
                    <a:lstStyle/>
                    <a:p>
                      <a:pPr marL="0" lvl="0" indent="0" algn="ctr" rtl="1"/>
                      <a:r>
                        <a:rPr lang="fa-IR" sz="1600" b="1" dirty="0">
                          <a:solidFill>
                            <a:srgbClr val="11182B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تولید</a:t>
                      </a:r>
                      <a:endParaRPr lang="fa-IR" sz="1600" b="1" dirty="0">
                        <a:solidFill>
                          <a:srgbClr val="11182B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1500">
                <a:tc>
                  <a:txBody>
                    <a:bodyPr/>
                    <a:lstStyle/>
                    <a:p>
                      <a:pPr marL="0" lvl="0" indent="0" algn="ctr" rtl="1"/>
                      <a:r>
                        <a:rPr lang="fa-IR" sz="1600" b="1" dirty="0">
                          <a:solidFill>
                            <a:srgbClr val="11182B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تولید</a:t>
                      </a:r>
                      <a:endParaRPr lang="fa-IR" sz="1600" b="1" dirty="0">
                        <a:solidFill>
                          <a:srgbClr val="11182B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1500">
                <a:tc>
                  <a:txBody>
                    <a:bodyPr/>
                    <a:lstStyle/>
                    <a:p>
                      <a:pPr marL="0" lvl="0" indent="0" algn="ctr" rtl="1"/>
                      <a:r>
                        <a:rPr lang="fa-IR" sz="1600" b="1" dirty="0">
                          <a:solidFill>
                            <a:srgbClr val="11182B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تولید</a:t>
                      </a:r>
                      <a:endParaRPr lang="fa-IR" sz="1600" b="1" dirty="0">
                        <a:solidFill>
                          <a:srgbClr val="11182B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1500">
                <a:tc>
                  <a:txBody>
                    <a:bodyPr/>
                    <a:lstStyle/>
                    <a:p>
                      <a:pPr marL="0" lvl="0" indent="0" algn="ctr" rtl="1"/>
                      <a:r>
                        <a:rPr lang="fa-IR" sz="1600" b="1" dirty="0">
                          <a:solidFill>
                            <a:srgbClr val="11182B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تولید</a:t>
                      </a:r>
                      <a:endParaRPr lang="fa-IR" sz="1600" b="1" dirty="0">
                        <a:solidFill>
                          <a:srgbClr val="11182B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E52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Arial"/>
                        </a:rPr>
                        <a:t>قالب پاورپوينت شرکتی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" name="Google Shape;1346;p53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مراحل اجرای پروژه</a:t>
            </a:r>
            <a:endParaRPr dirty="0"/>
          </a:p>
        </p:txBody>
      </p:sp>
      <p:sp>
        <p:nvSpPr>
          <p:cNvPr id="1347" name="Google Shape;1347;p53"/>
          <p:cNvSpPr txBox="1"/>
          <p:nvPr/>
        </p:nvSpPr>
        <p:spPr>
          <a:xfrm>
            <a:off x="864925" y="3540538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فروش</a:t>
            </a:r>
            <a:endParaRPr lang="fa-IR" sz="2000" b="1" dirty="0"/>
          </a:p>
        </p:txBody>
      </p:sp>
      <p:sp>
        <p:nvSpPr>
          <p:cNvPr id="1348" name="Google Shape;1348;p53"/>
          <p:cNvSpPr txBox="1"/>
          <p:nvPr/>
        </p:nvSpPr>
        <p:spPr>
          <a:xfrm>
            <a:off x="2583563" y="1843525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تولید</a:t>
            </a:r>
            <a:endParaRPr lang="fa-IR" sz="2000" b="1" dirty="0"/>
          </a:p>
        </p:txBody>
      </p:sp>
      <p:sp>
        <p:nvSpPr>
          <p:cNvPr id="1349" name="Google Shape;1349;p53"/>
          <p:cNvSpPr txBox="1"/>
          <p:nvPr/>
        </p:nvSpPr>
        <p:spPr>
          <a:xfrm>
            <a:off x="2583525" y="1333463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تولید انبوده محصول و راه اندازی خطوط تولید</a:t>
            </a:r>
          </a:p>
        </p:txBody>
      </p:sp>
      <p:sp>
        <p:nvSpPr>
          <p:cNvPr id="1350" name="Google Shape;1350;p53"/>
          <p:cNvSpPr txBox="1"/>
          <p:nvPr/>
        </p:nvSpPr>
        <p:spPr>
          <a:xfrm>
            <a:off x="864913" y="3898425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بازاریابی و فروش محصول</a:t>
            </a:r>
          </a:p>
        </p:txBody>
      </p:sp>
      <p:sp>
        <p:nvSpPr>
          <p:cNvPr id="1351" name="Google Shape;1351;p53"/>
          <p:cNvSpPr txBox="1"/>
          <p:nvPr/>
        </p:nvSpPr>
        <p:spPr>
          <a:xfrm>
            <a:off x="4302163" y="3540538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تولید نمونه اولیه</a:t>
            </a:r>
            <a:endParaRPr lang="fa-IR" sz="2000" b="1" dirty="0"/>
          </a:p>
        </p:txBody>
      </p:sp>
      <p:sp>
        <p:nvSpPr>
          <p:cNvPr id="1352" name="Google Shape;1352;p53"/>
          <p:cNvSpPr txBox="1"/>
          <p:nvPr/>
        </p:nvSpPr>
        <p:spPr>
          <a:xfrm>
            <a:off x="4302125" y="3898425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تولید نمونه اولیه و تست عملکرد آن</a:t>
            </a:r>
          </a:p>
        </p:txBody>
      </p:sp>
      <p:sp>
        <p:nvSpPr>
          <p:cNvPr id="1353" name="Google Shape;1353;p53"/>
          <p:cNvSpPr/>
          <p:nvPr/>
        </p:nvSpPr>
        <p:spPr>
          <a:xfrm>
            <a:off x="1524163" y="2513613"/>
            <a:ext cx="919800" cy="919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" name="Google Shape;1354;p53"/>
          <p:cNvSpPr/>
          <p:nvPr/>
        </p:nvSpPr>
        <p:spPr>
          <a:xfrm>
            <a:off x="3242788" y="2513613"/>
            <a:ext cx="919800" cy="919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" name="Google Shape;1355;p53"/>
          <p:cNvSpPr/>
          <p:nvPr/>
        </p:nvSpPr>
        <p:spPr>
          <a:xfrm>
            <a:off x="4961413" y="2513613"/>
            <a:ext cx="919800" cy="919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" name="Google Shape;1356;p53"/>
          <p:cNvSpPr/>
          <p:nvPr/>
        </p:nvSpPr>
        <p:spPr>
          <a:xfrm>
            <a:off x="6680038" y="2513613"/>
            <a:ext cx="919800" cy="919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" name="Google Shape;1357;p53"/>
          <p:cNvSpPr txBox="1"/>
          <p:nvPr/>
        </p:nvSpPr>
        <p:spPr>
          <a:xfrm>
            <a:off x="6020788" y="1843525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طراحی محصول</a:t>
            </a:r>
            <a:endParaRPr lang="fa-IR" sz="2000" b="1" dirty="0"/>
          </a:p>
        </p:txBody>
      </p:sp>
      <p:sp>
        <p:nvSpPr>
          <p:cNvPr id="1358" name="Google Shape;1358;p53"/>
          <p:cNvSpPr txBox="1"/>
          <p:nvPr/>
        </p:nvSpPr>
        <p:spPr>
          <a:xfrm>
            <a:off x="6020750" y="1333463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طراحی محصول بر اساس استانداردها</a:t>
            </a:r>
          </a:p>
        </p:txBody>
      </p:sp>
      <p:cxnSp>
        <p:nvCxnSpPr>
          <p:cNvPr id="1359" name="Google Shape;1359;p53"/>
          <p:cNvCxnSpPr>
            <a:stCxn id="1353" idx="3"/>
            <a:endCxn id="1354" idx="1"/>
          </p:cNvCxnSpPr>
          <p:nvPr/>
        </p:nvCxnSpPr>
        <p:spPr>
          <a:xfrm>
            <a:off x="2443963" y="2973513"/>
            <a:ext cx="798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360" name="Google Shape;1360;p53"/>
          <p:cNvCxnSpPr>
            <a:stCxn id="1354" idx="3"/>
            <a:endCxn id="1355" idx="1"/>
          </p:cNvCxnSpPr>
          <p:nvPr/>
        </p:nvCxnSpPr>
        <p:spPr>
          <a:xfrm>
            <a:off x="4162588" y="2973513"/>
            <a:ext cx="798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361" name="Google Shape;1361;p53"/>
          <p:cNvCxnSpPr>
            <a:stCxn id="1355" idx="3"/>
            <a:endCxn id="1356" idx="1"/>
          </p:cNvCxnSpPr>
          <p:nvPr/>
        </p:nvCxnSpPr>
        <p:spPr>
          <a:xfrm>
            <a:off x="5881213" y="2973513"/>
            <a:ext cx="798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362" name="Google Shape;1362;p53"/>
          <p:cNvSpPr txBox="1"/>
          <p:nvPr/>
        </p:nvSpPr>
        <p:spPr>
          <a:xfrm>
            <a:off x="1524150" y="2682063"/>
            <a:ext cx="9198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800" b="1" dirty="0">
                <a:solidFill>
                  <a:schemeClr val="lt1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4</a:t>
            </a:r>
            <a:endParaRPr sz="3800" b="1" dirty="0">
              <a:solidFill>
                <a:schemeClr val="lt1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363" name="Google Shape;1363;p53"/>
          <p:cNvSpPr txBox="1"/>
          <p:nvPr/>
        </p:nvSpPr>
        <p:spPr>
          <a:xfrm>
            <a:off x="3242775" y="2682063"/>
            <a:ext cx="9198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800" b="1" dirty="0">
                <a:solidFill>
                  <a:schemeClr val="lt1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3</a:t>
            </a:r>
            <a:endParaRPr sz="3800" b="1" dirty="0">
              <a:solidFill>
                <a:schemeClr val="lt1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364" name="Google Shape;1364;p53"/>
          <p:cNvSpPr txBox="1"/>
          <p:nvPr/>
        </p:nvSpPr>
        <p:spPr>
          <a:xfrm>
            <a:off x="4961400" y="2682063"/>
            <a:ext cx="9198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800" b="1" dirty="0">
                <a:solidFill>
                  <a:schemeClr val="lt1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2</a:t>
            </a:r>
            <a:endParaRPr sz="3800" b="1" dirty="0">
              <a:solidFill>
                <a:schemeClr val="lt1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  <p:sp>
        <p:nvSpPr>
          <p:cNvPr id="1365" name="Google Shape;1365;p53"/>
          <p:cNvSpPr txBox="1"/>
          <p:nvPr/>
        </p:nvSpPr>
        <p:spPr>
          <a:xfrm>
            <a:off x="6680025" y="2682063"/>
            <a:ext cx="9198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800" b="1" dirty="0">
                <a:solidFill>
                  <a:schemeClr val="lt1"/>
                </a:solidFill>
                <a:latin typeface="Archivo"/>
                <a:ea typeface="Archivo"/>
                <a:cs typeface="B Titr" panose="00000700000000000000" pitchFamily="2" charset="-78"/>
                <a:sym typeface="Archivo"/>
              </a:rPr>
              <a:t>1</a:t>
            </a:r>
            <a:endParaRPr sz="3800" b="1" dirty="0">
              <a:solidFill>
                <a:schemeClr val="lt1"/>
              </a:solidFill>
              <a:latin typeface="Archivo"/>
              <a:ea typeface="Archivo"/>
              <a:cs typeface="B Titr" panose="00000700000000000000" pitchFamily="2" charset="-78"/>
              <a:sym typeface="Archivo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p54"/>
          <p:cNvSpPr/>
          <p:nvPr/>
        </p:nvSpPr>
        <p:spPr>
          <a:xfrm>
            <a:off x="1161625" y="1317525"/>
            <a:ext cx="1983600" cy="1983600"/>
          </a:xfrm>
          <a:prstGeom prst="donut">
            <a:avLst>
              <a:gd name="adj" fmla="val 7602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1" name="Google Shape;1371;p54"/>
          <p:cNvSpPr/>
          <p:nvPr/>
        </p:nvSpPr>
        <p:spPr>
          <a:xfrm>
            <a:off x="1237525" y="1393375"/>
            <a:ext cx="1831800" cy="1831800"/>
          </a:xfrm>
          <a:prstGeom prst="arc">
            <a:avLst>
              <a:gd name="adj1" fmla="val 16200000"/>
              <a:gd name="adj2" fmla="val 0"/>
            </a:avLst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2" name="Google Shape;1372;p54"/>
          <p:cNvSpPr/>
          <p:nvPr/>
        </p:nvSpPr>
        <p:spPr>
          <a:xfrm>
            <a:off x="3580250" y="1317525"/>
            <a:ext cx="1983600" cy="1983600"/>
          </a:xfrm>
          <a:prstGeom prst="donut">
            <a:avLst>
              <a:gd name="adj" fmla="val 7602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" name="Google Shape;1373;p54"/>
          <p:cNvSpPr/>
          <p:nvPr/>
        </p:nvSpPr>
        <p:spPr>
          <a:xfrm>
            <a:off x="3656150" y="1393375"/>
            <a:ext cx="1831800" cy="1831800"/>
          </a:xfrm>
          <a:prstGeom prst="arc">
            <a:avLst>
              <a:gd name="adj1" fmla="val 16200000"/>
              <a:gd name="adj2" fmla="val 4244156"/>
            </a:avLst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" name="Google Shape;1374;p54"/>
          <p:cNvSpPr/>
          <p:nvPr/>
        </p:nvSpPr>
        <p:spPr>
          <a:xfrm>
            <a:off x="5998875" y="1317525"/>
            <a:ext cx="1983600" cy="1983600"/>
          </a:xfrm>
          <a:prstGeom prst="donut">
            <a:avLst>
              <a:gd name="adj" fmla="val 7602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" name="Google Shape;1375;p54"/>
          <p:cNvSpPr/>
          <p:nvPr/>
        </p:nvSpPr>
        <p:spPr>
          <a:xfrm>
            <a:off x="6074775" y="1393375"/>
            <a:ext cx="1831800" cy="1831800"/>
          </a:xfrm>
          <a:prstGeom prst="arc">
            <a:avLst>
              <a:gd name="adj1" fmla="val 16200000"/>
              <a:gd name="adj2" fmla="val 769593"/>
            </a:avLst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6" name="Google Shape;1376;p54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هزینه های شرکت</a:t>
            </a:r>
            <a:endParaRPr dirty="0"/>
          </a:p>
        </p:txBody>
      </p:sp>
      <p:sp>
        <p:nvSpPr>
          <p:cNvPr id="1377" name="Google Shape;1377;p54"/>
          <p:cNvSpPr txBox="1">
            <a:spLocks noGrp="1"/>
          </p:cNvSpPr>
          <p:nvPr>
            <p:ph type="subTitle" idx="1"/>
          </p:nvPr>
        </p:nvSpPr>
        <p:spPr>
          <a:xfrm>
            <a:off x="3452900" y="3391513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هزینه نیروی انسانی</a:t>
            </a:r>
            <a:endParaRPr lang="fa-IR" sz="2000" b="1" dirty="0"/>
          </a:p>
        </p:txBody>
      </p:sp>
      <p:sp>
        <p:nvSpPr>
          <p:cNvPr id="1378" name="Google Shape;1378;p54"/>
          <p:cNvSpPr txBox="1">
            <a:spLocks noGrp="1"/>
          </p:cNvSpPr>
          <p:nvPr>
            <p:ph type="subTitle" idx="2"/>
          </p:nvPr>
        </p:nvSpPr>
        <p:spPr>
          <a:xfrm>
            <a:off x="3452863" y="3749400"/>
            <a:ext cx="2238300" cy="80157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rtl="1"/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هزینه ی کارکنان و پرسنل و هزینه ی خدمات ارائه شده به آن ها</a:t>
            </a:r>
          </a:p>
        </p:txBody>
      </p:sp>
      <p:sp>
        <p:nvSpPr>
          <p:cNvPr id="1379" name="Google Shape;1379;p54"/>
          <p:cNvSpPr txBox="1">
            <a:spLocks noGrp="1"/>
          </p:cNvSpPr>
          <p:nvPr>
            <p:ph type="subTitle" idx="3"/>
          </p:nvPr>
        </p:nvSpPr>
        <p:spPr>
          <a:xfrm>
            <a:off x="882869" y="3391513"/>
            <a:ext cx="2569957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هزینه بازاریابی و فروش</a:t>
            </a:r>
            <a:endParaRPr lang="fa-IR" sz="2000" b="1" dirty="0"/>
          </a:p>
        </p:txBody>
      </p:sp>
      <p:sp>
        <p:nvSpPr>
          <p:cNvPr id="1380" name="Google Shape;1380;p54"/>
          <p:cNvSpPr txBox="1">
            <a:spLocks noGrp="1"/>
          </p:cNvSpPr>
          <p:nvPr>
            <p:ph type="subTitle" idx="4"/>
          </p:nvPr>
        </p:nvSpPr>
        <p:spPr>
          <a:xfrm>
            <a:off x="1034225" y="3749399"/>
            <a:ext cx="2238300" cy="80157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هزینه ی بازاریابی و نمایندگان فروش و تبلیغات</a:t>
            </a:r>
          </a:p>
        </p:txBody>
      </p:sp>
      <p:sp>
        <p:nvSpPr>
          <p:cNvPr id="1381" name="Google Shape;1381;p54"/>
          <p:cNvSpPr txBox="1">
            <a:spLocks noGrp="1"/>
          </p:cNvSpPr>
          <p:nvPr>
            <p:ph type="subTitle" idx="5"/>
          </p:nvPr>
        </p:nvSpPr>
        <p:spPr>
          <a:xfrm>
            <a:off x="5871625" y="3391513"/>
            <a:ext cx="2238300" cy="5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هزینه تولید</a:t>
            </a:r>
            <a:endParaRPr lang="fa-IR" sz="2000" b="1" dirty="0"/>
          </a:p>
        </p:txBody>
      </p:sp>
      <p:sp>
        <p:nvSpPr>
          <p:cNvPr id="1382" name="Google Shape;1382;p54"/>
          <p:cNvSpPr txBox="1">
            <a:spLocks noGrp="1"/>
          </p:cNvSpPr>
          <p:nvPr>
            <p:ph type="subTitle" idx="6"/>
          </p:nvPr>
        </p:nvSpPr>
        <p:spPr>
          <a:xfrm>
            <a:off x="5871588" y="3749400"/>
            <a:ext cx="22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rtl="1"/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خرید مواد اولیه برای تولید محصولات و هزینه تولید</a:t>
            </a:r>
          </a:p>
        </p:txBody>
      </p:sp>
      <p:sp>
        <p:nvSpPr>
          <p:cNvPr id="1383" name="Google Shape;1383;p54"/>
          <p:cNvSpPr txBox="1">
            <a:spLocks noGrp="1"/>
          </p:cNvSpPr>
          <p:nvPr>
            <p:ph type="title" idx="7"/>
          </p:nvPr>
        </p:nvSpPr>
        <p:spPr>
          <a:xfrm>
            <a:off x="1390075" y="2017825"/>
            <a:ext cx="15267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25%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1384" name="Google Shape;1384;p54"/>
          <p:cNvSpPr txBox="1">
            <a:spLocks noGrp="1"/>
          </p:cNvSpPr>
          <p:nvPr>
            <p:ph type="title" idx="8"/>
          </p:nvPr>
        </p:nvSpPr>
        <p:spPr>
          <a:xfrm>
            <a:off x="3808688" y="2017825"/>
            <a:ext cx="15267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45%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1385" name="Google Shape;1385;p54"/>
          <p:cNvSpPr txBox="1">
            <a:spLocks noGrp="1"/>
          </p:cNvSpPr>
          <p:nvPr>
            <p:ph type="title" idx="9"/>
          </p:nvPr>
        </p:nvSpPr>
        <p:spPr>
          <a:xfrm>
            <a:off x="6227325" y="2017825"/>
            <a:ext cx="15267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30%</a:t>
            </a:r>
            <a:endParaRPr dirty="0">
              <a:cs typeface="B Titr" panose="00000700000000000000" pitchFamily="2" charset="-78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" name="Google Shape;1390;p55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نمایندگی های شرکت</a:t>
            </a:r>
            <a:endParaRPr dirty="0"/>
          </a:p>
        </p:txBody>
      </p:sp>
      <p:grpSp>
        <p:nvGrpSpPr>
          <p:cNvPr id="1391" name="Google Shape;1391;p55"/>
          <p:cNvGrpSpPr/>
          <p:nvPr/>
        </p:nvGrpSpPr>
        <p:grpSpPr>
          <a:xfrm>
            <a:off x="649358" y="2152394"/>
            <a:ext cx="3697121" cy="1969591"/>
            <a:chOff x="233350" y="949250"/>
            <a:chExt cx="7137300" cy="3802300"/>
          </a:xfrm>
        </p:grpSpPr>
        <p:sp>
          <p:nvSpPr>
            <p:cNvPr id="1392" name="Google Shape;1392;p55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5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5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5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5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5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5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5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5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5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5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5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5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5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5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5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5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5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5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5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5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5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5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5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5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5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5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5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5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5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5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5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5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5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5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5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5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5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5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5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5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5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5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5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5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5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5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5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5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5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5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3" name="Google Shape;1443;p55"/>
          <p:cNvSpPr txBox="1"/>
          <p:nvPr/>
        </p:nvSpPr>
        <p:spPr>
          <a:xfrm>
            <a:off x="763921" y="1094025"/>
            <a:ext cx="36969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بازارهای شرکت</a:t>
            </a:r>
          </a:p>
        </p:txBody>
      </p:sp>
      <p:sp>
        <p:nvSpPr>
          <p:cNvPr id="1444" name="Google Shape;1444;p55"/>
          <p:cNvSpPr txBox="1"/>
          <p:nvPr/>
        </p:nvSpPr>
        <p:spPr>
          <a:xfrm>
            <a:off x="763900" y="1451901"/>
            <a:ext cx="3696900" cy="39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تولید انبوده محصول و راه اندازی خطوط تولید</a:t>
            </a:r>
          </a:p>
        </p:txBody>
      </p:sp>
      <p:sp>
        <p:nvSpPr>
          <p:cNvPr id="1445" name="Google Shape;1445;p55"/>
          <p:cNvSpPr txBox="1"/>
          <p:nvPr/>
        </p:nvSpPr>
        <p:spPr>
          <a:xfrm>
            <a:off x="5118152" y="1094025"/>
            <a:ext cx="30024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نرخ رشد فروش</a:t>
            </a:r>
          </a:p>
        </p:txBody>
      </p:sp>
      <p:sp>
        <p:nvSpPr>
          <p:cNvPr id="1446" name="Google Shape;1446;p55"/>
          <p:cNvSpPr txBox="1"/>
          <p:nvPr/>
        </p:nvSpPr>
        <p:spPr>
          <a:xfrm>
            <a:off x="5118100" y="1451902"/>
            <a:ext cx="3002400" cy="39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تولید انبوده محصول و راه اندازی خطوط تولید</a:t>
            </a:r>
          </a:p>
        </p:txBody>
      </p:sp>
      <p:sp>
        <p:nvSpPr>
          <p:cNvPr id="1448" name="Google Shape;1448;p55"/>
          <p:cNvSpPr/>
          <p:nvPr/>
        </p:nvSpPr>
        <p:spPr>
          <a:xfrm>
            <a:off x="1384325" y="2700013"/>
            <a:ext cx="162000" cy="1620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9" name="Google Shape;1449;p55"/>
          <p:cNvSpPr/>
          <p:nvPr/>
        </p:nvSpPr>
        <p:spPr>
          <a:xfrm>
            <a:off x="2279650" y="2473488"/>
            <a:ext cx="162000" cy="162000"/>
          </a:xfrm>
          <a:prstGeom prst="roundRect">
            <a:avLst>
              <a:gd name="adj" fmla="val 1666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0" name="Google Shape;1450;p55"/>
          <p:cNvSpPr txBox="1"/>
          <p:nvPr/>
        </p:nvSpPr>
        <p:spPr>
          <a:xfrm>
            <a:off x="6875184" y="2031313"/>
            <a:ext cx="16476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اروپا</a:t>
            </a:r>
            <a:endParaRPr lang="fa-IR" sz="2000" b="1" dirty="0"/>
          </a:p>
        </p:txBody>
      </p:sp>
      <p:sp>
        <p:nvSpPr>
          <p:cNvPr id="1451" name="Google Shape;1451;p55"/>
          <p:cNvSpPr txBox="1"/>
          <p:nvPr/>
        </p:nvSpPr>
        <p:spPr>
          <a:xfrm>
            <a:off x="6543567" y="2409075"/>
            <a:ext cx="1979208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algn="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بازار و فروش در اروپا</a:t>
            </a:r>
          </a:p>
        </p:txBody>
      </p:sp>
      <p:sp>
        <p:nvSpPr>
          <p:cNvPr id="1452" name="Google Shape;1452;p55"/>
          <p:cNvSpPr txBox="1"/>
          <p:nvPr/>
        </p:nvSpPr>
        <p:spPr>
          <a:xfrm>
            <a:off x="6875212" y="3205103"/>
            <a:ext cx="16476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آمریکا</a:t>
            </a:r>
            <a:endParaRPr lang="fa-IR" sz="2000" b="1" dirty="0"/>
          </a:p>
        </p:txBody>
      </p:sp>
      <p:sp>
        <p:nvSpPr>
          <p:cNvPr id="1453" name="Google Shape;1453;p55"/>
          <p:cNvSpPr txBox="1"/>
          <p:nvPr/>
        </p:nvSpPr>
        <p:spPr>
          <a:xfrm>
            <a:off x="6543567" y="3562988"/>
            <a:ext cx="197921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algn="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بازار و فروش در آمریکا</a:t>
            </a:r>
          </a:p>
        </p:txBody>
      </p:sp>
      <p:sp>
        <p:nvSpPr>
          <p:cNvPr id="1454" name="Google Shape;1454;p55"/>
          <p:cNvSpPr/>
          <p:nvPr/>
        </p:nvSpPr>
        <p:spPr>
          <a:xfrm>
            <a:off x="8504049" y="3343977"/>
            <a:ext cx="162000" cy="1620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5" name="Google Shape;1455;p55"/>
          <p:cNvSpPr/>
          <p:nvPr/>
        </p:nvSpPr>
        <p:spPr>
          <a:xfrm>
            <a:off x="8504049" y="2187605"/>
            <a:ext cx="162000" cy="162000"/>
          </a:xfrm>
          <a:prstGeom prst="roundRect">
            <a:avLst>
              <a:gd name="adj" fmla="val 1666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456" name="Google Shape;1456;p55" title="Points scored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930450" y="1940350"/>
            <a:ext cx="1475100" cy="23503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" name="Google Shape;1461;p56"/>
          <p:cNvSpPr/>
          <p:nvPr/>
        </p:nvSpPr>
        <p:spPr>
          <a:xfrm>
            <a:off x="4896475" y="-983125"/>
            <a:ext cx="5348700" cy="4125300"/>
          </a:xfrm>
          <a:prstGeom prst="roundRect">
            <a:avLst>
              <a:gd name="adj" fmla="val 5466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2" name="Google Shape;1462;p56"/>
          <p:cNvSpPr/>
          <p:nvPr/>
        </p:nvSpPr>
        <p:spPr>
          <a:xfrm>
            <a:off x="4245800" y="1065450"/>
            <a:ext cx="4277100" cy="3012600"/>
          </a:xfrm>
          <a:prstGeom prst="roundRect">
            <a:avLst>
              <a:gd name="adj" fmla="val 491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3" name="Google Shape;1463;p56"/>
          <p:cNvSpPr txBox="1">
            <a:spLocks noGrp="1"/>
          </p:cNvSpPr>
          <p:nvPr>
            <p:ph type="title"/>
          </p:nvPr>
        </p:nvSpPr>
        <p:spPr>
          <a:xfrm>
            <a:off x="621100" y="1770350"/>
            <a:ext cx="2997900" cy="9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تیزر شرکت</a:t>
            </a:r>
            <a:endParaRPr dirty="0"/>
          </a:p>
        </p:txBody>
      </p:sp>
      <p:sp>
        <p:nvSpPr>
          <p:cNvPr id="1464" name="Google Shape;1464;p56"/>
          <p:cNvSpPr txBox="1">
            <a:spLocks noGrp="1"/>
          </p:cNvSpPr>
          <p:nvPr>
            <p:ph type="subTitle" idx="1"/>
          </p:nvPr>
        </p:nvSpPr>
        <p:spPr>
          <a:xfrm>
            <a:off x="621100" y="2324945"/>
            <a:ext cx="2997900" cy="10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در این اسلاید می توانید ویدیوهای دلخواه خود را برای نمایش قرار دهید</a:t>
            </a:r>
          </a:p>
        </p:txBody>
      </p:sp>
      <p:grpSp>
        <p:nvGrpSpPr>
          <p:cNvPr id="1465" name="Google Shape;1465;p56"/>
          <p:cNvGrpSpPr/>
          <p:nvPr/>
        </p:nvGrpSpPr>
        <p:grpSpPr>
          <a:xfrm>
            <a:off x="4376194" y="3668321"/>
            <a:ext cx="4000003" cy="218487"/>
            <a:chOff x="4736300" y="3745525"/>
            <a:chExt cx="3197700" cy="174650"/>
          </a:xfrm>
        </p:grpSpPr>
        <p:sp>
          <p:nvSpPr>
            <p:cNvPr id="1466" name="Google Shape;1466;p56"/>
            <p:cNvSpPr/>
            <p:nvPr/>
          </p:nvSpPr>
          <p:spPr>
            <a:xfrm>
              <a:off x="4736300" y="3745525"/>
              <a:ext cx="3197700" cy="29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6"/>
            <p:cNvSpPr/>
            <p:nvPr/>
          </p:nvSpPr>
          <p:spPr>
            <a:xfrm>
              <a:off x="4736300" y="3745525"/>
              <a:ext cx="1702800" cy="29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6"/>
            <p:cNvSpPr/>
            <p:nvPr/>
          </p:nvSpPr>
          <p:spPr>
            <a:xfrm rot="5400000">
              <a:off x="4731050" y="3838550"/>
              <a:ext cx="77100" cy="666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69" name="Google Shape;1469;p56"/>
            <p:cNvGrpSpPr/>
            <p:nvPr/>
          </p:nvGrpSpPr>
          <p:grpSpPr>
            <a:xfrm>
              <a:off x="4917475" y="3834975"/>
              <a:ext cx="61775" cy="85200"/>
              <a:chOff x="4917475" y="3894325"/>
              <a:chExt cx="61775" cy="85200"/>
            </a:xfrm>
          </p:grpSpPr>
          <p:sp>
            <p:nvSpPr>
              <p:cNvPr id="1470" name="Google Shape;1470;p56"/>
              <p:cNvSpPr/>
              <p:nvPr/>
            </p:nvSpPr>
            <p:spPr>
              <a:xfrm>
                <a:off x="4917475" y="3894325"/>
                <a:ext cx="21300" cy="852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56"/>
              <p:cNvSpPr/>
              <p:nvPr/>
            </p:nvSpPr>
            <p:spPr>
              <a:xfrm>
                <a:off x="4957950" y="3894325"/>
                <a:ext cx="21300" cy="852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37150" y="1312651"/>
            <a:ext cx="4021342" cy="2262005"/>
          </a:xfrm>
          <a:prstGeom prst="rect">
            <a:avLst/>
          </a:prstGeom>
        </p:spPr>
      </p:pic>
      <p:sp>
        <p:nvSpPr>
          <p:cNvPr id="1475" name="Google Shape;1475;p56"/>
          <p:cNvSpPr/>
          <p:nvPr/>
        </p:nvSpPr>
        <p:spPr>
          <a:xfrm flipH="1">
            <a:off x="8241250" y="-74278"/>
            <a:ext cx="902750" cy="902333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6" name="Google Shape;1476;p56"/>
          <p:cNvSpPr/>
          <p:nvPr/>
        </p:nvSpPr>
        <p:spPr>
          <a:xfrm flipH="1">
            <a:off x="8343267" y="271992"/>
            <a:ext cx="460058" cy="460058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42A8350-2275-0F68-28B3-ED1DC9619A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1695"/>
          <a:stretch/>
        </p:blipFill>
        <p:spPr>
          <a:xfrm>
            <a:off x="4734118" y="1609942"/>
            <a:ext cx="1356027" cy="1579066"/>
          </a:xfrm>
          <a:prstGeom prst="rect">
            <a:avLst/>
          </a:prstGeom>
        </p:spPr>
      </p:pic>
      <p:sp>
        <p:nvSpPr>
          <p:cNvPr id="5" name="Google Shape;1473;p56">
            <a:extLst>
              <a:ext uri="{FF2B5EF4-FFF2-40B4-BE49-F238E27FC236}">
                <a16:creationId xmlns:a16="http://schemas.microsoft.com/office/drawing/2014/main" id="{E993FBF6-1A19-285C-BCC0-9D882585E87A}"/>
              </a:ext>
            </a:extLst>
          </p:cNvPr>
          <p:cNvSpPr/>
          <p:nvPr/>
        </p:nvSpPr>
        <p:spPr>
          <a:xfrm>
            <a:off x="5847158" y="2003893"/>
            <a:ext cx="945300" cy="9453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Google Shape;1474;p56">
            <a:extLst>
              <a:ext uri="{FF2B5EF4-FFF2-40B4-BE49-F238E27FC236}">
                <a16:creationId xmlns:a16="http://schemas.microsoft.com/office/drawing/2014/main" id="{D63DEA8B-87F8-CF5B-4219-570D4BF730A8}"/>
              </a:ext>
            </a:extLst>
          </p:cNvPr>
          <p:cNvSpPr/>
          <p:nvPr/>
        </p:nvSpPr>
        <p:spPr>
          <a:xfrm rot="5400000">
            <a:off x="6150745" y="2302705"/>
            <a:ext cx="450900" cy="389400"/>
          </a:xfrm>
          <a:prstGeom prst="triangle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Google Shape;848;p30">
            <a:extLst>
              <a:ext uri="{FF2B5EF4-FFF2-40B4-BE49-F238E27FC236}">
                <a16:creationId xmlns:a16="http://schemas.microsoft.com/office/drawing/2014/main" id="{EF6AD65C-AFDA-36CD-B1DE-5359740FAC97}"/>
              </a:ext>
            </a:extLst>
          </p:cNvPr>
          <p:cNvSpPr/>
          <p:nvPr/>
        </p:nvSpPr>
        <p:spPr>
          <a:xfrm flipH="1">
            <a:off x="4428907" y="2697050"/>
            <a:ext cx="836776" cy="877606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" name="Google Shape;1525;p59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آیکون های اضافی</a:t>
            </a:r>
            <a:endParaRPr dirty="0"/>
          </a:p>
        </p:txBody>
      </p:sp>
      <p:grpSp>
        <p:nvGrpSpPr>
          <p:cNvPr id="1526" name="Google Shape;1526;p59"/>
          <p:cNvGrpSpPr/>
          <p:nvPr/>
        </p:nvGrpSpPr>
        <p:grpSpPr>
          <a:xfrm>
            <a:off x="1310091" y="1259243"/>
            <a:ext cx="238416" cy="333530"/>
            <a:chOff x="1310091" y="1259243"/>
            <a:chExt cx="238416" cy="333530"/>
          </a:xfrm>
        </p:grpSpPr>
        <p:sp>
          <p:nvSpPr>
            <p:cNvPr id="1527" name="Google Shape;1527;p59"/>
            <p:cNvSpPr/>
            <p:nvPr/>
          </p:nvSpPr>
          <p:spPr>
            <a:xfrm>
              <a:off x="1310091" y="1553543"/>
              <a:ext cx="238416" cy="39229"/>
            </a:xfrm>
            <a:custGeom>
              <a:avLst/>
              <a:gdLst/>
              <a:ahLst/>
              <a:cxnLst/>
              <a:rect l="l" t="t" r="r" b="b"/>
              <a:pathLst>
                <a:path w="10271" h="1690" extrusionOk="0">
                  <a:moveTo>
                    <a:pt x="1066" y="0"/>
                  </a:moveTo>
                  <a:cubicBezTo>
                    <a:pt x="0" y="42"/>
                    <a:pt x="0" y="1634"/>
                    <a:pt x="1066" y="1689"/>
                  </a:cubicBezTo>
                  <a:lnTo>
                    <a:pt x="9205" y="1689"/>
                  </a:lnTo>
                  <a:cubicBezTo>
                    <a:pt x="10271" y="1634"/>
                    <a:pt x="10271" y="42"/>
                    <a:pt x="92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9"/>
            <p:cNvSpPr/>
            <p:nvPr/>
          </p:nvSpPr>
          <p:spPr>
            <a:xfrm>
              <a:off x="1310091" y="1259243"/>
              <a:ext cx="238416" cy="39206"/>
            </a:xfrm>
            <a:custGeom>
              <a:avLst/>
              <a:gdLst/>
              <a:ahLst/>
              <a:cxnLst/>
              <a:rect l="l" t="t" r="r" b="b"/>
              <a:pathLst>
                <a:path w="10271" h="1689" extrusionOk="0">
                  <a:moveTo>
                    <a:pt x="1066" y="0"/>
                  </a:moveTo>
                  <a:cubicBezTo>
                    <a:pt x="0" y="55"/>
                    <a:pt x="0" y="1633"/>
                    <a:pt x="1066" y="1689"/>
                  </a:cubicBezTo>
                  <a:lnTo>
                    <a:pt x="9205" y="1689"/>
                  </a:lnTo>
                  <a:cubicBezTo>
                    <a:pt x="10271" y="1633"/>
                    <a:pt x="10271" y="55"/>
                    <a:pt x="92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9"/>
            <p:cNvSpPr/>
            <p:nvPr/>
          </p:nvSpPr>
          <p:spPr>
            <a:xfrm>
              <a:off x="1399416" y="1363982"/>
              <a:ext cx="60097" cy="23793"/>
            </a:xfrm>
            <a:custGeom>
              <a:avLst/>
              <a:gdLst/>
              <a:ahLst/>
              <a:cxnLst/>
              <a:rect l="l" t="t" r="r" b="b"/>
              <a:pathLst>
                <a:path w="2589" h="1025" extrusionOk="0">
                  <a:moveTo>
                    <a:pt x="0" y="0"/>
                  </a:moveTo>
                  <a:cubicBezTo>
                    <a:pt x="180" y="346"/>
                    <a:pt x="471" y="609"/>
                    <a:pt x="817" y="789"/>
                  </a:cubicBezTo>
                  <a:lnTo>
                    <a:pt x="1288" y="1024"/>
                  </a:lnTo>
                  <a:lnTo>
                    <a:pt x="1744" y="789"/>
                  </a:lnTo>
                  <a:cubicBezTo>
                    <a:pt x="2104" y="623"/>
                    <a:pt x="2395" y="346"/>
                    <a:pt x="2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9"/>
            <p:cNvSpPr/>
            <p:nvPr/>
          </p:nvSpPr>
          <p:spPr>
            <a:xfrm>
              <a:off x="1334837" y="1317718"/>
              <a:ext cx="188927" cy="216549"/>
            </a:xfrm>
            <a:custGeom>
              <a:avLst/>
              <a:gdLst/>
              <a:ahLst/>
              <a:cxnLst/>
              <a:rect l="l" t="t" r="r" b="b"/>
              <a:pathLst>
                <a:path w="8139" h="9329" extrusionOk="0">
                  <a:moveTo>
                    <a:pt x="0" y="0"/>
                  </a:moveTo>
                  <a:lnTo>
                    <a:pt x="0" y="1038"/>
                  </a:lnTo>
                  <a:cubicBezTo>
                    <a:pt x="0" y="2464"/>
                    <a:pt x="692" y="3820"/>
                    <a:pt x="1855" y="4665"/>
                  </a:cubicBezTo>
                  <a:cubicBezTo>
                    <a:pt x="692" y="5509"/>
                    <a:pt x="0" y="6851"/>
                    <a:pt x="0" y="8291"/>
                  </a:cubicBezTo>
                  <a:lnTo>
                    <a:pt x="0" y="9315"/>
                  </a:lnTo>
                  <a:lnTo>
                    <a:pt x="1689" y="9315"/>
                  </a:lnTo>
                  <a:lnTo>
                    <a:pt x="1689" y="8858"/>
                  </a:lnTo>
                  <a:cubicBezTo>
                    <a:pt x="1689" y="8844"/>
                    <a:pt x="1689" y="8831"/>
                    <a:pt x="1689" y="8817"/>
                  </a:cubicBezTo>
                  <a:cubicBezTo>
                    <a:pt x="1786" y="7876"/>
                    <a:pt x="2367" y="7059"/>
                    <a:pt x="3225" y="6630"/>
                  </a:cubicBezTo>
                  <a:lnTo>
                    <a:pt x="3640" y="6422"/>
                  </a:lnTo>
                  <a:lnTo>
                    <a:pt x="3640" y="3737"/>
                  </a:lnTo>
                  <a:lnTo>
                    <a:pt x="3225" y="3543"/>
                  </a:lnTo>
                  <a:cubicBezTo>
                    <a:pt x="2478" y="3170"/>
                    <a:pt x="1938" y="2491"/>
                    <a:pt x="1758" y="1675"/>
                  </a:cubicBezTo>
                  <a:cubicBezTo>
                    <a:pt x="1689" y="1412"/>
                    <a:pt x="1896" y="1163"/>
                    <a:pt x="2173" y="1163"/>
                  </a:cubicBezTo>
                  <a:lnTo>
                    <a:pt x="5980" y="1163"/>
                  </a:lnTo>
                  <a:cubicBezTo>
                    <a:pt x="6243" y="1163"/>
                    <a:pt x="6450" y="1412"/>
                    <a:pt x="6381" y="1675"/>
                  </a:cubicBezTo>
                  <a:cubicBezTo>
                    <a:pt x="6201" y="2491"/>
                    <a:pt x="5647" y="3170"/>
                    <a:pt x="4900" y="3543"/>
                  </a:cubicBezTo>
                  <a:lnTo>
                    <a:pt x="4485" y="3751"/>
                  </a:lnTo>
                  <a:lnTo>
                    <a:pt x="4485" y="6422"/>
                  </a:lnTo>
                  <a:lnTo>
                    <a:pt x="4900" y="6644"/>
                  </a:lnTo>
                  <a:cubicBezTo>
                    <a:pt x="5758" y="7059"/>
                    <a:pt x="6326" y="7889"/>
                    <a:pt x="6436" y="8831"/>
                  </a:cubicBezTo>
                  <a:cubicBezTo>
                    <a:pt x="6436" y="8844"/>
                    <a:pt x="6436" y="8858"/>
                    <a:pt x="6436" y="8872"/>
                  </a:cubicBezTo>
                  <a:lnTo>
                    <a:pt x="6436" y="9329"/>
                  </a:lnTo>
                  <a:lnTo>
                    <a:pt x="8139" y="9329"/>
                  </a:lnTo>
                  <a:lnTo>
                    <a:pt x="8139" y="8291"/>
                  </a:lnTo>
                  <a:cubicBezTo>
                    <a:pt x="8139" y="6851"/>
                    <a:pt x="7447" y="5495"/>
                    <a:pt x="6270" y="4665"/>
                  </a:cubicBezTo>
                  <a:cubicBezTo>
                    <a:pt x="7447" y="3820"/>
                    <a:pt x="8125" y="2464"/>
                    <a:pt x="8139" y="1038"/>
                  </a:cubicBezTo>
                  <a:lnTo>
                    <a:pt x="8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9"/>
            <p:cNvSpPr/>
            <p:nvPr/>
          </p:nvSpPr>
          <p:spPr>
            <a:xfrm>
              <a:off x="1393636" y="1483810"/>
              <a:ext cx="71332" cy="50162"/>
            </a:xfrm>
            <a:custGeom>
              <a:avLst/>
              <a:gdLst/>
              <a:ahLst/>
              <a:cxnLst/>
              <a:rect l="l" t="t" r="r" b="b"/>
              <a:pathLst>
                <a:path w="3073" h="2161" extrusionOk="0">
                  <a:moveTo>
                    <a:pt x="1537" y="1"/>
                  </a:moveTo>
                  <a:lnTo>
                    <a:pt x="1066" y="236"/>
                  </a:lnTo>
                  <a:cubicBezTo>
                    <a:pt x="485" y="527"/>
                    <a:pt x="83" y="1094"/>
                    <a:pt x="0" y="1745"/>
                  </a:cubicBezTo>
                  <a:lnTo>
                    <a:pt x="0" y="2160"/>
                  </a:lnTo>
                  <a:lnTo>
                    <a:pt x="3073" y="2160"/>
                  </a:lnTo>
                  <a:lnTo>
                    <a:pt x="3073" y="1745"/>
                  </a:lnTo>
                  <a:cubicBezTo>
                    <a:pt x="2990" y="1094"/>
                    <a:pt x="2588" y="527"/>
                    <a:pt x="2007" y="236"/>
                  </a:cubicBezTo>
                  <a:lnTo>
                    <a:pt x="15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2" name="Google Shape;1532;p59"/>
          <p:cNvGrpSpPr/>
          <p:nvPr/>
        </p:nvGrpSpPr>
        <p:grpSpPr>
          <a:xfrm>
            <a:off x="1957513" y="1260032"/>
            <a:ext cx="333192" cy="332734"/>
            <a:chOff x="1957513" y="1260032"/>
            <a:chExt cx="333192" cy="332734"/>
          </a:xfrm>
        </p:grpSpPr>
        <p:sp>
          <p:nvSpPr>
            <p:cNvPr id="1533" name="Google Shape;1533;p59"/>
            <p:cNvSpPr/>
            <p:nvPr/>
          </p:nvSpPr>
          <p:spPr>
            <a:xfrm>
              <a:off x="2182730" y="1260032"/>
              <a:ext cx="39229" cy="77298"/>
            </a:xfrm>
            <a:custGeom>
              <a:avLst/>
              <a:gdLst/>
              <a:ahLst/>
              <a:cxnLst/>
              <a:rect l="l" t="t" r="r" b="b"/>
              <a:pathLst>
                <a:path w="1690" h="3330" extrusionOk="0">
                  <a:moveTo>
                    <a:pt x="845" y="1"/>
                  </a:moveTo>
                  <a:cubicBezTo>
                    <a:pt x="437" y="1"/>
                    <a:pt x="29" y="271"/>
                    <a:pt x="1" y="810"/>
                  </a:cubicBezTo>
                  <a:lnTo>
                    <a:pt x="1" y="2485"/>
                  </a:lnTo>
                  <a:cubicBezTo>
                    <a:pt x="1" y="2956"/>
                    <a:pt x="375" y="3329"/>
                    <a:pt x="845" y="3329"/>
                  </a:cubicBezTo>
                  <a:cubicBezTo>
                    <a:pt x="1316" y="3329"/>
                    <a:pt x="1690" y="2956"/>
                    <a:pt x="1690" y="2485"/>
                  </a:cubicBezTo>
                  <a:lnTo>
                    <a:pt x="1690" y="810"/>
                  </a:lnTo>
                  <a:cubicBezTo>
                    <a:pt x="1662" y="271"/>
                    <a:pt x="1254" y="1"/>
                    <a:pt x="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9"/>
            <p:cNvSpPr/>
            <p:nvPr/>
          </p:nvSpPr>
          <p:spPr>
            <a:xfrm>
              <a:off x="1957513" y="1298427"/>
              <a:ext cx="333192" cy="79387"/>
            </a:xfrm>
            <a:custGeom>
              <a:avLst/>
              <a:gdLst/>
              <a:ahLst/>
              <a:cxnLst/>
              <a:rect l="l" t="t" r="r" b="b"/>
              <a:pathLst>
                <a:path w="14354" h="3420" extrusionOk="0">
                  <a:moveTo>
                    <a:pt x="1537" y="1"/>
                  </a:moveTo>
                  <a:cubicBezTo>
                    <a:pt x="679" y="1"/>
                    <a:pt x="0" y="679"/>
                    <a:pt x="0" y="1537"/>
                  </a:cubicBezTo>
                  <a:lnTo>
                    <a:pt x="0" y="3419"/>
                  </a:lnTo>
                  <a:lnTo>
                    <a:pt x="14354" y="3419"/>
                  </a:lnTo>
                  <a:lnTo>
                    <a:pt x="14354" y="1537"/>
                  </a:lnTo>
                  <a:cubicBezTo>
                    <a:pt x="14354" y="679"/>
                    <a:pt x="13662" y="1"/>
                    <a:pt x="12817" y="1"/>
                  </a:cubicBezTo>
                  <a:lnTo>
                    <a:pt x="12222" y="1"/>
                  </a:lnTo>
                  <a:lnTo>
                    <a:pt x="12222" y="831"/>
                  </a:lnTo>
                  <a:cubicBezTo>
                    <a:pt x="12250" y="1786"/>
                    <a:pt x="11488" y="2575"/>
                    <a:pt x="10533" y="2575"/>
                  </a:cubicBezTo>
                  <a:cubicBezTo>
                    <a:pt x="9592" y="2575"/>
                    <a:pt x="8831" y="1786"/>
                    <a:pt x="8859" y="831"/>
                  </a:cubicBezTo>
                  <a:lnTo>
                    <a:pt x="8859" y="1"/>
                  </a:lnTo>
                  <a:lnTo>
                    <a:pt x="5495" y="1"/>
                  </a:lnTo>
                  <a:lnTo>
                    <a:pt x="5495" y="831"/>
                  </a:lnTo>
                  <a:cubicBezTo>
                    <a:pt x="5523" y="1786"/>
                    <a:pt x="4762" y="2575"/>
                    <a:pt x="3807" y="2575"/>
                  </a:cubicBezTo>
                  <a:cubicBezTo>
                    <a:pt x="2852" y="2575"/>
                    <a:pt x="2090" y="1786"/>
                    <a:pt x="2132" y="831"/>
                  </a:cubicBezTo>
                  <a:lnTo>
                    <a:pt x="2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9"/>
            <p:cNvSpPr/>
            <p:nvPr/>
          </p:nvSpPr>
          <p:spPr>
            <a:xfrm>
              <a:off x="2026272" y="1260032"/>
              <a:ext cx="39206" cy="77298"/>
            </a:xfrm>
            <a:custGeom>
              <a:avLst/>
              <a:gdLst/>
              <a:ahLst/>
              <a:cxnLst/>
              <a:rect l="l" t="t" r="r" b="b"/>
              <a:pathLst>
                <a:path w="1689" h="3330" extrusionOk="0">
                  <a:moveTo>
                    <a:pt x="845" y="1"/>
                  </a:moveTo>
                  <a:cubicBezTo>
                    <a:pt x="436" y="1"/>
                    <a:pt x="28" y="271"/>
                    <a:pt x="0" y="810"/>
                  </a:cubicBezTo>
                  <a:lnTo>
                    <a:pt x="0" y="2485"/>
                  </a:lnTo>
                  <a:cubicBezTo>
                    <a:pt x="0" y="2956"/>
                    <a:pt x="388" y="3329"/>
                    <a:pt x="845" y="3329"/>
                  </a:cubicBezTo>
                  <a:cubicBezTo>
                    <a:pt x="1315" y="3329"/>
                    <a:pt x="1689" y="2956"/>
                    <a:pt x="1689" y="2485"/>
                  </a:cubicBezTo>
                  <a:lnTo>
                    <a:pt x="1689" y="810"/>
                  </a:lnTo>
                  <a:cubicBezTo>
                    <a:pt x="1661" y="271"/>
                    <a:pt x="1253" y="1"/>
                    <a:pt x="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9"/>
            <p:cNvSpPr/>
            <p:nvPr/>
          </p:nvSpPr>
          <p:spPr>
            <a:xfrm>
              <a:off x="1957513" y="1397386"/>
              <a:ext cx="333192" cy="195380"/>
            </a:xfrm>
            <a:custGeom>
              <a:avLst/>
              <a:gdLst/>
              <a:ahLst/>
              <a:cxnLst/>
              <a:rect l="l" t="t" r="r" b="b"/>
              <a:pathLst>
                <a:path w="14354" h="8417" extrusionOk="0">
                  <a:moveTo>
                    <a:pt x="5917" y="1267"/>
                  </a:moveTo>
                  <a:cubicBezTo>
                    <a:pt x="6199" y="1267"/>
                    <a:pt x="6486" y="1339"/>
                    <a:pt x="6755" y="1495"/>
                  </a:cubicBezTo>
                  <a:cubicBezTo>
                    <a:pt x="7751" y="2063"/>
                    <a:pt x="7904" y="3447"/>
                    <a:pt x="7045" y="4208"/>
                  </a:cubicBezTo>
                  <a:cubicBezTo>
                    <a:pt x="7405" y="4527"/>
                    <a:pt x="7613" y="4983"/>
                    <a:pt x="7613" y="5468"/>
                  </a:cubicBezTo>
                  <a:cubicBezTo>
                    <a:pt x="7613" y="6354"/>
                    <a:pt x="6935" y="7073"/>
                    <a:pt x="6049" y="7143"/>
                  </a:cubicBezTo>
                  <a:cubicBezTo>
                    <a:pt x="6013" y="7145"/>
                    <a:pt x="5977" y="7146"/>
                    <a:pt x="5941" y="7146"/>
                  </a:cubicBezTo>
                  <a:cubicBezTo>
                    <a:pt x="5113" y="7146"/>
                    <a:pt x="4383" y="6539"/>
                    <a:pt x="4263" y="5703"/>
                  </a:cubicBezTo>
                  <a:cubicBezTo>
                    <a:pt x="4250" y="5620"/>
                    <a:pt x="4250" y="5551"/>
                    <a:pt x="4250" y="5468"/>
                  </a:cubicBezTo>
                  <a:cubicBezTo>
                    <a:pt x="4263" y="5205"/>
                    <a:pt x="4464" y="5073"/>
                    <a:pt x="4667" y="5073"/>
                  </a:cubicBezTo>
                  <a:cubicBezTo>
                    <a:pt x="4869" y="5073"/>
                    <a:pt x="5073" y="5205"/>
                    <a:pt x="5094" y="5468"/>
                  </a:cubicBezTo>
                  <a:cubicBezTo>
                    <a:pt x="5094" y="5509"/>
                    <a:pt x="5094" y="5551"/>
                    <a:pt x="5094" y="5592"/>
                  </a:cubicBezTo>
                  <a:cubicBezTo>
                    <a:pt x="5155" y="6040"/>
                    <a:pt x="5539" y="6309"/>
                    <a:pt x="5932" y="6309"/>
                  </a:cubicBezTo>
                  <a:cubicBezTo>
                    <a:pt x="6159" y="6309"/>
                    <a:pt x="6389" y="6219"/>
                    <a:pt x="6561" y="6022"/>
                  </a:cubicBezTo>
                  <a:cubicBezTo>
                    <a:pt x="7032" y="5482"/>
                    <a:pt x="6644" y="4624"/>
                    <a:pt x="5924" y="4624"/>
                  </a:cubicBezTo>
                  <a:cubicBezTo>
                    <a:pt x="5398" y="4596"/>
                    <a:pt x="5398" y="3821"/>
                    <a:pt x="5924" y="3779"/>
                  </a:cubicBezTo>
                  <a:cubicBezTo>
                    <a:pt x="6630" y="3779"/>
                    <a:pt x="7032" y="2963"/>
                    <a:pt x="6575" y="2409"/>
                  </a:cubicBezTo>
                  <a:cubicBezTo>
                    <a:pt x="6399" y="2196"/>
                    <a:pt x="6162" y="2098"/>
                    <a:pt x="5928" y="2098"/>
                  </a:cubicBezTo>
                  <a:cubicBezTo>
                    <a:pt x="5556" y="2098"/>
                    <a:pt x="5193" y="2349"/>
                    <a:pt x="5108" y="2783"/>
                  </a:cubicBezTo>
                  <a:cubicBezTo>
                    <a:pt x="5060" y="3019"/>
                    <a:pt x="4882" y="3124"/>
                    <a:pt x="4702" y="3124"/>
                  </a:cubicBezTo>
                  <a:cubicBezTo>
                    <a:pt x="4460" y="3124"/>
                    <a:pt x="4214" y="2934"/>
                    <a:pt x="4277" y="2617"/>
                  </a:cubicBezTo>
                  <a:cubicBezTo>
                    <a:pt x="4439" y="1798"/>
                    <a:pt x="5155" y="1267"/>
                    <a:pt x="5917" y="1267"/>
                  </a:cubicBezTo>
                  <a:close/>
                  <a:moveTo>
                    <a:pt x="9689" y="1260"/>
                  </a:moveTo>
                  <a:cubicBezTo>
                    <a:pt x="9911" y="1260"/>
                    <a:pt x="10104" y="1440"/>
                    <a:pt x="10104" y="1675"/>
                  </a:cubicBezTo>
                  <a:lnTo>
                    <a:pt x="10104" y="6727"/>
                  </a:lnTo>
                  <a:cubicBezTo>
                    <a:pt x="10118" y="7025"/>
                    <a:pt x="9897" y="7174"/>
                    <a:pt x="9677" y="7174"/>
                  </a:cubicBezTo>
                  <a:cubicBezTo>
                    <a:pt x="9457" y="7174"/>
                    <a:pt x="9239" y="7025"/>
                    <a:pt x="9260" y="6727"/>
                  </a:cubicBezTo>
                  <a:lnTo>
                    <a:pt x="9260" y="2104"/>
                  </a:lnTo>
                  <a:lnTo>
                    <a:pt x="8596" y="2104"/>
                  </a:lnTo>
                  <a:cubicBezTo>
                    <a:pt x="8070" y="2063"/>
                    <a:pt x="8070" y="1288"/>
                    <a:pt x="8596" y="1260"/>
                  </a:cubicBezTo>
                  <a:close/>
                  <a:moveTo>
                    <a:pt x="0" y="1"/>
                  </a:moveTo>
                  <a:lnTo>
                    <a:pt x="0" y="6866"/>
                  </a:lnTo>
                  <a:cubicBezTo>
                    <a:pt x="0" y="7724"/>
                    <a:pt x="679" y="8402"/>
                    <a:pt x="1537" y="8416"/>
                  </a:cubicBezTo>
                  <a:lnTo>
                    <a:pt x="12817" y="8416"/>
                  </a:lnTo>
                  <a:cubicBezTo>
                    <a:pt x="13662" y="8402"/>
                    <a:pt x="14354" y="7724"/>
                    <a:pt x="14354" y="6866"/>
                  </a:cubicBezTo>
                  <a:lnTo>
                    <a:pt x="143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" name="Google Shape;1537;p59"/>
          <p:cNvGrpSpPr/>
          <p:nvPr/>
        </p:nvGrpSpPr>
        <p:grpSpPr>
          <a:xfrm>
            <a:off x="2616821" y="1259243"/>
            <a:ext cx="336729" cy="333527"/>
            <a:chOff x="2616821" y="1259243"/>
            <a:chExt cx="336729" cy="333527"/>
          </a:xfrm>
        </p:grpSpPr>
        <p:sp>
          <p:nvSpPr>
            <p:cNvPr id="1538" name="Google Shape;1538;p59"/>
            <p:cNvSpPr/>
            <p:nvPr/>
          </p:nvSpPr>
          <p:spPr>
            <a:xfrm>
              <a:off x="2699066" y="1311171"/>
              <a:ext cx="83890" cy="71773"/>
            </a:xfrm>
            <a:custGeom>
              <a:avLst/>
              <a:gdLst/>
              <a:ahLst/>
              <a:cxnLst/>
              <a:rect l="l" t="t" r="r" b="b"/>
              <a:pathLst>
                <a:path w="3614" h="3092" extrusionOk="0">
                  <a:moveTo>
                    <a:pt x="2060" y="1"/>
                  </a:moveTo>
                  <a:cubicBezTo>
                    <a:pt x="1678" y="1"/>
                    <a:pt x="1288" y="143"/>
                    <a:pt x="970" y="462"/>
                  </a:cubicBezTo>
                  <a:cubicBezTo>
                    <a:pt x="1" y="1431"/>
                    <a:pt x="693" y="3092"/>
                    <a:pt x="2063" y="3092"/>
                  </a:cubicBezTo>
                  <a:cubicBezTo>
                    <a:pt x="2921" y="3092"/>
                    <a:pt x="3613" y="2400"/>
                    <a:pt x="3613" y="1555"/>
                  </a:cubicBezTo>
                  <a:cubicBezTo>
                    <a:pt x="3613" y="620"/>
                    <a:pt x="2855" y="1"/>
                    <a:pt x="20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9"/>
            <p:cNvSpPr/>
            <p:nvPr/>
          </p:nvSpPr>
          <p:spPr>
            <a:xfrm>
              <a:off x="2724137" y="1260125"/>
              <a:ext cx="45636" cy="36722"/>
            </a:xfrm>
            <a:custGeom>
              <a:avLst/>
              <a:gdLst/>
              <a:ahLst/>
              <a:cxnLst/>
              <a:rect l="l" t="t" r="r" b="b"/>
              <a:pathLst>
                <a:path w="1966" h="1582" extrusionOk="0">
                  <a:moveTo>
                    <a:pt x="983" y="0"/>
                  </a:moveTo>
                  <a:cubicBezTo>
                    <a:pt x="505" y="0"/>
                    <a:pt x="28" y="315"/>
                    <a:pt x="0" y="945"/>
                  </a:cubicBezTo>
                  <a:lnTo>
                    <a:pt x="0" y="1581"/>
                  </a:lnTo>
                  <a:cubicBezTo>
                    <a:pt x="312" y="1436"/>
                    <a:pt x="647" y="1363"/>
                    <a:pt x="983" y="1363"/>
                  </a:cubicBezTo>
                  <a:cubicBezTo>
                    <a:pt x="1319" y="1363"/>
                    <a:pt x="1654" y="1436"/>
                    <a:pt x="1966" y="1581"/>
                  </a:cubicBezTo>
                  <a:lnTo>
                    <a:pt x="1966" y="945"/>
                  </a:lnTo>
                  <a:cubicBezTo>
                    <a:pt x="1938" y="315"/>
                    <a:pt x="1461" y="0"/>
                    <a:pt x="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9"/>
            <p:cNvSpPr/>
            <p:nvPr/>
          </p:nvSpPr>
          <p:spPr>
            <a:xfrm>
              <a:off x="2720910" y="1485737"/>
              <a:ext cx="52391" cy="107033"/>
            </a:xfrm>
            <a:custGeom>
              <a:avLst/>
              <a:gdLst/>
              <a:ahLst/>
              <a:cxnLst/>
              <a:rect l="l" t="t" r="r" b="b"/>
              <a:pathLst>
                <a:path w="2257" h="4611" extrusionOk="0">
                  <a:moveTo>
                    <a:pt x="1122" y="1"/>
                  </a:moveTo>
                  <a:cubicBezTo>
                    <a:pt x="513" y="1"/>
                    <a:pt x="1" y="499"/>
                    <a:pt x="1" y="1122"/>
                  </a:cubicBezTo>
                  <a:lnTo>
                    <a:pt x="1" y="3489"/>
                  </a:lnTo>
                  <a:cubicBezTo>
                    <a:pt x="1" y="4098"/>
                    <a:pt x="499" y="4610"/>
                    <a:pt x="1122" y="4610"/>
                  </a:cubicBezTo>
                  <a:cubicBezTo>
                    <a:pt x="1745" y="4610"/>
                    <a:pt x="2257" y="4098"/>
                    <a:pt x="2257" y="3489"/>
                  </a:cubicBezTo>
                  <a:lnTo>
                    <a:pt x="2257" y="1122"/>
                  </a:lnTo>
                  <a:cubicBezTo>
                    <a:pt x="2257" y="499"/>
                    <a:pt x="1745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9"/>
            <p:cNvSpPr/>
            <p:nvPr/>
          </p:nvSpPr>
          <p:spPr>
            <a:xfrm>
              <a:off x="2789366" y="1259243"/>
              <a:ext cx="87720" cy="50766"/>
            </a:xfrm>
            <a:custGeom>
              <a:avLst/>
              <a:gdLst/>
              <a:ahLst/>
              <a:cxnLst/>
              <a:rect l="l" t="t" r="r" b="b"/>
              <a:pathLst>
                <a:path w="3779" h="2187" extrusionOk="0">
                  <a:moveTo>
                    <a:pt x="969" y="0"/>
                  </a:moveTo>
                  <a:cubicBezTo>
                    <a:pt x="858" y="0"/>
                    <a:pt x="747" y="55"/>
                    <a:pt x="664" y="138"/>
                  </a:cubicBezTo>
                  <a:lnTo>
                    <a:pt x="0" y="900"/>
                  </a:lnTo>
                  <a:lnTo>
                    <a:pt x="0" y="2187"/>
                  </a:lnTo>
                  <a:lnTo>
                    <a:pt x="1177" y="844"/>
                  </a:lnTo>
                  <a:lnTo>
                    <a:pt x="3225" y="844"/>
                  </a:lnTo>
                  <a:cubicBezTo>
                    <a:pt x="3779" y="844"/>
                    <a:pt x="3779" y="0"/>
                    <a:pt x="3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9"/>
            <p:cNvSpPr/>
            <p:nvPr/>
          </p:nvSpPr>
          <p:spPr>
            <a:xfrm>
              <a:off x="2616821" y="1259243"/>
              <a:ext cx="87720" cy="50766"/>
            </a:xfrm>
            <a:custGeom>
              <a:avLst/>
              <a:gdLst/>
              <a:ahLst/>
              <a:cxnLst/>
              <a:rect l="l" t="t" r="r" b="b"/>
              <a:pathLst>
                <a:path w="3779" h="2187" extrusionOk="0">
                  <a:moveTo>
                    <a:pt x="554" y="0"/>
                  </a:moveTo>
                  <a:cubicBezTo>
                    <a:pt x="0" y="0"/>
                    <a:pt x="0" y="844"/>
                    <a:pt x="554" y="844"/>
                  </a:cubicBezTo>
                  <a:lnTo>
                    <a:pt x="2616" y="844"/>
                  </a:lnTo>
                  <a:lnTo>
                    <a:pt x="3779" y="2187"/>
                  </a:lnTo>
                  <a:lnTo>
                    <a:pt x="3779" y="900"/>
                  </a:lnTo>
                  <a:lnTo>
                    <a:pt x="3115" y="138"/>
                  </a:lnTo>
                  <a:cubicBezTo>
                    <a:pt x="3045" y="55"/>
                    <a:pt x="2921" y="0"/>
                    <a:pt x="2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9"/>
            <p:cNvSpPr/>
            <p:nvPr/>
          </p:nvSpPr>
          <p:spPr>
            <a:xfrm>
              <a:off x="2630308" y="1338586"/>
              <a:ext cx="206939" cy="200185"/>
            </a:xfrm>
            <a:custGeom>
              <a:avLst/>
              <a:gdLst/>
              <a:ahLst/>
              <a:cxnLst/>
              <a:rect l="l" t="t" r="r" b="b"/>
              <a:pathLst>
                <a:path w="8915" h="8624" extrusionOk="0">
                  <a:moveTo>
                    <a:pt x="2672" y="1"/>
                  </a:moveTo>
                  <a:cubicBezTo>
                    <a:pt x="997" y="347"/>
                    <a:pt x="1" y="2063"/>
                    <a:pt x="540" y="3682"/>
                  </a:cubicBezTo>
                  <a:lnTo>
                    <a:pt x="1855" y="7586"/>
                  </a:lnTo>
                  <a:cubicBezTo>
                    <a:pt x="2021" y="8125"/>
                    <a:pt x="2492" y="8527"/>
                    <a:pt x="3060" y="8624"/>
                  </a:cubicBezTo>
                  <a:lnTo>
                    <a:pt x="3060" y="7461"/>
                  </a:lnTo>
                  <a:cubicBezTo>
                    <a:pt x="3060" y="6381"/>
                    <a:pt x="3945" y="5496"/>
                    <a:pt x="5025" y="5496"/>
                  </a:cubicBezTo>
                  <a:cubicBezTo>
                    <a:pt x="6105" y="5496"/>
                    <a:pt x="6990" y="6381"/>
                    <a:pt x="6990" y="7461"/>
                  </a:cubicBezTo>
                  <a:lnTo>
                    <a:pt x="6990" y="8624"/>
                  </a:lnTo>
                  <a:cubicBezTo>
                    <a:pt x="7558" y="8527"/>
                    <a:pt x="8015" y="8125"/>
                    <a:pt x="8195" y="7586"/>
                  </a:cubicBezTo>
                  <a:lnTo>
                    <a:pt x="8361" y="7115"/>
                  </a:lnTo>
                  <a:cubicBezTo>
                    <a:pt x="7766" y="6298"/>
                    <a:pt x="7461" y="5316"/>
                    <a:pt x="7461" y="4319"/>
                  </a:cubicBezTo>
                  <a:lnTo>
                    <a:pt x="7461" y="2229"/>
                  </a:lnTo>
                  <a:cubicBezTo>
                    <a:pt x="7461" y="1648"/>
                    <a:pt x="7890" y="1163"/>
                    <a:pt x="8458" y="1066"/>
                  </a:cubicBezTo>
                  <a:cubicBezTo>
                    <a:pt x="8624" y="1039"/>
                    <a:pt x="8776" y="970"/>
                    <a:pt x="8914" y="873"/>
                  </a:cubicBezTo>
                  <a:cubicBezTo>
                    <a:pt x="8499" y="430"/>
                    <a:pt x="7973" y="125"/>
                    <a:pt x="7378" y="1"/>
                  </a:cubicBezTo>
                  <a:lnTo>
                    <a:pt x="7378" y="1"/>
                  </a:lnTo>
                  <a:cubicBezTo>
                    <a:pt x="7406" y="125"/>
                    <a:pt x="7406" y="250"/>
                    <a:pt x="7406" y="374"/>
                  </a:cubicBezTo>
                  <a:cubicBezTo>
                    <a:pt x="7406" y="1689"/>
                    <a:pt x="6340" y="2755"/>
                    <a:pt x="5025" y="2755"/>
                  </a:cubicBezTo>
                  <a:cubicBezTo>
                    <a:pt x="3710" y="2755"/>
                    <a:pt x="2644" y="1689"/>
                    <a:pt x="2644" y="374"/>
                  </a:cubicBezTo>
                  <a:cubicBezTo>
                    <a:pt x="2644" y="250"/>
                    <a:pt x="2658" y="125"/>
                    <a:pt x="26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9"/>
            <p:cNvSpPr/>
            <p:nvPr/>
          </p:nvSpPr>
          <p:spPr>
            <a:xfrm>
              <a:off x="2823096" y="1357227"/>
              <a:ext cx="130454" cy="168848"/>
            </a:xfrm>
            <a:custGeom>
              <a:avLst/>
              <a:gdLst/>
              <a:ahLst/>
              <a:cxnLst/>
              <a:rect l="l" t="t" r="r" b="b"/>
              <a:pathLst>
                <a:path w="5620" h="7274" extrusionOk="0">
                  <a:moveTo>
                    <a:pt x="3995" y="2427"/>
                  </a:moveTo>
                  <a:cubicBezTo>
                    <a:pt x="4320" y="2427"/>
                    <a:pt x="4594" y="2843"/>
                    <a:pt x="4305" y="3142"/>
                  </a:cubicBezTo>
                  <a:lnTo>
                    <a:pt x="4291" y="3142"/>
                  </a:lnTo>
                  <a:lnTo>
                    <a:pt x="2713" y="4734"/>
                  </a:lnTo>
                  <a:cubicBezTo>
                    <a:pt x="2630" y="4817"/>
                    <a:pt x="2519" y="4859"/>
                    <a:pt x="2409" y="4859"/>
                  </a:cubicBezTo>
                  <a:cubicBezTo>
                    <a:pt x="2298" y="4859"/>
                    <a:pt x="2187" y="4817"/>
                    <a:pt x="2118" y="4734"/>
                  </a:cubicBezTo>
                  <a:lnTo>
                    <a:pt x="1315" y="3945"/>
                  </a:lnTo>
                  <a:cubicBezTo>
                    <a:pt x="1018" y="3638"/>
                    <a:pt x="1298" y="3217"/>
                    <a:pt x="1619" y="3217"/>
                  </a:cubicBezTo>
                  <a:cubicBezTo>
                    <a:pt x="1718" y="3217"/>
                    <a:pt x="1820" y="3256"/>
                    <a:pt x="1910" y="3350"/>
                  </a:cubicBezTo>
                  <a:lnTo>
                    <a:pt x="2409" y="3848"/>
                  </a:lnTo>
                  <a:lnTo>
                    <a:pt x="3710" y="2547"/>
                  </a:lnTo>
                  <a:cubicBezTo>
                    <a:pt x="3801" y="2463"/>
                    <a:pt x="3900" y="2427"/>
                    <a:pt x="3995" y="2427"/>
                  </a:cubicBezTo>
                  <a:close/>
                  <a:moveTo>
                    <a:pt x="1814" y="1"/>
                  </a:moveTo>
                  <a:cubicBezTo>
                    <a:pt x="1744" y="1"/>
                    <a:pt x="1661" y="42"/>
                    <a:pt x="1634" y="111"/>
                  </a:cubicBezTo>
                  <a:cubicBezTo>
                    <a:pt x="1371" y="637"/>
                    <a:pt x="872" y="997"/>
                    <a:pt x="291" y="1094"/>
                  </a:cubicBezTo>
                  <a:cubicBezTo>
                    <a:pt x="125" y="1122"/>
                    <a:pt x="0" y="1260"/>
                    <a:pt x="0" y="1426"/>
                  </a:cubicBezTo>
                  <a:lnTo>
                    <a:pt x="0" y="3516"/>
                  </a:lnTo>
                  <a:cubicBezTo>
                    <a:pt x="0" y="5205"/>
                    <a:pt x="1080" y="6700"/>
                    <a:pt x="2672" y="7253"/>
                  </a:cubicBezTo>
                  <a:cubicBezTo>
                    <a:pt x="2713" y="7267"/>
                    <a:pt x="2758" y="7274"/>
                    <a:pt x="2803" y="7274"/>
                  </a:cubicBezTo>
                  <a:cubicBezTo>
                    <a:pt x="2848" y="7274"/>
                    <a:pt x="2893" y="7267"/>
                    <a:pt x="2935" y="7253"/>
                  </a:cubicBezTo>
                  <a:cubicBezTo>
                    <a:pt x="4540" y="6700"/>
                    <a:pt x="5606" y="5205"/>
                    <a:pt x="5620" y="3516"/>
                  </a:cubicBezTo>
                  <a:lnTo>
                    <a:pt x="5620" y="1426"/>
                  </a:lnTo>
                  <a:cubicBezTo>
                    <a:pt x="5606" y="1260"/>
                    <a:pt x="5481" y="1122"/>
                    <a:pt x="5329" y="1094"/>
                  </a:cubicBezTo>
                  <a:cubicBezTo>
                    <a:pt x="4748" y="997"/>
                    <a:pt x="4250" y="637"/>
                    <a:pt x="3987" y="111"/>
                  </a:cubicBezTo>
                  <a:cubicBezTo>
                    <a:pt x="3959" y="42"/>
                    <a:pt x="3876" y="1"/>
                    <a:pt x="3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5" name="Google Shape;1545;p59"/>
          <p:cNvGrpSpPr/>
          <p:nvPr/>
        </p:nvGrpSpPr>
        <p:grpSpPr>
          <a:xfrm>
            <a:off x="3337737" y="1259243"/>
            <a:ext cx="317593" cy="333523"/>
            <a:chOff x="3337737" y="1259243"/>
            <a:chExt cx="317593" cy="333523"/>
          </a:xfrm>
        </p:grpSpPr>
        <p:sp>
          <p:nvSpPr>
            <p:cNvPr id="1546" name="Google Shape;1546;p59"/>
            <p:cNvSpPr/>
            <p:nvPr/>
          </p:nvSpPr>
          <p:spPr>
            <a:xfrm>
              <a:off x="3483680" y="1330880"/>
              <a:ext cx="22841" cy="19545"/>
            </a:xfrm>
            <a:custGeom>
              <a:avLst/>
              <a:gdLst/>
              <a:ahLst/>
              <a:cxnLst/>
              <a:rect l="l" t="t" r="r" b="b"/>
              <a:pathLst>
                <a:path w="984" h="842" extrusionOk="0">
                  <a:moveTo>
                    <a:pt x="554" y="1"/>
                  </a:moveTo>
                  <a:cubicBezTo>
                    <a:pt x="181" y="1"/>
                    <a:pt x="1" y="457"/>
                    <a:pt x="264" y="720"/>
                  </a:cubicBezTo>
                  <a:cubicBezTo>
                    <a:pt x="347" y="804"/>
                    <a:pt x="451" y="842"/>
                    <a:pt x="553" y="842"/>
                  </a:cubicBezTo>
                  <a:cubicBezTo>
                    <a:pt x="771" y="842"/>
                    <a:pt x="983" y="670"/>
                    <a:pt x="983" y="416"/>
                  </a:cubicBezTo>
                  <a:cubicBezTo>
                    <a:pt x="983" y="180"/>
                    <a:pt x="790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9"/>
            <p:cNvSpPr/>
            <p:nvPr/>
          </p:nvSpPr>
          <p:spPr>
            <a:xfrm>
              <a:off x="3421677" y="1403816"/>
              <a:ext cx="149744" cy="188950"/>
            </a:xfrm>
            <a:custGeom>
              <a:avLst/>
              <a:gdLst/>
              <a:ahLst/>
              <a:cxnLst/>
              <a:rect l="l" t="t" r="r" b="b"/>
              <a:pathLst>
                <a:path w="6451" h="8140" extrusionOk="0">
                  <a:moveTo>
                    <a:pt x="4428" y="2837"/>
                  </a:moveTo>
                  <a:cubicBezTo>
                    <a:pt x="4757" y="2837"/>
                    <a:pt x="5037" y="3265"/>
                    <a:pt x="4720" y="3571"/>
                  </a:cubicBezTo>
                  <a:lnTo>
                    <a:pt x="3128" y="5163"/>
                  </a:lnTo>
                  <a:cubicBezTo>
                    <a:pt x="3045" y="5239"/>
                    <a:pt x="2938" y="5277"/>
                    <a:pt x="2831" y="5277"/>
                  </a:cubicBezTo>
                  <a:cubicBezTo>
                    <a:pt x="2724" y="5277"/>
                    <a:pt x="2616" y="5239"/>
                    <a:pt x="2533" y="5163"/>
                  </a:cubicBezTo>
                  <a:lnTo>
                    <a:pt x="1744" y="4360"/>
                  </a:lnTo>
                  <a:cubicBezTo>
                    <a:pt x="1437" y="4053"/>
                    <a:pt x="1714" y="3632"/>
                    <a:pt x="2041" y="3632"/>
                  </a:cubicBezTo>
                  <a:cubicBezTo>
                    <a:pt x="2141" y="3632"/>
                    <a:pt x="2246" y="3671"/>
                    <a:pt x="2340" y="3765"/>
                  </a:cubicBezTo>
                  <a:lnTo>
                    <a:pt x="2838" y="4264"/>
                  </a:lnTo>
                  <a:lnTo>
                    <a:pt x="4125" y="2976"/>
                  </a:lnTo>
                  <a:cubicBezTo>
                    <a:pt x="4220" y="2878"/>
                    <a:pt x="4326" y="2837"/>
                    <a:pt x="4428" y="2837"/>
                  </a:cubicBezTo>
                  <a:close/>
                  <a:moveTo>
                    <a:pt x="2104" y="0"/>
                  </a:moveTo>
                  <a:cubicBezTo>
                    <a:pt x="1938" y="0"/>
                    <a:pt x="1800" y="84"/>
                    <a:pt x="1730" y="236"/>
                  </a:cubicBezTo>
                  <a:lnTo>
                    <a:pt x="1661" y="346"/>
                  </a:lnTo>
                  <a:cubicBezTo>
                    <a:pt x="1426" y="831"/>
                    <a:pt x="942" y="1122"/>
                    <a:pt x="416" y="1122"/>
                  </a:cubicBezTo>
                  <a:cubicBezTo>
                    <a:pt x="180" y="1122"/>
                    <a:pt x="0" y="1315"/>
                    <a:pt x="0" y="1537"/>
                  </a:cubicBezTo>
                  <a:lnTo>
                    <a:pt x="0" y="3945"/>
                  </a:lnTo>
                  <a:cubicBezTo>
                    <a:pt x="0" y="5869"/>
                    <a:pt x="1260" y="7558"/>
                    <a:pt x="3101" y="8111"/>
                  </a:cubicBezTo>
                  <a:cubicBezTo>
                    <a:pt x="3142" y="8125"/>
                    <a:pt x="3184" y="8139"/>
                    <a:pt x="3225" y="8139"/>
                  </a:cubicBezTo>
                  <a:cubicBezTo>
                    <a:pt x="3267" y="8139"/>
                    <a:pt x="3308" y="8125"/>
                    <a:pt x="3350" y="8111"/>
                  </a:cubicBezTo>
                  <a:cubicBezTo>
                    <a:pt x="5191" y="7558"/>
                    <a:pt x="6450" y="5869"/>
                    <a:pt x="6450" y="3945"/>
                  </a:cubicBezTo>
                  <a:lnTo>
                    <a:pt x="6450" y="1537"/>
                  </a:lnTo>
                  <a:cubicBezTo>
                    <a:pt x="6450" y="1302"/>
                    <a:pt x="6270" y="1122"/>
                    <a:pt x="6035" y="1122"/>
                  </a:cubicBezTo>
                  <a:cubicBezTo>
                    <a:pt x="5509" y="1122"/>
                    <a:pt x="5025" y="817"/>
                    <a:pt x="4789" y="346"/>
                  </a:cubicBezTo>
                  <a:lnTo>
                    <a:pt x="4720" y="222"/>
                  </a:lnTo>
                  <a:cubicBezTo>
                    <a:pt x="4651" y="84"/>
                    <a:pt x="4513" y="0"/>
                    <a:pt x="43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9"/>
            <p:cNvSpPr/>
            <p:nvPr/>
          </p:nvSpPr>
          <p:spPr>
            <a:xfrm>
              <a:off x="3337737" y="1259312"/>
              <a:ext cx="317593" cy="277204"/>
            </a:xfrm>
            <a:custGeom>
              <a:avLst/>
              <a:gdLst/>
              <a:ahLst/>
              <a:cxnLst/>
              <a:rect l="l" t="t" r="r" b="b"/>
              <a:pathLst>
                <a:path w="13682" h="11942" extrusionOk="0">
                  <a:moveTo>
                    <a:pt x="6836" y="2236"/>
                  </a:moveTo>
                  <a:cubicBezTo>
                    <a:pt x="7482" y="2236"/>
                    <a:pt x="8101" y="2741"/>
                    <a:pt x="8101" y="3499"/>
                  </a:cubicBezTo>
                  <a:cubicBezTo>
                    <a:pt x="8101" y="4205"/>
                    <a:pt x="7547" y="4758"/>
                    <a:pt x="6841" y="4772"/>
                  </a:cubicBezTo>
                  <a:cubicBezTo>
                    <a:pt x="5720" y="4772"/>
                    <a:pt x="5153" y="3402"/>
                    <a:pt x="5956" y="2613"/>
                  </a:cubicBezTo>
                  <a:cubicBezTo>
                    <a:pt x="6211" y="2353"/>
                    <a:pt x="6527" y="2236"/>
                    <a:pt x="6836" y="2236"/>
                  </a:cubicBezTo>
                  <a:close/>
                  <a:moveTo>
                    <a:pt x="6848" y="0"/>
                  </a:moveTo>
                  <a:cubicBezTo>
                    <a:pt x="6758" y="0"/>
                    <a:pt x="6668" y="32"/>
                    <a:pt x="6592" y="94"/>
                  </a:cubicBezTo>
                  <a:lnTo>
                    <a:pt x="405" y="5021"/>
                  </a:lnTo>
                  <a:cubicBezTo>
                    <a:pt x="1" y="5295"/>
                    <a:pt x="287" y="5810"/>
                    <a:pt x="643" y="5810"/>
                  </a:cubicBezTo>
                  <a:cubicBezTo>
                    <a:pt x="738" y="5810"/>
                    <a:pt x="838" y="5773"/>
                    <a:pt x="931" y="5686"/>
                  </a:cubicBezTo>
                  <a:lnTo>
                    <a:pt x="1789" y="4994"/>
                  </a:lnTo>
                  <a:lnTo>
                    <a:pt x="1789" y="11527"/>
                  </a:lnTo>
                  <a:cubicBezTo>
                    <a:pt x="1789" y="11762"/>
                    <a:pt x="1983" y="11942"/>
                    <a:pt x="2218" y="11942"/>
                  </a:cubicBezTo>
                  <a:lnTo>
                    <a:pt x="3077" y="11942"/>
                  </a:lnTo>
                  <a:cubicBezTo>
                    <a:pt x="2869" y="11374"/>
                    <a:pt x="2772" y="10779"/>
                    <a:pt x="2772" y="10170"/>
                  </a:cubicBezTo>
                  <a:lnTo>
                    <a:pt x="2772" y="7762"/>
                  </a:lnTo>
                  <a:cubicBezTo>
                    <a:pt x="2772" y="7070"/>
                    <a:pt x="3340" y="6502"/>
                    <a:pt x="4032" y="6502"/>
                  </a:cubicBezTo>
                  <a:cubicBezTo>
                    <a:pt x="4239" y="6502"/>
                    <a:pt x="4433" y="6392"/>
                    <a:pt x="4530" y="6198"/>
                  </a:cubicBezTo>
                  <a:lnTo>
                    <a:pt x="4585" y="6073"/>
                  </a:lnTo>
                  <a:cubicBezTo>
                    <a:pt x="4793" y="5658"/>
                    <a:pt x="5236" y="5381"/>
                    <a:pt x="5720" y="5381"/>
                  </a:cubicBezTo>
                  <a:lnTo>
                    <a:pt x="7962" y="5381"/>
                  </a:lnTo>
                  <a:cubicBezTo>
                    <a:pt x="8433" y="5381"/>
                    <a:pt x="8876" y="5658"/>
                    <a:pt x="9097" y="6073"/>
                  </a:cubicBezTo>
                  <a:lnTo>
                    <a:pt x="9153" y="6198"/>
                  </a:lnTo>
                  <a:cubicBezTo>
                    <a:pt x="9236" y="6392"/>
                    <a:pt x="9430" y="6502"/>
                    <a:pt x="9651" y="6502"/>
                  </a:cubicBezTo>
                  <a:cubicBezTo>
                    <a:pt x="10343" y="6502"/>
                    <a:pt x="10911" y="7070"/>
                    <a:pt x="10911" y="7762"/>
                  </a:cubicBezTo>
                  <a:lnTo>
                    <a:pt x="10911" y="10170"/>
                  </a:lnTo>
                  <a:cubicBezTo>
                    <a:pt x="10911" y="10779"/>
                    <a:pt x="10814" y="11374"/>
                    <a:pt x="10606" y="11942"/>
                  </a:cubicBezTo>
                  <a:lnTo>
                    <a:pt x="11478" y="11942"/>
                  </a:lnTo>
                  <a:cubicBezTo>
                    <a:pt x="11700" y="11942"/>
                    <a:pt x="11893" y="11762"/>
                    <a:pt x="11893" y="11527"/>
                  </a:cubicBezTo>
                  <a:lnTo>
                    <a:pt x="11893" y="4994"/>
                  </a:lnTo>
                  <a:lnTo>
                    <a:pt x="12751" y="5686"/>
                  </a:lnTo>
                  <a:cubicBezTo>
                    <a:pt x="12848" y="5773"/>
                    <a:pt x="12949" y="5810"/>
                    <a:pt x="13045" y="5810"/>
                  </a:cubicBezTo>
                  <a:cubicBezTo>
                    <a:pt x="13405" y="5810"/>
                    <a:pt x="13682" y="5297"/>
                    <a:pt x="13277" y="5035"/>
                  </a:cubicBezTo>
                  <a:lnTo>
                    <a:pt x="13277" y="5021"/>
                  </a:lnTo>
                  <a:lnTo>
                    <a:pt x="7104" y="94"/>
                  </a:lnTo>
                  <a:cubicBezTo>
                    <a:pt x="7028" y="32"/>
                    <a:pt x="6938" y="0"/>
                    <a:pt x="68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9"/>
            <p:cNvSpPr/>
            <p:nvPr/>
          </p:nvSpPr>
          <p:spPr>
            <a:xfrm>
              <a:off x="3392428" y="1259243"/>
              <a:ext cx="39229" cy="55594"/>
            </a:xfrm>
            <a:custGeom>
              <a:avLst/>
              <a:gdLst/>
              <a:ahLst/>
              <a:cxnLst/>
              <a:rect l="l" t="t" r="r" b="b"/>
              <a:pathLst>
                <a:path w="1690" h="2395" extrusionOk="0">
                  <a:moveTo>
                    <a:pt x="416" y="0"/>
                  </a:moveTo>
                  <a:cubicBezTo>
                    <a:pt x="195" y="0"/>
                    <a:pt x="1" y="194"/>
                    <a:pt x="1" y="415"/>
                  </a:cubicBezTo>
                  <a:lnTo>
                    <a:pt x="1" y="2395"/>
                  </a:lnTo>
                  <a:lnTo>
                    <a:pt x="1689" y="1052"/>
                  </a:lnTo>
                  <a:lnTo>
                    <a:pt x="1689" y="415"/>
                  </a:lnTo>
                  <a:cubicBezTo>
                    <a:pt x="1689" y="194"/>
                    <a:pt x="1496" y="0"/>
                    <a:pt x="1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0" name="Google Shape;1550;p59"/>
          <p:cNvGrpSpPr/>
          <p:nvPr/>
        </p:nvGrpSpPr>
        <p:grpSpPr>
          <a:xfrm>
            <a:off x="4069726" y="1283965"/>
            <a:ext cx="333529" cy="279883"/>
            <a:chOff x="4069726" y="1283965"/>
            <a:chExt cx="333529" cy="279883"/>
          </a:xfrm>
        </p:grpSpPr>
        <p:sp>
          <p:nvSpPr>
            <p:cNvPr id="1551" name="Google Shape;1551;p59"/>
            <p:cNvSpPr/>
            <p:nvPr/>
          </p:nvSpPr>
          <p:spPr>
            <a:xfrm>
              <a:off x="4069726" y="1518514"/>
              <a:ext cx="45659" cy="45334"/>
            </a:xfrm>
            <a:custGeom>
              <a:avLst/>
              <a:gdLst/>
              <a:ahLst/>
              <a:cxnLst/>
              <a:rect l="l" t="t" r="r" b="b"/>
              <a:pathLst>
                <a:path w="1967" h="1953" extrusionOk="0">
                  <a:moveTo>
                    <a:pt x="15" y="1"/>
                  </a:moveTo>
                  <a:lnTo>
                    <a:pt x="15" y="693"/>
                  </a:lnTo>
                  <a:cubicBezTo>
                    <a:pt x="1" y="1385"/>
                    <a:pt x="568" y="1952"/>
                    <a:pt x="1274" y="1952"/>
                  </a:cubicBezTo>
                  <a:lnTo>
                    <a:pt x="1966" y="1952"/>
                  </a:lnTo>
                  <a:lnTo>
                    <a:pt x="1966" y="1537"/>
                  </a:lnTo>
                  <a:cubicBezTo>
                    <a:pt x="1966" y="679"/>
                    <a:pt x="1274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9"/>
            <p:cNvSpPr/>
            <p:nvPr/>
          </p:nvSpPr>
          <p:spPr>
            <a:xfrm>
              <a:off x="4070051" y="1345992"/>
              <a:ext cx="45334" cy="45311"/>
            </a:xfrm>
            <a:custGeom>
              <a:avLst/>
              <a:gdLst/>
              <a:ahLst/>
              <a:cxnLst/>
              <a:rect l="l" t="t" r="r" b="b"/>
              <a:pathLst>
                <a:path w="1953" h="1952" extrusionOk="0">
                  <a:moveTo>
                    <a:pt x="1260" y="0"/>
                  </a:moveTo>
                  <a:cubicBezTo>
                    <a:pt x="554" y="0"/>
                    <a:pt x="1" y="554"/>
                    <a:pt x="1" y="1260"/>
                  </a:cubicBezTo>
                  <a:lnTo>
                    <a:pt x="1" y="1952"/>
                  </a:lnTo>
                  <a:lnTo>
                    <a:pt x="416" y="1952"/>
                  </a:lnTo>
                  <a:cubicBezTo>
                    <a:pt x="1260" y="1952"/>
                    <a:pt x="1952" y="1260"/>
                    <a:pt x="1952" y="415"/>
                  </a:cubicBezTo>
                  <a:lnTo>
                    <a:pt x="19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9"/>
            <p:cNvSpPr/>
            <p:nvPr/>
          </p:nvSpPr>
          <p:spPr>
            <a:xfrm>
              <a:off x="4357619" y="1345992"/>
              <a:ext cx="45636" cy="45636"/>
            </a:xfrm>
            <a:custGeom>
              <a:avLst/>
              <a:gdLst/>
              <a:ahLst/>
              <a:cxnLst/>
              <a:rect l="l" t="t" r="r" b="b"/>
              <a:pathLst>
                <a:path w="1966" h="1966" extrusionOk="0">
                  <a:moveTo>
                    <a:pt x="1" y="0"/>
                  </a:moveTo>
                  <a:lnTo>
                    <a:pt x="1" y="415"/>
                  </a:lnTo>
                  <a:cubicBezTo>
                    <a:pt x="1" y="1273"/>
                    <a:pt x="693" y="1952"/>
                    <a:pt x="1551" y="1966"/>
                  </a:cubicBezTo>
                  <a:lnTo>
                    <a:pt x="1966" y="1966"/>
                  </a:lnTo>
                  <a:lnTo>
                    <a:pt x="1966" y="1273"/>
                  </a:lnTo>
                  <a:cubicBezTo>
                    <a:pt x="1966" y="568"/>
                    <a:pt x="1399" y="0"/>
                    <a:pt x="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9"/>
            <p:cNvSpPr/>
            <p:nvPr/>
          </p:nvSpPr>
          <p:spPr>
            <a:xfrm>
              <a:off x="4357619" y="1518514"/>
              <a:ext cx="45636" cy="45334"/>
            </a:xfrm>
            <a:custGeom>
              <a:avLst/>
              <a:gdLst/>
              <a:ahLst/>
              <a:cxnLst/>
              <a:rect l="l" t="t" r="r" b="b"/>
              <a:pathLst>
                <a:path w="1966" h="1953" extrusionOk="0">
                  <a:moveTo>
                    <a:pt x="1551" y="1"/>
                  </a:moveTo>
                  <a:cubicBezTo>
                    <a:pt x="693" y="1"/>
                    <a:pt x="1" y="693"/>
                    <a:pt x="1" y="1551"/>
                  </a:cubicBezTo>
                  <a:lnTo>
                    <a:pt x="1" y="1952"/>
                  </a:lnTo>
                  <a:lnTo>
                    <a:pt x="706" y="1952"/>
                  </a:lnTo>
                  <a:cubicBezTo>
                    <a:pt x="1399" y="1952"/>
                    <a:pt x="1966" y="1385"/>
                    <a:pt x="1966" y="693"/>
                  </a:cubicBezTo>
                  <a:lnTo>
                    <a:pt x="19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9"/>
            <p:cNvSpPr/>
            <p:nvPr/>
          </p:nvSpPr>
          <p:spPr>
            <a:xfrm>
              <a:off x="4142988" y="1404768"/>
              <a:ext cx="190876" cy="95450"/>
            </a:xfrm>
            <a:custGeom>
              <a:avLst/>
              <a:gdLst/>
              <a:ahLst/>
              <a:cxnLst/>
              <a:rect l="l" t="t" r="r" b="b"/>
              <a:pathLst>
                <a:path w="8223" h="4112" extrusionOk="0">
                  <a:moveTo>
                    <a:pt x="2852" y="1"/>
                  </a:moveTo>
                  <a:lnTo>
                    <a:pt x="2464" y="139"/>
                  </a:lnTo>
                  <a:lnTo>
                    <a:pt x="3502" y="845"/>
                  </a:lnTo>
                  <a:cubicBezTo>
                    <a:pt x="3779" y="1039"/>
                    <a:pt x="3724" y="1468"/>
                    <a:pt x="3406" y="1593"/>
                  </a:cubicBezTo>
                  <a:lnTo>
                    <a:pt x="1219" y="2382"/>
                  </a:lnTo>
                  <a:cubicBezTo>
                    <a:pt x="1169" y="2397"/>
                    <a:pt x="1118" y="2404"/>
                    <a:pt x="1067" y="2404"/>
                  </a:cubicBezTo>
                  <a:cubicBezTo>
                    <a:pt x="976" y="2404"/>
                    <a:pt x="888" y="2380"/>
                    <a:pt x="817" y="2326"/>
                  </a:cubicBezTo>
                  <a:lnTo>
                    <a:pt x="181" y="1870"/>
                  </a:lnTo>
                  <a:lnTo>
                    <a:pt x="1" y="1925"/>
                  </a:lnTo>
                  <a:lnTo>
                    <a:pt x="236" y="2589"/>
                  </a:lnTo>
                  <a:cubicBezTo>
                    <a:pt x="386" y="2987"/>
                    <a:pt x="754" y="3234"/>
                    <a:pt x="1150" y="3234"/>
                  </a:cubicBezTo>
                  <a:cubicBezTo>
                    <a:pt x="1265" y="3234"/>
                    <a:pt x="1381" y="3214"/>
                    <a:pt x="1496" y="3171"/>
                  </a:cubicBezTo>
                  <a:lnTo>
                    <a:pt x="3682" y="2382"/>
                  </a:lnTo>
                  <a:cubicBezTo>
                    <a:pt x="3724" y="2368"/>
                    <a:pt x="3779" y="2354"/>
                    <a:pt x="3835" y="2354"/>
                  </a:cubicBezTo>
                  <a:cubicBezTo>
                    <a:pt x="4111" y="2354"/>
                    <a:pt x="4319" y="2631"/>
                    <a:pt x="4236" y="2908"/>
                  </a:cubicBezTo>
                  <a:lnTo>
                    <a:pt x="3890" y="4112"/>
                  </a:lnTo>
                  <a:lnTo>
                    <a:pt x="4291" y="3960"/>
                  </a:lnTo>
                  <a:lnTo>
                    <a:pt x="5219" y="1953"/>
                  </a:lnTo>
                  <a:cubicBezTo>
                    <a:pt x="5274" y="1856"/>
                    <a:pt x="5357" y="1773"/>
                    <a:pt x="5468" y="1745"/>
                  </a:cubicBezTo>
                  <a:lnTo>
                    <a:pt x="8098" y="776"/>
                  </a:lnTo>
                  <a:cubicBezTo>
                    <a:pt x="8222" y="735"/>
                    <a:pt x="8222" y="555"/>
                    <a:pt x="8084" y="513"/>
                  </a:cubicBezTo>
                  <a:cubicBezTo>
                    <a:pt x="7806" y="431"/>
                    <a:pt x="7519" y="389"/>
                    <a:pt x="7231" y="389"/>
                  </a:cubicBezTo>
                  <a:cubicBezTo>
                    <a:pt x="6889" y="389"/>
                    <a:pt x="6546" y="448"/>
                    <a:pt x="6215" y="568"/>
                  </a:cubicBezTo>
                  <a:lnTo>
                    <a:pt x="5163" y="956"/>
                  </a:lnTo>
                  <a:cubicBezTo>
                    <a:pt x="5120" y="968"/>
                    <a:pt x="5071" y="975"/>
                    <a:pt x="5021" y="975"/>
                  </a:cubicBezTo>
                  <a:cubicBezTo>
                    <a:pt x="4960" y="975"/>
                    <a:pt x="4898" y="965"/>
                    <a:pt x="4845" y="942"/>
                  </a:cubicBezTo>
                  <a:lnTo>
                    <a:pt x="28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9"/>
            <p:cNvSpPr/>
            <p:nvPr/>
          </p:nvSpPr>
          <p:spPr>
            <a:xfrm>
              <a:off x="4070051" y="1345992"/>
              <a:ext cx="333192" cy="217849"/>
            </a:xfrm>
            <a:custGeom>
              <a:avLst/>
              <a:gdLst/>
              <a:ahLst/>
              <a:cxnLst/>
              <a:rect l="l" t="t" r="r" b="b"/>
              <a:pathLst>
                <a:path w="14354" h="9385" extrusionOk="0">
                  <a:moveTo>
                    <a:pt x="6007" y="1656"/>
                  </a:moveTo>
                  <a:cubicBezTo>
                    <a:pt x="6066" y="1656"/>
                    <a:pt x="6127" y="1666"/>
                    <a:pt x="6188" y="1689"/>
                  </a:cubicBezTo>
                  <a:lnTo>
                    <a:pt x="8181" y="2630"/>
                  </a:lnTo>
                  <a:lnTo>
                    <a:pt x="9067" y="2298"/>
                  </a:lnTo>
                  <a:cubicBezTo>
                    <a:pt x="9480" y="2150"/>
                    <a:pt x="9914" y="2077"/>
                    <a:pt x="10348" y="2077"/>
                  </a:cubicBezTo>
                  <a:cubicBezTo>
                    <a:pt x="10727" y="2077"/>
                    <a:pt x="11107" y="2133"/>
                    <a:pt x="11475" y="2242"/>
                  </a:cubicBezTo>
                  <a:cubicBezTo>
                    <a:pt x="11766" y="2325"/>
                    <a:pt x="12001" y="2547"/>
                    <a:pt x="12112" y="2837"/>
                  </a:cubicBezTo>
                  <a:cubicBezTo>
                    <a:pt x="12195" y="3087"/>
                    <a:pt x="12181" y="3350"/>
                    <a:pt x="12070" y="3585"/>
                  </a:cubicBezTo>
                  <a:lnTo>
                    <a:pt x="12070" y="3599"/>
                  </a:lnTo>
                  <a:cubicBezTo>
                    <a:pt x="11959" y="3834"/>
                    <a:pt x="11766" y="4014"/>
                    <a:pt x="11517" y="4097"/>
                  </a:cubicBezTo>
                  <a:lnTo>
                    <a:pt x="9053" y="4997"/>
                  </a:lnTo>
                  <a:lnTo>
                    <a:pt x="8112" y="7004"/>
                  </a:lnTo>
                  <a:cubicBezTo>
                    <a:pt x="8070" y="7101"/>
                    <a:pt x="7987" y="7184"/>
                    <a:pt x="7876" y="7225"/>
                  </a:cubicBezTo>
                  <a:lnTo>
                    <a:pt x="6575" y="7696"/>
                  </a:lnTo>
                  <a:cubicBezTo>
                    <a:pt x="6520" y="7710"/>
                    <a:pt x="6478" y="7723"/>
                    <a:pt x="6423" y="7723"/>
                  </a:cubicBezTo>
                  <a:cubicBezTo>
                    <a:pt x="6146" y="7723"/>
                    <a:pt x="5939" y="7460"/>
                    <a:pt x="6022" y="7197"/>
                  </a:cubicBezTo>
                  <a:lnTo>
                    <a:pt x="6354" y="5979"/>
                  </a:lnTo>
                  <a:lnTo>
                    <a:pt x="4942" y="6505"/>
                  </a:lnTo>
                  <a:cubicBezTo>
                    <a:pt x="4733" y="6581"/>
                    <a:pt x="4520" y="6617"/>
                    <a:pt x="4310" y="6617"/>
                  </a:cubicBezTo>
                  <a:cubicBezTo>
                    <a:pt x="3561" y="6617"/>
                    <a:pt x="2859" y="6158"/>
                    <a:pt x="2589" y="5412"/>
                  </a:cubicBezTo>
                  <a:lnTo>
                    <a:pt x="2201" y="4360"/>
                  </a:lnTo>
                  <a:cubicBezTo>
                    <a:pt x="2118" y="4139"/>
                    <a:pt x="2243" y="3889"/>
                    <a:pt x="2464" y="3820"/>
                  </a:cubicBezTo>
                  <a:lnTo>
                    <a:pt x="3253" y="3530"/>
                  </a:lnTo>
                  <a:cubicBezTo>
                    <a:pt x="3298" y="3515"/>
                    <a:pt x="3346" y="3507"/>
                    <a:pt x="3395" y="3507"/>
                  </a:cubicBezTo>
                  <a:cubicBezTo>
                    <a:pt x="3482" y="3507"/>
                    <a:pt x="3570" y="3532"/>
                    <a:pt x="3641" y="3585"/>
                  </a:cubicBezTo>
                  <a:lnTo>
                    <a:pt x="4278" y="4056"/>
                  </a:lnTo>
                  <a:lnTo>
                    <a:pt x="5496" y="3613"/>
                  </a:lnTo>
                  <a:lnTo>
                    <a:pt x="4458" y="2907"/>
                  </a:lnTo>
                  <a:cubicBezTo>
                    <a:pt x="4167" y="2713"/>
                    <a:pt x="4222" y="2284"/>
                    <a:pt x="4541" y="2159"/>
                  </a:cubicBezTo>
                  <a:lnTo>
                    <a:pt x="5869" y="1675"/>
                  </a:lnTo>
                  <a:cubicBezTo>
                    <a:pt x="5913" y="1662"/>
                    <a:pt x="5959" y="1656"/>
                    <a:pt x="6007" y="1656"/>
                  </a:cubicBezTo>
                  <a:close/>
                  <a:moveTo>
                    <a:pt x="2797" y="0"/>
                  </a:moveTo>
                  <a:lnTo>
                    <a:pt x="2797" y="415"/>
                  </a:lnTo>
                  <a:cubicBezTo>
                    <a:pt x="2797" y="1730"/>
                    <a:pt x="1731" y="2796"/>
                    <a:pt x="416" y="2796"/>
                  </a:cubicBezTo>
                  <a:lnTo>
                    <a:pt x="1" y="2796"/>
                  </a:lnTo>
                  <a:lnTo>
                    <a:pt x="1" y="6588"/>
                  </a:lnTo>
                  <a:lnTo>
                    <a:pt x="416" y="6588"/>
                  </a:lnTo>
                  <a:cubicBezTo>
                    <a:pt x="1731" y="6588"/>
                    <a:pt x="2797" y="7654"/>
                    <a:pt x="2797" y="8969"/>
                  </a:cubicBezTo>
                  <a:lnTo>
                    <a:pt x="2797" y="9384"/>
                  </a:lnTo>
                  <a:lnTo>
                    <a:pt x="11544" y="9384"/>
                  </a:lnTo>
                  <a:lnTo>
                    <a:pt x="11544" y="8969"/>
                  </a:lnTo>
                  <a:cubicBezTo>
                    <a:pt x="11544" y="7654"/>
                    <a:pt x="12624" y="6588"/>
                    <a:pt x="13939" y="6588"/>
                  </a:cubicBezTo>
                  <a:lnTo>
                    <a:pt x="14354" y="6588"/>
                  </a:lnTo>
                  <a:lnTo>
                    <a:pt x="14354" y="2796"/>
                  </a:lnTo>
                  <a:lnTo>
                    <a:pt x="13939" y="2796"/>
                  </a:lnTo>
                  <a:cubicBezTo>
                    <a:pt x="12624" y="2796"/>
                    <a:pt x="11558" y="1730"/>
                    <a:pt x="11544" y="415"/>
                  </a:cubicBezTo>
                  <a:lnTo>
                    <a:pt x="115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9"/>
            <p:cNvSpPr/>
            <p:nvPr/>
          </p:nvSpPr>
          <p:spPr>
            <a:xfrm>
              <a:off x="4174790" y="1283965"/>
              <a:ext cx="123398" cy="42432"/>
            </a:xfrm>
            <a:custGeom>
              <a:avLst/>
              <a:gdLst/>
              <a:ahLst/>
              <a:cxnLst/>
              <a:rect l="l" t="t" r="r" b="b"/>
              <a:pathLst>
                <a:path w="5316" h="1828" extrusionOk="0">
                  <a:moveTo>
                    <a:pt x="1260" y="1"/>
                  </a:moveTo>
                  <a:cubicBezTo>
                    <a:pt x="568" y="1"/>
                    <a:pt x="1" y="568"/>
                    <a:pt x="1" y="1260"/>
                  </a:cubicBezTo>
                  <a:lnTo>
                    <a:pt x="1" y="1828"/>
                  </a:lnTo>
                  <a:lnTo>
                    <a:pt x="845" y="1828"/>
                  </a:lnTo>
                  <a:lnTo>
                    <a:pt x="845" y="1260"/>
                  </a:lnTo>
                  <a:cubicBezTo>
                    <a:pt x="845" y="1039"/>
                    <a:pt x="1025" y="845"/>
                    <a:pt x="1260" y="845"/>
                  </a:cubicBezTo>
                  <a:lnTo>
                    <a:pt x="4070" y="845"/>
                  </a:lnTo>
                  <a:cubicBezTo>
                    <a:pt x="4292" y="845"/>
                    <a:pt x="4485" y="1039"/>
                    <a:pt x="4485" y="1260"/>
                  </a:cubicBezTo>
                  <a:lnTo>
                    <a:pt x="4485" y="1828"/>
                  </a:lnTo>
                  <a:lnTo>
                    <a:pt x="5316" y="1828"/>
                  </a:lnTo>
                  <a:lnTo>
                    <a:pt x="5316" y="1260"/>
                  </a:lnTo>
                  <a:cubicBezTo>
                    <a:pt x="5316" y="568"/>
                    <a:pt x="4748" y="1"/>
                    <a:pt x="40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59"/>
          <p:cNvGrpSpPr/>
          <p:nvPr/>
        </p:nvGrpSpPr>
        <p:grpSpPr>
          <a:xfrm>
            <a:off x="4776923" y="1259243"/>
            <a:ext cx="267013" cy="333530"/>
            <a:chOff x="4776923" y="1259243"/>
            <a:chExt cx="267013" cy="333530"/>
          </a:xfrm>
        </p:grpSpPr>
        <p:sp>
          <p:nvSpPr>
            <p:cNvPr id="1559" name="Google Shape;1559;p59"/>
            <p:cNvSpPr/>
            <p:nvPr/>
          </p:nvSpPr>
          <p:spPr>
            <a:xfrm>
              <a:off x="4877159" y="1461641"/>
              <a:ext cx="66527" cy="38904"/>
            </a:xfrm>
            <a:custGeom>
              <a:avLst/>
              <a:gdLst/>
              <a:ahLst/>
              <a:cxnLst/>
              <a:rect l="l" t="t" r="r" b="b"/>
              <a:pathLst>
                <a:path w="2866" h="1676" extrusionOk="0">
                  <a:moveTo>
                    <a:pt x="28" y="1"/>
                  </a:moveTo>
                  <a:lnTo>
                    <a:pt x="28" y="222"/>
                  </a:lnTo>
                  <a:cubicBezTo>
                    <a:pt x="1" y="1025"/>
                    <a:pt x="637" y="1676"/>
                    <a:pt x="1440" y="1676"/>
                  </a:cubicBezTo>
                  <a:cubicBezTo>
                    <a:pt x="2229" y="1676"/>
                    <a:pt x="2866" y="1025"/>
                    <a:pt x="2838" y="222"/>
                  </a:cubicBezTo>
                  <a:lnTo>
                    <a:pt x="2838" y="1"/>
                  </a:lnTo>
                  <a:cubicBezTo>
                    <a:pt x="2381" y="167"/>
                    <a:pt x="1907" y="250"/>
                    <a:pt x="1433" y="250"/>
                  </a:cubicBezTo>
                  <a:cubicBezTo>
                    <a:pt x="959" y="250"/>
                    <a:pt x="485" y="167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9"/>
            <p:cNvSpPr/>
            <p:nvPr/>
          </p:nvSpPr>
          <p:spPr>
            <a:xfrm>
              <a:off x="4835723" y="1259243"/>
              <a:ext cx="185398" cy="187000"/>
            </a:xfrm>
            <a:custGeom>
              <a:avLst/>
              <a:gdLst/>
              <a:ahLst/>
              <a:cxnLst/>
              <a:rect l="l" t="t" r="r" b="b"/>
              <a:pathLst>
                <a:path w="7987" h="8056" extrusionOk="0">
                  <a:moveTo>
                    <a:pt x="2381" y="0"/>
                  </a:moveTo>
                  <a:cubicBezTo>
                    <a:pt x="1066" y="0"/>
                    <a:pt x="0" y="1066"/>
                    <a:pt x="0" y="2381"/>
                  </a:cubicBezTo>
                  <a:lnTo>
                    <a:pt x="0" y="2879"/>
                  </a:lnTo>
                  <a:cubicBezTo>
                    <a:pt x="28" y="2671"/>
                    <a:pt x="208" y="2533"/>
                    <a:pt x="415" y="2533"/>
                  </a:cubicBezTo>
                  <a:lnTo>
                    <a:pt x="6007" y="2533"/>
                  </a:lnTo>
                  <a:cubicBezTo>
                    <a:pt x="6229" y="2533"/>
                    <a:pt x="6422" y="2713"/>
                    <a:pt x="6422" y="2948"/>
                  </a:cubicBezTo>
                  <a:lnTo>
                    <a:pt x="6422" y="3225"/>
                  </a:lnTo>
                  <a:cubicBezTo>
                    <a:pt x="6431" y="4334"/>
                    <a:pt x="5529" y="5050"/>
                    <a:pt x="4597" y="5050"/>
                  </a:cubicBezTo>
                  <a:cubicBezTo>
                    <a:pt x="4099" y="5050"/>
                    <a:pt x="3592" y="4846"/>
                    <a:pt x="3211" y="4388"/>
                  </a:cubicBezTo>
                  <a:cubicBezTo>
                    <a:pt x="2833" y="4840"/>
                    <a:pt x="2326" y="5044"/>
                    <a:pt x="1827" y="5044"/>
                  </a:cubicBezTo>
                  <a:cubicBezTo>
                    <a:pt x="937" y="5044"/>
                    <a:pt x="71" y="4396"/>
                    <a:pt x="0" y="3350"/>
                  </a:cubicBezTo>
                  <a:lnTo>
                    <a:pt x="0" y="4900"/>
                  </a:lnTo>
                  <a:cubicBezTo>
                    <a:pt x="28" y="6644"/>
                    <a:pt x="1467" y="8055"/>
                    <a:pt x="3225" y="8055"/>
                  </a:cubicBezTo>
                  <a:cubicBezTo>
                    <a:pt x="4969" y="8055"/>
                    <a:pt x="6409" y="6644"/>
                    <a:pt x="6450" y="4900"/>
                  </a:cubicBezTo>
                  <a:lnTo>
                    <a:pt x="6450" y="4166"/>
                  </a:lnTo>
                  <a:lnTo>
                    <a:pt x="7156" y="4734"/>
                  </a:lnTo>
                  <a:cubicBezTo>
                    <a:pt x="7225" y="4789"/>
                    <a:pt x="7322" y="4831"/>
                    <a:pt x="7405" y="4831"/>
                  </a:cubicBezTo>
                  <a:cubicBezTo>
                    <a:pt x="7807" y="4831"/>
                    <a:pt x="7986" y="4318"/>
                    <a:pt x="7668" y="4069"/>
                  </a:cubicBezTo>
                  <a:lnTo>
                    <a:pt x="7682" y="4069"/>
                  </a:lnTo>
                  <a:lnTo>
                    <a:pt x="6685" y="3294"/>
                  </a:lnTo>
                  <a:lnTo>
                    <a:pt x="7682" y="2491"/>
                  </a:lnTo>
                  <a:cubicBezTo>
                    <a:pt x="7986" y="2210"/>
                    <a:pt x="7731" y="1763"/>
                    <a:pt x="7394" y="1763"/>
                  </a:cubicBezTo>
                  <a:cubicBezTo>
                    <a:pt x="7317" y="1763"/>
                    <a:pt x="7236" y="1787"/>
                    <a:pt x="7156" y="1841"/>
                  </a:cubicBezTo>
                  <a:lnTo>
                    <a:pt x="6450" y="2408"/>
                  </a:lnTo>
                  <a:lnTo>
                    <a:pt x="6450" y="2395"/>
                  </a:lnTo>
                  <a:cubicBezTo>
                    <a:pt x="6450" y="1066"/>
                    <a:pt x="5384" y="0"/>
                    <a:pt x="40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9"/>
            <p:cNvSpPr/>
            <p:nvPr/>
          </p:nvSpPr>
          <p:spPr>
            <a:xfrm>
              <a:off x="4855315" y="1337310"/>
              <a:ext cx="45334" cy="19545"/>
            </a:xfrm>
            <a:custGeom>
              <a:avLst/>
              <a:gdLst/>
              <a:ahLst/>
              <a:cxnLst/>
              <a:rect l="l" t="t" r="r" b="b"/>
              <a:pathLst>
                <a:path w="1953" h="842" extrusionOk="0">
                  <a:moveTo>
                    <a:pt x="0" y="0"/>
                  </a:moveTo>
                  <a:cubicBezTo>
                    <a:pt x="84" y="561"/>
                    <a:pt x="530" y="841"/>
                    <a:pt x="976" y="841"/>
                  </a:cubicBezTo>
                  <a:cubicBezTo>
                    <a:pt x="1423" y="841"/>
                    <a:pt x="1869" y="561"/>
                    <a:pt x="19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9"/>
            <p:cNvSpPr/>
            <p:nvPr/>
          </p:nvSpPr>
          <p:spPr>
            <a:xfrm>
              <a:off x="4920545" y="1337310"/>
              <a:ext cx="44986" cy="19545"/>
            </a:xfrm>
            <a:custGeom>
              <a:avLst/>
              <a:gdLst/>
              <a:ahLst/>
              <a:cxnLst/>
              <a:rect l="l" t="t" r="r" b="b"/>
              <a:pathLst>
                <a:path w="1938" h="842" extrusionOk="0">
                  <a:moveTo>
                    <a:pt x="0" y="0"/>
                  </a:moveTo>
                  <a:cubicBezTo>
                    <a:pt x="76" y="561"/>
                    <a:pt x="523" y="841"/>
                    <a:pt x="969" y="841"/>
                  </a:cubicBezTo>
                  <a:cubicBezTo>
                    <a:pt x="1415" y="841"/>
                    <a:pt x="1862" y="561"/>
                    <a:pt x="1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9"/>
            <p:cNvSpPr/>
            <p:nvPr/>
          </p:nvSpPr>
          <p:spPr>
            <a:xfrm>
              <a:off x="4951070" y="1457788"/>
              <a:ext cx="89647" cy="41806"/>
            </a:xfrm>
            <a:custGeom>
              <a:avLst/>
              <a:gdLst/>
              <a:ahLst/>
              <a:cxnLst/>
              <a:rect l="l" t="t" r="r" b="b"/>
              <a:pathLst>
                <a:path w="3862" h="1801" extrusionOk="0">
                  <a:moveTo>
                    <a:pt x="498" y="1"/>
                  </a:moveTo>
                  <a:lnTo>
                    <a:pt x="498" y="388"/>
                  </a:lnTo>
                  <a:cubicBezTo>
                    <a:pt x="498" y="900"/>
                    <a:pt x="318" y="1399"/>
                    <a:pt x="0" y="1800"/>
                  </a:cubicBezTo>
                  <a:lnTo>
                    <a:pt x="3862" y="1800"/>
                  </a:lnTo>
                  <a:cubicBezTo>
                    <a:pt x="3488" y="721"/>
                    <a:pt x="2478" y="1"/>
                    <a:pt x="1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9"/>
            <p:cNvSpPr/>
            <p:nvPr/>
          </p:nvSpPr>
          <p:spPr>
            <a:xfrm>
              <a:off x="4780452" y="1457788"/>
              <a:ext cx="89345" cy="41806"/>
            </a:xfrm>
            <a:custGeom>
              <a:avLst/>
              <a:gdLst/>
              <a:ahLst/>
              <a:cxnLst/>
              <a:rect l="l" t="t" r="r" b="b"/>
              <a:pathLst>
                <a:path w="3849" h="1801" extrusionOk="0">
                  <a:moveTo>
                    <a:pt x="2520" y="1"/>
                  </a:moveTo>
                  <a:cubicBezTo>
                    <a:pt x="1385" y="1"/>
                    <a:pt x="374" y="721"/>
                    <a:pt x="0" y="1800"/>
                  </a:cubicBezTo>
                  <a:lnTo>
                    <a:pt x="3848" y="1800"/>
                  </a:lnTo>
                  <a:cubicBezTo>
                    <a:pt x="3530" y="1399"/>
                    <a:pt x="3350" y="900"/>
                    <a:pt x="3364" y="388"/>
                  </a:cubicBezTo>
                  <a:lnTo>
                    <a:pt x="3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9"/>
            <p:cNvSpPr/>
            <p:nvPr/>
          </p:nvSpPr>
          <p:spPr>
            <a:xfrm>
              <a:off x="4776923" y="1560600"/>
              <a:ext cx="267013" cy="32173"/>
            </a:xfrm>
            <a:custGeom>
              <a:avLst/>
              <a:gdLst/>
              <a:ahLst/>
              <a:cxnLst/>
              <a:rect l="l" t="t" r="r" b="b"/>
              <a:pathLst>
                <a:path w="11503" h="1386" extrusionOk="0">
                  <a:moveTo>
                    <a:pt x="0" y="1"/>
                  </a:moveTo>
                  <a:lnTo>
                    <a:pt x="0" y="956"/>
                  </a:lnTo>
                  <a:cubicBezTo>
                    <a:pt x="0" y="1191"/>
                    <a:pt x="194" y="1385"/>
                    <a:pt x="429" y="1385"/>
                  </a:cubicBezTo>
                  <a:lnTo>
                    <a:pt x="11087" y="1385"/>
                  </a:lnTo>
                  <a:cubicBezTo>
                    <a:pt x="11308" y="1385"/>
                    <a:pt x="11502" y="1191"/>
                    <a:pt x="11502" y="956"/>
                  </a:cubicBezTo>
                  <a:lnTo>
                    <a:pt x="115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9"/>
            <p:cNvSpPr/>
            <p:nvPr/>
          </p:nvSpPr>
          <p:spPr>
            <a:xfrm>
              <a:off x="4776923" y="1519164"/>
              <a:ext cx="267013" cy="21866"/>
            </a:xfrm>
            <a:custGeom>
              <a:avLst/>
              <a:gdLst/>
              <a:ahLst/>
              <a:cxnLst/>
              <a:rect l="l" t="t" r="r" b="b"/>
              <a:pathLst>
                <a:path w="11503" h="942" extrusionOk="0">
                  <a:moveTo>
                    <a:pt x="0" y="0"/>
                  </a:moveTo>
                  <a:lnTo>
                    <a:pt x="0" y="28"/>
                  </a:lnTo>
                  <a:lnTo>
                    <a:pt x="0" y="942"/>
                  </a:lnTo>
                  <a:lnTo>
                    <a:pt x="11502" y="942"/>
                  </a:lnTo>
                  <a:lnTo>
                    <a:pt x="115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" name="Google Shape;1567;p59"/>
          <p:cNvGrpSpPr/>
          <p:nvPr/>
        </p:nvGrpSpPr>
        <p:grpSpPr>
          <a:xfrm>
            <a:off x="5458051" y="1259150"/>
            <a:ext cx="305268" cy="333621"/>
            <a:chOff x="5458051" y="1259150"/>
            <a:chExt cx="305268" cy="333621"/>
          </a:xfrm>
        </p:grpSpPr>
        <p:sp>
          <p:nvSpPr>
            <p:cNvPr id="1568" name="Google Shape;1568;p59"/>
            <p:cNvSpPr/>
            <p:nvPr/>
          </p:nvSpPr>
          <p:spPr>
            <a:xfrm>
              <a:off x="5458051" y="1508950"/>
              <a:ext cx="305268" cy="83820"/>
            </a:xfrm>
            <a:custGeom>
              <a:avLst/>
              <a:gdLst/>
              <a:ahLst/>
              <a:cxnLst/>
              <a:rect l="l" t="t" r="r" b="b"/>
              <a:pathLst>
                <a:path w="13151" h="3611" extrusionOk="0">
                  <a:moveTo>
                    <a:pt x="1309" y="0"/>
                  </a:moveTo>
                  <a:cubicBezTo>
                    <a:pt x="570" y="0"/>
                    <a:pt x="0" y="1020"/>
                    <a:pt x="763" y="1617"/>
                  </a:cubicBezTo>
                  <a:cubicBezTo>
                    <a:pt x="2410" y="2946"/>
                    <a:pt x="4569" y="3610"/>
                    <a:pt x="6728" y="3610"/>
                  </a:cubicBezTo>
                  <a:cubicBezTo>
                    <a:pt x="8901" y="3610"/>
                    <a:pt x="11060" y="2946"/>
                    <a:pt x="12708" y="1617"/>
                  </a:cubicBezTo>
                  <a:cubicBezTo>
                    <a:pt x="13095" y="1299"/>
                    <a:pt x="13150" y="731"/>
                    <a:pt x="12846" y="344"/>
                  </a:cubicBezTo>
                  <a:cubicBezTo>
                    <a:pt x="12667" y="125"/>
                    <a:pt x="12408" y="12"/>
                    <a:pt x="12147" y="12"/>
                  </a:cubicBezTo>
                  <a:cubicBezTo>
                    <a:pt x="11945" y="12"/>
                    <a:pt x="11742" y="80"/>
                    <a:pt x="11573" y="219"/>
                  </a:cubicBezTo>
                  <a:cubicBezTo>
                    <a:pt x="10237" y="1292"/>
                    <a:pt x="8483" y="1828"/>
                    <a:pt x="6728" y="1828"/>
                  </a:cubicBezTo>
                  <a:cubicBezTo>
                    <a:pt x="4974" y="1828"/>
                    <a:pt x="3219" y="1292"/>
                    <a:pt x="1884" y="219"/>
                  </a:cubicBezTo>
                  <a:cubicBezTo>
                    <a:pt x="1694" y="65"/>
                    <a:pt x="1496" y="0"/>
                    <a:pt x="1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9"/>
            <p:cNvSpPr/>
            <p:nvPr/>
          </p:nvSpPr>
          <p:spPr>
            <a:xfrm>
              <a:off x="5660171" y="1467421"/>
              <a:ext cx="39531" cy="50487"/>
            </a:xfrm>
            <a:custGeom>
              <a:avLst/>
              <a:gdLst/>
              <a:ahLst/>
              <a:cxnLst/>
              <a:rect l="l" t="t" r="r" b="b"/>
              <a:pathLst>
                <a:path w="1703" h="2175" extrusionOk="0">
                  <a:moveTo>
                    <a:pt x="0" y="1"/>
                  </a:moveTo>
                  <a:lnTo>
                    <a:pt x="956" y="2174"/>
                  </a:lnTo>
                  <a:cubicBezTo>
                    <a:pt x="1218" y="2063"/>
                    <a:pt x="1468" y="1939"/>
                    <a:pt x="1703" y="178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9"/>
            <p:cNvSpPr/>
            <p:nvPr/>
          </p:nvSpPr>
          <p:spPr>
            <a:xfrm>
              <a:off x="5528759" y="1464868"/>
              <a:ext cx="39856" cy="53342"/>
            </a:xfrm>
            <a:custGeom>
              <a:avLst/>
              <a:gdLst/>
              <a:ahLst/>
              <a:cxnLst/>
              <a:rect l="l" t="t" r="r" b="b"/>
              <a:pathLst>
                <a:path w="1717" h="2298" extrusionOk="0">
                  <a:moveTo>
                    <a:pt x="845" y="0"/>
                  </a:moveTo>
                  <a:lnTo>
                    <a:pt x="0" y="1910"/>
                  </a:lnTo>
                  <a:cubicBezTo>
                    <a:pt x="236" y="2049"/>
                    <a:pt x="485" y="2173"/>
                    <a:pt x="748" y="2298"/>
                  </a:cubicBezTo>
                  <a:lnTo>
                    <a:pt x="1717" y="125"/>
                  </a:lnTo>
                  <a:lnTo>
                    <a:pt x="1606" y="125"/>
                  </a:lnTo>
                  <a:cubicBezTo>
                    <a:pt x="1343" y="125"/>
                    <a:pt x="1094" y="83"/>
                    <a:pt x="845" y="14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9"/>
            <p:cNvSpPr/>
            <p:nvPr/>
          </p:nvSpPr>
          <p:spPr>
            <a:xfrm>
              <a:off x="5501762" y="1259150"/>
              <a:ext cx="202436" cy="189019"/>
            </a:xfrm>
            <a:custGeom>
              <a:avLst/>
              <a:gdLst/>
              <a:ahLst/>
              <a:cxnLst/>
              <a:rect l="l" t="t" r="r" b="b"/>
              <a:pathLst>
                <a:path w="8721" h="8143" extrusionOk="0">
                  <a:moveTo>
                    <a:pt x="895" y="0"/>
                  </a:moveTo>
                  <a:cubicBezTo>
                    <a:pt x="869" y="0"/>
                    <a:pt x="843" y="2"/>
                    <a:pt x="817" y="4"/>
                  </a:cubicBezTo>
                  <a:cubicBezTo>
                    <a:pt x="333" y="59"/>
                    <a:pt x="1" y="516"/>
                    <a:pt x="98" y="987"/>
                  </a:cubicBezTo>
                  <a:lnTo>
                    <a:pt x="1108" y="6758"/>
                  </a:lnTo>
                  <a:cubicBezTo>
                    <a:pt x="1246" y="7547"/>
                    <a:pt x="1952" y="8143"/>
                    <a:pt x="2769" y="8143"/>
                  </a:cubicBezTo>
                  <a:lnTo>
                    <a:pt x="7655" y="8143"/>
                  </a:lnTo>
                  <a:cubicBezTo>
                    <a:pt x="8721" y="8087"/>
                    <a:pt x="8721" y="6495"/>
                    <a:pt x="7655" y="6454"/>
                  </a:cubicBezTo>
                  <a:lnTo>
                    <a:pt x="2769" y="6454"/>
                  </a:lnTo>
                  <a:lnTo>
                    <a:pt x="1759" y="738"/>
                  </a:lnTo>
                  <a:cubicBezTo>
                    <a:pt x="1693" y="320"/>
                    <a:pt x="1320" y="0"/>
                    <a:pt x="8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9"/>
            <p:cNvSpPr/>
            <p:nvPr/>
          </p:nvSpPr>
          <p:spPr>
            <a:xfrm>
              <a:off x="5573747" y="1340513"/>
              <a:ext cx="134957" cy="48862"/>
            </a:xfrm>
            <a:custGeom>
              <a:avLst/>
              <a:gdLst/>
              <a:ahLst/>
              <a:cxnLst/>
              <a:rect l="l" t="t" r="r" b="b"/>
              <a:pathLst>
                <a:path w="5814" h="2105" extrusionOk="0">
                  <a:moveTo>
                    <a:pt x="0" y="1"/>
                  </a:moveTo>
                  <a:lnTo>
                    <a:pt x="139" y="845"/>
                  </a:lnTo>
                  <a:lnTo>
                    <a:pt x="1052" y="845"/>
                  </a:lnTo>
                  <a:lnTo>
                    <a:pt x="1052" y="2105"/>
                  </a:lnTo>
                  <a:lnTo>
                    <a:pt x="1883" y="2105"/>
                  </a:lnTo>
                  <a:lnTo>
                    <a:pt x="1883" y="845"/>
                  </a:lnTo>
                  <a:lnTo>
                    <a:pt x="3281" y="845"/>
                  </a:lnTo>
                  <a:lnTo>
                    <a:pt x="3281" y="2105"/>
                  </a:lnTo>
                  <a:lnTo>
                    <a:pt x="4125" y="2105"/>
                  </a:lnTo>
                  <a:lnTo>
                    <a:pt x="4125" y="845"/>
                  </a:lnTo>
                  <a:lnTo>
                    <a:pt x="4554" y="845"/>
                  </a:lnTo>
                  <a:cubicBezTo>
                    <a:pt x="4789" y="845"/>
                    <a:pt x="4969" y="1039"/>
                    <a:pt x="4969" y="1274"/>
                  </a:cubicBezTo>
                  <a:cubicBezTo>
                    <a:pt x="4969" y="1551"/>
                    <a:pt x="5180" y="1689"/>
                    <a:pt x="5391" y="1689"/>
                  </a:cubicBezTo>
                  <a:cubicBezTo>
                    <a:pt x="5602" y="1689"/>
                    <a:pt x="5813" y="1551"/>
                    <a:pt x="5813" y="1274"/>
                  </a:cubicBezTo>
                  <a:cubicBezTo>
                    <a:pt x="5813" y="568"/>
                    <a:pt x="5246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" name="Google Shape;1573;p59"/>
          <p:cNvGrpSpPr/>
          <p:nvPr/>
        </p:nvGrpSpPr>
        <p:grpSpPr>
          <a:xfrm>
            <a:off x="6166223" y="1259243"/>
            <a:ext cx="333525" cy="333437"/>
            <a:chOff x="6166223" y="1259243"/>
            <a:chExt cx="333525" cy="333437"/>
          </a:xfrm>
        </p:grpSpPr>
        <p:sp>
          <p:nvSpPr>
            <p:cNvPr id="1574" name="Google Shape;1574;p59"/>
            <p:cNvSpPr/>
            <p:nvPr/>
          </p:nvSpPr>
          <p:spPr>
            <a:xfrm>
              <a:off x="6202854" y="1259243"/>
              <a:ext cx="182195" cy="29248"/>
            </a:xfrm>
            <a:custGeom>
              <a:avLst/>
              <a:gdLst/>
              <a:ahLst/>
              <a:cxnLst/>
              <a:rect l="l" t="t" r="r" b="b"/>
              <a:pathLst>
                <a:path w="7849" h="1260" extrusionOk="0">
                  <a:moveTo>
                    <a:pt x="554" y="0"/>
                  </a:moveTo>
                  <a:cubicBezTo>
                    <a:pt x="0" y="0"/>
                    <a:pt x="0" y="844"/>
                    <a:pt x="568" y="844"/>
                  </a:cubicBezTo>
                  <a:lnTo>
                    <a:pt x="983" y="844"/>
                  </a:lnTo>
                  <a:lnTo>
                    <a:pt x="983" y="1260"/>
                  </a:lnTo>
                  <a:lnTo>
                    <a:pt x="1827" y="1260"/>
                  </a:lnTo>
                  <a:lnTo>
                    <a:pt x="1827" y="844"/>
                  </a:lnTo>
                  <a:lnTo>
                    <a:pt x="7294" y="844"/>
                  </a:lnTo>
                  <a:cubicBezTo>
                    <a:pt x="7848" y="844"/>
                    <a:pt x="7848" y="0"/>
                    <a:pt x="7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9"/>
            <p:cNvSpPr/>
            <p:nvPr/>
          </p:nvSpPr>
          <p:spPr>
            <a:xfrm>
              <a:off x="6166223" y="1442699"/>
              <a:ext cx="333517" cy="116968"/>
            </a:xfrm>
            <a:custGeom>
              <a:avLst/>
              <a:gdLst/>
              <a:ahLst/>
              <a:cxnLst/>
              <a:rect l="l" t="t" r="r" b="b"/>
              <a:pathLst>
                <a:path w="14368" h="5039" extrusionOk="0">
                  <a:moveTo>
                    <a:pt x="9163" y="1689"/>
                  </a:moveTo>
                  <a:lnTo>
                    <a:pt x="7184" y="2755"/>
                  </a:lnTo>
                  <a:lnTo>
                    <a:pt x="5205" y="1689"/>
                  </a:lnTo>
                  <a:close/>
                  <a:moveTo>
                    <a:pt x="0" y="0"/>
                  </a:moveTo>
                  <a:lnTo>
                    <a:pt x="14" y="429"/>
                  </a:lnTo>
                  <a:cubicBezTo>
                    <a:pt x="14" y="1121"/>
                    <a:pt x="568" y="1689"/>
                    <a:pt x="1274" y="1689"/>
                  </a:cubicBezTo>
                  <a:lnTo>
                    <a:pt x="3433" y="1689"/>
                  </a:lnTo>
                  <a:lnTo>
                    <a:pt x="6298" y="3239"/>
                  </a:lnTo>
                  <a:lnTo>
                    <a:pt x="4222" y="4346"/>
                  </a:lnTo>
                  <a:cubicBezTo>
                    <a:pt x="4443" y="4540"/>
                    <a:pt x="4609" y="4775"/>
                    <a:pt x="4706" y="5038"/>
                  </a:cubicBezTo>
                  <a:lnTo>
                    <a:pt x="7184" y="3710"/>
                  </a:lnTo>
                  <a:lnTo>
                    <a:pt x="9661" y="5038"/>
                  </a:lnTo>
                  <a:cubicBezTo>
                    <a:pt x="9772" y="4775"/>
                    <a:pt x="9938" y="4540"/>
                    <a:pt x="10146" y="4346"/>
                  </a:cubicBezTo>
                  <a:lnTo>
                    <a:pt x="8070" y="3239"/>
                  </a:lnTo>
                  <a:lnTo>
                    <a:pt x="10935" y="1689"/>
                  </a:lnTo>
                  <a:lnTo>
                    <a:pt x="13108" y="1689"/>
                  </a:lnTo>
                  <a:cubicBezTo>
                    <a:pt x="13800" y="1689"/>
                    <a:pt x="14367" y="1121"/>
                    <a:pt x="14367" y="429"/>
                  </a:cubicBezTo>
                  <a:lnTo>
                    <a:pt x="14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9"/>
            <p:cNvSpPr/>
            <p:nvPr/>
          </p:nvSpPr>
          <p:spPr>
            <a:xfrm>
              <a:off x="6205408" y="1384224"/>
              <a:ext cx="52391" cy="39206"/>
            </a:xfrm>
            <a:custGeom>
              <a:avLst/>
              <a:gdLst/>
              <a:ahLst/>
              <a:cxnLst/>
              <a:rect l="l" t="t" r="r" b="b"/>
              <a:pathLst>
                <a:path w="2257" h="1689" extrusionOk="0">
                  <a:moveTo>
                    <a:pt x="1" y="0"/>
                  </a:moveTo>
                  <a:lnTo>
                    <a:pt x="1" y="1689"/>
                  </a:lnTo>
                  <a:lnTo>
                    <a:pt x="2257" y="1689"/>
                  </a:lnTo>
                  <a:lnTo>
                    <a:pt x="2243" y="1260"/>
                  </a:lnTo>
                  <a:cubicBezTo>
                    <a:pt x="2243" y="568"/>
                    <a:pt x="1676" y="0"/>
                    <a:pt x="9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9"/>
            <p:cNvSpPr/>
            <p:nvPr/>
          </p:nvSpPr>
          <p:spPr>
            <a:xfrm>
              <a:off x="6166548" y="1358202"/>
              <a:ext cx="19290" cy="65227"/>
            </a:xfrm>
            <a:custGeom>
              <a:avLst/>
              <a:gdLst/>
              <a:ahLst/>
              <a:cxnLst/>
              <a:rect l="l" t="t" r="r" b="b"/>
              <a:pathLst>
                <a:path w="831" h="2810" extrusionOk="0">
                  <a:moveTo>
                    <a:pt x="415" y="0"/>
                  </a:moveTo>
                  <a:cubicBezTo>
                    <a:pt x="208" y="0"/>
                    <a:pt x="0" y="138"/>
                    <a:pt x="0" y="415"/>
                  </a:cubicBezTo>
                  <a:lnTo>
                    <a:pt x="0" y="2810"/>
                  </a:lnTo>
                  <a:lnTo>
                    <a:pt x="831" y="2810"/>
                  </a:lnTo>
                  <a:lnTo>
                    <a:pt x="831" y="415"/>
                  </a:lnTo>
                  <a:cubicBezTo>
                    <a:pt x="831" y="138"/>
                    <a:pt x="62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9"/>
            <p:cNvSpPr/>
            <p:nvPr/>
          </p:nvSpPr>
          <p:spPr>
            <a:xfrm>
              <a:off x="6350004" y="1358202"/>
              <a:ext cx="149744" cy="65227"/>
            </a:xfrm>
            <a:custGeom>
              <a:avLst/>
              <a:gdLst/>
              <a:ahLst/>
              <a:cxnLst/>
              <a:rect l="l" t="t" r="r" b="b"/>
              <a:pathLst>
                <a:path w="6451" h="2810" extrusionOk="0">
                  <a:moveTo>
                    <a:pt x="6035" y="0"/>
                  </a:moveTo>
                  <a:cubicBezTo>
                    <a:pt x="5800" y="0"/>
                    <a:pt x="5606" y="194"/>
                    <a:pt x="5606" y="415"/>
                  </a:cubicBezTo>
                  <a:lnTo>
                    <a:pt x="5606" y="1121"/>
                  </a:lnTo>
                  <a:lnTo>
                    <a:pt x="416" y="1121"/>
                  </a:lnTo>
                  <a:cubicBezTo>
                    <a:pt x="180" y="1121"/>
                    <a:pt x="0" y="1315"/>
                    <a:pt x="0" y="1550"/>
                  </a:cubicBezTo>
                  <a:lnTo>
                    <a:pt x="0" y="2810"/>
                  </a:lnTo>
                  <a:lnTo>
                    <a:pt x="845" y="2810"/>
                  </a:lnTo>
                  <a:lnTo>
                    <a:pt x="845" y="1965"/>
                  </a:lnTo>
                  <a:lnTo>
                    <a:pt x="1869" y="1965"/>
                  </a:lnTo>
                  <a:lnTo>
                    <a:pt x="1869" y="2810"/>
                  </a:lnTo>
                  <a:lnTo>
                    <a:pt x="2713" y="2810"/>
                  </a:lnTo>
                  <a:lnTo>
                    <a:pt x="2713" y="1965"/>
                  </a:lnTo>
                  <a:lnTo>
                    <a:pt x="3737" y="1965"/>
                  </a:lnTo>
                  <a:lnTo>
                    <a:pt x="3737" y="2810"/>
                  </a:lnTo>
                  <a:lnTo>
                    <a:pt x="4582" y="2810"/>
                  </a:lnTo>
                  <a:lnTo>
                    <a:pt x="4582" y="1965"/>
                  </a:lnTo>
                  <a:lnTo>
                    <a:pt x="5620" y="1965"/>
                  </a:lnTo>
                  <a:lnTo>
                    <a:pt x="5620" y="2810"/>
                  </a:lnTo>
                  <a:lnTo>
                    <a:pt x="6450" y="2810"/>
                  </a:lnTo>
                  <a:lnTo>
                    <a:pt x="6450" y="415"/>
                  </a:lnTo>
                  <a:cubicBezTo>
                    <a:pt x="6450" y="194"/>
                    <a:pt x="6257" y="0"/>
                    <a:pt x="60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9"/>
            <p:cNvSpPr/>
            <p:nvPr/>
          </p:nvSpPr>
          <p:spPr>
            <a:xfrm>
              <a:off x="6284124" y="1298427"/>
              <a:ext cx="19638" cy="124999"/>
            </a:xfrm>
            <a:custGeom>
              <a:avLst/>
              <a:gdLst/>
              <a:ahLst/>
              <a:cxnLst/>
              <a:rect l="l" t="t" r="r" b="b"/>
              <a:pathLst>
                <a:path w="846" h="5385" extrusionOk="0">
                  <a:moveTo>
                    <a:pt x="1" y="1"/>
                  </a:moveTo>
                  <a:lnTo>
                    <a:pt x="1" y="5385"/>
                  </a:lnTo>
                  <a:lnTo>
                    <a:pt x="845" y="5385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9"/>
            <p:cNvSpPr/>
            <p:nvPr/>
          </p:nvSpPr>
          <p:spPr>
            <a:xfrm>
              <a:off x="6212488" y="1308061"/>
              <a:ext cx="45636" cy="62047"/>
            </a:xfrm>
            <a:custGeom>
              <a:avLst/>
              <a:gdLst/>
              <a:ahLst/>
              <a:cxnLst/>
              <a:rect l="l" t="t" r="r" b="b"/>
              <a:pathLst>
                <a:path w="1966" h="2673" extrusionOk="0">
                  <a:moveTo>
                    <a:pt x="429" y="1"/>
                  </a:moveTo>
                  <a:cubicBezTo>
                    <a:pt x="194" y="1"/>
                    <a:pt x="0" y="195"/>
                    <a:pt x="0" y="416"/>
                  </a:cubicBezTo>
                  <a:lnTo>
                    <a:pt x="0" y="2243"/>
                  </a:lnTo>
                  <a:cubicBezTo>
                    <a:pt x="0" y="2478"/>
                    <a:pt x="194" y="2672"/>
                    <a:pt x="429" y="2672"/>
                  </a:cubicBezTo>
                  <a:lnTo>
                    <a:pt x="1551" y="2672"/>
                  </a:lnTo>
                  <a:cubicBezTo>
                    <a:pt x="1786" y="2658"/>
                    <a:pt x="1966" y="2478"/>
                    <a:pt x="1966" y="2243"/>
                  </a:cubicBezTo>
                  <a:lnTo>
                    <a:pt x="1966" y="416"/>
                  </a:lnTo>
                  <a:cubicBezTo>
                    <a:pt x="1966" y="195"/>
                    <a:pt x="1786" y="1"/>
                    <a:pt x="1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9"/>
            <p:cNvSpPr/>
            <p:nvPr/>
          </p:nvSpPr>
          <p:spPr>
            <a:xfrm>
              <a:off x="6401398" y="1553543"/>
              <a:ext cx="45659" cy="39136"/>
            </a:xfrm>
            <a:custGeom>
              <a:avLst/>
              <a:gdLst/>
              <a:ahLst/>
              <a:cxnLst/>
              <a:rect l="l" t="t" r="r" b="b"/>
              <a:pathLst>
                <a:path w="1967" h="1686" extrusionOk="0">
                  <a:moveTo>
                    <a:pt x="1122" y="0"/>
                  </a:moveTo>
                  <a:cubicBezTo>
                    <a:pt x="375" y="0"/>
                    <a:pt x="1" y="900"/>
                    <a:pt x="527" y="1440"/>
                  </a:cubicBezTo>
                  <a:cubicBezTo>
                    <a:pt x="697" y="1610"/>
                    <a:pt x="907" y="1686"/>
                    <a:pt x="1114" y="1686"/>
                  </a:cubicBezTo>
                  <a:cubicBezTo>
                    <a:pt x="1547" y="1686"/>
                    <a:pt x="1966" y="1351"/>
                    <a:pt x="1966" y="845"/>
                  </a:cubicBezTo>
                  <a:cubicBezTo>
                    <a:pt x="1966" y="374"/>
                    <a:pt x="1593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9"/>
            <p:cNvSpPr/>
            <p:nvPr/>
          </p:nvSpPr>
          <p:spPr>
            <a:xfrm>
              <a:off x="6212488" y="1553543"/>
              <a:ext cx="45636" cy="39136"/>
            </a:xfrm>
            <a:custGeom>
              <a:avLst/>
              <a:gdLst/>
              <a:ahLst/>
              <a:cxnLst/>
              <a:rect l="l" t="t" r="r" b="b"/>
              <a:pathLst>
                <a:path w="1966" h="1686" extrusionOk="0">
                  <a:moveTo>
                    <a:pt x="1121" y="0"/>
                  </a:moveTo>
                  <a:cubicBezTo>
                    <a:pt x="374" y="0"/>
                    <a:pt x="0" y="900"/>
                    <a:pt x="526" y="1440"/>
                  </a:cubicBezTo>
                  <a:cubicBezTo>
                    <a:pt x="701" y="1610"/>
                    <a:pt x="912" y="1686"/>
                    <a:pt x="1119" y="1686"/>
                  </a:cubicBezTo>
                  <a:cubicBezTo>
                    <a:pt x="1553" y="1686"/>
                    <a:pt x="1966" y="1351"/>
                    <a:pt x="1966" y="845"/>
                  </a:cubicBezTo>
                  <a:cubicBezTo>
                    <a:pt x="1966" y="374"/>
                    <a:pt x="1592" y="0"/>
                    <a:pt x="1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" name="Google Shape;1583;p59"/>
          <p:cNvGrpSpPr/>
          <p:nvPr/>
        </p:nvGrpSpPr>
        <p:grpSpPr>
          <a:xfrm>
            <a:off x="6857333" y="1259243"/>
            <a:ext cx="333200" cy="333527"/>
            <a:chOff x="6857333" y="1259243"/>
            <a:chExt cx="333200" cy="333527"/>
          </a:xfrm>
        </p:grpSpPr>
        <p:sp>
          <p:nvSpPr>
            <p:cNvPr id="1584" name="Google Shape;1584;p59"/>
            <p:cNvSpPr/>
            <p:nvPr/>
          </p:nvSpPr>
          <p:spPr>
            <a:xfrm>
              <a:off x="6857333" y="1462291"/>
              <a:ext cx="292710" cy="19615"/>
            </a:xfrm>
            <a:custGeom>
              <a:avLst/>
              <a:gdLst/>
              <a:ahLst/>
              <a:cxnLst/>
              <a:rect l="l" t="t" r="r" b="b"/>
              <a:pathLst>
                <a:path w="12610" h="845" extrusionOk="0">
                  <a:moveTo>
                    <a:pt x="0" y="1"/>
                  </a:moveTo>
                  <a:lnTo>
                    <a:pt x="0" y="845"/>
                  </a:lnTo>
                  <a:lnTo>
                    <a:pt x="12610" y="845"/>
                  </a:lnTo>
                  <a:lnTo>
                    <a:pt x="126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9"/>
            <p:cNvSpPr/>
            <p:nvPr/>
          </p:nvSpPr>
          <p:spPr>
            <a:xfrm>
              <a:off x="6857333" y="1501499"/>
              <a:ext cx="292710" cy="91272"/>
            </a:xfrm>
            <a:custGeom>
              <a:avLst/>
              <a:gdLst/>
              <a:ahLst/>
              <a:cxnLst/>
              <a:rect l="l" t="t" r="r" b="b"/>
              <a:pathLst>
                <a:path w="12610" h="3932" extrusionOk="0">
                  <a:moveTo>
                    <a:pt x="0" y="0"/>
                  </a:moveTo>
                  <a:lnTo>
                    <a:pt x="0" y="2658"/>
                  </a:lnTo>
                  <a:cubicBezTo>
                    <a:pt x="0" y="3364"/>
                    <a:pt x="554" y="3917"/>
                    <a:pt x="1260" y="3931"/>
                  </a:cubicBezTo>
                  <a:lnTo>
                    <a:pt x="11350" y="3931"/>
                  </a:lnTo>
                  <a:cubicBezTo>
                    <a:pt x="12042" y="3931"/>
                    <a:pt x="12610" y="3364"/>
                    <a:pt x="12610" y="2658"/>
                  </a:cubicBezTo>
                  <a:lnTo>
                    <a:pt x="126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9"/>
            <p:cNvSpPr/>
            <p:nvPr/>
          </p:nvSpPr>
          <p:spPr>
            <a:xfrm>
              <a:off x="7070038" y="1259243"/>
              <a:ext cx="104433" cy="68454"/>
            </a:xfrm>
            <a:custGeom>
              <a:avLst/>
              <a:gdLst/>
              <a:ahLst/>
              <a:cxnLst/>
              <a:rect l="l" t="t" r="r" b="b"/>
              <a:pathLst>
                <a:path w="4499" h="2949" extrusionOk="0">
                  <a:moveTo>
                    <a:pt x="2256" y="0"/>
                  </a:moveTo>
                  <a:cubicBezTo>
                    <a:pt x="1011" y="0"/>
                    <a:pt x="0" y="1010"/>
                    <a:pt x="0" y="2256"/>
                  </a:cubicBezTo>
                  <a:lnTo>
                    <a:pt x="0" y="2948"/>
                  </a:lnTo>
                  <a:lnTo>
                    <a:pt x="845" y="2948"/>
                  </a:lnTo>
                  <a:lnTo>
                    <a:pt x="845" y="2256"/>
                  </a:lnTo>
                  <a:cubicBezTo>
                    <a:pt x="817" y="1453"/>
                    <a:pt x="1454" y="803"/>
                    <a:pt x="2243" y="803"/>
                  </a:cubicBezTo>
                  <a:cubicBezTo>
                    <a:pt x="3045" y="803"/>
                    <a:pt x="3682" y="1453"/>
                    <a:pt x="3654" y="2256"/>
                  </a:cubicBezTo>
                  <a:lnTo>
                    <a:pt x="3654" y="2948"/>
                  </a:lnTo>
                  <a:lnTo>
                    <a:pt x="4499" y="2948"/>
                  </a:lnTo>
                  <a:lnTo>
                    <a:pt x="4499" y="2256"/>
                  </a:lnTo>
                  <a:cubicBezTo>
                    <a:pt x="4499" y="1010"/>
                    <a:pt x="3488" y="0"/>
                    <a:pt x="2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9"/>
            <p:cNvSpPr/>
            <p:nvPr/>
          </p:nvSpPr>
          <p:spPr>
            <a:xfrm>
              <a:off x="6857333" y="1403816"/>
              <a:ext cx="178667" cy="39229"/>
            </a:xfrm>
            <a:custGeom>
              <a:avLst/>
              <a:gdLst/>
              <a:ahLst/>
              <a:cxnLst/>
              <a:rect l="l" t="t" r="r" b="b"/>
              <a:pathLst>
                <a:path w="7697" h="1690" extrusionOk="0">
                  <a:moveTo>
                    <a:pt x="1260" y="0"/>
                  </a:moveTo>
                  <a:cubicBezTo>
                    <a:pt x="554" y="0"/>
                    <a:pt x="0" y="568"/>
                    <a:pt x="0" y="1260"/>
                  </a:cubicBezTo>
                  <a:lnTo>
                    <a:pt x="0" y="1689"/>
                  </a:lnTo>
                  <a:lnTo>
                    <a:pt x="7696" y="1689"/>
                  </a:lnTo>
                  <a:cubicBezTo>
                    <a:pt x="7641" y="1551"/>
                    <a:pt x="7627" y="1398"/>
                    <a:pt x="7627" y="1260"/>
                  </a:cubicBezTo>
                  <a:lnTo>
                    <a:pt x="7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9"/>
            <p:cNvSpPr/>
            <p:nvPr/>
          </p:nvSpPr>
          <p:spPr>
            <a:xfrm>
              <a:off x="7053649" y="1347245"/>
              <a:ext cx="136884" cy="95798"/>
            </a:xfrm>
            <a:custGeom>
              <a:avLst/>
              <a:gdLst/>
              <a:ahLst/>
              <a:cxnLst/>
              <a:rect l="l" t="t" r="r" b="b"/>
              <a:pathLst>
                <a:path w="5897" h="4127" extrusionOk="0">
                  <a:moveTo>
                    <a:pt x="2956" y="1219"/>
                  </a:moveTo>
                  <a:cubicBezTo>
                    <a:pt x="3167" y="1219"/>
                    <a:pt x="3378" y="1358"/>
                    <a:pt x="3378" y="1635"/>
                  </a:cubicBezTo>
                  <a:lnTo>
                    <a:pt x="3378" y="2479"/>
                  </a:lnTo>
                  <a:cubicBezTo>
                    <a:pt x="3378" y="2756"/>
                    <a:pt x="3167" y="2894"/>
                    <a:pt x="2956" y="2894"/>
                  </a:cubicBezTo>
                  <a:cubicBezTo>
                    <a:pt x="2744" y="2894"/>
                    <a:pt x="2533" y="2756"/>
                    <a:pt x="2533" y="2479"/>
                  </a:cubicBezTo>
                  <a:lnTo>
                    <a:pt x="2533" y="1635"/>
                  </a:lnTo>
                  <a:cubicBezTo>
                    <a:pt x="2533" y="1358"/>
                    <a:pt x="2744" y="1219"/>
                    <a:pt x="2956" y="1219"/>
                  </a:cubicBezTo>
                  <a:close/>
                  <a:moveTo>
                    <a:pt x="406" y="1"/>
                  </a:moveTo>
                  <a:cubicBezTo>
                    <a:pt x="181" y="1"/>
                    <a:pt x="0" y="189"/>
                    <a:pt x="0" y="417"/>
                  </a:cubicBezTo>
                  <a:lnTo>
                    <a:pt x="0" y="3711"/>
                  </a:lnTo>
                  <a:cubicBezTo>
                    <a:pt x="0" y="3932"/>
                    <a:pt x="194" y="4126"/>
                    <a:pt x="429" y="4126"/>
                  </a:cubicBezTo>
                  <a:lnTo>
                    <a:pt x="5482" y="4126"/>
                  </a:lnTo>
                  <a:cubicBezTo>
                    <a:pt x="5703" y="4126"/>
                    <a:pt x="5897" y="3932"/>
                    <a:pt x="5897" y="3711"/>
                  </a:cubicBezTo>
                  <a:lnTo>
                    <a:pt x="5897" y="417"/>
                  </a:lnTo>
                  <a:cubicBezTo>
                    <a:pt x="5897" y="189"/>
                    <a:pt x="5716" y="1"/>
                    <a:pt x="5504" y="1"/>
                  </a:cubicBezTo>
                  <a:cubicBezTo>
                    <a:pt x="5496" y="1"/>
                    <a:pt x="5489" y="1"/>
                    <a:pt x="5482" y="1"/>
                  </a:cubicBezTo>
                  <a:lnTo>
                    <a:pt x="429" y="1"/>
                  </a:lnTo>
                  <a:cubicBezTo>
                    <a:pt x="422" y="1"/>
                    <a:pt x="414" y="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" name="Google Shape;1589;p59"/>
          <p:cNvGrpSpPr/>
          <p:nvPr/>
        </p:nvGrpSpPr>
        <p:grpSpPr>
          <a:xfrm>
            <a:off x="7547817" y="1259243"/>
            <a:ext cx="333529" cy="333528"/>
            <a:chOff x="7547817" y="1259243"/>
            <a:chExt cx="333529" cy="333528"/>
          </a:xfrm>
        </p:grpSpPr>
        <p:sp>
          <p:nvSpPr>
            <p:cNvPr id="1590" name="Google Shape;1590;p59"/>
            <p:cNvSpPr/>
            <p:nvPr/>
          </p:nvSpPr>
          <p:spPr>
            <a:xfrm>
              <a:off x="7834735" y="1454584"/>
              <a:ext cx="44359" cy="51996"/>
            </a:xfrm>
            <a:custGeom>
              <a:avLst/>
              <a:gdLst/>
              <a:ahLst/>
              <a:cxnLst/>
              <a:rect l="l" t="t" r="r" b="b"/>
              <a:pathLst>
                <a:path w="1911" h="2240" extrusionOk="0">
                  <a:moveTo>
                    <a:pt x="0" y="0"/>
                  </a:moveTo>
                  <a:lnTo>
                    <a:pt x="554" y="1938"/>
                  </a:lnTo>
                  <a:cubicBezTo>
                    <a:pt x="609" y="2139"/>
                    <a:pt x="782" y="2239"/>
                    <a:pt x="955" y="2239"/>
                  </a:cubicBezTo>
                  <a:cubicBezTo>
                    <a:pt x="1128" y="2239"/>
                    <a:pt x="1301" y="2139"/>
                    <a:pt x="1357" y="1938"/>
                  </a:cubicBezTo>
                  <a:lnTo>
                    <a:pt x="19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9"/>
            <p:cNvSpPr/>
            <p:nvPr/>
          </p:nvSpPr>
          <p:spPr>
            <a:xfrm>
              <a:off x="7832483" y="1259243"/>
              <a:ext cx="48862" cy="39206"/>
            </a:xfrm>
            <a:custGeom>
              <a:avLst/>
              <a:gdLst/>
              <a:ahLst/>
              <a:cxnLst/>
              <a:rect l="l" t="t" r="r" b="b"/>
              <a:pathLst>
                <a:path w="2105" h="1689" extrusionOk="0">
                  <a:moveTo>
                    <a:pt x="1052" y="0"/>
                  </a:moveTo>
                  <a:cubicBezTo>
                    <a:pt x="471" y="0"/>
                    <a:pt x="0" y="471"/>
                    <a:pt x="0" y="1052"/>
                  </a:cubicBezTo>
                  <a:lnTo>
                    <a:pt x="0" y="1689"/>
                  </a:lnTo>
                  <a:lnTo>
                    <a:pt x="2104" y="1689"/>
                  </a:lnTo>
                  <a:lnTo>
                    <a:pt x="2104" y="1052"/>
                  </a:lnTo>
                  <a:cubicBezTo>
                    <a:pt x="2104" y="471"/>
                    <a:pt x="1634" y="0"/>
                    <a:pt x="1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9"/>
            <p:cNvSpPr/>
            <p:nvPr/>
          </p:nvSpPr>
          <p:spPr>
            <a:xfrm>
              <a:off x="7832483" y="1317718"/>
              <a:ext cx="48862" cy="117293"/>
            </a:xfrm>
            <a:custGeom>
              <a:avLst/>
              <a:gdLst/>
              <a:ahLst/>
              <a:cxnLst/>
              <a:rect l="l" t="t" r="r" b="b"/>
              <a:pathLst>
                <a:path w="2105" h="5053" extrusionOk="0">
                  <a:moveTo>
                    <a:pt x="0" y="0"/>
                  </a:moveTo>
                  <a:lnTo>
                    <a:pt x="0" y="5052"/>
                  </a:lnTo>
                  <a:lnTo>
                    <a:pt x="2104" y="5052"/>
                  </a:lnTo>
                  <a:lnTo>
                    <a:pt x="21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9"/>
            <p:cNvSpPr/>
            <p:nvPr/>
          </p:nvSpPr>
          <p:spPr>
            <a:xfrm>
              <a:off x="7775935" y="1507906"/>
              <a:ext cx="52066" cy="84865"/>
            </a:xfrm>
            <a:custGeom>
              <a:avLst/>
              <a:gdLst/>
              <a:ahLst/>
              <a:cxnLst/>
              <a:rect l="l" t="t" r="r" b="b"/>
              <a:pathLst>
                <a:path w="2243" h="3656" extrusionOk="0">
                  <a:moveTo>
                    <a:pt x="0" y="1"/>
                  </a:moveTo>
                  <a:lnTo>
                    <a:pt x="0" y="2534"/>
                  </a:lnTo>
                  <a:cubicBezTo>
                    <a:pt x="0" y="3143"/>
                    <a:pt x="499" y="3655"/>
                    <a:pt x="1121" y="3655"/>
                  </a:cubicBezTo>
                  <a:cubicBezTo>
                    <a:pt x="1744" y="3655"/>
                    <a:pt x="2243" y="3143"/>
                    <a:pt x="2243" y="2534"/>
                  </a:cubicBezTo>
                  <a:lnTo>
                    <a:pt x="2243" y="430"/>
                  </a:lnTo>
                  <a:cubicBezTo>
                    <a:pt x="2243" y="195"/>
                    <a:pt x="2063" y="1"/>
                    <a:pt x="1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9"/>
            <p:cNvSpPr/>
            <p:nvPr/>
          </p:nvSpPr>
          <p:spPr>
            <a:xfrm>
              <a:off x="7547817" y="1259243"/>
              <a:ext cx="216874" cy="333517"/>
            </a:xfrm>
            <a:custGeom>
              <a:avLst/>
              <a:gdLst/>
              <a:ahLst/>
              <a:cxnLst/>
              <a:rect l="l" t="t" r="r" b="b"/>
              <a:pathLst>
                <a:path w="9343" h="14368" extrusionOk="0">
                  <a:moveTo>
                    <a:pt x="1696" y="1738"/>
                  </a:moveTo>
                  <a:cubicBezTo>
                    <a:pt x="1911" y="1738"/>
                    <a:pt x="2118" y="1908"/>
                    <a:pt x="2118" y="2159"/>
                  </a:cubicBezTo>
                  <a:cubicBezTo>
                    <a:pt x="2118" y="2395"/>
                    <a:pt x="1924" y="2574"/>
                    <a:pt x="1689" y="2574"/>
                  </a:cubicBezTo>
                  <a:cubicBezTo>
                    <a:pt x="1315" y="2574"/>
                    <a:pt x="1135" y="2132"/>
                    <a:pt x="1398" y="1869"/>
                  </a:cubicBezTo>
                  <a:cubicBezTo>
                    <a:pt x="1484" y="1778"/>
                    <a:pt x="1591" y="1738"/>
                    <a:pt x="1696" y="1738"/>
                  </a:cubicBezTo>
                  <a:close/>
                  <a:moveTo>
                    <a:pt x="7294" y="1744"/>
                  </a:moveTo>
                  <a:cubicBezTo>
                    <a:pt x="7862" y="1744"/>
                    <a:pt x="7862" y="2574"/>
                    <a:pt x="7294" y="2574"/>
                  </a:cubicBezTo>
                  <a:lnTo>
                    <a:pt x="3377" y="2574"/>
                  </a:lnTo>
                  <a:cubicBezTo>
                    <a:pt x="2810" y="2574"/>
                    <a:pt x="2810" y="1744"/>
                    <a:pt x="3377" y="1744"/>
                  </a:cubicBezTo>
                  <a:close/>
                  <a:moveTo>
                    <a:pt x="1687" y="3422"/>
                  </a:moveTo>
                  <a:cubicBezTo>
                    <a:pt x="1906" y="3422"/>
                    <a:pt x="2118" y="3593"/>
                    <a:pt x="2118" y="3848"/>
                  </a:cubicBezTo>
                  <a:cubicBezTo>
                    <a:pt x="2118" y="4069"/>
                    <a:pt x="1924" y="4263"/>
                    <a:pt x="1689" y="4263"/>
                  </a:cubicBezTo>
                  <a:cubicBezTo>
                    <a:pt x="1315" y="4263"/>
                    <a:pt x="1135" y="3806"/>
                    <a:pt x="1398" y="3543"/>
                  </a:cubicBezTo>
                  <a:cubicBezTo>
                    <a:pt x="1482" y="3460"/>
                    <a:pt x="1585" y="3422"/>
                    <a:pt x="1687" y="3422"/>
                  </a:cubicBezTo>
                  <a:close/>
                  <a:moveTo>
                    <a:pt x="7294" y="3419"/>
                  </a:moveTo>
                  <a:cubicBezTo>
                    <a:pt x="7862" y="3419"/>
                    <a:pt x="7862" y="4263"/>
                    <a:pt x="7294" y="4263"/>
                  </a:cubicBezTo>
                  <a:lnTo>
                    <a:pt x="3377" y="4263"/>
                  </a:lnTo>
                  <a:cubicBezTo>
                    <a:pt x="2810" y="4263"/>
                    <a:pt x="2810" y="3419"/>
                    <a:pt x="3377" y="3419"/>
                  </a:cubicBezTo>
                  <a:close/>
                  <a:moveTo>
                    <a:pt x="1691" y="5101"/>
                  </a:moveTo>
                  <a:cubicBezTo>
                    <a:pt x="1911" y="5101"/>
                    <a:pt x="2118" y="5271"/>
                    <a:pt x="2118" y="5523"/>
                  </a:cubicBezTo>
                  <a:cubicBezTo>
                    <a:pt x="2118" y="5758"/>
                    <a:pt x="1924" y="5952"/>
                    <a:pt x="1689" y="5952"/>
                  </a:cubicBezTo>
                  <a:cubicBezTo>
                    <a:pt x="1315" y="5952"/>
                    <a:pt x="1121" y="5495"/>
                    <a:pt x="1384" y="5232"/>
                  </a:cubicBezTo>
                  <a:cubicBezTo>
                    <a:pt x="1475" y="5141"/>
                    <a:pt x="1585" y="5101"/>
                    <a:pt x="1691" y="5101"/>
                  </a:cubicBezTo>
                  <a:close/>
                  <a:moveTo>
                    <a:pt x="7294" y="5107"/>
                  </a:moveTo>
                  <a:cubicBezTo>
                    <a:pt x="7820" y="5135"/>
                    <a:pt x="7820" y="5910"/>
                    <a:pt x="7294" y="5952"/>
                  </a:cubicBezTo>
                  <a:lnTo>
                    <a:pt x="3377" y="5952"/>
                  </a:lnTo>
                  <a:cubicBezTo>
                    <a:pt x="2851" y="5910"/>
                    <a:pt x="2851" y="5135"/>
                    <a:pt x="3377" y="5107"/>
                  </a:cubicBezTo>
                  <a:close/>
                  <a:moveTo>
                    <a:pt x="1687" y="6785"/>
                  </a:moveTo>
                  <a:cubicBezTo>
                    <a:pt x="1906" y="6785"/>
                    <a:pt x="2118" y="6957"/>
                    <a:pt x="2118" y="7211"/>
                  </a:cubicBezTo>
                  <a:cubicBezTo>
                    <a:pt x="2118" y="7446"/>
                    <a:pt x="1924" y="7626"/>
                    <a:pt x="1689" y="7626"/>
                  </a:cubicBezTo>
                  <a:cubicBezTo>
                    <a:pt x="1315" y="7626"/>
                    <a:pt x="1135" y="7170"/>
                    <a:pt x="1398" y="6907"/>
                  </a:cubicBezTo>
                  <a:cubicBezTo>
                    <a:pt x="1482" y="6823"/>
                    <a:pt x="1585" y="6785"/>
                    <a:pt x="1687" y="6785"/>
                  </a:cubicBezTo>
                  <a:close/>
                  <a:moveTo>
                    <a:pt x="7294" y="6782"/>
                  </a:moveTo>
                  <a:cubicBezTo>
                    <a:pt x="7862" y="6782"/>
                    <a:pt x="7862" y="7626"/>
                    <a:pt x="7294" y="7626"/>
                  </a:cubicBezTo>
                  <a:lnTo>
                    <a:pt x="3377" y="7626"/>
                  </a:lnTo>
                  <a:cubicBezTo>
                    <a:pt x="2810" y="7626"/>
                    <a:pt x="2810" y="6782"/>
                    <a:pt x="3377" y="6782"/>
                  </a:cubicBezTo>
                  <a:close/>
                  <a:moveTo>
                    <a:pt x="1695" y="8471"/>
                  </a:moveTo>
                  <a:cubicBezTo>
                    <a:pt x="1911" y="8471"/>
                    <a:pt x="2118" y="8634"/>
                    <a:pt x="2118" y="8886"/>
                  </a:cubicBezTo>
                  <a:cubicBezTo>
                    <a:pt x="2118" y="9121"/>
                    <a:pt x="1924" y="9315"/>
                    <a:pt x="1689" y="9315"/>
                  </a:cubicBezTo>
                  <a:cubicBezTo>
                    <a:pt x="1315" y="9315"/>
                    <a:pt x="1135" y="8858"/>
                    <a:pt x="1398" y="8595"/>
                  </a:cubicBezTo>
                  <a:cubicBezTo>
                    <a:pt x="1484" y="8509"/>
                    <a:pt x="1591" y="8471"/>
                    <a:pt x="1695" y="8471"/>
                  </a:cubicBezTo>
                  <a:close/>
                  <a:moveTo>
                    <a:pt x="7294" y="8471"/>
                  </a:moveTo>
                  <a:cubicBezTo>
                    <a:pt x="7862" y="8471"/>
                    <a:pt x="7862" y="9315"/>
                    <a:pt x="7294" y="9315"/>
                  </a:cubicBezTo>
                  <a:lnTo>
                    <a:pt x="3377" y="9315"/>
                  </a:lnTo>
                  <a:cubicBezTo>
                    <a:pt x="2810" y="9315"/>
                    <a:pt x="2810" y="8471"/>
                    <a:pt x="3377" y="8471"/>
                  </a:cubicBezTo>
                  <a:close/>
                  <a:moveTo>
                    <a:pt x="1683" y="10149"/>
                  </a:moveTo>
                  <a:cubicBezTo>
                    <a:pt x="1906" y="10149"/>
                    <a:pt x="2118" y="10320"/>
                    <a:pt x="2118" y="10575"/>
                  </a:cubicBezTo>
                  <a:cubicBezTo>
                    <a:pt x="2118" y="10810"/>
                    <a:pt x="1924" y="10990"/>
                    <a:pt x="1689" y="10990"/>
                  </a:cubicBezTo>
                  <a:cubicBezTo>
                    <a:pt x="1315" y="10990"/>
                    <a:pt x="1121" y="10547"/>
                    <a:pt x="1384" y="10270"/>
                  </a:cubicBezTo>
                  <a:cubicBezTo>
                    <a:pt x="1472" y="10186"/>
                    <a:pt x="1579" y="10149"/>
                    <a:pt x="1683" y="10149"/>
                  </a:cubicBezTo>
                  <a:close/>
                  <a:moveTo>
                    <a:pt x="7294" y="10159"/>
                  </a:moveTo>
                  <a:cubicBezTo>
                    <a:pt x="7820" y="10187"/>
                    <a:pt x="7820" y="10962"/>
                    <a:pt x="7294" y="10990"/>
                  </a:cubicBezTo>
                  <a:lnTo>
                    <a:pt x="3377" y="10990"/>
                  </a:lnTo>
                  <a:cubicBezTo>
                    <a:pt x="2851" y="10962"/>
                    <a:pt x="2851" y="10187"/>
                    <a:pt x="3377" y="10159"/>
                  </a:cubicBezTo>
                  <a:close/>
                  <a:moveTo>
                    <a:pt x="1693" y="11835"/>
                  </a:moveTo>
                  <a:cubicBezTo>
                    <a:pt x="1910" y="11835"/>
                    <a:pt x="2118" y="12002"/>
                    <a:pt x="2118" y="12263"/>
                  </a:cubicBezTo>
                  <a:cubicBezTo>
                    <a:pt x="2118" y="12485"/>
                    <a:pt x="1924" y="12678"/>
                    <a:pt x="1689" y="12678"/>
                  </a:cubicBezTo>
                  <a:cubicBezTo>
                    <a:pt x="1315" y="12678"/>
                    <a:pt x="1135" y="12222"/>
                    <a:pt x="1398" y="11959"/>
                  </a:cubicBezTo>
                  <a:cubicBezTo>
                    <a:pt x="1483" y="11873"/>
                    <a:pt x="1589" y="11835"/>
                    <a:pt x="1693" y="11835"/>
                  </a:cubicBezTo>
                  <a:close/>
                  <a:moveTo>
                    <a:pt x="7294" y="11834"/>
                  </a:moveTo>
                  <a:cubicBezTo>
                    <a:pt x="7862" y="11834"/>
                    <a:pt x="7862" y="12678"/>
                    <a:pt x="7294" y="12678"/>
                  </a:cubicBezTo>
                  <a:lnTo>
                    <a:pt x="3377" y="12678"/>
                  </a:lnTo>
                  <a:cubicBezTo>
                    <a:pt x="2810" y="12678"/>
                    <a:pt x="2810" y="11834"/>
                    <a:pt x="3377" y="11834"/>
                  </a:cubicBezTo>
                  <a:close/>
                  <a:moveTo>
                    <a:pt x="429" y="0"/>
                  </a:moveTo>
                  <a:cubicBezTo>
                    <a:pt x="194" y="0"/>
                    <a:pt x="0" y="194"/>
                    <a:pt x="14" y="415"/>
                  </a:cubicBezTo>
                  <a:lnTo>
                    <a:pt x="14" y="12817"/>
                  </a:lnTo>
                  <a:cubicBezTo>
                    <a:pt x="14" y="13675"/>
                    <a:pt x="692" y="14367"/>
                    <a:pt x="1550" y="14367"/>
                  </a:cubicBezTo>
                  <a:lnTo>
                    <a:pt x="9343" y="14367"/>
                  </a:lnTo>
                  <a:cubicBezTo>
                    <a:pt x="9108" y="14035"/>
                    <a:pt x="8983" y="13633"/>
                    <a:pt x="8983" y="13246"/>
                  </a:cubicBezTo>
                  <a:lnTo>
                    <a:pt x="8983" y="415"/>
                  </a:lnTo>
                  <a:cubicBezTo>
                    <a:pt x="8983" y="194"/>
                    <a:pt x="8789" y="0"/>
                    <a:pt x="8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5" name="Google Shape;1595;p59"/>
          <p:cNvGrpSpPr/>
          <p:nvPr/>
        </p:nvGrpSpPr>
        <p:grpSpPr>
          <a:xfrm>
            <a:off x="1262550" y="1998221"/>
            <a:ext cx="333528" cy="333528"/>
            <a:chOff x="1262550" y="1998221"/>
            <a:chExt cx="333528" cy="333528"/>
          </a:xfrm>
        </p:grpSpPr>
        <p:sp>
          <p:nvSpPr>
            <p:cNvPr id="1596" name="Google Shape;1596;p59"/>
            <p:cNvSpPr/>
            <p:nvPr/>
          </p:nvSpPr>
          <p:spPr>
            <a:xfrm>
              <a:off x="1477483" y="2090750"/>
              <a:ext cx="118593" cy="201786"/>
            </a:xfrm>
            <a:custGeom>
              <a:avLst/>
              <a:gdLst/>
              <a:ahLst/>
              <a:cxnLst/>
              <a:rect l="l" t="t" r="r" b="b"/>
              <a:pathLst>
                <a:path w="5109" h="8693" extrusionOk="0">
                  <a:moveTo>
                    <a:pt x="1" y="1"/>
                  </a:moveTo>
                  <a:lnTo>
                    <a:pt x="1" y="8361"/>
                  </a:lnTo>
                  <a:cubicBezTo>
                    <a:pt x="275" y="7406"/>
                    <a:pt x="1155" y="6748"/>
                    <a:pt x="2150" y="6748"/>
                  </a:cubicBezTo>
                  <a:cubicBezTo>
                    <a:pt x="2208" y="6748"/>
                    <a:pt x="2267" y="6750"/>
                    <a:pt x="2326" y="6755"/>
                  </a:cubicBezTo>
                  <a:cubicBezTo>
                    <a:pt x="3378" y="6838"/>
                    <a:pt x="4236" y="7641"/>
                    <a:pt x="4388" y="8693"/>
                  </a:cubicBezTo>
                  <a:lnTo>
                    <a:pt x="4679" y="8693"/>
                  </a:lnTo>
                  <a:cubicBezTo>
                    <a:pt x="4914" y="8693"/>
                    <a:pt x="5094" y="8499"/>
                    <a:pt x="5108" y="8278"/>
                  </a:cubicBezTo>
                  <a:lnTo>
                    <a:pt x="5108" y="4762"/>
                  </a:lnTo>
                  <a:lnTo>
                    <a:pt x="1731" y="4762"/>
                  </a:lnTo>
                  <a:cubicBezTo>
                    <a:pt x="1509" y="4762"/>
                    <a:pt x="1316" y="4582"/>
                    <a:pt x="1316" y="4347"/>
                  </a:cubicBezTo>
                  <a:lnTo>
                    <a:pt x="13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9"/>
            <p:cNvSpPr/>
            <p:nvPr/>
          </p:nvSpPr>
          <p:spPr>
            <a:xfrm>
              <a:off x="1527601" y="2090750"/>
              <a:ext cx="68477" cy="90947"/>
            </a:xfrm>
            <a:custGeom>
              <a:avLst/>
              <a:gdLst/>
              <a:ahLst/>
              <a:cxnLst/>
              <a:rect l="l" t="t" r="r" b="b"/>
              <a:pathLst>
                <a:path w="2950" h="3918" extrusionOk="0">
                  <a:moveTo>
                    <a:pt x="303" y="1"/>
                  </a:moveTo>
                  <a:cubicBezTo>
                    <a:pt x="294" y="1"/>
                    <a:pt x="286" y="1"/>
                    <a:pt x="278" y="1"/>
                  </a:cubicBezTo>
                  <a:lnTo>
                    <a:pt x="1" y="1"/>
                  </a:lnTo>
                  <a:lnTo>
                    <a:pt x="1" y="3918"/>
                  </a:lnTo>
                  <a:lnTo>
                    <a:pt x="2949" y="3918"/>
                  </a:lnTo>
                  <a:lnTo>
                    <a:pt x="2949" y="2658"/>
                  </a:lnTo>
                  <a:cubicBezTo>
                    <a:pt x="2949" y="1199"/>
                    <a:pt x="175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9"/>
            <p:cNvSpPr/>
            <p:nvPr/>
          </p:nvSpPr>
          <p:spPr>
            <a:xfrm>
              <a:off x="1262550" y="2064727"/>
              <a:ext cx="195356" cy="143314"/>
            </a:xfrm>
            <a:custGeom>
              <a:avLst/>
              <a:gdLst/>
              <a:ahLst/>
              <a:cxnLst/>
              <a:rect l="l" t="t" r="r" b="b"/>
              <a:pathLst>
                <a:path w="8416" h="6174" extrusionOk="0">
                  <a:moveTo>
                    <a:pt x="415" y="0"/>
                  </a:moveTo>
                  <a:cubicBezTo>
                    <a:pt x="180" y="0"/>
                    <a:pt x="0" y="194"/>
                    <a:pt x="0" y="430"/>
                  </a:cubicBezTo>
                  <a:lnTo>
                    <a:pt x="0" y="6174"/>
                  </a:lnTo>
                  <a:lnTo>
                    <a:pt x="8415" y="6174"/>
                  </a:lnTo>
                  <a:lnTo>
                    <a:pt x="8415" y="430"/>
                  </a:lnTo>
                  <a:cubicBezTo>
                    <a:pt x="8415" y="194"/>
                    <a:pt x="8222" y="0"/>
                    <a:pt x="8000" y="0"/>
                  </a:cubicBezTo>
                  <a:lnTo>
                    <a:pt x="7848" y="0"/>
                  </a:lnTo>
                  <a:lnTo>
                    <a:pt x="7848" y="665"/>
                  </a:lnTo>
                  <a:cubicBezTo>
                    <a:pt x="7848" y="2700"/>
                    <a:pt x="6547" y="4527"/>
                    <a:pt x="4609" y="5177"/>
                  </a:cubicBezTo>
                  <a:cubicBezTo>
                    <a:pt x="4478" y="5225"/>
                    <a:pt x="4343" y="5250"/>
                    <a:pt x="4208" y="5250"/>
                  </a:cubicBezTo>
                  <a:cubicBezTo>
                    <a:pt x="4073" y="5250"/>
                    <a:pt x="3938" y="5225"/>
                    <a:pt x="3806" y="5177"/>
                  </a:cubicBezTo>
                  <a:cubicBezTo>
                    <a:pt x="1869" y="4527"/>
                    <a:pt x="554" y="2700"/>
                    <a:pt x="567" y="665"/>
                  </a:cubicBezTo>
                  <a:lnTo>
                    <a:pt x="5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9"/>
            <p:cNvSpPr/>
            <p:nvPr/>
          </p:nvSpPr>
          <p:spPr>
            <a:xfrm>
              <a:off x="1294979" y="1998221"/>
              <a:ext cx="130477" cy="168848"/>
            </a:xfrm>
            <a:custGeom>
              <a:avLst/>
              <a:gdLst/>
              <a:ahLst/>
              <a:cxnLst/>
              <a:rect l="l" t="t" r="r" b="b"/>
              <a:pathLst>
                <a:path w="5621" h="7274" extrusionOk="0">
                  <a:moveTo>
                    <a:pt x="4004" y="2416"/>
                  </a:moveTo>
                  <a:cubicBezTo>
                    <a:pt x="4335" y="2416"/>
                    <a:pt x="4619" y="2850"/>
                    <a:pt x="4292" y="3156"/>
                  </a:cubicBezTo>
                  <a:lnTo>
                    <a:pt x="2714" y="4734"/>
                  </a:lnTo>
                  <a:cubicBezTo>
                    <a:pt x="2631" y="4817"/>
                    <a:pt x="2520" y="4859"/>
                    <a:pt x="2409" y="4859"/>
                  </a:cubicBezTo>
                  <a:cubicBezTo>
                    <a:pt x="2299" y="4859"/>
                    <a:pt x="2188" y="4817"/>
                    <a:pt x="2119" y="4734"/>
                  </a:cubicBezTo>
                  <a:lnTo>
                    <a:pt x="1330" y="3945"/>
                  </a:lnTo>
                  <a:cubicBezTo>
                    <a:pt x="1022" y="3638"/>
                    <a:pt x="1299" y="3217"/>
                    <a:pt x="1626" y="3217"/>
                  </a:cubicBezTo>
                  <a:cubicBezTo>
                    <a:pt x="1726" y="3217"/>
                    <a:pt x="1831" y="3256"/>
                    <a:pt x="1925" y="3350"/>
                  </a:cubicBezTo>
                  <a:lnTo>
                    <a:pt x="2409" y="3848"/>
                  </a:lnTo>
                  <a:lnTo>
                    <a:pt x="3697" y="2561"/>
                  </a:lnTo>
                  <a:cubicBezTo>
                    <a:pt x="3792" y="2459"/>
                    <a:pt x="3900" y="2416"/>
                    <a:pt x="4004" y="2416"/>
                  </a:cubicBezTo>
                  <a:close/>
                  <a:moveTo>
                    <a:pt x="1828" y="0"/>
                  </a:moveTo>
                  <a:cubicBezTo>
                    <a:pt x="1745" y="0"/>
                    <a:pt x="1662" y="42"/>
                    <a:pt x="1634" y="111"/>
                  </a:cubicBezTo>
                  <a:cubicBezTo>
                    <a:pt x="1371" y="637"/>
                    <a:pt x="873" y="1011"/>
                    <a:pt x="292" y="1094"/>
                  </a:cubicBezTo>
                  <a:cubicBezTo>
                    <a:pt x="126" y="1122"/>
                    <a:pt x="1" y="1274"/>
                    <a:pt x="1" y="1440"/>
                  </a:cubicBezTo>
                  <a:lnTo>
                    <a:pt x="1" y="3530"/>
                  </a:lnTo>
                  <a:cubicBezTo>
                    <a:pt x="15" y="5218"/>
                    <a:pt x="1081" y="6713"/>
                    <a:pt x="2672" y="7253"/>
                  </a:cubicBezTo>
                  <a:cubicBezTo>
                    <a:pt x="2721" y="7267"/>
                    <a:pt x="2766" y="7274"/>
                    <a:pt x="2811" y="7274"/>
                  </a:cubicBezTo>
                  <a:cubicBezTo>
                    <a:pt x="2856" y="7274"/>
                    <a:pt x="2901" y="7267"/>
                    <a:pt x="2949" y="7253"/>
                  </a:cubicBezTo>
                  <a:cubicBezTo>
                    <a:pt x="4541" y="6713"/>
                    <a:pt x="5620" y="5205"/>
                    <a:pt x="5620" y="3530"/>
                  </a:cubicBezTo>
                  <a:lnTo>
                    <a:pt x="5620" y="1440"/>
                  </a:lnTo>
                  <a:cubicBezTo>
                    <a:pt x="5620" y="1260"/>
                    <a:pt x="5496" y="1122"/>
                    <a:pt x="5330" y="1094"/>
                  </a:cubicBezTo>
                  <a:cubicBezTo>
                    <a:pt x="4748" y="1011"/>
                    <a:pt x="4250" y="637"/>
                    <a:pt x="3987" y="111"/>
                  </a:cubicBezTo>
                  <a:cubicBezTo>
                    <a:pt x="3960" y="42"/>
                    <a:pt x="3876" y="0"/>
                    <a:pt x="3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9"/>
            <p:cNvSpPr/>
            <p:nvPr/>
          </p:nvSpPr>
          <p:spPr>
            <a:xfrm>
              <a:off x="1483913" y="2266383"/>
              <a:ext cx="76160" cy="65366"/>
            </a:xfrm>
            <a:custGeom>
              <a:avLst/>
              <a:gdLst/>
              <a:ahLst/>
              <a:cxnLst/>
              <a:rect l="l" t="t" r="r" b="b"/>
              <a:pathLst>
                <a:path w="3281" h="2816" extrusionOk="0">
                  <a:moveTo>
                    <a:pt x="1864" y="1"/>
                  </a:moveTo>
                  <a:cubicBezTo>
                    <a:pt x="1521" y="1"/>
                    <a:pt x="1172" y="126"/>
                    <a:pt x="886" y="407"/>
                  </a:cubicBezTo>
                  <a:cubicBezTo>
                    <a:pt x="1" y="1293"/>
                    <a:pt x="637" y="2815"/>
                    <a:pt x="1883" y="2815"/>
                  </a:cubicBezTo>
                  <a:cubicBezTo>
                    <a:pt x="2658" y="2802"/>
                    <a:pt x="3281" y="2179"/>
                    <a:pt x="3281" y="1404"/>
                  </a:cubicBezTo>
                  <a:cubicBezTo>
                    <a:pt x="3281" y="559"/>
                    <a:pt x="2587" y="1"/>
                    <a:pt x="1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9"/>
            <p:cNvSpPr/>
            <p:nvPr/>
          </p:nvSpPr>
          <p:spPr>
            <a:xfrm>
              <a:off x="1262550" y="2227314"/>
              <a:ext cx="195356" cy="65227"/>
            </a:xfrm>
            <a:custGeom>
              <a:avLst/>
              <a:gdLst/>
              <a:ahLst/>
              <a:cxnLst/>
              <a:rect l="l" t="t" r="r" b="b"/>
              <a:pathLst>
                <a:path w="8416" h="2810" extrusionOk="0">
                  <a:moveTo>
                    <a:pt x="0" y="0"/>
                  </a:moveTo>
                  <a:lnTo>
                    <a:pt x="0" y="2395"/>
                  </a:lnTo>
                  <a:cubicBezTo>
                    <a:pt x="0" y="2616"/>
                    <a:pt x="194" y="2810"/>
                    <a:pt x="415" y="2810"/>
                  </a:cubicBezTo>
                  <a:lnTo>
                    <a:pt x="720" y="2810"/>
                  </a:lnTo>
                  <a:cubicBezTo>
                    <a:pt x="886" y="1703"/>
                    <a:pt x="1827" y="886"/>
                    <a:pt x="2948" y="886"/>
                  </a:cubicBezTo>
                  <a:cubicBezTo>
                    <a:pt x="4069" y="886"/>
                    <a:pt x="5010" y="1703"/>
                    <a:pt x="5177" y="2810"/>
                  </a:cubicBezTo>
                  <a:lnTo>
                    <a:pt x="8415" y="2810"/>
                  </a:lnTo>
                  <a:lnTo>
                    <a:pt x="8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9"/>
            <p:cNvSpPr/>
            <p:nvPr/>
          </p:nvSpPr>
          <p:spPr>
            <a:xfrm>
              <a:off x="1287272" y="2266383"/>
              <a:ext cx="76183" cy="65366"/>
            </a:xfrm>
            <a:custGeom>
              <a:avLst/>
              <a:gdLst/>
              <a:ahLst/>
              <a:cxnLst/>
              <a:rect l="l" t="t" r="r" b="b"/>
              <a:pathLst>
                <a:path w="3282" h="2816" extrusionOk="0">
                  <a:moveTo>
                    <a:pt x="1865" y="1"/>
                  </a:moveTo>
                  <a:cubicBezTo>
                    <a:pt x="1521" y="1"/>
                    <a:pt x="1172" y="126"/>
                    <a:pt x="887" y="407"/>
                  </a:cubicBezTo>
                  <a:cubicBezTo>
                    <a:pt x="1" y="1293"/>
                    <a:pt x="624" y="2815"/>
                    <a:pt x="1883" y="2815"/>
                  </a:cubicBezTo>
                  <a:cubicBezTo>
                    <a:pt x="2644" y="2815"/>
                    <a:pt x="3281" y="2179"/>
                    <a:pt x="3281" y="1404"/>
                  </a:cubicBezTo>
                  <a:cubicBezTo>
                    <a:pt x="3281" y="559"/>
                    <a:pt x="2587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" name="Google Shape;1603;p59"/>
          <p:cNvGrpSpPr/>
          <p:nvPr/>
        </p:nvGrpSpPr>
        <p:grpSpPr>
          <a:xfrm>
            <a:off x="1926338" y="1998824"/>
            <a:ext cx="374980" cy="332917"/>
            <a:chOff x="1926338" y="1998824"/>
            <a:chExt cx="374980" cy="332917"/>
          </a:xfrm>
        </p:grpSpPr>
        <p:sp>
          <p:nvSpPr>
            <p:cNvPr id="1604" name="Google Shape;1604;p59"/>
            <p:cNvSpPr/>
            <p:nvPr/>
          </p:nvSpPr>
          <p:spPr>
            <a:xfrm>
              <a:off x="2131661" y="2134461"/>
              <a:ext cx="26044" cy="19615"/>
            </a:xfrm>
            <a:custGeom>
              <a:avLst/>
              <a:gdLst/>
              <a:ahLst/>
              <a:cxnLst/>
              <a:rect l="l" t="t" r="r" b="b"/>
              <a:pathLst>
                <a:path w="1122" h="845" extrusionOk="0">
                  <a:moveTo>
                    <a:pt x="554" y="0"/>
                  </a:moveTo>
                  <a:cubicBezTo>
                    <a:pt x="180" y="0"/>
                    <a:pt x="0" y="457"/>
                    <a:pt x="263" y="720"/>
                  </a:cubicBezTo>
                  <a:cubicBezTo>
                    <a:pt x="346" y="803"/>
                    <a:pt x="454" y="844"/>
                    <a:pt x="561" y="844"/>
                  </a:cubicBezTo>
                  <a:cubicBezTo>
                    <a:pt x="668" y="844"/>
                    <a:pt x="775" y="803"/>
                    <a:pt x="858" y="720"/>
                  </a:cubicBezTo>
                  <a:cubicBezTo>
                    <a:pt x="1121" y="457"/>
                    <a:pt x="928" y="0"/>
                    <a:pt x="5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9"/>
            <p:cNvSpPr/>
            <p:nvPr/>
          </p:nvSpPr>
          <p:spPr>
            <a:xfrm>
              <a:off x="2118475" y="2056788"/>
              <a:ext cx="121866" cy="110677"/>
            </a:xfrm>
            <a:custGeom>
              <a:avLst/>
              <a:gdLst/>
              <a:ahLst/>
              <a:cxnLst/>
              <a:rect l="l" t="t" r="r" b="b"/>
              <a:pathLst>
                <a:path w="5250" h="4768" extrusionOk="0">
                  <a:moveTo>
                    <a:pt x="2015" y="1070"/>
                  </a:moveTo>
                  <a:cubicBezTo>
                    <a:pt x="2119" y="1070"/>
                    <a:pt x="2226" y="1110"/>
                    <a:pt x="2312" y="1201"/>
                  </a:cubicBezTo>
                  <a:cubicBezTo>
                    <a:pt x="2478" y="1353"/>
                    <a:pt x="2478" y="1630"/>
                    <a:pt x="2312" y="1796"/>
                  </a:cubicBezTo>
                  <a:cubicBezTo>
                    <a:pt x="2228" y="1880"/>
                    <a:pt x="2125" y="1917"/>
                    <a:pt x="2023" y="1917"/>
                  </a:cubicBezTo>
                  <a:cubicBezTo>
                    <a:pt x="1805" y="1917"/>
                    <a:pt x="1592" y="1746"/>
                    <a:pt x="1592" y="1491"/>
                  </a:cubicBezTo>
                  <a:cubicBezTo>
                    <a:pt x="1592" y="1240"/>
                    <a:pt x="1799" y="1070"/>
                    <a:pt x="2015" y="1070"/>
                  </a:cubicBezTo>
                  <a:close/>
                  <a:moveTo>
                    <a:pt x="3399" y="2454"/>
                  </a:moveTo>
                  <a:cubicBezTo>
                    <a:pt x="3504" y="2454"/>
                    <a:pt x="3610" y="2494"/>
                    <a:pt x="3696" y="2585"/>
                  </a:cubicBezTo>
                  <a:cubicBezTo>
                    <a:pt x="3862" y="2737"/>
                    <a:pt x="3862" y="3014"/>
                    <a:pt x="3696" y="3180"/>
                  </a:cubicBezTo>
                  <a:cubicBezTo>
                    <a:pt x="3613" y="3264"/>
                    <a:pt x="3509" y="3301"/>
                    <a:pt x="3407" y="3301"/>
                  </a:cubicBezTo>
                  <a:cubicBezTo>
                    <a:pt x="3189" y="3301"/>
                    <a:pt x="2977" y="3130"/>
                    <a:pt x="2977" y="2875"/>
                  </a:cubicBezTo>
                  <a:cubicBezTo>
                    <a:pt x="2977" y="2624"/>
                    <a:pt x="3183" y="2454"/>
                    <a:pt x="3399" y="2454"/>
                  </a:cubicBezTo>
                  <a:close/>
                  <a:moveTo>
                    <a:pt x="2510" y="1"/>
                  </a:moveTo>
                  <a:cubicBezTo>
                    <a:pt x="1915" y="1"/>
                    <a:pt x="1311" y="223"/>
                    <a:pt x="831" y="702"/>
                  </a:cubicBezTo>
                  <a:cubicBezTo>
                    <a:pt x="250" y="1284"/>
                    <a:pt x="1" y="2114"/>
                    <a:pt x="195" y="2917"/>
                  </a:cubicBezTo>
                  <a:lnTo>
                    <a:pt x="236" y="2875"/>
                  </a:lnTo>
                  <a:cubicBezTo>
                    <a:pt x="480" y="2645"/>
                    <a:pt x="790" y="2531"/>
                    <a:pt x="1100" y="2531"/>
                  </a:cubicBezTo>
                  <a:cubicBezTo>
                    <a:pt x="1423" y="2531"/>
                    <a:pt x="1746" y="2656"/>
                    <a:pt x="1994" y="2903"/>
                  </a:cubicBezTo>
                  <a:cubicBezTo>
                    <a:pt x="2478" y="3388"/>
                    <a:pt x="2492" y="4163"/>
                    <a:pt x="2022" y="4661"/>
                  </a:cubicBezTo>
                  <a:cubicBezTo>
                    <a:pt x="2008" y="4675"/>
                    <a:pt x="1994" y="4689"/>
                    <a:pt x="1980" y="4702"/>
                  </a:cubicBezTo>
                  <a:cubicBezTo>
                    <a:pt x="2168" y="4746"/>
                    <a:pt x="2353" y="4767"/>
                    <a:pt x="2534" y="4767"/>
                  </a:cubicBezTo>
                  <a:cubicBezTo>
                    <a:pt x="4057" y="4767"/>
                    <a:pt x="5249" y="3286"/>
                    <a:pt x="4804" y="1727"/>
                  </a:cubicBezTo>
                  <a:cubicBezTo>
                    <a:pt x="4491" y="632"/>
                    <a:pt x="3513" y="1"/>
                    <a:pt x="25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9"/>
            <p:cNvSpPr/>
            <p:nvPr/>
          </p:nvSpPr>
          <p:spPr>
            <a:xfrm>
              <a:off x="2011810" y="2082718"/>
              <a:ext cx="98328" cy="249024"/>
            </a:xfrm>
            <a:custGeom>
              <a:avLst/>
              <a:gdLst/>
              <a:ahLst/>
              <a:cxnLst/>
              <a:rect l="l" t="t" r="r" b="b"/>
              <a:pathLst>
                <a:path w="4236" h="10728" extrusionOk="0">
                  <a:moveTo>
                    <a:pt x="1440" y="1"/>
                  </a:moveTo>
                  <a:lnTo>
                    <a:pt x="1" y="1440"/>
                  </a:lnTo>
                  <a:lnTo>
                    <a:pt x="2492" y="10727"/>
                  </a:lnTo>
                  <a:cubicBezTo>
                    <a:pt x="3073" y="10727"/>
                    <a:pt x="3668" y="10631"/>
                    <a:pt x="4236" y="10423"/>
                  </a:cubicBezTo>
                  <a:lnTo>
                    <a:pt x="14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9"/>
            <p:cNvSpPr/>
            <p:nvPr/>
          </p:nvSpPr>
          <p:spPr>
            <a:xfrm>
              <a:off x="2103387" y="2224413"/>
              <a:ext cx="96402" cy="91922"/>
            </a:xfrm>
            <a:custGeom>
              <a:avLst/>
              <a:gdLst/>
              <a:ahLst/>
              <a:cxnLst/>
              <a:rect l="l" t="t" r="r" b="b"/>
              <a:pathLst>
                <a:path w="4153" h="3960" extrusionOk="0">
                  <a:moveTo>
                    <a:pt x="0" y="0"/>
                  </a:moveTo>
                  <a:lnTo>
                    <a:pt x="1066" y="3959"/>
                  </a:lnTo>
                  <a:cubicBezTo>
                    <a:pt x="1440" y="3751"/>
                    <a:pt x="1786" y="3488"/>
                    <a:pt x="2090" y="3184"/>
                  </a:cubicBezTo>
                  <a:lnTo>
                    <a:pt x="4153" y="1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9"/>
            <p:cNvSpPr/>
            <p:nvPr/>
          </p:nvSpPr>
          <p:spPr>
            <a:xfrm>
              <a:off x="2061301" y="1998824"/>
              <a:ext cx="240017" cy="235560"/>
            </a:xfrm>
            <a:custGeom>
              <a:avLst/>
              <a:gdLst/>
              <a:ahLst/>
              <a:cxnLst/>
              <a:rect l="l" t="t" r="r" b="b"/>
              <a:pathLst>
                <a:path w="10340" h="10148" extrusionOk="0">
                  <a:moveTo>
                    <a:pt x="4961" y="1651"/>
                  </a:moveTo>
                  <a:cubicBezTo>
                    <a:pt x="6619" y="1651"/>
                    <a:pt x="8208" y="2937"/>
                    <a:pt x="8208" y="4874"/>
                  </a:cubicBezTo>
                  <a:cubicBezTo>
                    <a:pt x="8208" y="6822"/>
                    <a:pt x="6618" y="8111"/>
                    <a:pt x="4959" y="8111"/>
                  </a:cubicBezTo>
                  <a:cubicBezTo>
                    <a:pt x="4166" y="8111"/>
                    <a:pt x="3357" y="7816"/>
                    <a:pt x="2699" y="7158"/>
                  </a:cubicBezTo>
                  <a:cubicBezTo>
                    <a:pt x="1440" y="5898"/>
                    <a:pt x="1440" y="3864"/>
                    <a:pt x="2699" y="2604"/>
                  </a:cubicBezTo>
                  <a:cubicBezTo>
                    <a:pt x="3358" y="1946"/>
                    <a:pt x="4167" y="1651"/>
                    <a:pt x="4961" y="1651"/>
                  </a:cubicBezTo>
                  <a:close/>
                  <a:moveTo>
                    <a:pt x="4952" y="0"/>
                  </a:moveTo>
                  <a:cubicBezTo>
                    <a:pt x="3710" y="0"/>
                    <a:pt x="2465" y="471"/>
                    <a:pt x="1509" y="1414"/>
                  </a:cubicBezTo>
                  <a:lnTo>
                    <a:pt x="0" y="2923"/>
                  </a:lnTo>
                  <a:lnTo>
                    <a:pt x="1564" y="8777"/>
                  </a:lnTo>
                  <a:lnTo>
                    <a:pt x="6658" y="10148"/>
                  </a:lnTo>
                  <a:lnTo>
                    <a:pt x="8443" y="8348"/>
                  </a:lnTo>
                  <a:cubicBezTo>
                    <a:pt x="10339" y="6424"/>
                    <a:pt x="10326" y="3338"/>
                    <a:pt x="8415" y="1442"/>
                  </a:cubicBezTo>
                  <a:cubicBezTo>
                    <a:pt x="7462" y="481"/>
                    <a:pt x="6208" y="0"/>
                    <a:pt x="49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9"/>
            <p:cNvSpPr/>
            <p:nvPr/>
          </p:nvSpPr>
          <p:spPr>
            <a:xfrm>
              <a:off x="1926338" y="2131884"/>
              <a:ext cx="122446" cy="197608"/>
            </a:xfrm>
            <a:custGeom>
              <a:avLst/>
              <a:gdLst/>
              <a:ahLst/>
              <a:cxnLst/>
              <a:rect l="l" t="t" r="r" b="b"/>
              <a:pathLst>
                <a:path w="5275" h="8513" extrusionOk="0">
                  <a:moveTo>
                    <a:pt x="2990" y="0"/>
                  </a:moveTo>
                  <a:lnTo>
                    <a:pt x="2769" y="222"/>
                  </a:lnTo>
                  <a:cubicBezTo>
                    <a:pt x="1" y="2990"/>
                    <a:pt x="1426" y="7737"/>
                    <a:pt x="5274" y="8513"/>
                  </a:cubicBezTo>
                  <a:lnTo>
                    <a:pt x="29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0" name="Google Shape;1610;p59"/>
          <p:cNvGrpSpPr/>
          <p:nvPr/>
        </p:nvGrpSpPr>
        <p:grpSpPr>
          <a:xfrm>
            <a:off x="2652477" y="1998546"/>
            <a:ext cx="267013" cy="333030"/>
            <a:chOff x="2652477" y="1998546"/>
            <a:chExt cx="267013" cy="333030"/>
          </a:xfrm>
        </p:grpSpPr>
        <p:sp>
          <p:nvSpPr>
            <p:cNvPr id="1611" name="Google Shape;1611;p59"/>
            <p:cNvSpPr/>
            <p:nvPr/>
          </p:nvSpPr>
          <p:spPr>
            <a:xfrm>
              <a:off x="2710627" y="2056695"/>
              <a:ext cx="150069" cy="212719"/>
            </a:xfrm>
            <a:custGeom>
              <a:avLst/>
              <a:gdLst/>
              <a:ahLst/>
              <a:cxnLst/>
              <a:rect l="l" t="t" r="r" b="b"/>
              <a:pathLst>
                <a:path w="6465" h="9164" extrusionOk="0">
                  <a:moveTo>
                    <a:pt x="4084" y="1744"/>
                  </a:moveTo>
                  <a:cubicBezTo>
                    <a:pt x="4319" y="1744"/>
                    <a:pt x="4499" y="1938"/>
                    <a:pt x="4499" y="2160"/>
                  </a:cubicBezTo>
                  <a:lnTo>
                    <a:pt x="4499" y="3004"/>
                  </a:lnTo>
                  <a:lnTo>
                    <a:pt x="5344" y="3004"/>
                  </a:lnTo>
                  <a:cubicBezTo>
                    <a:pt x="5579" y="3004"/>
                    <a:pt x="5773" y="3198"/>
                    <a:pt x="5773" y="3433"/>
                  </a:cubicBezTo>
                  <a:lnTo>
                    <a:pt x="5773" y="5108"/>
                  </a:lnTo>
                  <a:cubicBezTo>
                    <a:pt x="5773" y="5343"/>
                    <a:pt x="5579" y="5537"/>
                    <a:pt x="5344" y="5537"/>
                  </a:cubicBezTo>
                  <a:lnTo>
                    <a:pt x="4513" y="5537"/>
                  </a:lnTo>
                  <a:lnTo>
                    <a:pt x="4513" y="6367"/>
                  </a:lnTo>
                  <a:cubicBezTo>
                    <a:pt x="4513" y="6603"/>
                    <a:pt x="4319" y="6796"/>
                    <a:pt x="4084" y="6796"/>
                  </a:cubicBezTo>
                  <a:lnTo>
                    <a:pt x="2409" y="6796"/>
                  </a:lnTo>
                  <a:cubicBezTo>
                    <a:pt x="2174" y="6796"/>
                    <a:pt x="1980" y="6603"/>
                    <a:pt x="1980" y="6367"/>
                  </a:cubicBezTo>
                  <a:lnTo>
                    <a:pt x="1980" y="5537"/>
                  </a:lnTo>
                  <a:lnTo>
                    <a:pt x="1150" y="5537"/>
                  </a:lnTo>
                  <a:cubicBezTo>
                    <a:pt x="914" y="5537"/>
                    <a:pt x="721" y="5343"/>
                    <a:pt x="721" y="5108"/>
                  </a:cubicBezTo>
                  <a:lnTo>
                    <a:pt x="721" y="3433"/>
                  </a:lnTo>
                  <a:cubicBezTo>
                    <a:pt x="721" y="3198"/>
                    <a:pt x="914" y="3004"/>
                    <a:pt x="1150" y="3004"/>
                  </a:cubicBezTo>
                  <a:lnTo>
                    <a:pt x="1980" y="3004"/>
                  </a:lnTo>
                  <a:lnTo>
                    <a:pt x="1980" y="2160"/>
                  </a:lnTo>
                  <a:cubicBezTo>
                    <a:pt x="1980" y="1938"/>
                    <a:pt x="2174" y="1744"/>
                    <a:pt x="2395" y="1744"/>
                  </a:cubicBezTo>
                  <a:close/>
                  <a:moveTo>
                    <a:pt x="2257" y="0"/>
                  </a:moveTo>
                  <a:cubicBezTo>
                    <a:pt x="1648" y="706"/>
                    <a:pt x="873" y="1246"/>
                    <a:pt x="15" y="1578"/>
                  </a:cubicBezTo>
                  <a:lnTo>
                    <a:pt x="15" y="4153"/>
                  </a:lnTo>
                  <a:cubicBezTo>
                    <a:pt x="1" y="6312"/>
                    <a:pt x="1274" y="8277"/>
                    <a:pt x="3240" y="9163"/>
                  </a:cubicBezTo>
                  <a:cubicBezTo>
                    <a:pt x="5205" y="8277"/>
                    <a:pt x="6465" y="6312"/>
                    <a:pt x="6465" y="4153"/>
                  </a:cubicBezTo>
                  <a:lnTo>
                    <a:pt x="6465" y="1578"/>
                  </a:lnTo>
                  <a:cubicBezTo>
                    <a:pt x="5593" y="1246"/>
                    <a:pt x="4818" y="706"/>
                    <a:pt x="42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9"/>
            <p:cNvSpPr/>
            <p:nvPr/>
          </p:nvSpPr>
          <p:spPr>
            <a:xfrm>
              <a:off x="2746932" y="2116772"/>
              <a:ext cx="78110" cy="78412"/>
            </a:xfrm>
            <a:custGeom>
              <a:avLst/>
              <a:gdLst/>
              <a:ahLst/>
              <a:cxnLst/>
              <a:rect l="l" t="t" r="r" b="b"/>
              <a:pathLst>
                <a:path w="3365" h="3378" extrusionOk="0">
                  <a:moveTo>
                    <a:pt x="1261" y="1"/>
                  </a:moveTo>
                  <a:lnTo>
                    <a:pt x="1261" y="845"/>
                  </a:lnTo>
                  <a:cubicBezTo>
                    <a:pt x="1261" y="1067"/>
                    <a:pt x="1067" y="1260"/>
                    <a:pt x="831" y="1260"/>
                  </a:cubicBezTo>
                  <a:lnTo>
                    <a:pt x="1" y="1260"/>
                  </a:lnTo>
                  <a:lnTo>
                    <a:pt x="1" y="2105"/>
                  </a:lnTo>
                  <a:lnTo>
                    <a:pt x="831" y="2105"/>
                  </a:lnTo>
                  <a:cubicBezTo>
                    <a:pt x="1067" y="2105"/>
                    <a:pt x="1261" y="2285"/>
                    <a:pt x="1261" y="2520"/>
                  </a:cubicBezTo>
                  <a:lnTo>
                    <a:pt x="1261" y="3378"/>
                  </a:lnTo>
                  <a:lnTo>
                    <a:pt x="2105" y="3378"/>
                  </a:lnTo>
                  <a:lnTo>
                    <a:pt x="2105" y="2534"/>
                  </a:lnTo>
                  <a:cubicBezTo>
                    <a:pt x="2105" y="2298"/>
                    <a:pt x="2285" y="2105"/>
                    <a:pt x="2520" y="2105"/>
                  </a:cubicBezTo>
                  <a:lnTo>
                    <a:pt x="3364" y="2105"/>
                  </a:lnTo>
                  <a:lnTo>
                    <a:pt x="3364" y="1260"/>
                  </a:lnTo>
                  <a:lnTo>
                    <a:pt x="2520" y="1260"/>
                  </a:lnTo>
                  <a:cubicBezTo>
                    <a:pt x="2285" y="1260"/>
                    <a:pt x="2091" y="1067"/>
                    <a:pt x="2091" y="845"/>
                  </a:cubicBezTo>
                  <a:lnTo>
                    <a:pt x="2105" y="845"/>
                  </a:lnTo>
                  <a:lnTo>
                    <a:pt x="21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9"/>
            <p:cNvSpPr/>
            <p:nvPr/>
          </p:nvSpPr>
          <p:spPr>
            <a:xfrm>
              <a:off x="2652477" y="1998546"/>
              <a:ext cx="267013" cy="333030"/>
            </a:xfrm>
            <a:custGeom>
              <a:avLst/>
              <a:gdLst/>
              <a:ahLst/>
              <a:cxnLst/>
              <a:rect l="l" t="t" r="r" b="b"/>
              <a:pathLst>
                <a:path w="11503" h="14347" extrusionOk="0">
                  <a:moveTo>
                    <a:pt x="6953" y="1687"/>
                  </a:moveTo>
                  <a:cubicBezTo>
                    <a:pt x="7067" y="1687"/>
                    <a:pt x="7178" y="1753"/>
                    <a:pt x="7253" y="1841"/>
                  </a:cubicBezTo>
                  <a:cubicBezTo>
                    <a:pt x="7849" y="2561"/>
                    <a:pt x="8638" y="3101"/>
                    <a:pt x="9523" y="3391"/>
                  </a:cubicBezTo>
                  <a:cubicBezTo>
                    <a:pt x="9689" y="3447"/>
                    <a:pt x="9814" y="3613"/>
                    <a:pt x="9814" y="3793"/>
                  </a:cubicBezTo>
                  <a:lnTo>
                    <a:pt x="9814" y="6658"/>
                  </a:lnTo>
                  <a:cubicBezTo>
                    <a:pt x="9814" y="9218"/>
                    <a:pt x="8278" y="11544"/>
                    <a:pt x="5911" y="12526"/>
                  </a:cubicBezTo>
                  <a:cubicBezTo>
                    <a:pt x="5856" y="12547"/>
                    <a:pt x="5800" y="12558"/>
                    <a:pt x="5745" y="12558"/>
                  </a:cubicBezTo>
                  <a:cubicBezTo>
                    <a:pt x="5689" y="12558"/>
                    <a:pt x="5634" y="12547"/>
                    <a:pt x="5579" y="12526"/>
                  </a:cubicBezTo>
                  <a:cubicBezTo>
                    <a:pt x="3212" y="11544"/>
                    <a:pt x="1675" y="9218"/>
                    <a:pt x="1675" y="6658"/>
                  </a:cubicBezTo>
                  <a:lnTo>
                    <a:pt x="1675" y="3793"/>
                  </a:lnTo>
                  <a:cubicBezTo>
                    <a:pt x="1675" y="3613"/>
                    <a:pt x="1800" y="3447"/>
                    <a:pt x="1966" y="3391"/>
                  </a:cubicBezTo>
                  <a:cubicBezTo>
                    <a:pt x="2866" y="3101"/>
                    <a:pt x="3655" y="2561"/>
                    <a:pt x="4250" y="1841"/>
                  </a:cubicBezTo>
                  <a:cubicBezTo>
                    <a:pt x="4313" y="1753"/>
                    <a:pt x="4423" y="1687"/>
                    <a:pt x="4536" y="1687"/>
                  </a:cubicBezTo>
                  <a:cubicBezTo>
                    <a:pt x="4547" y="1687"/>
                    <a:pt x="4558" y="1688"/>
                    <a:pt x="4568" y="1689"/>
                  </a:cubicBezTo>
                  <a:lnTo>
                    <a:pt x="6921" y="1689"/>
                  </a:lnTo>
                  <a:cubicBezTo>
                    <a:pt x="6932" y="1688"/>
                    <a:pt x="6943" y="1687"/>
                    <a:pt x="6953" y="1687"/>
                  </a:cubicBezTo>
                  <a:close/>
                  <a:moveTo>
                    <a:pt x="3682" y="0"/>
                  </a:moveTo>
                  <a:cubicBezTo>
                    <a:pt x="3516" y="0"/>
                    <a:pt x="3378" y="83"/>
                    <a:pt x="3309" y="222"/>
                  </a:cubicBezTo>
                  <a:cubicBezTo>
                    <a:pt x="2741" y="1287"/>
                    <a:pt x="1620" y="1952"/>
                    <a:pt x="416" y="1952"/>
                  </a:cubicBezTo>
                  <a:cubicBezTo>
                    <a:pt x="181" y="1952"/>
                    <a:pt x="1" y="2132"/>
                    <a:pt x="1" y="2367"/>
                  </a:cubicBezTo>
                  <a:lnTo>
                    <a:pt x="1" y="6658"/>
                  </a:lnTo>
                  <a:cubicBezTo>
                    <a:pt x="1" y="10160"/>
                    <a:pt x="2271" y="13274"/>
                    <a:pt x="5620" y="14326"/>
                  </a:cubicBezTo>
                  <a:cubicBezTo>
                    <a:pt x="5662" y="14340"/>
                    <a:pt x="5703" y="14346"/>
                    <a:pt x="5745" y="14346"/>
                  </a:cubicBezTo>
                  <a:cubicBezTo>
                    <a:pt x="5786" y="14346"/>
                    <a:pt x="5828" y="14340"/>
                    <a:pt x="5869" y="14326"/>
                  </a:cubicBezTo>
                  <a:cubicBezTo>
                    <a:pt x="9219" y="13274"/>
                    <a:pt x="11489" y="10160"/>
                    <a:pt x="11503" y="6658"/>
                  </a:cubicBezTo>
                  <a:lnTo>
                    <a:pt x="11503" y="2367"/>
                  </a:lnTo>
                  <a:cubicBezTo>
                    <a:pt x="11489" y="2132"/>
                    <a:pt x="11309" y="1952"/>
                    <a:pt x="11074" y="1952"/>
                  </a:cubicBezTo>
                  <a:cubicBezTo>
                    <a:pt x="9869" y="1952"/>
                    <a:pt x="8748" y="1287"/>
                    <a:pt x="8195" y="222"/>
                  </a:cubicBezTo>
                  <a:cubicBezTo>
                    <a:pt x="8112" y="83"/>
                    <a:pt x="7973" y="0"/>
                    <a:pt x="7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4" name="Google Shape;1614;p59"/>
          <p:cNvGrpSpPr/>
          <p:nvPr/>
        </p:nvGrpSpPr>
        <p:grpSpPr>
          <a:xfrm>
            <a:off x="3331075" y="1998221"/>
            <a:ext cx="333200" cy="333528"/>
            <a:chOff x="3331075" y="1998221"/>
            <a:chExt cx="333200" cy="333528"/>
          </a:xfrm>
        </p:grpSpPr>
        <p:sp>
          <p:nvSpPr>
            <p:cNvPr id="1615" name="Google Shape;1615;p59"/>
            <p:cNvSpPr/>
            <p:nvPr/>
          </p:nvSpPr>
          <p:spPr>
            <a:xfrm>
              <a:off x="3389550" y="2080466"/>
              <a:ext cx="149744" cy="106685"/>
            </a:xfrm>
            <a:custGeom>
              <a:avLst/>
              <a:gdLst/>
              <a:ahLst/>
              <a:cxnLst/>
              <a:rect l="l" t="t" r="r" b="b"/>
              <a:pathLst>
                <a:path w="6451" h="4596" extrusionOk="0">
                  <a:moveTo>
                    <a:pt x="3779" y="1"/>
                  </a:moveTo>
                  <a:cubicBezTo>
                    <a:pt x="3170" y="347"/>
                    <a:pt x="2464" y="527"/>
                    <a:pt x="1758" y="527"/>
                  </a:cubicBezTo>
                  <a:lnTo>
                    <a:pt x="526" y="527"/>
                  </a:lnTo>
                  <a:cubicBezTo>
                    <a:pt x="346" y="527"/>
                    <a:pt x="166" y="513"/>
                    <a:pt x="0" y="471"/>
                  </a:cubicBezTo>
                  <a:lnTo>
                    <a:pt x="0" y="1371"/>
                  </a:lnTo>
                  <a:cubicBezTo>
                    <a:pt x="0" y="3143"/>
                    <a:pt x="1440" y="4596"/>
                    <a:pt x="3225" y="4596"/>
                  </a:cubicBezTo>
                  <a:cubicBezTo>
                    <a:pt x="5011" y="4596"/>
                    <a:pt x="6450" y="3143"/>
                    <a:pt x="6450" y="1371"/>
                  </a:cubicBezTo>
                  <a:lnTo>
                    <a:pt x="6450" y="527"/>
                  </a:lnTo>
                  <a:lnTo>
                    <a:pt x="5827" y="527"/>
                  </a:lnTo>
                  <a:cubicBezTo>
                    <a:pt x="5108" y="527"/>
                    <a:pt x="4402" y="347"/>
                    <a:pt x="3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9"/>
            <p:cNvSpPr/>
            <p:nvPr/>
          </p:nvSpPr>
          <p:spPr>
            <a:xfrm>
              <a:off x="3363527" y="1998221"/>
              <a:ext cx="175765" cy="74884"/>
            </a:xfrm>
            <a:custGeom>
              <a:avLst/>
              <a:gdLst/>
              <a:ahLst/>
              <a:cxnLst/>
              <a:rect l="l" t="t" r="r" b="b"/>
              <a:pathLst>
                <a:path w="7572" h="3226" extrusionOk="0">
                  <a:moveTo>
                    <a:pt x="1606" y="0"/>
                  </a:moveTo>
                  <a:cubicBezTo>
                    <a:pt x="720" y="0"/>
                    <a:pt x="0" y="734"/>
                    <a:pt x="14" y="1620"/>
                  </a:cubicBezTo>
                  <a:cubicBezTo>
                    <a:pt x="14" y="2519"/>
                    <a:pt x="748" y="3225"/>
                    <a:pt x="1633" y="3225"/>
                  </a:cubicBezTo>
                  <a:lnTo>
                    <a:pt x="2879" y="3225"/>
                  </a:lnTo>
                  <a:cubicBezTo>
                    <a:pt x="3613" y="3225"/>
                    <a:pt x="4319" y="2990"/>
                    <a:pt x="4900" y="2533"/>
                  </a:cubicBezTo>
                  <a:cubicBezTo>
                    <a:pt x="5481" y="2990"/>
                    <a:pt x="6201" y="3225"/>
                    <a:pt x="6935" y="3225"/>
                  </a:cubicBezTo>
                  <a:lnTo>
                    <a:pt x="7571" y="3225"/>
                  </a:lnTo>
                  <a:lnTo>
                    <a:pt x="7571" y="1827"/>
                  </a:lnTo>
                  <a:cubicBezTo>
                    <a:pt x="7571" y="817"/>
                    <a:pt x="6755" y="0"/>
                    <a:pt x="57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9"/>
            <p:cNvSpPr/>
            <p:nvPr/>
          </p:nvSpPr>
          <p:spPr>
            <a:xfrm>
              <a:off x="3404313" y="2211251"/>
              <a:ext cx="33124" cy="36328"/>
            </a:xfrm>
            <a:custGeom>
              <a:avLst/>
              <a:gdLst/>
              <a:ahLst/>
              <a:cxnLst/>
              <a:rect l="l" t="t" r="r" b="b"/>
              <a:pathLst>
                <a:path w="1427" h="1565" extrusionOk="0">
                  <a:moveTo>
                    <a:pt x="1" y="0"/>
                  </a:moveTo>
                  <a:lnTo>
                    <a:pt x="1" y="1163"/>
                  </a:lnTo>
                  <a:lnTo>
                    <a:pt x="1427" y="1564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9"/>
            <p:cNvSpPr/>
            <p:nvPr/>
          </p:nvSpPr>
          <p:spPr>
            <a:xfrm>
              <a:off x="3331075" y="2211552"/>
              <a:ext cx="123398" cy="120194"/>
            </a:xfrm>
            <a:custGeom>
              <a:avLst/>
              <a:gdLst/>
              <a:ahLst/>
              <a:cxnLst/>
              <a:rect l="l" t="t" r="r" b="b"/>
              <a:pathLst>
                <a:path w="5316" h="5178" extrusionOk="0">
                  <a:moveTo>
                    <a:pt x="2325" y="1"/>
                  </a:moveTo>
                  <a:cubicBezTo>
                    <a:pt x="997" y="167"/>
                    <a:pt x="0" y="1302"/>
                    <a:pt x="0" y="2644"/>
                  </a:cubicBezTo>
                  <a:lnTo>
                    <a:pt x="0" y="4748"/>
                  </a:lnTo>
                  <a:cubicBezTo>
                    <a:pt x="0" y="4984"/>
                    <a:pt x="180" y="5177"/>
                    <a:pt x="415" y="5177"/>
                  </a:cubicBezTo>
                  <a:lnTo>
                    <a:pt x="5315" y="5177"/>
                  </a:lnTo>
                  <a:lnTo>
                    <a:pt x="5315" y="2631"/>
                  </a:lnTo>
                  <a:lnTo>
                    <a:pt x="2630" y="1869"/>
                  </a:lnTo>
                  <a:cubicBezTo>
                    <a:pt x="2450" y="1828"/>
                    <a:pt x="2325" y="1662"/>
                    <a:pt x="2325" y="1468"/>
                  </a:cubicBezTo>
                  <a:lnTo>
                    <a:pt x="23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9"/>
            <p:cNvSpPr/>
            <p:nvPr/>
          </p:nvSpPr>
          <p:spPr>
            <a:xfrm>
              <a:off x="3420702" y="2195814"/>
              <a:ext cx="87418" cy="53992"/>
            </a:xfrm>
            <a:custGeom>
              <a:avLst/>
              <a:gdLst/>
              <a:ahLst/>
              <a:cxnLst/>
              <a:rect l="l" t="t" r="r" b="b"/>
              <a:pathLst>
                <a:path w="3766" h="2326" extrusionOk="0">
                  <a:moveTo>
                    <a:pt x="1" y="1"/>
                  </a:moveTo>
                  <a:lnTo>
                    <a:pt x="1883" y="2326"/>
                  </a:lnTo>
                  <a:lnTo>
                    <a:pt x="3766" y="1"/>
                  </a:lnTo>
                  <a:lnTo>
                    <a:pt x="3766" y="1"/>
                  </a:lnTo>
                  <a:cubicBezTo>
                    <a:pt x="3177" y="312"/>
                    <a:pt x="2530" y="468"/>
                    <a:pt x="1883" y="468"/>
                  </a:cubicBezTo>
                  <a:cubicBezTo>
                    <a:pt x="1236" y="468"/>
                    <a:pt x="589" y="31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9"/>
            <p:cNvSpPr/>
            <p:nvPr/>
          </p:nvSpPr>
          <p:spPr>
            <a:xfrm>
              <a:off x="3491712" y="2219283"/>
              <a:ext cx="23166" cy="28296"/>
            </a:xfrm>
            <a:custGeom>
              <a:avLst/>
              <a:gdLst/>
              <a:ahLst/>
              <a:cxnLst/>
              <a:rect l="l" t="t" r="r" b="b"/>
              <a:pathLst>
                <a:path w="998" h="1219" extrusionOk="0">
                  <a:moveTo>
                    <a:pt x="997" y="0"/>
                  </a:moveTo>
                  <a:lnTo>
                    <a:pt x="1" y="1218"/>
                  </a:lnTo>
                  <a:lnTo>
                    <a:pt x="1" y="1218"/>
                  </a:lnTo>
                  <a:lnTo>
                    <a:pt x="997" y="941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9"/>
            <p:cNvSpPr/>
            <p:nvPr/>
          </p:nvSpPr>
          <p:spPr>
            <a:xfrm>
              <a:off x="3474046" y="2261044"/>
              <a:ext cx="82590" cy="70705"/>
            </a:xfrm>
            <a:custGeom>
              <a:avLst/>
              <a:gdLst/>
              <a:ahLst/>
              <a:cxnLst/>
              <a:rect l="l" t="t" r="r" b="b"/>
              <a:pathLst>
                <a:path w="3558" h="3046" extrusionOk="0">
                  <a:moveTo>
                    <a:pt x="1800" y="0"/>
                  </a:moveTo>
                  <a:lnTo>
                    <a:pt x="0" y="499"/>
                  </a:lnTo>
                  <a:lnTo>
                    <a:pt x="0" y="3045"/>
                  </a:lnTo>
                  <a:lnTo>
                    <a:pt x="3558" y="3045"/>
                  </a:lnTo>
                  <a:cubicBezTo>
                    <a:pt x="2603" y="2284"/>
                    <a:pt x="1966" y="1191"/>
                    <a:pt x="18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9"/>
            <p:cNvSpPr/>
            <p:nvPr/>
          </p:nvSpPr>
          <p:spPr>
            <a:xfrm>
              <a:off x="3534123" y="2162735"/>
              <a:ext cx="130152" cy="168848"/>
            </a:xfrm>
            <a:custGeom>
              <a:avLst/>
              <a:gdLst/>
              <a:ahLst/>
              <a:cxnLst/>
              <a:rect l="l" t="t" r="r" b="b"/>
              <a:pathLst>
                <a:path w="5607" h="7274" extrusionOk="0">
                  <a:moveTo>
                    <a:pt x="3995" y="2427"/>
                  </a:moveTo>
                  <a:cubicBezTo>
                    <a:pt x="4322" y="2427"/>
                    <a:pt x="4599" y="2848"/>
                    <a:pt x="4291" y="3156"/>
                  </a:cubicBezTo>
                  <a:lnTo>
                    <a:pt x="2700" y="4734"/>
                  </a:lnTo>
                  <a:cubicBezTo>
                    <a:pt x="2631" y="4817"/>
                    <a:pt x="2520" y="4858"/>
                    <a:pt x="2409" y="4858"/>
                  </a:cubicBezTo>
                  <a:cubicBezTo>
                    <a:pt x="2298" y="4858"/>
                    <a:pt x="2188" y="4817"/>
                    <a:pt x="2105" y="4734"/>
                  </a:cubicBezTo>
                  <a:lnTo>
                    <a:pt x="1316" y="3945"/>
                  </a:lnTo>
                  <a:cubicBezTo>
                    <a:pt x="1028" y="3635"/>
                    <a:pt x="1299" y="3228"/>
                    <a:pt x="1622" y="3228"/>
                  </a:cubicBezTo>
                  <a:cubicBezTo>
                    <a:pt x="1718" y="3228"/>
                    <a:pt x="1819" y="3264"/>
                    <a:pt x="1911" y="3350"/>
                  </a:cubicBezTo>
                  <a:lnTo>
                    <a:pt x="2409" y="3848"/>
                  </a:lnTo>
                  <a:lnTo>
                    <a:pt x="3696" y="2561"/>
                  </a:lnTo>
                  <a:cubicBezTo>
                    <a:pt x="3790" y="2467"/>
                    <a:pt x="3895" y="2427"/>
                    <a:pt x="3995" y="2427"/>
                  </a:cubicBezTo>
                  <a:close/>
                  <a:moveTo>
                    <a:pt x="1814" y="0"/>
                  </a:moveTo>
                  <a:cubicBezTo>
                    <a:pt x="1731" y="0"/>
                    <a:pt x="1662" y="42"/>
                    <a:pt x="1620" y="125"/>
                  </a:cubicBezTo>
                  <a:cubicBezTo>
                    <a:pt x="1357" y="637"/>
                    <a:pt x="859" y="1010"/>
                    <a:pt x="291" y="1107"/>
                  </a:cubicBezTo>
                  <a:cubicBezTo>
                    <a:pt x="111" y="1135"/>
                    <a:pt x="1" y="1273"/>
                    <a:pt x="1" y="1453"/>
                  </a:cubicBezTo>
                  <a:lnTo>
                    <a:pt x="1" y="3529"/>
                  </a:lnTo>
                  <a:cubicBezTo>
                    <a:pt x="1" y="5218"/>
                    <a:pt x="1067" y="6713"/>
                    <a:pt x="2672" y="7253"/>
                  </a:cubicBezTo>
                  <a:cubicBezTo>
                    <a:pt x="2714" y="7267"/>
                    <a:pt x="2759" y="7273"/>
                    <a:pt x="2804" y="7273"/>
                  </a:cubicBezTo>
                  <a:cubicBezTo>
                    <a:pt x="2849" y="7273"/>
                    <a:pt x="2894" y="7267"/>
                    <a:pt x="2935" y="7253"/>
                  </a:cubicBezTo>
                  <a:cubicBezTo>
                    <a:pt x="4527" y="6713"/>
                    <a:pt x="5606" y="5218"/>
                    <a:pt x="5606" y="3529"/>
                  </a:cubicBezTo>
                  <a:lnTo>
                    <a:pt x="5606" y="1439"/>
                  </a:lnTo>
                  <a:cubicBezTo>
                    <a:pt x="5606" y="1260"/>
                    <a:pt x="5482" y="1121"/>
                    <a:pt x="5316" y="1093"/>
                  </a:cubicBezTo>
                  <a:lnTo>
                    <a:pt x="5316" y="1107"/>
                  </a:lnTo>
                  <a:cubicBezTo>
                    <a:pt x="4734" y="1010"/>
                    <a:pt x="4236" y="637"/>
                    <a:pt x="3987" y="125"/>
                  </a:cubicBezTo>
                  <a:cubicBezTo>
                    <a:pt x="3945" y="42"/>
                    <a:pt x="3876" y="0"/>
                    <a:pt x="3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3" name="Google Shape;1623;p59"/>
          <p:cNvGrpSpPr/>
          <p:nvPr/>
        </p:nvGrpSpPr>
        <p:grpSpPr>
          <a:xfrm>
            <a:off x="4069726" y="1998221"/>
            <a:ext cx="339811" cy="333525"/>
            <a:chOff x="4069726" y="1998221"/>
            <a:chExt cx="339811" cy="333525"/>
          </a:xfrm>
        </p:grpSpPr>
        <p:sp>
          <p:nvSpPr>
            <p:cNvPr id="1624" name="Google Shape;1624;p59"/>
            <p:cNvSpPr/>
            <p:nvPr/>
          </p:nvSpPr>
          <p:spPr>
            <a:xfrm>
              <a:off x="4142988" y="2185553"/>
              <a:ext cx="266549" cy="126601"/>
            </a:xfrm>
            <a:custGeom>
              <a:avLst/>
              <a:gdLst/>
              <a:ahLst/>
              <a:cxnLst/>
              <a:rect l="l" t="t" r="r" b="b"/>
              <a:pathLst>
                <a:path w="11483" h="5454" extrusionOk="0">
                  <a:moveTo>
                    <a:pt x="1732" y="1"/>
                  </a:moveTo>
                  <a:cubicBezTo>
                    <a:pt x="1237" y="1"/>
                    <a:pt x="742" y="152"/>
                    <a:pt x="319" y="456"/>
                  </a:cubicBezTo>
                  <a:lnTo>
                    <a:pt x="1" y="678"/>
                  </a:lnTo>
                  <a:lnTo>
                    <a:pt x="1" y="5453"/>
                  </a:lnTo>
                  <a:lnTo>
                    <a:pt x="7309" y="5453"/>
                  </a:lnTo>
                  <a:cubicBezTo>
                    <a:pt x="8167" y="5453"/>
                    <a:pt x="8970" y="5010"/>
                    <a:pt x="9440" y="4290"/>
                  </a:cubicBezTo>
                  <a:lnTo>
                    <a:pt x="11074" y="1730"/>
                  </a:lnTo>
                  <a:cubicBezTo>
                    <a:pt x="11483" y="1071"/>
                    <a:pt x="10921" y="413"/>
                    <a:pt x="10321" y="413"/>
                  </a:cubicBezTo>
                  <a:cubicBezTo>
                    <a:pt x="10089" y="413"/>
                    <a:pt x="9851" y="511"/>
                    <a:pt x="9662" y="747"/>
                  </a:cubicBezTo>
                  <a:lnTo>
                    <a:pt x="8070" y="2823"/>
                  </a:lnTo>
                  <a:cubicBezTo>
                    <a:pt x="7752" y="3239"/>
                    <a:pt x="7253" y="3488"/>
                    <a:pt x="6727" y="3488"/>
                  </a:cubicBezTo>
                  <a:lnTo>
                    <a:pt x="3779" y="3488"/>
                  </a:lnTo>
                  <a:cubicBezTo>
                    <a:pt x="3212" y="3488"/>
                    <a:pt x="3212" y="2643"/>
                    <a:pt x="3779" y="2643"/>
                  </a:cubicBezTo>
                  <a:lnTo>
                    <a:pt x="6340" y="2643"/>
                  </a:lnTo>
                  <a:cubicBezTo>
                    <a:pt x="6894" y="2643"/>
                    <a:pt x="7336" y="2187"/>
                    <a:pt x="7336" y="1633"/>
                  </a:cubicBezTo>
                  <a:cubicBezTo>
                    <a:pt x="7323" y="1107"/>
                    <a:pt x="6894" y="678"/>
                    <a:pt x="6354" y="678"/>
                  </a:cubicBezTo>
                  <a:lnTo>
                    <a:pt x="3419" y="678"/>
                  </a:lnTo>
                  <a:cubicBezTo>
                    <a:pt x="2947" y="228"/>
                    <a:pt x="2340" y="1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9"/>
            <p:cNvSpPr/>
            <p:nvPr/>
          </p:nvSpPr>
          <p:spPr>
            <a:xfrm>
              <a:off x="4069726" y="2181677"/>
              <a:ext cx="53691" cy="150069"/>
            </a:xfrm>
            <a:custGeom>
              <a:avLst/>
              <a:gdLst/>
              <a:ahLst/>
              <a:cxnLst/>
              <a:rect l="l" t="t" r="r" b="b"/>
              <a:pathLst>
                <a:path w="2313" h="6465" extrusionOk="0">
                  <a:moveTo>
                    <a:pt x="430" y="1"/>
                  </a:moveTo>
                  <a:cubicBezTo>
                    <a:pt x="195" y="1"/>
                    <a:pt x="1" y="194"/>
                    <a:pt x="15" y="430"/>
                  </a:cubicBezTo>
                  <a:lnTo>
                    <a:pt x="15" y="6035"/>
                  </a:lnTo>
                  <a:cubicBezTo>
                    <a:pt x="15" y="6271"/>
                    <a:pt x="195" y="6464"/>
                    <a:pt x="430" y="6464"/>
                  </a:cubicBezTo>
                  <a:lnTo>
                    <a:pt x="1883" y="6464"/>
                  </a:lnTo>
                  <a:cubicBezTo>
                    <a:pt x="2119" y="6464"/>
                    <a:pt x="2312" y="6271"/>
                    <a:pt x="2312" y="6035"/>
                  </a:cubicBezTo>
                  <a:lnTo>
                    <a:pt x="2312" y="430"/>
                  </a:lnTo>
                  <a:cubicBezTo>
                    <a:pt x="2312" y="194"/>
                    <a:pt x="2119" y="1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9"/>
            <p:cNvSpPr/>
            <p:nvPr/>
          </p:nvSpPr>
          <p:spPr>
            <a:xfrm>
              <a:off x="4249978" y="2056695"/>
              <a:ext cx="23166" cy="19615"/>
            </a:xfrm>
            <a:custGeom>
              <a:avLst/>
              <a:gdLst/>
              <a:ahLst/>
              <a:cxnLst/>
              <a:rect l="l" t="t" r="r" b="b"/>
              <a:pathLst>
                <a:path w="998" h="845" extrusionOk="0">
                  <a:moveTo>
                    <a:pt x="568" y="0"/>
                  </a:moveTo>
                  <a:cubicBezTo>
                    <a:pt x="195" y="0"/>
                    <a:pt x="1" y="457"/>
                    <a:pt x="278" y="720"/>
                  </a:cubicBezTo>
                  <a:cubicBezTo>
                    <a:pt x="364" y="806"/>
                    <a:pt x="470" y="845"/>
                    <a:pt x="575" y="845"/>
                  </a:cubicBezTo>
                  <a:cubicBezTo>
                    <a:pt x="790" y="845"/>
                    <a:pt x="997" y="681"/>
                    <a:pt x="997" y="430"/>
                  </a:cubicBezTo>
                  <a:cubicBezTo>
                    <a:pt x="997" y="194"/>
                    <a:pt x="804" y="0"/>
                    <a:pt x="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9"/>
            <p:cNvSpPr/>
            <p:nvPr/>
          </p:nvSpPr>
          <p:spPr>
            <a:xfrm>
              <a:off x="4214415" y="2017813"/>
              <a:ext cx="114298" cy="97678"/>
            </a:xfrm>
            <a:custGeom>
              <a:avLst/>
              <a:gdLst/>
              <a:ahLst/>
              <a:cxnLst/>
              <a:rect l="l" t="t" r="r" b="b"/>
              <a:pathLst>
                <a:path w="4924" h="4208" extrusionOk="0">
                  <a:moveTo>
                    <a:pt x="2114" y="831"/>
                  </a:moveTo>
                  <a:cubicBezTo>
                    <a:pt x="3235" y="831"/>
                    <a:pt x="3803" y="2201"/>
                    <a:pt x="3000" y="2990"/>
                  </a:cubicBezTo>
                  <a:cubicBezTo>
                    <a:pt x="2740" y="3251"/>
                    <a:pt x="2421" y="3367"/>
                    <a:pt x="2109" y="3367"/>
                  </a:cubicBezTo>
                  <a:cubicBezTo>
                    <a:pt x="1460" y="3367"/>
                    <a:pt x="841" y="2862"/>
                    <a:pt x="841" y="2105"/>
                  </a:cubicBezTo>
                  <a:cubicBezTo>
                    <a:pt x="841" y="1399"/>
                    <a:pt x="1408" y="831"/>
                    <a:pt x="2114" y="831"/>
                  </a:cubicBezTo>
                  <a:close/>
                  <a:moveTo>
                    <a:pt x="2114" y="1"/>
                  </a:moveTo>
                  <a:cubicBezTo>
                    <a:pt x="951" y="1"/>
                    <a:pt x="10" y="942"/>
                    <a:pt x="10" y="2105"/>
                  </a:cubicBezTo>
                  <a:cubicBezTo>
                    <a:pt x="1" y="3368"/>
                    <a:pt x="1036" y="4208"/>
                    <a:pt x="2118" y="4208"/>
                  </a:cubicBezTo>
                  <a:cubicBezTo>
                    <a:pt x="2636" y="4208"/>
                    <a:pt x="3165" y="4016"/>
                    <a:pt x="3595" y="3586"/>
                  </a:cubicBezTo>
                  <a:cubicBezTo>
                    <a:pt x="4924" y="2257"/>
                    <a:pt x="3983" y="1"/>
                    <a:pt x="2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9"/>
            <p:cNvSpPr/>
            <p:nvPr/>
          </p:nvSpPr>
          <p:spPr>
            <a:xfrm>
              <a:off x="4265090" y="1998221"/>
              <a:ext cx="119544" cy="136559"/>
            </a:xfrm>
            <a:custGeom>
              <a:avLst/>
              <a:gdLst/>
              <a:ahLst/>
              <a:cxnLst/>
              <a:rect l="l" t="t" r="r" b="b"/>
              <a:pathLst>
                <a:path w="5150" h="5883" extrusionOk="0">
                  <a:moveTo>
                    <a:pt x="0" y="0"/>
                  </a:moveTo>
                  <a:cubicBezTo>
                    <a:pt x="1592" y="42"/>
                    <a:pt x="2865" y="1343"/>
                    <a:pt x="2865" y="2935"/>
                  </a:cubicBezTo>
                  <a:lnTo>
                    <a:pt x="2865" y="2949"/>
                  </a:lnTo>
                  <a:cubicBezTo>
                    <a:pt x="2865" y="4540"/>
                    <a:pt x="1592" y="5841"/>
                    <a:pt x="0" y="5883"/>
                  </a:cubicBezTo>
                  <a:cubicBezTo>
                    <a:pt x="2755" y="5841"/>
                    <a:pt x="4914" y="3322"/>
                    <a:pt x="5011" y="3212"/>
                  </a:cubicBezTo>
                  <a:cubicBezTo>
                    <a:pt x="5149" y="3059"/>
                    <a:pt x="5149" y="2824"/>
                    <a:pt x="5011" y="2672"/>
                  </a:cubicBezTo>
                  <a:cubicBezTo>
                    <a:pt x="4914" y="2561"/>
                    <a:pt x="2769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9"/>
            <p:cNvSpPr/>
            <p:nvPr/>
          </p:nvSpPr>
          <p:spPr>
            <a:xfrm>
              <a:off x="4142036" y="1998221"/>
              <a:ext cx="119544" cy="136559"/>
            </a:xfrm>
            <a:custGeom>
              <a:avLst/>
              <a:gdLst/>
              <a:ahLst/>
              <a:cxnLst/>
              <a:rect l="l" t="t" r="r" b="b"/>
              <a:pathLst>
                <a:path w="5150" h="5883" extrusionOk="0">
                  <a:moveTo>
                    <a:pt x="5149" y="0"/>
                  </a:moveTo>
                  <a:cubicBezTo>
                    <a:pt x="5036" y="0"/>
                    <a:pt x="4925" y="7"/>
                    <a:pt x="4816" y="19"/>
                  </a:cubicBezTo>
                  <a:lnTo>
                    <a:pt x="4816" y="19"/>
                  </a:lnTo>
                  <a:cubicBezTo>
                    <a:pt x="4926" y="9"/>
                    <a:pt x="5037" y="3"/>
                    <a:pt x="5149" y="0"/>
                  </a:cubicBezTo>
                  <a:close/>
                  <a:moveTo>
                    <a:pt x="4816" y="19"/>
                  </a:moveTo>
                  <a:lnTo>
                    <a:pt x="4816" y="19"/>
                  </a:lnTo>
                  <a:cubicBezTo>
                    <a:pt x="2209" y="255"/>
                    <a:pt x="218" y="2565"/>
                    <a:pt x="139" y="2672"/>
                  </a:cubicBezTo>
                  <a:cubicBezTo>
                    <a:pt x="0" y="2824"/>
                    <a:pt x="0" y="3059"/>
                    <a:pt x="139" y="3212"/>
                  </a:cubicBezTo>
                  <a:cubicBezTo>
                    <a:pt x="219" y="3319"/>
                    <a:pt x="2248" y="5686"/>
                    <a:pt x="4891" y="5872"/>
                  </a:cubicBezTo>
                  <a:lnTo>
                    <a:pt x="4891" y="5872"/>
                  </a:lnTo>
                  <a:cubicBezTo>
                    <a:pt x="3380" y="5742"/>
                    <a:pt x="2201" y="4482"/>
                    <a:pt x="2201" y="2949"/>
                  </a:cubicBezTo>
                  <a:cubicBezTo>
                    <a:pt x="2201" y="1428"/>
                    <a:pt x="3340" y="184"/>
                    <a:pt x="4816" y="19"/>
                  </a:cubicBezTo>
                  <a:close/>
                  <a:moveTo>
                    <a:pt x="4891" y="5872"/>
                  </a:moveTo>
                  <a:lnTo>
                    <a:pt x="4891" y="5872"/>
                  </a:lnTo>
                  <a:cubicBezTo>
                    <a:pt x="4976" y="5879"/>
                    <a:pt x="5062" y="5883"/>
                    <a:pt x="5149" y="5883"/>
                  </a:cubicBezTo>
                  <a:cubicBezTo>
                    <a:pt x="5063" y="5882"/>
                    <a:pt x="4977" y="5878"/>
                    <a:pt x="4891" y="58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" name="Google Shape;1630;p59"/>
          <p:cNvGrpSpPr/>
          <p:nvPr/>
        </p:nvGrpSpPr>
        <p:grpSpPr>
          <a:xfrm>
            <a:off x="4740617" y="1998221"/>
            <a:ext cx="333201" cy="333529"/>
            <a:chOff x="4740617" y="1998221"/>
            <a:chExt cx="333201" cy="333529"/>
          </a:xfrm>
        </p:grpSpPr>
        <p:sp>
          <p:nvSpPr>
            <p:cNvPr id="1631" name="Google Shape;1631;p59"/>
            <p:cNvSpPr/>
            <p:nvPr/>
          </p:nvSpPr>
          <p:spPr>
            <a:xfrm>
              <a:off x="4955550" y="2155724"/>
              <a:ext cx="87743" cy="74814"/>
            </a:xfrm>
            <a:custGeom>
              <a:avLst/>
              <a:gdLst/>
              <a:ahLst/>
              <a:cxnLst/>
              <a:rect l="l" t="t" r="r" b="b"/>
              <a:pathLst>
                <a:path w="3780" h="3223" extrusionOk="0">
                  <a:moveTo>
                    <a:pt x="2156" y="1"/>
                  </a:moveTo>
                  <a:cubicBezTo>
                    <a:pt x="1758" y="1"/>
                    <a:pt x="1353" y="149"/>
                    <a:pt x="1025" y="482"/>
                  </a:cubicBezTo>
                  <a:cubicBezTo>
                    <a:pt x="1" y="1492"/>
                    <a:pt x="721" y="3222"/>
                    <a:pt x="2160" y="3222"/>
                  </a:cubicBezTo>
                  <a:cubicBezTo>
                    <a:pt x="3046" y="3222"/>
                    <a:pt x="3766" y="2503"/>
                    <a:pt x="3780" y="1617"/>
                  </a:cubicBezTo>
                  <a:cubicBezTo>
                    <a:pt x="3780" y="645"/>
                    <a:pt x="2984" y="1"/>
                    <a:pt x="2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9"/>
            <p:cNvSpPr/>
            <p:nvPr/>
          </p:nvSpPr>
          <p:spPr>
            <a:xfrm>
              <a:off x="4758933" y="2155724"/>
              <a:ext cx="87395" cy="74814"/>
            </a:xfrm>
            <a:custGeom>
              <a:avLst/>
              <a:gdLst/>
              <a:ahLst/>
              <a:cxnLst/>
              <a:rect l="l" t="t" r="r" b="b"/>
              <a:pathLst>
                <a:path w="3765" h="3223" extrusionOk="0">
                  <a:moveTo>
                    <a:pt x="2148" y="1"/>
                  </a:moveTo>
                  <a:cubicBezTo>
                    <a:pt x="1750" y="1"/>
                    <a:pt x="1343" y="149"/>
                    <a:pt x="1011" y="482"/>
                  </a:cubicBezTo>
                  <a:cubicBezTo>
                    <a:pt x="0" y="1492"/>
                    <a:pt x="720" y="3222"/>
                    <a:pt x="2159" y="3222"/>
                  </a:cubicBezTo>
                  <a:cubicBezTo>
                    <a:pt x="3045" y="3222"/>
                    <a:pt x="3765" y="2503"/>
                    <a:pt x="3765" y="1617"/>
                  </a:cubicBezTo>
                  <a:cubicBezTo>
                    <a:pt x="3765" y="645"/>
                    <a:pt x="2976" y="1"/>
                    <a:pt x="2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9"/>
            <p:cNvSpPr/>
            <p:nvPr/>
          </p:nvSpPr>
          <p:spPr>
            <a:xfrm>
              <a:off x="4832171" y="1998221"/>
              <a:ext cx="150069" cy="188787"/>
            </a:xfrm>
            <a:custGeom>
              <a:avLst/>
              <a:gdLst/>
              <a:ahLst/>
              <a:cxnLst/>
              <a:rect l="l" t="t" r="r" b="b"/>
              <a:pathLst>
                <a:path w="6465" h="8133" extrusionOk="0">
                  <a:moveTo>
                    <a:pt x="4424" y="2843"/>
                  </a:moveTo>
                  <a:cubicBezTo>
                    <a:pt x="4751" y="2843"/>
                    <a:pt x="5028" y="3264"/>
                    <a:pt x="4721" y="3571"/>
                  </a:cubicBezTo>
                  <a:lnTo>
                    <a:pt x="3143" y="5163"/>
                  </a:lnTo>
                  <a:cubicBezTo>
                    <a:pt x="3060" y="5239"/>
                    <a:pt x="2953" y="5277"/>
                    <a:pt x="2845" y="5277"/>
                  </a:cubicBezTo>
                  <a:cubicBezTo>
                    <a:pt x="2738" y="5277"/>
                    <a:pt x="2631" y="5239"/>
                    <a:pt x="2548" y="5163"/>
                  </a:cubicBezTo>
                  <a:lnTo>
                    <a:pt x="1745" y="4360"/>
                  </a:lnTo>
                  <a:cubicBezTo>
                    <a:pt x="1456" y="4061"/>
                    <a:pt x="1738" y="3645"/>
                    <a:pt x="2060" y="3645"/>
                  </a:cubicBezTo>
                  <a:cubicBezTo>
                    <a:pt x="2155" y="3645"/>
                    <a:pt x="2252" y="3681"/>
                    <a:pt x="2340" y="3765"/>
                  </a:cubicBezTo>
                  <a:lnTo>
                    <a:pt x="2838" y="4263"/>
                  </a:lnTo>
                  <a:lnTo>
                    <a:pt x="4126" y="2976"/>
                  </a:lnTo>
                  <a:cubicBezTo>
                    <a:pt x="4220" y="2882"/>
                    <a:pt x="4324" y="2843"/>
                    <a:pt x="4424" y="2843"/>
                  </a:cubicBezTo>
                  <a:close/>
                  <a:moveTo>
                    <a:pt x="2119" y="0"/>
                  </a:moveTo>
                  <a:cubicBezTo>
                    <a:pt x="1952" y="0"/>
                    <a:pt x="1800" y="83"/>
                    <a:pt x="1731" y="236"/>
                  </a:cubicBezTo>
                  <a:lnTo>
                    <a:pt x="1676" y="346"/>
                  </a:lnTo>
                  <a:cubicBezTo>
                    <a:pt x="1440" y="831"/>
                    <a:pt x="956" y="1122"/>
                    <a:pt x="430" y="1122"/>
                  </a:cubicBezTo>
                  <a:cubicBezTo>
                    <a:pt x="195" y="1122"/>
                    <a:pt x="1" y="1315"/>
                    <a:pt x="15" y="1551"/>
                  </a:cubicBezTo>
                  <a:lnTo>
                    <a:pt x="15" y="3945"/>
                  </a:lnTo>
                  <a:cubicBezTo>
                    <a:pt x="15" y="5869"/>
                    <a:pt x="1274" y="7558"/>
                    <a:pt x="3115" y="8111"/>
                  </a:cubicBezTo>
                  <a:cubicBezTo>
                    <a:pt x="3150" y="8125"/>
                    <a:pt x="3191" y="8132"/>
                    <a:pt x="3233" y="8132"/>
                  </a:cubicBezTo>
                  <a:cubicBezTo>
                    <a:pt x="3274" y="8132"/>
                    <a:pt x="3316" y="8125"/>
                    <a:pt x="3350" y="8111"/>
                  </a:cubicBezTo>
                  <a:cubicBezTo>
                    <a:pt x="5191" y="7558"/>
                    <a:pt x="6451" y="5869"/>
                    <a:pt x="6465" y="3945"/>
                  </a:cubicBezTo>
                  <a:lnTo>
                    <a:pt x="6465" y="1551"/>
                  </a:lnTo>
                  <a:cubicBezTo>
                    <a:pt x="6465" y="1315"/>
                    <a:pt x="6271" y="1122"/>
                    <a:pt x="6036" y="1122"/>
                  </a:cubicBezTo>
                  <a:cubicBezTo>
                    <a:pt x="5510" y="1122"/>
                    <a:pt x="5025" y="817"/>
                    <a:pt x="4790" y="346"/>
                  </a:cubicBezTo>
                  <a:lnTo>
                    <a:pt x="4735" y="222"/>
                  </a:lnTo>
                  <a:cubicBezTo>
                    <a:pt x="4665" y="83"/>
                    <a:pt x="4513" y="0"/>
                    <a:pt x="4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9"/>
            <p:cNvSpPr/>
            <p:nvPr/>
          </p:nvSpPr>
          <p:spPr>
            <a:xfrm>
              <a:off x="4951070" y="2233721"/>
              <a:ext cx="122748" cy="98026"/>
            </a:xfrm>
            <a:custGeom>
              <a:avLst/>
              <a:gdLst/>
              <a:ahLst/>
              <a:cxnLst/>
              <a:rect l="l" t="t" r="r" b="b"/>
              <a:pathLst>
                <a:path w="5288" h="4223" extrusionOk="0">
                  <a:moveTo>
                    <a:pt x="623" y="1"/>
                  </a:moveTo>
                  <a:cubicBezTo>
                    <a:pt x="388" y="181"/>
                    <a:pt x="180" y="375"/>
                    <a:pt x="0" y="610"/>
                  </a:cubicBezTo>
                  <a:lnTo>
                    <a:pt x="235" y="818"/>
                  </a:lnTo>
                  <a:cubicBezTo>
                    <a:pt x="941" y="1427"/>
                    <a:pt x="1343" y="2298"/>
                    <a:pt x="1343" y="3240"/>
                  </a:cubicBezTo>
                  <a:lnTo>
                    <a:pt x="1343" y="4222"/>
                  </a:lnTo>
                  <a:lnTo>
                    <a:pt x="4872" y="4222"/>
                  </a:lnTo>
                  <a:cubicBezTo>
                    <a:pt x="5107" y="4209"/>
                    <a:pt x="5287" y="4029"/>
                    <a:pt x="5287" y="3793"/>
                  </a:cubicBezTo>
                  <a:lnTo>
                    <a:pt x="5287" y="2395"/>
                  </a:lnTo>
                  <a:cubicBezTo>
                    <a:pt x="5287" y="1440"/>
                    <a:pt x="4845" y="555"/>
                    <a:pt x="4069" y="1"/>
                  </a:cubicBezTo>
                  <a:cubicBezTo>
                    <a:pt x="3592" y="471"/>
                    <a:pt x="2969" y="707"/>
                    <a:pt x="2346" y="707"/>
                  </a:cubicBezTo>
                  <a:cubicBezTo>
                    <a:pt x="1723" y="707"/>
                    <a:pt x="1100" y="471"/>
                    <a:pt x="6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9"/>
            <p:cNvSpPr/>
            <p:nvPr/>
          </p:nvSpPr>
          <p:spPr>
            <a:xfrm>
              <a:off x="4740617" y="2233721"/>
              <a:ext cx="122748" cy="98026"/>
            </a:xfrm>
            <a:custGeom>
              <a:avLst/>
              <a:gdLst/>
              <a:ahLst/>
              <a:cxnLst/>
              <a:rect l="l" t="t" r="r" b="b"/>
              <a:pathLst>
                <a:path w="5288" h="4223" extrusionOk="0">
                  <a:moveTo>
                    <a:pt x="1232" y="1"/>
                  </a:moveTo>
                  <a:cubicBezTo>
                    <a:pt x="457" y="555"/>
                    <a:pt x="0" y="1440"/>
                    <a:pt x="0" y="2395"/>
                  </a:cubicBezTo>
                  <a:lnTo>
                    <a:pt x="0" y="3793"/>
                  </a:lnTo>
                  <a:cubicBezTo>
                    <a:pt x="0" y="4029"/>
                    <a:pt x="194" y="4222"/>
                    <a:pt x="415" y="4222"/>
                  </a:cubicBezTo>
                  <a:lnTo>
                    <a:pt x="3959" y="4222"/>
                  </a:lnTo>
                  <a:lnTo>
                    <a:pt x="3959" y="3240"/>
                  </a:lnTo>
                  <a:cubicBezTo>
                    <a:pt x="3959" y="2312"/>
                    <a:pt x="4360" y="1427"/>
                    <a:pt x="5052" y="818"/>
                  </a:cubicBezTo>
                  <a:lnTo>
                    <a:pt x="5287" y="610"/>
                  </a:lnTo>
                  <a:cubicBezTo>
                    <a:pt x="5108" y="375"/>
                    <a:pt x="4900" y="181"/>
                    <a:pt x="4665" y="1"/>
                  </a:cubicBezTo>
                  <a:cubicBezTo>
                    <a:pt x="4187" y="478"/>
                    <a:pt x="3564" y="717"/>
                    <a:pt x="2943" y="717"/>
                  </a:cubicBezTo>
                  <a:cubicBezTo>
                    <a:pt x="2322" y="717"/>
                    <a:pt x="1703" y="478"/>
                    <a:pt x="1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9"/>
            <p:cNvSpPr/>
            <p:nvPr/>
          </p:nvSpPr>
          <p:spPr>
            <a:xfrm>
              <a:off x="4852111" y="2267474"/>
              <a:ext cx="110538" cy="64275"/>
            </a:xfrm>
            <a:custGeom>
              <a:avLst/>
              <a:gdLst/>
              <a:ahLst/>
              <a:cxnLst/>
              <a:rect l="l" t="t" r="r" b="b"/>
              <a:pathLst>
                <a:path w="4762" h="2769" extrusionOk="0">
                  <a:moveTo>
                    <a:pt x="803" y="0"/>
                  </a:moveTo>
                  <a:cubicBezTo>
                    <a:pt x="291" y="443"/>
                    <a:pt x="0" y="1094"/>
                    <a:pt x="0" y="1786"/>
                  </a:cubicBezTo>
                  <a:lnTo>
                    <a:pt x="0" y="2768"/>
                  </a:lnTo>
                  <a:lnTo>
                    <a:pt x="4761" y="2768"/>
                  </a:lnTo>
                  <a:lnTo>
                    <a:pt x="4761" y="1786"/>
                  </a:lnTo>
                  <a:cubicBezTo>
                    <a:pt x="4761" y="1094"/>
                    <a:pt x="4457" y="443"/>
                    <a:pt x="3945" y="0"/>
                  </a:cubicBezTo>
                  <a:cubicBezTo>
                    <a:pt x="3516" y="443"/>
                    <a:pt x="2945" y="665"/>
                    <a:pt x="2374" y="665"/>
                  </a:cubicBezTo>
                  <a:cubicBezTo>
                    <a:pt x="1803" y="665"/>
                    <a:pt x="1232" y="443"/>
                    <a:pt x="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9"/>
            <p:cNvSpPr/>
            <p:nvPr/>
          </p:nvSpPr>
          <p:spPr>
            <a:xfrm>
              <a:off x="4865923" y="2201408"/>
              <a:ext cx="72307" cy="61908"/>
            </a:xfrm>
            <a:custGeom>
              <a:avLst/>
              <a:gdLst/>
              <a:ahLst/>
              <a:cxnLst/>
              <a:rect l="l" t="t" r="r" b="b"/>
              <a:pathLst>
                <a:path w="3115" h="2667" extrusionOk="0">
                  <a:moveTo>
                    <a:pt x="1774" y="0"/>
                  </a:moveTo>
                  <a:cubicBezTo>
                    <a:pt x="1447" y="0"/>
                    <a:pt x="1114" y="123"/>
                    <a:pt x="845" y="396"/>
                  </a:cubicBezTo>
                  <a:cubicBezTo>
                    <a:pt x="0" y="1227"/>
                    <a:pt x="595" y="2666"/>
                    <a:pt x="1786" y="2666"/>
                  </a:cubicBezTo>
                  <a:cubicBezTo>
                    <a:pt x="2519" y="2666"/>
                    <a:pt x="3114" y="2071"/>
                    <a:pt x="3114" y="1338"/>
                  </a:cubicBezTo>
                  <a:cubicBezTo>
                    <a:pt x="3114" y="533"/>
                    <a:pt x="2457" y="0"/>
                    <a:pt x="1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" name="Google Shape;1638;p59"/>
          <p:cNvGrpSpPr/>
          <p:nvPr/>
        </p:nvGrpSpPr>
        <p:grpSpPr>
          <a:xfrm>
            <a:off x="5480243" y="1998221"/>
            <a:ext cx="280178" cy="333529"/>
            <a:chOff x="5480243" y="1998221"/>
            <a:chExt cx="280178" cy="333529"/>
          </a:xfrm>
        </p:grpSpPr>
        <p:sp>
          <p:nvSpPr>
            <p:cNvPr id="1639" name="Google Shape;1639;p59"/>
            <p:cNvSpPr/>
            <p:nvPr/>
          </p:nvSpPr>
          <p:spPr>
            <a:xfrm>
              <a:off x="5480243" y="2279359"/>
              <a:ext cx="279873" cy="52391"/>
            </a:xfrm>
            <a:custGeom>
              <a:avLst/>
              <a:gdLst/>
              <a:ahLst/>
              <a:cxnLst/>
              <a:rect l="l" t="t" r="r" b="b"/>
              <a:pathLst>
                <a:path w="12057" h="2257" extrusionOk="0">
                  <a:moveTo>
                    <a:pt x="1122" y="0"/>
                  </a:moveTo>
                  <a:cubicBezTo>
                    <a:pt x="499" y="0"/>
                    <a:pt x="0" y="499"/>
                    <a:pt x="0" y="1121"/>
                  </a:cubicBezTo>
                  <a:cubicBezTo>
                    <a:pt x="0" y="1744"/>
                    <a:pt x="499" y="2256"/>
                    <a:pt x="1122" y="2256"/>
                  </a:cubicBezTo>
                  <a:lnTo>
                    <a:pt x="11641" y="2256"/>
                  </a:lnTo>
                  <a:lnTo>
                    <a:pt x="11641" y="2243"/>
                  </a:lnTo>
                  <a:cubicBezTo>
                    <a:pt x="11876" y="2243"/>
                    <a:pt x="12056" y="2063"/>
                    <a:pt x="12056" y="1827"/>
                  </a:cubicBezTo>
                  <a:lnTo>
                    <a:pt x="120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9"/>
            <p:cNvSpPr/>
            <p:nvPr/>
          </p:nvSpPr>
          <p:spPr>
            <a:xfrm>
              <a:off x="5480243" y="1998221"/>
              <a:ext cx="52066" cy="270217"/>
            </a:xfrm>
            <a:custGeom>
              <a:avLst/>
              <a:gdLst/>
              <a:ahLst/>
              <a:cxnLst/>
              <a:rect l="l" t="t" r="r" b="b"/>
              <a:pathLst>
                <a:path w="2243" h="11641" extrusionOk="0">
                  <a:moveTo>
                    <a:pt x="1827" y="0"/>
                  </a:moveTo>
                  <a:cubicBezTo>
                    <a:pt x="817" y="0"/>
                    <a:pt x="0" y="817"/>
                    <a:pt x="0" y="1827"/>
                  </a:cubicBezTo>
                  <a:lnTo>
                    <a:pt x="0" y="11641"/>
                  </a:lnTo>
                  <a:cubicBezTo>
                    <a:pt x="333" y="11405"/>
                    <a:pt x="734" y="11281"/>
                    <a:pt x="1149" y="11281"/>
                  </a:cubicBezTo>
                  <a:lnTo>
                    <a:pt x="2243" y="11281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9"/>
            <p:cNvSpPr/>
            <p:nvPr/>
          </p:nvSpPr>
          <p:spPr>
            <a:xfrm>
              <a:off x="5600721" y="2047689"/>
              <a:ext cx="110561" cy="162604"/>
            </a:xfrm>
            <a:custGeom>
              <a:avLst/>
              <a:gdLst/>
              <a:ahLst/>
              <a:cxnLst/>
              <a:rect l="l" t="t" r="r" b="b"/>
              <a:pathLst>
                <a:path w="4763" h="7005" extrusionOk="0">
                  <a:moveTo>
                    <a:pt x="2382" y="1"/>
                  </a:moveTo>
                  <a:cubicBezTo>
                    <a:pt x="2174" y="1"/>
                    <a:pt x="1966" y="139"/>
                    <a:pt x="1966" y="416"/>
                  </a:cubicBezTo>
                  <a:lnTo>
                    <a:pt x="1966" y="2105"/>
                  </a:lnTo>
                  <a:cubicBezTo>
                    <a:pt x="1966" y="2257"/>
                    <a:pt x="1883" y="2395"/>
                    <a:pt x="1745" y="2478"/>
                  </a:cubicBezTo>
                  <a:lnTo>
                    <a:pt x="1" y="3447"/>
                  </a:lnTo>
                  <a:lnTo>
                    <a:pt x="1" y="4029"/>
                  </a:lnTo>
                  <a:lnTo>
                    <a:pt x="1413" y="3586"/>
                  </a:lnTo>
                  <a:cubicBezTo>
                    <a:pt x="1456" y="3573"/>
                    <a:pt x="1500" y="3566"/>
                    <a:pt x="1543" y="3566"/>
                  </a:cubicBezTo>
                  <a:cubicBezTo>
                    <a:pt x="1770" y="3566"/>
                    <a:pt x="1966" y="3742"/>
                    <a:pt x="1966" y="3987"/>
                  </a:cubicBezTo>
                  <a:lnTo>
                    <a:pt x="1966" y="6036"/>
                  </a:lnTo>
                  <a:cubicBezTo>
                    <a:pt x="1966" y="6174"/>
                    <a:pt x="1897" y="6299"/>
                    <a:pt x="1773" y="6382"/>
                  </a:cubicBezTo>
                  <a:lnTo>
                    <a:pt x="1122" y="6811"/>
                  </a:lnTo>
                  <a:lnTo>
                    <a:pt x="1122" y="7004"/>
                  </a:lnTo>
                  <a:lnTo>
                    <a:pt x="3641" y="7004"/>
                  </a:lnTo>
                  <a:lnTo>
                    <a:pt x="3641" y="6811"/>
                  </a:lnTo>
                  <a:lnTo>
                    <a:pt x="2991" y="6382"/>
                  </a:lnTo>
                  <a:cubicBezTo>
                    <a:pt x="2880" y="6299"/>
                    <a:pt x="2811" y="6174"/>
                    <a:pt x="2811" y="6036"/>
                  </a:cubicBezTo>
                  <a:lnTo>
                    <a:pt x="2811" y="3987"/>
                  </a:lnTo>
                  <a:cubicBezTo>
                    <a:pt x="2799" y="3742"/>
                    <a:pt x="2993" y="3566"/>
                    <a:pt x="3220" y="3566"/>
                  </a:cubicBezTo>
                  <a:cubicBezTo>
                    <a:pt x="3263" y="3566"/>
                    <a:pt x="3307" y="3573"/>
                    <a:pt x="3350" y="3586"/>
                  </a:cubicBezTo>
                  <a:lnTo>
                    <a:pt x="4762" y="4029"/>
                  </a:lnTo>
                  <a:lnTo>
                    <a:pt x="4762" y="3447"/>
                  </a:lnTo>
                  <a:lnTo>
                    <a:pt x="3018" y="2478"/>
                  </a:lnTo>
                  <a:cubicBezTo>
                    <a:pt x="2880" y="2395"/>
                    <a:pt x="2811" y="2257"/>
                    <a:pt x="2797" y="2105"/>
                  </a:cubicBezTo>
                  <a:lnTo>
                    <a:pt x="2797" y="416"/>
                  </a:lnTo>
                  <a:cubicBezTo>
                    <a:pt x="2797" y="139"/>
                    <a:pt x="2589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9"/>
            <p:cNvSpPr/>
            <p:nvPr/>
          </p:nvSpPr>
          <p:spPr>
            <a:xfrm>
              <a:off x="5551903" y="1998221"/>
              <a:ext cx="208518" cy="261860"/>
            </a:xfrm>
            <a:custGeom>
              <a:avLst/>
              <a:gdLst/>
              <a:ahLst/>
              <a:cxnLst/>
              <a:rect l="l" t="t" r="r" b="b"/>
              <a:pathLst>
                <a:path w="8983" h="11281" extrusionOk="0">
                  <a:moveTo>
                    <a:pt x="4485" y="1343"/>
                  </a:moveTo>
                  <a:cubicBezTo>
                    <a:pt x="5163" y="1343"/>
                    <a:pt x="5716" y="1869"/>
                    <a:pt x="5744" y="2547"/>
                  </a:cubicBezTo>
                  <a:lnTo>
                    <a:pt x="5744" y="3987"/>
                  </a:lnTo>
                  <a:lnTo>
                    <a:pt x="7488" y="4969"/>
                  </a:lnTo>
                  <a:cubicBezTo>
                    <a:pt x="7626" y="5039"/>
                    <a:pt x="7710" y="5177"/>
                    <a:pt x="7710" y="5329"/>
                  </a:cubicBezTo>
                  <a:lnTo>
                    <a:pt x="7710" y="6727"/>
                  </a:lnTo>
                  <a:cubicBezTo>
                    <a:pt x="7710" y="6866"/>
                    <a:pt x="7654" y="7004"/>
                    <a:pt x="7543" y="7073"/>
                  </a:cubicBezTo>
                  <a:cubicBezTo>
                    <a:pt x="7467" y="7131"/>
                    <a:pt x="7377" y="7161"/>
                    <a:pt x="7288" y="7161"/>
                  </a:cubicBezTo>
                  <a:cubicBezTo>
                    <a:pt x="7248" y="7161"/>
                    <a:pt x="7208" y="7155"/>
                    <a:pt x="7170" y="7142"/>
                  </a:cubicBezTo>
                  <a:lnTo>
                    <a:pt x="5744" y="6699"/>
                  </a:lnTo>
                  <a:lnTo>
                    <a:pt x="5744" y="7945"/>
                  </a:lnTo>
                  <a:lnTo>
                    <a:pt x="6408" y="8388"/>
                  </a:lnTo>
                  <a:cubicBezTo>
                    <a:pt x="6519" y="8457"/>
                    <a:pt x="6588" y="8582"/>
                    <a:pt x="6588" y="8734"/>
                  </a:cubicBezTo>
                  <a:lnTo>
                    <a:pt x="6588" y="9565"/>
                  </a:lnTo>
                  <a:cubicBezTo>
                    <a:pt x="6588" y="9800"/>
                    <a:pt x="6395" y="9994"/>
                    <a:pt x="6173" y="9994"/>
                  </a:cubicBezTo>
                  <a:lnTo>
                    <a:pt x="2796" y="9994"/>
                  </a:lnTo>
                  <a:cubicBezTo>
                    <a:pt x="2574" y="9994"/>
                    <a:pt x="2381" y="9800"/>
                    <a:pt x="2381" y="9565"/>
                  </a:cubicBezTo>
                  <a:lnTo>
                    <a:pt x="2381" y="8734"/>
                  </a:lnTo>
                  <a:cubicBezTo>
                    <a:pt x="2381" y="8582"/>
                    <a:pt x="2450" y="8457"/>
                    <a:pt x="2574" y="8388"/>
                  </a:cubicBezTo>
                  <a:lnTo>
                    <a:pt x="3225" y="7945"/>
                  </a:lnTo>
                  <a:lnTo>
                    <a:pt x="3225" y="6699"/>
                  </a:lnTo>
                  <a:lnTo>
                    <a:pt x="1799" y="7142"/>
                  </a:lnTo>
                  <a:cubicBezTo>
                    <a:pt x="1759" y="7155"/>
                    <a:pt x="1719" y="7161"/>
                    <a:pt x="1680" y="7161"/>
                  </a:cubicBezTo>
                  <a:cubicBezTo>
                    <a:pt x="1459" y="7161"/>
                    <a:pt x="1260" y="6976"/>
                    <a:pt x="1260" y="6741"/>
                  </a:cubicBezTo>
                  <a:lnTo>
                    <a:pt x="1260" y="5329"/>
                  </a:lnTo>
                  <a:cubicBezTo>
                    <a:pt x="1260" y="5177"/>
                    <a:pt x="1343" y="5039"/>
                    <a:pt x="1481" y="4969"/>
                  </a:cubicBezTo>
                  <a:lnTo>
                    <a:pt x="3225" y="3987"/>
                  </a:lnTo>
                  <a:lnTo>
                    <a:pt x="3225" y="2547"/>
                  </a:lnTo>
                  <a:cubicBezTo>
                    <a:pt x="3253" y="1869"/>
                    <a:pt x="3806" y="1343"/>
                    <a:pt x="4485" y="1343"/>
                  </a:cubicBezTo>
                  <a:close/>
                  <a:moveTo>
                    <a:pt x="0" y="0"/>
                  </a:moveTo>
                  <a:lnTo>
                    <a:pt x="0" y="11281"/>
                  </a:lnTo>
                  <a:lnTo>
                    <a:pt x="8983" y="11281"/>
                  </a:lnTo>
                  <a:lnTo>
                    <a:pt x="8983" y="416"/>
                  </a:lnTo>
                  <a:cubicBezTo>
                    <a:pt x="8983" y="194"/>
                    <a:pt x="8789" y="0"/>
                    <a:pt x="85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" name="Google Shape;1643;p59"/>
          <p:cNvGrpSpPr/>
          <p:nvPr/>
        </p:nvGrpSpPr>
        <p:grpSpPr>
          <a:xfrm>
            <a:off x="6157216" y="1998035"/>
            <a:ext cx="342535" cy="333386"/>
            <a:chOff x="6157216" y="1998035"/>
            <a:chExt cx="342535" cy="333386"/>
          </a:xfrm>
        </p:grpSpPr>
        <p:sp>
          <p:nvSpPr>
            <p:cNvPr id="1644" name="Google Shape;1644;p59"/>
            <p:cNvSpPr/>
            <p:nvPr/>
          </p:nvSpPr>
          <p:spPr>
            <a:xfrm>
              <a:off x="6157216" y="2048339"/>
              <a:ext cx="129178" cy="117943"/>
            </a:xfrm>
            <a:custGeom>
              <a:avLst/>
              <a:gdLst/>
              <a:ahLst/>
              <a:cxnLst/>
              <a:rect l="l" t="t" r="r" b="b"/>
              <a:pathLst>
                <a:path w="5565" h="5081" extrusionOk="0">
                  <a:moveTo>
                    <a:pt x="2783" y="1"/>
                  </a:moveTo>
                  <a:cubicBezTo>
                    <a:pt x="1066" y="1"/>
                    <a:pt x="1" y="1841"/>
                    <a:pt x="859" y="3322"/>
                  </a:cubicBezTo>
                  <a:lnTo>
                    <a:pt x="2478" y="4956"/>
                  </a:lnTo>
                  <a:cubicBezTo>
                    <a:pt x="2561" y="5039"/>
                    <a:pt x="2672" y="5080"/>
                    <a:pt x="2783" y="5080"/>
                  </a:cubicBezTo>
                  <a:cubicBezTo>
                    <a:pt x="2893" y="5080"/>
                    <a:pt x="2990" y="5039"/>
                    <a:pt x="3073" y="4956"/>
                  </a:cubicBezTo>
                  <a:lnTo>
                    <a:pt x="4707" y="3322"/>
                  </a:lnTo>
                  <a:cubicBezTo>
                    <a:pt x="5565" y="1841"/>
                    <a:pt x="4485" y="1"/>
                    <a:pt x="2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9"/>
            <p:cNvSpPr/>
            <p:nvPr/>
          </p:nvSpPr>
          <p:spPr>
            <a:xfrm>
              <a:off x="6211838" y="2183928"/>
              <a:ext cx="196656" cy="147492"/>
            </a:xfrm>
            <a:custGeom>
              <a:avLst/>
              <a:gdLst/>
              <a:ahLst/>
              <a:cxnLst/>
              <a:rect l="l" t="t" r="r" b="b"/>
              <a:pathLst>
                <a:path w="8472" h="6354" extrusionOk="0">
                  <a:moveTo>
                    <a:pt x="1" y="1"/>
                  </a:moveTo>
                  <a:lnTo>
                    <a:pt x="1" y="4665"/>
                  </a:lnTo>
                  <a:cubicBezTo>
                    <a:pt x="1" y="5606"/>
                    <a:pt x="762" y="6354"/>
                    <a:pt x="1703" y="6354"/>
                  </a:cubicBezTo>
                  <a:cubicBezTo>
                    <a:pt x="2630" y="6354"/>
                    <a:pt x="3392" y="5606"/>
                    <a:pt x="3392" y="4665"/>
                  </a:cubicBezTo>
                  <a:lnTo>
                    <a:pt x="3392" y="2672"/>
                  </a:lnTo>
                  <a:cubicBezTo>
                    <a:pt x="3364" y="2187"/>
                    <a:pt x="3752" y="1772"/>
                    <a:pt x="4236" y="1772"/>
                  </a:cubicBezTo>
                  <a:cubicBezTo>
                    <a:pt x="4721" y="1772"/>
                    <a:pt x="5108" y="2187"/>
                    <a:pt x="5094" y="2672"/>
                  </a:cubicBezTo>
                  <a:lnTo>
                    <a:pt x="5094" y="4665"/>
                  </a:lnTo>
                  <a:cubicBezTo>
                    <a:pt x="5094" y="5606"/>
                    <a:pt x="5842" y="6354"/>
                    <a:pt x="6783" y="6354"/>
                  </a:cubicBezTo>
                  <a:cubicBezTo>
                    <a:pt x="7724" y="6354"/>
                    <a:pt x="8471" y="5606"/>
                    <a:pt x="8471" y="4665"/>
                  </a:cubicBezTo>
                  <a:lnTo>
                    <a:pt x="8471" y="1495"/>
                  </a:lnTo>
                  <a:cubicBezTo>
                    <a:pt x="8333" y="1523"/>
                    <a:pt x="8195" y="1537"/>
                    <a:pt x="8056" y="1537"/>
                  </a:cubicBezTo>
                  <a:cubicBezTo>
                    <a:pt x="7918" y="1537"/>
                    <a:pt x="7766" y="1523"/>
                    <a:pt x="7641" y="1495"/>
                  </a:cubicBezTo>
                  <a:lnTo>
                    <a:pt x="7641" y="4665"/>
                  </a:lnTo>
                  <a:cubicBezTo>
                    <a:pt x="7655" y="5149"/>
                    <a:pt x="7267" y="5565"/>
                    <a:pt x="6783" y="5565"/>
                  </a:cubicBezTo>
                  <a:cubicBezTo>
                    <a:pt x="6298" y="5565"/>
                    <a:pt x="5911" y="5149"/>
                    <a:pt x="5939" y="4665"/>
                  </a:cubicBezTo>
                  <a:lnTo>
                    <a:pt x="5939" y="2672"/>
                  </a:lnTo>
                  <a:cubicBezTo>
                    <a:pt x="5939" y="1731"/>
                    <a:pt x="5177" y="983"/>
                    <a:pt x="4236" y="983"/>
                  </a:cubicBezTo>
                  <a:cubicBezTo>
                    <a:pt x="3309" y="983"/>
                    <a:pt x="2547" y="1731"/>
                    <a:pt x="2547" y="2672"/>
                  </a:cubicBezTo>
                  <a:lnTo>
                    <a:pt x="2547" y="4665"/>
                  </a:lnTo>
                  <a:cubicBezTo>
                    <a:pt x="2547" y="5136"/>
                    <a:pt x="2174" y="5523"/>
                    <a:pt x="1703" y="5523"/>
                  </a:cubicBezTo>
                  <a:cubicBezTo>
                    <a:pt x="1233" y="5523"/>
                    <a:pt x="845" y="5136"/>
                    <a:pt x="845" y="4665"/>
                  </a:cubicBezTo>
                  <a:lnTo>
                    <a:pt x="845" y="1"/>
                  </a:lnTo>
                  <a:cubicBezTo>
                    <a:pt x="707" y="49"/>
                    <a:pt x="565" y="73"/>
                    <a:pt x="423" y="73"/>
                  </a:cubicBezTo>
                  <a:cubicBezTo>
                    <a:pt x="281" y="73"/>
                    <a:pt x="139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9"/>
            <p:cNvSpPr/>
            <p:nvPr/>
          </p:nvSpPr>
          <p:spPr>
            <a:xfrm>
              <a:off x="6297634" y="1998267"/>
              <a:ext cx="68454" cy="174744"/>
            </a:xfrm>
            <a:custGeom>
              <a:avLst/>
              <a:gdLst/>
              <a:ahLst/>
              <a:cxnLst/>
              <a:rect l="l" t="t" r="r" b="b"/>
              <a:pathLst>
                <a:path w="2949" h="7528" extrusionOk="0">
                  <a:moveTo>
                    <a:pt x="2096" y="0"/>
                  </a:moveTo>
                  <a:cubicBezTo>
                    <a:pt x="1824" y="0"/>
                    <a:pt x="1551" y="129"/>
                    <a:pt x="1384" y="414"/>
                  </a:cubicBezTo>
                  <a:lnTo>
                    <a:pt x="1274" y="414"/>
                  </a:lnTo>
                  <a:cubicBezTo>
                    <a:pt x="568" y="414"/>
                    <a:pt x="0" y="981"/>
                    <a:pt x="0" y="1687"/>
                  </a:cubicBezTo>
                  <a:lnTo>
                    <a:pt x="0" y="3639"/>
                  </a:lnTo>
                  <a:cubicBezTo>
                    <a:pt x="0" y="4594"/>
                    <a:pt x="319" y="5521"/>
                    <a:pt x="886" y="6268"/>
                  </a:cubicBezTo>
                  <a:cubicBezTo>
                    <a:pt x="1287" y="6794"/>
                    <a:pt x="1800" y="7223"/>
                    <a:pt x="2395" y="7528"/>
                  </a:cubicBezTo>
                  <a:cubicBezTo>
                    <a:pt x="2409" y="7223"/>
                    <a:pt x="2478" y="6947"/>
                    <a:pt x="2616" y="6684"/>
                  </a:cubicBezTo>
                  <a:cubicBezTo>
                    <a:pt x="1523" y="6047"/>
                    <a:pt x="858" y="4898"/>
                    <a:pt x="858" y="3639"/>
                  </a:cubicBezTo>
                  <a:lnTo>
                    <a:pt x="858" y="1687"/>
                  </a:lnTo>
                  <a:cubicBezTo>
                    <a:pt x="858" y="1452"/>
                    <a:pt x="1038" y="1258"/>
                    <a:pt x="1274" y="1258"/>
                  </a:cubicBezTo>
                  <a:lnTo>
                    <a:pt x="1384" y="1258"/>
                  </a:lnTo>
                  <a:cubicBezTo>
                    <a:pt x="1552" y="1551"/>
                    <a:pt x="1829" y="1682"/>
                    <a:pt x="2103" y="1682"/>
                  </a:cubicBezTo>
                  <a:cubicBezTo>
                    <a:pt x="2528" y="1682"/>
                    <a:pt x="2948" y="1365"/>
                    <a:pt x="2948" y="843"/>
                  </a:cubicBezTo>
                  <a:cubicBezTo>
                    <a:pt x="2948" y="318"/>
                    <a:pt x="2524" y="0"/>
                    <a:pt x="20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9"/>
            <p:cNvSpPr/>
            <p:nvPr/>
          </p:nvSpPr>
          <p:spPr>
            <a:xfrm>
              <a:off x="6431297" y="1998035"/>
              <a:ext cx="68454" cy="174976"/>
            </a:xfrm>
            <a:custGeom>
              <a:avLst/>
              <a:gdLst/>
              <a:ahLst/>
              <a:cxnLst/>
              <a:rect l="l" t="t" r="r" b="b"/>
              <a:pathLst>
                <a:path w="2949" h="7538" extrusionOk="0">
                  <a:moveTo>
                    <a:pt x="858" y="0"/>
                  </a:moveTo>
                  <a:cubicBezTo>
                    <a:pt x="427" y="0"/>
                    <a:pt x="0" y="321"/>
                    <a:pt x="0" y="853"/>
                  </a:cubicBezTo>
                  <a:cubicBezTo>
                    <a:pt x="0" y="1375"/>
                    <a:pt x="425" y="1692"/>
                    <a:pt x="855" y="1692"/>
                  </a:cubicBezTo>
                  <a:cubicBezTo>
                    <a:pt x="1132" y="1692"/>
                    <a:pt x="1410" y="1561"/>
                    <a:pt x="1578" y="1268"/>
                  </a:cubicBezTo>
                  <a:lnTo>
                    <a:pt x="1689" y="1268"/>
                  </a:lnTo>
                  <a:cubicBezTo>
                    <a:pt x="1924" y="1268"/>
                    <a:pt x="2104" y="1462"/>
                    <a:pt x="2104" y="1697"/>
                  </a:cubicBezTo>
                  <a:lnTo>
                    <a:pt x="2104" y="3649"/>
                  </a:lnTo>
                  <a:cubicBezTo>
                    <a:pt x="2104" y="4908"/>
                    <a:pt x="1440" y="6057"/>
                    <a:pt x="360" y="6694"/>
                  </a:cubicBezTo>
                  <a:cubicBezTo>
                    <a:pt x="485" y="6957"/>
                    <a:pt x="554" y="7233"/>
                    <a:pt x="568" y="7538"/>
                  </a:cubicBezTo>
                  <a:cubicBezTo>
                    <a:pt x="1149" y="7233"/>
                    <a:pt x="1661" y="6804"/>
                    <a:pt x="2062" y="6278"/>
                  </a:cubicBezTo>
                  <a:cubicBezTo>
                    <a:pt x="2644" y="5531"/>
                    <a:pt x="2948" y="4604"/>
                    <a:pt x="2948" y="3649"/>
                  </a:cubicBezTo>
                  <a:lnTo>
                    <a:pt x="2948" y="1697"/>
                  </a:lnTo>
                  <a:cubicBezTo>
                    <a:pt x="2948" y="991"/>
                    <a:pt x="2381" y="424"/>
                    <a:pt x="1689" y="424"/>
                  </a:cubicBezTo>
                  <a:lnTo>
                    <a:pt x="1578" y="424"/>
                  </a:lnTo>
                  <a:cubicBezTo>
                    <a:pt x="1411" y="132"/>
                    <a:pt x="1133" y="0"/>
                    <a:pt x="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9"/>
            <p:cNvSpPr/>
            <p:nvPr/>
          </p:nvSpPr>
          <p:spPr>
            <a:xfrm>
              <a:off x="6363816" y="2147948"/>
              <a:ext cx="61072" cy="52275"/>
            </a:xfrm>
            <a:custGeom>
              <a:avLst/>
              <a:gdLst/>
              <a:ahLst/>
              <a:cxnLst/>
              <a:rect l="l" t="t" r="r" b="b"/>
              <a:pathLst>
                <a:path w="2631" h="2252" extrusionOk="0">
                  <a:moveTo>
                    <a:pt x="1509" y="0"/>
                  </a:moveTo>
                  <a:cubicBezTo>
                    <a:pt x="513" y="0"/>
                    <a:pt x="1" y="1218"/>
                    <a:pt x="720" y="1924"/>
                  </a:cubicBezTo>
                  <a:cubicBezTo>
                    <a:pt x="947" y="2151"/>
                    <a:pt x="1224" y="2252"/>
                    <a:pt x="1497" y="2252"/>
                  </a:cubicBezTo>
                  <a:cubicBezTo>
                    <a:pt x="2075" y="2252"/>
                    <a:pt x="2630" y="1798"/>
                    <a:pt x="2630" y="1121"/>
                  </a:cubicBezTo>
                  <a:cubicBezTo>
                    <a:pt x="2630" y="499"/>
                    <a:pt x="2132" y="0"/>
                    <a:pt x="15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9" name="Google Shape;1649;p59"/>
          <p:cNvGrpSpPr/>
          <p:nvPr/>
        </p:nvGrpSpPr>
        <p:grpSpPr>
          <a:xfrm>
            <a:off x="6889461" y="1998546"/>
            <a:ext cx="267013" cy="333030"/>
            <a:chOff x="6889461" y="1998546"/>
            <a:chExt cx="267013" cy="333030"/>
          </a:xfrm>
        </p:grpSpPr>
        <p:sp>
          <p:nvSpPr>
            <p:cNvPr id="1650" name="Google Shape;1650;p59"/>
            <p:cNvSpPr/>
            <p:nvPr/>
          </p:nvSpPr>
          <p:spPr>
            <a:xfrm>
              <a:off x="6980388" y="2119999"/>
              <a:ext cx="85167" cy="84842"/>
            </a:xfrm>
            <a:custGeom>
              <a:avLst/>
              <a:gdLst/>
              <a:ahLst/>
              <a:cxnLst/>
              <a:rect l="l" t="t" r="r" b="b"/>
              <a:pathLst>
                <a:path w="3669" h="3655" extrusionOk="0">
                  <a:moveTo>
                    <a:pt x="845" y="0"/>
                  </a:moveTo>
                  <a:cubicBezTo>
                    <a:pt x="388" y="0"/>
                    <a:pt x="1" y="443"/>
                    <a:pt x="1" y="983"/>
                  </a:cubicBezTo>
                  <a:cubicBezTo>
                    <a:pt x="1" y="1315"/>
                    <a:pt x="167" y="1647"/>
                    <a:pt x="444" y="1841"/>
                  </a:cubicBezTo>
                  <a:cubicBezTo>
                    <a:pt x="554" y="1910"/>
                    <a:pt x="623" y="2021"/>
                    <a:pt x="637" y="2146"/>
                  </a:cubicBezTo>
                  <a:lnTo>
                    <a:pt x="790" y="3543"/>
                  </a:lnTo>
                  <a:cubicBezTo>
                    <a:pt x="790" y="3599"/>
                    <a:pt x="845" y="3640"/>
                    <a:pt x="900" y="3640"/>
                  </a:cubicBezTo>
                  <a:cubicBezTo>
                    <a:pt x="956" y="3640"/>
                    <a:pt x="997" y="3613"/>
                    <a:pt x="1011" y="3571"/>
                  </a:cubicBezTo>
                  <a:lnTo>
                    <a:pt x="1440" y="2505"/>
                  </a:lnTo>
                  <a:cubicBezTo>
                    <a:pt x="1509" y="2332"/>
                    <a:pt x="1669" y="2246"/>
                    <a:pt x="1828" y="2246"/>
                  </a:cubicBezTo>
                  <a:cubicBezTo>
                    <a:pt x="1987" y="2246"/>
                    <a:pt x="2146" y="2332"/>
                    <a:pt x="2215" y="2505"/>
                  </a:cubicBezTo>
                  <a:lnTo>
                    <a:pt x="2658" y="3585"/>
                  </a:lnTo>
                  <a:cubicBezTo>
                    <a:pt x="2676" y="3632"/>
                    <a:pt x="2714" y="3654"/>
                    <a:pt x="2753" y="3654"/>
                  </a:cubicBezTo>
                  <a:cubicBezTo>
                    <a:pt x="2805" y="3654"/>
                    <a:pt x="2858" y="3615"/>
                    <a:pt x="2866" y="3543"/>
                  </a:cubicBezTo>
                  <a:lnTo>
                    <a:pt x="3032" y="2146"/>
                  </a:lnTo>
                  <a:cubicBezTo>
                    <a:pt x="3046" y="2021"/>
                    <a:pt x="3115" y="1910"/>
                    <a:pt x="3212" y="1841"/>
                  </a:cubicBezTo>
                  <a:cubicBezTo>
                    <a:pt x="3502" y="1647"/>
                    <a:pt x="3669" y="1329"/>
                    <a:pt x="3655" y="983"/>
                  </a:cubicBezTo>
                  <a:cubicBezTo>
                    <a:pt x="3655" y="443"/>
                    <a:pt x="3281" y="0"/>
                    <a:pt x="2810" y="0"/>
                  </a:cubicBezTo>
                  <a:cubicBezTo>
                    <a:pt x="2561" y="14"/>
                    <a:pt x="2312" y="139"/>
                    <a:pt x="2174" y="360"/>
                  </a:cubicBezTo>
                  <a:cubicBezTo>
                    <a:pt x="2091" y="478"/>
                    <a:pt x="1959" y="536"/>
                    <a:pt x="1828" y="536"/>
                  </a:cubicBezTo>
                  <a:cubicBezTo>
                    <a:pt x="1696" y="536"/>
                    <a:pt x="1565" y="478"/>
                    <a:pt x="1482" y="360"/>
                  </a:cubicBezTo>
                  <a:cubicBezTo>
                    <a:pt x="1343" y="139"/>
                    <a:pt x="1108" y="0"/>
                    <a:pt x="8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9"/>
            <p:cNvSpPr/>
            <p:nvPr/>
          </p:nvSpPr>
          <p:spPr>
            <a:xfrm>
              <a:off x="6947935" y="2056695"/>
              <a:ext cx="150069" cy="212719"/>
            </a:xfrm>
            <a:custGeom>
              <a:avLst/>
              <a:gdLst/>
              <a:ahLst/>
              <a:cxnLst/>
              <a:rect l="l" t="t" r="r" b="b"/>
              <a:pathLst>
                <a:path w="6465" h="9164" extrusionOk="0">
                  <a:moveTo>
                    <a:pt x="4222" y="1883"/>
                  </a:moveTo>
                  <a:cubicBezTo>
                    <a:pt x="5150" y="1883"/>
                    <a:pt x="5911" y="2699"/>
                    <a:pt x="5911" y="3710"/>
                  </a:cubicBezTo>
                  <a:cubicBezTo>
                    <a:pt x="5911" y="4264"/>
                    <a:pt x="5676" y="4789"/>
                    <a:pt x="5246" y="5149"/>
                  </a:cubicBezTo>
                  <a:lnTo>
                    <a:pt x="5108" y="6354"/>
                  </a:lnTo>
                  <a:cubicBezTo>
                    <a:pt x="5046" y="6901"/>
                    <a:pt x="4598" y="7204"/>
                    <a:pt x="4150" y="7204"/>
                  </a:cubicBezTo>
                  <a:cubicBezTo>
                    <a:pt x="3795" y="7204"/>
                    <a:pt x="3440" y="7013"/>
                    <a:pt x="3281" y="6603"/>
                  </a:cubicBezTo>
                  <a:lnTo>
                    <a:pt x="3240" y="6520"/>
                  </a:lnTo>
                  <a:lnTo>
                    <a:pt x="3198" y="6603"/>
                  </a:lnTo>
                  <a:cubicBezTo>
                    <a:pt x="3039" y="7013"/>
                    <a:pt x="2684" y="7204"/>
                    <a:pt x="2329" y="7204"/>
                  </a:cubicBezTo>
                  <a:cubicBezTo>
                    <a:pt x="1881" y="7204"/>
                    <a:pt x="1433" y="6901"/>
                    <a:pt x="1371" y="6354"/>
                  </a:cubicBezTo>
                  <a:lnTo>
                    <a:pt x="1233" y="5149"/>
                  </a:lnTo>
                  <a:cubicBezTo>
                    <a:pt x="803" y="4789"/>
                    <a:pt x="568" y="4264"/>
                    <a:pt x="582" y="3710"/>
                  </a:cubicBezTo>
                  <a:cubicBezTo>
                    <a:pt x="582" y="2699"/>
                    <a:pt x="1329" y="1883"/>
                    <a:pt x="2257" y="1883"/>
                  </a:cubicBezTo>
                  <a:cubicBezTo>
                    <a:pt x="2541" y="2111"/>
                    <a:pt x="2887" y="2225"/>
                    <a:pt x="3234" y="2225"/>
                  </a:cubicBezTo>
                  <a:cubicBezTo>
                    <a:pt x="3582" y="2225"/>
                    <a:pt x="3932" y="2111"/>
                    <a:pt x="4222" y="1883"/>
                  </a:cubicBezTo>
                  <a:close/>
                  <a:moveTo>
                    <a:pt x="2257" y="0"/>
                  </a:moveTo>
                  <a:cubicBezTo>
                    <a:pt x="1648" y="706"/>
                    <a:pt x="873" y="1246"/>
                    <a:pt x="15" y="1578"/>
                  </a:cubicBezTo>
                  <a:lnTo>
                    <a:pt x="15" y="4153"/>
                  </a:lnTo>
                  <a:cubicBezTo>
                    <a:pt x="1" y="6312"/>
                    <a:pt x="1260" y="8277"/>
                    <a:pt x="3240" y="9163"/>
                  </a:cubicBezTo>
                  <a:cubicBezTo>
                    <a:pt x="5205" y="8277"/>
                    <a:pt x="6464" y="6312"/>
                    <a:pt x="6464" y="4153"/>
                  </a:cubicBezTo>
                  <a:lnTo>
                    <a:pt x="6464" y="1578"/>
                  </a:lnTo>
                  <a:cubicBezTo>
                    <a:pt x="5593" y="1246"/>
                    <a:pt x="4817" y="706"/>
                    <a:pt x="4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9"/>
            <p:cNvSpPr/>
            <p:nvPr/>
          </p:nvSpPr>
          <p:spPr>
            <a:xfrm>
              <a:off x="6889461" y="1998546"/>
              <a:ext cx="267013" cy="333030"/>
            </a:xfrm>
            <a:custGeom>
              <a:avLst/>
              <a:gdLst/>
              <a:ahLst/>
              <a:cxnLst/>
              <a:rect l="l" t="t" r="r" b="b"/>
              <a:pathLst>
                <a:path w="11503" h="14347" extrusionOk="0">
                  <a:moveTo>
                    <a:pt x="6967" y="1687"/>
                  </a:moveTo>
                  <a:cubicBezTo>
                    <a:pt x="7078" y="1687"/>
                    <a:pt x="7177" y="1753"/>
                    <a:pt x="7253" y="1841"/>
                  </a:cubicBezTo>
                  <a:cubicBezTo>
                    <a:pt x="7849" y="2561"/>
                    <a:pt x="8637" y="3101"/>
                    <a:pt x="9537" y="3391"/>
                  </a:cubicBezTo>
                  <a:cubicBezTo>
                    <a:pt x="9703" y="3447"/>
                    <a:pt x="9814" y="3613"/>
                    <a:pt x="9814" y="3793"/>
                  </a:cubicBezTo>
                  <a:lnTo>
                    <a:pt x="9814" y="6658"/>
                  </a:lnTo>
                  <a:cubicBezTo>
                    <a:pt x="9828" y="9218"/>
                    <a:pt x="8278" y="11544"/>
                    <a:pt x="5911" y="12526"/>
                  </a:cubicBezTo>
                  <a:cubicBezTo>
                    <a:pt x="5862" y="12547"/>
                    <a:pt x="5807" y="12558"/>
                    <a:pt x="5752" y="12558"/>
                  </a:cubicBezTo>
                  <a:cubicBezTo>
                    <a:pt x="5696" y="12558"/>
                    <a:pt x="5641" y="12547"/>
                    <a:pt x="5592" y="12526"/>
                  </a:cubicBezTo>
                  <a:cubicBezTo>
                    <a:pt x="3226" y="11544"/>
                    <a:pt x="1675" y="9218"/>
                    <a:pt x="1689" y="6658"/>
                  </a:cubicBezTo>
                  <a:lnTo>
                    <a:pt x="1689" y="3793"/>
                  </a:lnTo>
                  <a:cubicBezTo>
                    <a:pt x="1689" y="3613"/>
                    <a:pt x="1800" y="3447"/>
                    <a:pt x="1980" y="3391"/>
                  </a:cubicBezTo>
                  <a:cubicBezTo>
                    <a:pt x="2866" y="3101"/>
                    <a:pt x="3655" y="2561"/>
                    <a:pt x="4250" y="1841"/>
                  </a:cubicBezTo>
                  <a:cubicBezTo>
                    <a:pt x="4326" y="1753"/>
                    <a:pt x="4425" y="1687"/>
                    <a:pt x="4547" y="1687"/>
                  </a:cubicBezTo>
                  <a:cubicBezTo>
                    <a:pt x="4558" y="1687"/>
                    <a:pt x="4570" y="1688"/>
                    <a:pt x="4582" y="1689"/>
                  </a:cubicBezTo>
                  <a:lnTo>
                    <a:pt x="6935" y="1689"/>
                  </a:lnTo>
                  <a:cubicBezTo>
                    <a:pt x="6946" y="1688"/>
                    <a:pt x="6956" y="1687"/>
                    <a:pt x="6967" y="1687"/>
                  </a:cubicBezTo>
                  <a:close/>
                  <a:moveTo>
                    <a:pt x="3682" y="0"/>
                  </a:moveTo>
                  <a:cubicBezTo>
                    <a:pt x="3530" y="0"/>
                    <a:pt x="3378" y="83"/>
                    <a:pt x="3309" y="222"/>
                  </a:cubicBezTo>
                  <a:cubicBezTo>
                    <a:pt x="2741" y="1287"/>
                    <a:pt x="1634" y="1952"/>
                    <a:pt x="430" y="1952"/>
                  </a:cubicBezTo>
                  <a:cubicBezTo>
                    <a:pt x="194" y="1952"/>
                    <a:pt x="1" y="2132"/>
                    <a:pt x="1" y="2367"/>
                  </a:cubicBezTo>
                  <a:lnTo>
                    <a:pt x="1" y="6658"/>
                  </a:lnTo>
                  <a:cubicBezTo>
                    <a:pt x="1" y="10160"/>
                    <a:pt x="2284" y="13274"/>
                    <a:pt x="5620" y="14326"/>
                  </a:cubicBezTo>
                  <a:cubicBezTo>
                    <a:pt x="5662" y="14340"/>
                    <a:pt x="5707" y="14346"/>
                    <a:pt x="5752" y="14346"/>
                  </a:cubicBezTo>
                  <a:cubicBezTo>
                    <a:pt x="5797" y="14346"/>
                    <a:pt x="5842" y="14340"/>
                    <a:pt x="5883" y="14326"/>
                  </a:cubicBezTo>
                  <a:cubicBezTo>
                    <a:pt x="9233" y="13274"/>
                    <a:pt x="11503" y="10160"/>
                    <a:pt x="11503" y="6658"/>
                  </a:cubicBezTo>
                  <a:lnTo>
                    <a:pt x="11503" y="2367"/>
                  </a:lnTo>
                  <a:cubicBezTo>
                    <a:pt x="11503" y="2132"/>
                    <a:pt x="11309" y="1952"/>
                    <a:pt x="11074" y="1952"/>
                  </a:cubicBezTo>
                  <a:cubicBezTo>
                    <a:pt x="9869" y="1952"/>
                    <a:pt x="8762" y="1287"/>
                    <a:pt x="8195" y="222"/>
                  </a:cubicBezTo>
                  <a:cubicBezTo>
                    <a:pt x="8125" y="83"/>
                    <a:pt x="7987" y="0"/>
                    <a:pt x="7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3" name="Google Shape;1653;p59"/>
          <p:cNvGrpSpPr/>
          <p:nvPr/>
        </p:nvGrpSpPr>
        <p:grpSpPr>
          <a:xfrm>
            <a:off x="7562325" y="1998221"/>
            <a:ext cx="305508" cy="333571"/>
            <a:chOff x="7562325" y="1998221"/>
            <a:chExt cx="305508" cy="333571"/>
          </a:xfrm>
        </p:grpSpPr>
        <p:sp>
          <p:nvSpPr>
            <p:cNvPr id="1654" name="Google Shape;1654;p59"/>
            <p:cNvSpPr/>
            <p:nvPr/>
          </p:nvSpPr>
          <p:spPr>
            <a:xfrm>
              <a:off x="7562325" y="2279243"/>
              <a:ext cx="58124" cy="52298"/>
            </a:xfrm>
            <a:custGeom>
              <a:avLst/>
              <a:gdLst/>
              <a:ahLst/>
              <a:cxnLst/>
              <a:rect l="l" t="t" r="r" b="b"/>
              <a:pathLst>
                <a:path w="2504" h="2253" extrusionOk="0">
                  <a:moveTo>
                    <a:pt x="1397" y="1"/>
                  </a:moveTo>
                  <a:cubicBezTo>
                    <a:pt x="674" y="1"/>
                    <a:pt x="1" y="738"/>
                    <a:pt x="344" y="1556"/>
                  </a:cubicBezTo>
                  <a:cubicBezTo>
                    <a:pt x="543" y="2035"/>
                    <a:pt x="958" y="2252"/>
                    <a:pt x="1372" y="2252"/>
                  </a:cubicBezTo>
                  <a:cubicBezTo>
                    <a:pt x="1939" y="2252"/>
                    <a:pt x="2503" y="1844"/>
                    <a:pt x="2503" y="1140"/>
                  </a:cubicBezTo>
                  <a:cubicBezTo>
                    <a:pt x="2503" y="836"/>
                    <a:pt x="2392" y="545"/>
                    <a:pt x="2171" y="337"/>
                  </a:cubicBezTo>
                  <a:cubicBezTo>
                    <a:pt x="1939" y="102"/>
                    <a:pt x="1664" y="1"/>
                    <a:pt x="1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9"/>
            <p:cNvSpPr/>
            <p:nvPr/>
          </p:nvSpPr>
          <p:spPr>
            <a:xfrm>
              <a:off x="7623632" y="2077587"/>
              <a:ext cx="123723" cy="39206"/>
            </a:xfrm>
            <a:custGeom>
              <a:avLst/>
              <a:gdLst/>
              <a:ahLst/>
              <a:cxnLst/>
              <a:rect l="l" t="t" r="r" b="b"/>
              <a:pathLst>
                <a:path w="5330" h="1689" extrusionOk="0">
                  <a:moveTo>
                    <a:pt x="430" y="0"/>
                  </a:moveTo>
                  <a:cubicBezTo>
                    <a:pt x="194" y="0"/>
                    <a:pt x="1" y="194"/>
                    <a:pt x="1" y="429"/>
                  </a:cubicBezTo>
                  <a:lnTo>
                    <a:pt x="1" y="1689"/>
                  </a:lnTo>
                  <a:lnTo>
                    <a:pt x="5329" y="1689"/>
                  </a:lnTo>
                  <a:lnTo>
                    <a:pt x="5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9"/>
            <p:cNvSpPr/>
            <p:nvPr/>
          </p:nvSpPr>
          <p:spPr>
            <a:xfrm>
              <a:off x="7623632" y="2136387"/>
              <a:ext cx="19615" cy="32451"/>
            </a:xfrm>
            <a:custGeom>
              <a:avLst/>
              <a:gdLst/>
              <a:ahLst/>
              <a:cxnLst/>
              <a:rect l="l" t="t" r="r" b="b"/>
              <a:pathLst>
                <a:path w="845" h="1398" extrusionOk="0">
                  <a:moveTo>
                    <a:pt x="1" y="0"/>
                  </a:moveTo>
                  <a:lnTo>
                    <a:pt x="1" y="1398"/>
                  </a:lnTo>
                  <a:lnTo>
                    <a:pt x="845" y="1398"/>
                  </a:lnTo>
                  <a:lnTo>
                    <a:pt x="8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9"/>
            <p:cNvSpPr/>
            <p:nvPr/>
          </p:nvSpPr>
          <p:spPr>
            <a:xfrm>
              <a:off x="7584749" y="2237273"/>
              <a:ext cx="19638" cy="23793"/>
            </a:xfrm>
            <a:custGeom>
              <a:avLst/>
              <a:gdLst/>
              <a:ahLst/>
              <a:cxnLst/>
              <a:rect l="l" t="t" r="r" b="b"/>
              <a:pathLst>
                <a:path w="846" h="1025" extrusionOk="0">
                  <a:moveTo>
                    <a:pt x="1" y="0"/>
                  </a:moveTo>
                  <a:lnTo>
                    <a:pt x="1" y="1024"/>
                  </a:lnTo>
                  <a:cubicBezTo>
                    <a:pt x="139" y="997"/>
                    <a:pt x="278" y="983"/>
                    <a:pt x="418" y="983"/>
                  </a:cubicBezTo>
                  <a:cubicBezTo>
                    <a:pt x="558" y="983"/>
                    <a:pt x="700" y="997"/>
                    <a:pt x="845" y="1024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9"/>
            <p:cNvSpPr/>
            <p:nvPr/>
          </p:nvSpPr>
          <p:spPr>
            <a:xfrm>
              <a:off x="7737702" y="2224088"/>
              <a:ext cx="68454" cy="58728"/>
            </a:xfrm>
            <a:custGeom>
              <a:avLst/>
              <a:gdLst/>
              <a:ahLst/>
              <a:cxnLst/>
              <a:rect l="l" t="t" r="r" b="b"/>
              <a:pathLst>
                <a:path w="2949" h="2530" extrusionOk="0">
                  <a:moveTo>
                    <a:pt x="1692" y="845"/>
                  </a:moveTo>
                  <a:cubicBezTo>
                    <a:pt x="1903" y="845"/>
                    <a:pt x="2104" y="1009"/>
                    <a:pt x="2104" y="1260"/>
                  </a:cubicBezTo>
                  <a:cubicBezTo>
                    <a:pt x="2118" y="1495"/>
                    <a:pt x="1924" y="1689"/>
                    <a:pt x="1689" y="1689"/>
                  </a:cubicBezTo>
                  <a:cubicBezTo>
                    <a:pt x="1315" y="1689"/>
                    <a:pt x="1121" y="1233"/>
                    <a:pt x="1398" y="970"/>
                  </a:cubicBezTo>
                  <a:cubicBezTo>
                    <a:pt x="1484" y="884"/>
                    <a:pt x="1589" y="845"/>
                    <a:pt x="1692" y="845"/>
                  </a:cubicBezTo>
                  <a:close/>
                  <a:moveTo>
                    <a:pt x="1689" y="1"/>
                  </a:moveTo>
                  <a:cubicBezTo>
                    <a:pt x="568" y="1"/>
                    <a:pt x="0" y="1357"/>
                    <a:pt x="789" y="2160"/>
                  </a:cubicBezTo>
                  <a:cubicBezTo>
                    <a:pt x="1049" y="2415"/>
                    <a:pt x="1366" y="2530"/>
                    <a:pt x="1677" y="2530"/>
                  </a:cubicBezTo>
                  <a:cubicBezTo>
                    <a:pt x="2328" y="2530"/>
                    <a:pt x="2948" y="2028"/>
                    <a:pt x="2948" y="1260"/>
                  </a:cubicBezTo>
                  <a:cubicBezTo>
                    <a:pt x="2948" y="568"/>
                    <a:pt x="2381" y="1"/>
                    <a:pt x="16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9"/>
            <p:cNvSpPr/>
            <p:nvPr/>
          </p:nvSpPr>
          <p:spPr>
            <a:xfrm>
              <a:off x="7766928" y="1998221"/>
              <a:ext cx="100905" cy="158100"/>
            </a:xfrm>
            <a:custGeom>
              <a:avLst/>
              <a:gdLst/>
              <a:ahLst/>
              <a:cxnLst/>
              <a:rect l="l" t="t" r="r" b="b"/>
              <a:pathLst>
                <a:path w="4347" h="6811" extrusionOk="0">
                  <a:moveTo>
                    <a:pt x="1828" y="0"/>
                  </a:moveTo>
                  <a:cubicBezTo>
                    <a:pt x="817" y="0"/>
                    <a:pt x="1" y="817"/>
                    <a:pt x="1" y="1827"/>
                  </a:cubicBezTo>
                  <a:lnTo>
                    <a:pt x="1" y="6810"/>
                  </a:lnTo>
                  <a:cubicBezTo>
                    <a:pt x="139" y="6796"/>
                    <a:pt x="278" y="6783"/>
                    <a:pt x="430" y="6783"/>
                  </a:cubicBezTo>
                  <a:cubicBezTo>
                    <a:pt x="568" y="6783"/>
                    <a:pt x="707" y="6783"/>
                    <a:pt x="845" y="6810"/>
                  </a:cubicBezTo>
                  <a:lnTo>
                    <a:pt x="845" y="1827"/>
                  </a:lnTo>
                  <a:cubicBezTo>
                    <a:pt x="845" y="1288"/>
                    <a:pt x="1288" y="845"/>
                    <a:pt x="1828" y="845"/>
                  </a:cubicBezTo>
                  <a:lnTo>
                    <a:pt x="3793" y="845"/>
                  </a:lnTo>
                  <a:cubicBezTo>
                    <a:pt x="4347" y="845"/>
                    <a:pt x="4347" y="0"/>
                    <a:pt x="3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9"/>
            <p:cNvSpPr/>
            <p:nvPr/>
          </p:nvSpPr>
          <p:spPr>
            <a:xfrm>
              <a:off x="7584749" y="2178473"/>
              <a:ext cx="129178" cy="39206"/>
            </a:xfrm>
            <a:custGeom>
              <a:avLst/>
              <a:gdLst/>
              <a:ahLst/>
              <a:cxnLst/>
              <a:rect l="l" t="t" r="r" b="b"/>
              <a:pathLst>
                <a:path w="5565" h="1689" extrusionOk="0">
                  <a:moveTo>
                    <a:pt x="416" y="0"/>
                  </a:moveTo>
                  <a:cubicBezTo>
                    <a:pt x="181" y="0"/>
                    <a:pt x="1" y="194"/>
                    <a:pt x="1" y="429"/>
                  </a:cubicBezTo>
                  <a:lnTo>
                    <a:pt x="1" y="1689"/>
                  </a:lnTo>
                  <a:lnTo>
                    <a:pt x="4361" y="1689"/>
                  </a:lnTo>
                  <a:cubicBezTo>
                    <a:pt x="4610" y="1038"/>
                    <a:pt x="5025" y="457"/>
                    <a:pt x="5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9"/>
            <p:cNvSpPr/>
            <p:nvPr/>
          </p:nvSpPr>
          <p:spPr>
            <a:xfrm>
              <a:off x="7672473" y="2175247"/>
              <a:ext cx="182520" cy="156545"/>
            </a:xfrm>
            <a:custGeom>
              <a:avLst/>
              <a:gdLst/>
              <a:ahLst/>
              <a:cxnLst/>
              <a:rect l="l" t="t" r="r" b="b"/>
              <a:pathLst>
                <a:path w="7863" h="6744" extrusionOk="0">
                  <a:moveTo>
                    <a:pt x="4481" y="1261"/>
                  </a:moveTo>
                  <a:cubicBezTo>
                    <a:pt x="5564" y="1261"/>
                    <a:pt x="6603" y="2100"/>
                    <a:pt x="6603" y="3364"/>
                  </a:cubicBezTo>
                  <a:cubicBezTo>
                    <a:pt x="6603" y="4527"/>
                    <a:pt x="5661" y="5468"/>
                    <a:pt x="4499" y="5468"/>
                  </a:cubicBezTo>
                  <a:cubicBezTo>
                    <a:pt x="2630" y="5468"/>
                    <a:pt x="1689" y="3212"/>
                    <a:pt x="3004" y="1883"/>
                  </a:cubicBezTo>
                  <a:cubicBezTo>
                    <a:pt x="3434" y="1453"/>
                    <a:pt x="3963" y="1261"/>
                    <a:pt x="4481" y="1261"/>
                  </a:cubicBezTo>
                  <a:close/>
                  <a:moveTo>
                    <a:pt x="4499" y="1"/>
                  </a:moveTo>
                  <a:cubicBezTo>
                    <a:pt x="1495" y="1"/>
                    <a:pt x="0" y="3627"/>
                    <a:pt x="2118" y="5745"/>
                  </a:cubicBezTo>
                  <a:cubicBezTo>
                    <a:pt x="2803" y="6435"/>
                    <a:pt x="3647" y="6743"/>
                    <a:pt x="4474" y="6743"/>
                  </a:cubicBezTo>
                  <a:cubicBezTo>
                    <a:pt x="6203" y="6743"/>
                    <a:pt x="7862" y="5396"/>
                    <a:pt x="7862" y="3364"/>
                  </a:cubicBezTo>
                  <a:cubicBezTo>
                    <a:pt x="7862" y="1509"/>
                    <a:pt x="6354" y="1"/>
                    <a:pt x="44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" name="Google Shape;1662;p59"/>
          <p:cNvGrpSpPr/>
          <p:nvPr/>
        </p:nvGrpSpPr>
        <p:grpSpPr>
          <a:xfrm>
            <a:off x="1262550" y="2737198"/>
            <a:ext cx="333525" cy="333521"/>
            <a:chOff x="1262550" y="2737198"/>
            <a:chExt cx="333525" cy="333521"/>
          </a:xfrm>
        </p:grpSpPr>
        <p:sp>
          <p:nvSpPr>
            <p:cNvPr id="1663" name="Google Shape;1663;p59"/>
            <p:cNvSpPr/>
            <p:nvPr/>
          </p:nvSpPr>
          <p:spPr>
            <a:xfrm>
              <a:off x="1330658" y="2737198"/>
              <a:ext cx="124024" cy="82915"/>
            </a:xfrm>
            <a:custGeom>
              <a:avLst/>
              <a:gdLst/>
              <a:ahLst/>
              <a:cxnLst/>
              <a:rect l="l" t="t" r="r" b="b"/>
              <a:pathLst>
                <a:path w="5343" h="3572" extrusionOk="0">
                  <a:moveTo>
                    <a:pt x="416" y="1"/>
                  </a:moveTo>
                  <a:cubicBezTo>
                    <a:pt x="194" y="1"/>
                    <a:pt x="0" y="195"/>
                    <a:pt x="14" y="416"/>
                  </a:cubicBezTo>
                  <a:lnTo>
                    <a:pt x="14" y="707"/>
                  </a:lnTo>
                  <a:cubicBezTo>
                    <a:pt x="14" y="1676"/>
                    <a:pt x="333" y="2617"/>
                    <a:pt x="928" y="3392"/>
                  </a:cubicBezTo>
                  <a:cubicBezTo>
                    <a:pt x="1011" y="3503"/>
                    <a:pt x="1135" y="3572"/>
                    <a:pt x="1274" y="3572"/>
                  </a:cubicBezTo>
                  <a:lnTo>
                    <a:pt x="1274" y="3558"/>
                  </a:lnTo>
                  <a:lnTo>
                    <a:pt x="4083" y="3558"/>
                  </a:lnTo>
                  <a:cubicBezTo>
                    <a:pt x="4208" y="3558"/>
                    <a:pt x="4333" y="3503"/>
                    <a:pt x="4416" y="3392"/>
                  </a:cubicBezTo>
                  <a:cubicBezTo>
                    <a:pt x="5011" y="2617"/>
                    <a:pt x="5343" y="1676"/>
                    <a:pt x="5343" y="707"/>
                  </a:cubicBezTo>
                  <a:lnTo>
                    <a:pt x="5343" y="416"/>
                  </a:lnTo>
                  <a:cubicBezTo>
                    <a:pt x="5343" y="195"/>
                    <a:pt x="5149" y="1"/>
                    <a:pt x="4914" y="1"/>
                  </a:cubicBezTo>
                  <a:cubicBezTo>
                    <a:pt x="4139" y="1"/>
                    <a:pt x="3128" y="513"/>
                    <a:pt x="2672" y="748"/>
                  </a:cubicBezTo>
                  <a:cubicBezTo>
                    <a:pt x="2229" y="499"/>
                    <a:pt x="120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9"/>
            <p:cNvSpPr/>
            <p:nvPr/>
          </p:nvSpPr>
          <p:spPr>
            <a:xfrm>
              <a:off x="1400368" y="2963391"/>
              <a:ext cx="9981" cy="27669"/>
            </a:xfrm>
            <a:custGeom>
              <a:avLst/>
              <a:gdLst/>
              <a:ahLst/>
              <a:cxnLst/>
              <a:rect l="l" t="t" r="r" b="b"/>
              <a:pathLst>
                <a:path w="430" h="1192" extrusionOk="0">
                  <a:moveTo>
                    <a:pt x="1" y="1"/>
                  </a:moveTo>
                  <a:lnTo>
                    <a:pt x="1" y="1191"/>
                  </a:lnTo>
                  <a:cubicBezTo>
                    <a:pt x="195" y="1080"/>
                    <a:pt x="333" y="887"/>
                    <a:pt x="375" y="665"/>
                  </a:cubicBezTo>
                  <a:cubicBezTo>
                    <a:pt x="430" y="375"/>
                    <a:pt x="278" y="9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9"/>
            <p:cNvSpPr/>
            <p:nvPr/>
          </p:nvSpPr>
          <p:spPr>
            <a:xfrm>
              <a:off x="1378199" y="2920353"/>
              <a:ext cx="5803" cy="18338"/>
            </a:xfrm>
            <a:custGeom>
              <a:avLst/>
              <a:gdLst/>
              <a:ahLst/>
              <a:cxnLst/>
              <a:rect l="l" t="t" r="r" b="b"/>
              <a:pathLst>
                <a:path w="250" h="790" extrusionOk="0">
                  <a:moveTo>
                    <a:pt x="250" y="0"/>
                  </a:moveTo>
                  <a:cubicBezTo>
                    <a:pt x="139" y="83"/>
                    <a:pt x="56" y="208"/>
                    <a:pt x="42" y="346"/>
                  </a:cubicBezTo>
                  <a:lnTo>
                    <a:pt x="42" y="332"/>
                  </a:lnTo>
                  <a:lnTo>
                    <a:pt x="42" y="332"/>
                  </a:lnTo>
                  <a:cubicBezTo>
                    <a:pt x="1" y="471"/>
                    <a:pt x="42" y="609"/>
                    <a:pt x="139" y="706"/>
                  </a:cubicBezTo>
                  <a:cubicBezTo>
                    <a:pt x="167" y="734"/>
                    <a:pt x="208" y="761"/>
                    <a:pt x="250" y="78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9"/>
            <p:cNvSpPr/>
            <p:nvPr/>
          </p:nvSpPr>
          <p:spPr>
            <a:xfrm>
              <a:off x="1262550" y="2839384"/>
              <a:ext cx="222979" cy="231336"/>
            </a:xfrm>
            <a:custGeom>
              <a:avLst/>
              <a:gdLst/>
              <a:ahLst/>
              <a:cxnLst/>
              <a:rect l="l" t="t" r="r" b="b"/>
              <a:pathLst>
                <a:path w="9606" h="9966" extrusionOk="0">
                  <a:moveTo>
                    <a:pt x="5592" y="2153"/>
                  </a:moveTo>
                  <a:cubicBezTo>
                    <a:pt x="5765" y="2153"/>
                    <a:pt x="5938" y="2270"/>
                    <a:pt x="5938" y="2505"/>
                  </a:cubicBezTo>
                  <a:lnTo>
                    <a:pt x="5938" y="2699"/>
                  </a:lnTo>
                  <a:cubicBezTo>
                    <a:pt x="6215" y="2727"/>
                    <a:pt x="6464" y="2865"/>
                    <a:pt x="6658" y="3059"/>
                  </a:cubicBezTo>
                  <a:cubicBezTo>
                    <a:pt x="6888" y="3320"/>
                    <a:pt x="6652" y="3645"/>
                    <a:pt x="6391" y="3645"/>
                  </a:cubicBezTo>
                  <a:cubicBezTo>
                    <a:pt x="6307" y="3645"/>
                    <a:pt x="6220" y="3611"/>
                    <a:pt x="6145" y="3530"/>
                  </a:cubicBezTo>
                  <a:cubicBezTo>
                    <a:pt x="6090" y="3474"/>
                    <a:pt x="6021" y="3433"/>
                    <a:pt x="5952" y="3419"/>
                  </a:cubicBezTo>
                  <a:lnTo>
                    <a:pt x="5952" y="4595"/>
                  </a:lnTo>
                  <a:lnTo>
                    <a:pt x="6145" y="4665"/>
                  </a:lnTo>
                  <a:cubicBezTo>
                    <a:pt x="6768" y="4858"/>
                    <a:pt x="7128" y="5481"/>
                    <a:pt x="7017" y="6118"/>
                  </a:cubicBezTo>
                  <a:lnTo>
                    <a:pt x="7004" y="6118"/>
                  </a:lnTo>
                  <a:cubicBezTo>
                    <a:pt x="6948" y="6436"/>
                    <a:pt x="6796" y="6727"/>
                    <a:pt x="6547" y="6948"/>
                  </a:cubicBezTo>
                  <a:cubicBezTo>
                    <a:pt x="6381" y="7115"/>
                    <a:pt x="6159" y="7225"/>
                    <a:pt x="5938" y="7281"/>
                  </a:cubicBezTo>
                  <a:lnTo>
                    <a:pt x="5938" y="7544"/>
                  </a:lnTo>
                  <a:cubicBezTo>
                    <a:pt x="5938" y="7779"/>
                    <a:pt x="5765" y="7897"/>
                    <a:pt x="5592" y="7897"/>
                  </a:cubicBezTo>
                  <a:cubicBezTo>
                    <a:pt x="5419" y="7897"/>
                    <a:pt x="5246" y="7779"/>
                    <a:pt x="5246" y="7544"/>
                  </a:cubicBezTo>
                  <a:lnTo>
                    <a:pt x="5246" y="7308"/>
                  </a:lnTo>
                  <a:cubicBezTo>
                    <a:pt x="4927" y="7281"/>
                    <a:pt x="4623" y="7170"/>
                    <a:pt x="4360" y="6990"/>
                  </a:cubicBezTo>
                  <a:cubicBezTo>
                    <a:pt x="4038" y="6772"/>
                    <a:pt x="4251" y="6334"/>
                    <a:pt x="4554" y="6334"/>
                  </a:cubicBezTo>
                  <a:cubicBezTo>
                    <a:pt x="4616" y="6334"/>
                    <a:pt x="4682" y="6352"/>
                    <a:pt x="4748" y="6395"/>
                  </a:cubicBezTo>
                  <a:cubicBezTo>
                    <a:pt x="4900" y="6506"/>
                    <a:pt x="5066" y="6575"/>
                    <a:pt x="5246" y="6602"/>
                  </a:cubicBezTo>
                  <a:lnTo>
                    <a:pt x="5246" y="5066"/>
                  </a:lnTo>
                  <a:cubicBezTo>
                    <a:pt x="5052" y="4983"/>
                    <a:pt x="4858" y="4872"/>
                    <a:pt x="4692" y="4748"/>
                  </a:cubicBezTo>
                  <a:cubicBezTo>
                    <a:pt x="4388" y="4485"/>
                    <a:pt x="4263" y="4083"/>
                    <a:pt x="4346" y="3696"/>
                  </a:cubicBezTo>
                  <a:cubicBezTo>
                    <a:pt x="4429" y="3253"/>
                    <a:pt x="4748" y="2893"/>
                    <a:pt x="5177" y="2755"/>
                  </a:cubicBezTo>
                  <a:lnTo>
                    <a:pt x="5246" y="2727"/>
                  </a:lnTo>
                  <a:lnTo>
                    <a:pt x="5246" y="2505"/>
                  </a:lnTo>
                  <a:cubicBezTo>
                    <a:pt x="5246" y="2270"/>
                    <a:pt x="5419" y="2153"/>
                    <a:pt x="5592" y="2153"/>
                  </a:cubicBezTo>
                  <a:close/>
                  <a:moveTo>
                    <a:pt x="3931" y="0"/>
                  </a:moveTo>
                  <a:cubicBezTo>
                    <a:pt x="3820" y="0"/>
                    <a:pt x="3709" y="42"/>
                    <a:pt x="3626" y="125"/>
                  </a:cubicBezTo>
                  <a:cubicBezTo>
                    <a:pt x="1841" y="1952"/>
                    <a:pt x="0" y="4166"/>
                    <a:pt x="0" y="6741"/>
                  </a:cubicBezTo>
                  <a:lnTo>
                    <a:pt x="0" y="6769"/>
                  </a:lnTo>
                  <a:cubicBezTo>
                    <a:pt x="14" y="8540"/>
                    <a:pt x="1467" y="9966"/>
                    <a:pt x="3253" y="9966"/>
                  </a:cubicBezTo>
                  <a:lnTo>
                    <a:pt x="7972" y="9966"/>
                  </a:lnTo>
                  <a:cubicBezTo>
                    <a:pt x="8457" y="9966"/>
                    <a:pt x="8928" y="9855"/>
                    <a:pt x="9370" y="9647"/>
                  </a:cubicBezTo>
                  <a:cubicBezTo>
                    <a:pt x="8429" y="8748"/>
                    <a:pt x="7903" y="7502"/>
                    <a:pt x="7903" y="6215"/>
                  </a:cubicBezTo>
                  <a:lnTo>
                    <a:pt x="7903" y="4125"/>
                  </a:lnTo>
                  <a:cubicBezTo>
                    <a:pt x="7903" y="3544"/>
                    <a:pt x="8332" y="3045"/>
                    <a:pt x="8914" y="2962"/>
                  </a:cubicBezTo>
                  <a:cubicBezTo>
                    <a:pt x="9204" y="2907"/>
                    <a:pt x="9467" y="2727"/>
                    <a:pt x="9606" y="2450"/>
                  </a:cubicBezTo>
                  <a:cubicBezTo>
                    <a:pt x="8997" y="1633"/>
                    <a:pt x="8319" y="858"/>
                    <a:pt x="7599" y="125"/>
                  </a:cubicBezTo>
                  <a:cubicBezTo>
                    <a:pt x="7516" y="42"/>
                    <a:pt x="7405" y="0"/>
                    <a:pt x="7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9"/>
            <p:cNvSpPr/>
            <p:nvPr/>
          </p:nvSpPr>
          <p:spPr>
            <a:xfrm>
              <a:off x="1465598" y="2901712"/>
              <a:ext cx="130477" cy="168848"/>
            </a:xfrm>
            <a:custGeom>
              <a:avLst/>
              <a:gdLst/>
              <a:ahLst/>
              <a:cxnLst/>
              <a:rect l="l" t="t" r="r" b="b"/>
              <a:pathLst>
                <a:path w="5621" h="7274" extrusionOk="0">
                  <a:moveTo>
                    <a:pt x="4009" y="2428"/>
                  </a:moveTo>
                  <a:cubicBezTo>
                    <a:pt x="4335" y="2428"/>
                    <a:pt x="4613" y="2849"/>
                    <a:pt x="4305" y="3156"/>
                  </a:cubicBezTo>
                  <a:lnTo>
                    <a:pt x="4291" y="3156"/>
                  </a:lnTo>
                  <a:lnTo>
                    <a:pt x="2713" y="4734"/>
                  </a:lnTo>
                  <a:cubicBezTo>
                    <a:pt x="2630" y="4817"/>
                    <a:pt x="2520" y="4859"/>
                    <a:pt x="2409" y="4859"/>
                  </a:cubicBezTo>
                  <a:cubicBezTo>
                    <a:pt x="2298" y="4859"/>
                    <a:pt x="2187" y="4817"/>
                    <a:pt x="2118" y="4734"/>
                  </a:cubicBezTo>
                  <a:lnTo>
                    <a:pt x="1315" y="3945"/>
                  </a:lnTo>
                  <a:cubicBezTo>
                    <a:pt x="998" y="3639"/>
                    <a:pt x="1287" y="3211"/>
                    <a:pt x="1613" y="3211"/>
                  </a:cubicBezTo>
                  <a:cubicBezTo>
                    <a:pt x="1714" y="3211"/>
                    <a:pt x="1819" y="3252"/>
                    <a:pt x="1911" y="3350"/>
                  </a:cubicBezTo>
                  <a:lnTo>
                    <a:pt x="2409" y="3848"/>
                  </a:lnTo>
                  <a:lnTo>
                    <a:pt x="3710" y="2561"/>
                  </a:lnTo>
                  <a:cubicBezTo>
                    <a:pt x="3804" y="2467"/>
                    <a:pt x="3909" y="2428"/>
                    <a:pt x="4009" y="2428"/>
                  </a:cubicBezTo>
                  <a:close/>
                  <a:moveTo>
                    <a:pt x="1814" y="0"/>
                  </a:moveTo>
                  <a:cubicBezTo>
                    <a:pt x="1745" y="0"/>
                    <a:pt x="1662" y="42"/>
                    <a:pt x="1634" y="125"/>
                  </a:cubicBezTo>
                  <a:cubicBezTo>
                    <a:pt x="1371" y="637"/>
                    <a:pt x="873" y="1011"/>
                    <a:pt x="291" y="1108"/>
                  </a:cubicBezTo>
                  <a:cubicBezTo>
                    <a:pt x="125" y="1122"/>
                    <a:pt x="1" y="1274"/>
                    <a:pt x="1" y="1440"/>
                  </a:cubicBezTo>
                  <a:lnTo>
                    <a:pt x="1" y="3530"/>
                  </a:lnTo>
                  <a:cubicBezTo>
                    <a:pt x="1" y="5205"/>
                    <a:pt x="1080" y="6713"/>
                    <a:pt x="2672" y="7253"/>
                  </a:cubicBezTo>
                  <a:cubicBezTo>
                    <a:pt x="2713" y="7267"/>
                    <a:pt x="2758" y="7274"/>
                    <a:pt x="2803" y="7274"/>
                  </a:cubicBezTo>
                  <a:cubicBezTo>
                    <a:pt x="2848" y="7274"/>
                    <a:pt x="2893" y="7267"/>
                    <a:pt x="2935" y="7253"/>
                  </a:cubicBezTo>
                  <a:cubicBezTo>
                    <a:pt x="4540" y="6713"/>
                    <a:pt x="5620" y="5218"/>
                    <a:pt x="5620" y="3530"/>
                  </a:cubicBezTo>
                  <a:lnTo>
                    <a:pt x="5620" y="1440"/>
                  </a:lnTo>
                  <a:cubicBezTo>
                    <a:pt x="5606" y="1274"/>
                    <a:pt x="5482" y="1122"/>
                    <a:pt x="5316" y="1108"/>
                  </a:cubicBezTo>
                  <a:cubicBezTo>
                    <a:pt x="4748" y="1011"/>
                    <a:pt x="4250" y="637"/>
                    <a:pt x="3987" y="125"/>
                  </a:cubicBezTo>
                  <a:cubicBezTo>
                    <a:pt x="3945" y="42"/>
                    <a:pt x="3876" y="0"/>
                    <a:pt x="3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" name="Google Shape;1668;p59"/>
          <p:cNvGrpSpPr/>
          <p:nvPr/>
        </p:nvGrpSpPr>
        <p:grpSpPr>
          <a:xfrm>
            <a:off x="1941125" y="2736966"/>
            <a:ext cx="339811" cy="333757"/>
            <a:chOff x="1941125" y="2736966"/>
            <a:chExt cx="339811" cy="333757"/>
          </a:xfrm>
        </p:grpSpPr>
        <p:sp>
          <p:nvSpPr>
            <p:cNvPr id="1669" name="Google Shape;1669;p59"/>
            <p:cNvSpPr/>
            <p:nvPr/>
          </p:nvSpPr>
          <p:spPr>
            <a:xfrm>
              <a:off x="2014386" y="2924554"/>
              <a:ext cx="266549" cy="126578"/>
            </a:xfrm>
            <a:custGeom>
              <a:avLst/>
              <a:gdLst/>
              <a:ahLst/>
              <a:cxnLst/>
              <a:rect l="l" t="t" r="r" b="b"/>
              <a:pathLst>
                <a:path w="11483" h="5453" extrusionOk="0">
                  <a:moveTo>
                    <a:pt x="1732" y="0"/>
                  </a:moveTo>
                  <a:cubicBezTo>
                    <a:pt x="1237" y="0"/>
                    <a:pt x="741" y="151"/>
                    <a:pt x="319" y="456"/>
                  </a:cubicBezTo>
                  <a:lnTo>
                    <a:pt x="0" y="677"/>
                  </a:lnTo>
                  <a:lnTo>
                    <a:pt x="0" y="5452"/>
                  </a:lnTo>
                  <a:lnTo>
                    <a:pt x="7308" y="5452"/>
                  </a:lnTo>
                  <a:cubicBezTo>
                    <a:pt x="8166" y="5452"/>
                    <a:pt x="8969" y="5010"/>
                    <a:pt x="9440" y="4290"/>
                  </a:cubicBezTo>
                  <a:lnTo>
                    <a:pt x="11073" y="1729"/>
                  </a:lnTo>
                  <a:cubicBezTo>
                    <a:pt x="11482" y="1071"/>
                    <a:pt x="10920" y="412"/>
                    <a:pt x="10321" y="412"/>
                  </a:cubicBezTo>
                  <a:cubicBezTo>
                    <a:pt x="10088" y="412"/>
                    <a:pt x="9851" y="511"/>
                    <a:pt x="9661" y="747"/>
                  </a:cubicBezTo>
                  <a:lnTo>
                    <a:pt x="8070" y="2823"/>
                  </a:lnTo>
                  <a:cubicBezTo>
                    <a:pt x="7751" y="3238"/>
                    <a:pt x="7253" y="3487"/>
                    <a:pt x="6727" y="3487"/>
                  </a:cubicBezTo>
                  <a:lnTo>
                    <a:pt x="3779" y="3487"/>
                  </a:lnTo>
                  <a:cubicBezTo>
                    <a:pt x="3211" y="3487"/>
                    <a:pt x="3211" y="2643"/>
                    <a:pt x="3779" y="2643"/>
                  </a:cubicBezTo>
                  <a:lnTo>
                    <a:pt x="6339" y="2643"/>
                  </a:lnTo>
                  <a:cubicBezTo>
                    <a:pt x="6893" y="2643"/>
                    <a:pt x="7336" y="2186"/>
                    <a:pt x="7336" y="1632"/>
                  </a:cubicBezTo>
                  <a:cubicBezTo>
                    <a:pt x="7322" y="1106"/>
                    <a:pt x="6893" y="677"/>
                    <a:pt x="6353" y="677"/>
                  </a:cubicBezTo>
                  <a:lnTo>
                    <a:pt x="3419" y="677"/>
                  </a:lnTo>
                  <a:cubicBezTo>
                    <a:pt x="2946" y="227"/>
                    <a:pt x="2339" y="0"/>
                    <a:pt x="1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9"/>
            <p:cNvSpPr/>
            <p:nvPr/>
          </p:nvSpPr>
          <p:spPr>
            <a:xfrm>
              <a:off x="1941125" y="2920678"/>
              <a:ext cx="53667" cy="150046"/>
            </a:xfrm>
            <a:custGeom>
              <a:avLst/>
              <a:gdLst/>
              <a:ahLst/>
              <a:cxnLst/>
              <a:rect l="l" t="t" r="r" b="b"/>
              <a:pathLst>
                <a:path w="2312" h="6464" extrusionOk="0">
                  <a:moveTo>
                    <a:pt x="430" y="0"/>
                  </a:moveTo>
                  <a:cubicBezTo>
                    <a:pt x="194" y="0"/>
                    <a:pt x="0" y="194"/>
                    <a:pt x="14" y="429"/>
                  </a:cubicBezTo>
                  <a:lnTo>
                    <a:pt x="14" y="6035"/>
                  </a:lnTo>
                  <a:cubicBezTo>
                    <a:pt x="14" y="6270"/>
                    <a:pt x="194" y="6464"/>
                    <a:pt x="430" y="6464"/>
                  </a:cubicBezTo>
                  <a:lnTo>
                    <a:pt x="1883" y="6464"/>
                  </a:lnTo>
                  <a:cubicBezTo>
                    <a:pt x="2118" y="6464"/>
                    <a:pt x="2312" y="6270"/>
                    <a:pt x="2312" y="6035"/>
                  </a:cubicBezTo>
                  <a:lnTo>
                    <a:pt x="2312" y="429"/>
                  </a:lnTo>
                  <a:cubicBezTo>
                    <a:pt x="2312" y="194"/>
                    <a:pt x="2118" y="0"/>
                    <a:pt x="1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9"/>
            <p:cNvSpPr/>
            <p:nvPr/>
          </p:nvSpPr>
          <p:spPr>
            <a:xfrm>
              <a:off x="2123629" y="2791193"/>
              <a:ext cx="4201" cy="13510"/>
            </a:xfrm>
            <a:custGeom>
              <a:avLst/>
              <a:gdLst/>
              <a:ahLst/>
              <a:cxnLst/>
              <a:rect l="l" t="t" r="r" b="b"/>
              <a:pathLst>
                <a:path w="181" h="582" extrusionOk="0">
                  <a:moveTo>
                    <a:pt x="180" y="0"/>
                  </a:moveTo>
                  <a:cubicBezTo>
                    <a:pt x="97" y="69"/>
                    <a:pt x="42" y="152"/>
                    <a:pt x="28" y="249"/>
                  </a:cubicBezTo>
                  <a:cubicBezTo>
                    <a:pt x="0" y="346"/>
                    <a:pt x="28" y="457"/>
                    <a:pt x="97" y="540"/>
                  </a:cubicBezTo>
                  <a:cubicBezTo>
                    <a:pt x="125" y="554"/>
                    <a:pt x="152" y="568"/>
                    <a:pt x="180" y="581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9"/>
            <p:cNvSpPr/>
            <p:nvPr/>
          </p:nvSpPr>
          <p:spPr>
            <a:xfrm>
              <a:off x="2053269" y="2736966"/>
              <a:ext cx="190203" cy="163161"/>
            </a:xfrm>
            <a:custGeom>
              <a:avLst/>
              <a:gdLst/>
              <a:ahLst/>
              <a:cxnLst/>
              <a:rect l="l" t="t" r="r" b="b"/>
              <a:pathLst>
                <a:path w="8194" h="7029" extrusionOk="0">
                  <a:moveTo>
                    <a:pt x="3483" y="1250"/>
                  </a:moveTo>
                  <a:cubicBezTo>
                    <a:pt x="3630" y="1250"/>
                    <a:pt x="3779" y="1353"/>
                    <a:pt x="3765" y="1561"/>
                  </a:cubicBezTo>
                  <a:lnTo>
                    <a:pt x="3765" y="1699"/>
                  </a:lnTo>
                  <a:cubicBezTo>
                    <a:pt x="3972" y="1727"/>
                    <a:pt x="4180" y="1824"/>
                    <a:pt x="4318" y="1990"/>
                  </a:cubicBezTo>
                  <a:cubicBezTo>
                    <a:pt x="4495" y="2197"/>
                    <a:pt x="4314" y="2444"/>
                    <a:pt x="4107" y="2444"/>
                  </a:cubicBezTo>
                  <a:cubicBezTo>
                    <a:pt x="4038" y="2444"/>
                    <a:pt x="3966" y="2416"/>
                    <a:pt x="3903" y="2350"/>
                  </a:cubicBezTo>
                  <a:cubicBezTo>
                    <a:pt x="3862" y="2322"/>
                    <a:pt x="3820" y="2295"/>
                    <a:pt x="3765" y="2281"/>
                  </a:cubicBezTo>
                  <a:lnTo>
                    <a:pt x="3765" y="3180"/>
                  </a:lnTo>
                  <a:lnTo>
                    <a:pt x="3917" y="3236"/>
                  </a:lnTo>
                  <a:cubicBezTo>
                    <a:pt x="4401" y="3388"/>
                    <a:pt x="4692" y="3872"/>
                    <a:pt x="4609" y="4371"/>
                  </a:cubicBezTo>
                  <a:cubicBezTo>
                    <a:pt x="4526" y="4814"/>
                    <a:pt x="4208" y="5160"/>
                    <a:pt x="3779" y="5284"/>
                  </a:cubicBezTo>
                  <a:lnTo>
                    <a:pt x="3779" y="5478"/>
                  </a:lnTo>
                  <a:cubicBezTo>
                    <a:pt x="3765" y="5651"/>
                    <a:pt x="3630" y="5738"/>
                    <a:pt x="3495" y="5738"/>
                  </a:cubicBezTo>
                  <a:cubicBezTo>
                    <a:pt x="3360" y="5738"/>
                    <a:pt x="3225" y="5651"/>
                    <a:pt x="3211" y="5478"/>
                  </a:cubicBezTo>
                  <a:lnTo>
                    <a:pt x="3211" y="5312"/>
                  </a:lnTo>
                  <a:cubicBezTo>
                    <a:pt x="2962" y="5284"/>
                    <a:pt x="2727" y="5201"/>
                    <a:pt x="2533" y="5049"/>
                  </a:cubicBezTo>
                  <a:cubicBezTo>
                    <a:pt x="2408" y="4966"/>
                    <a:pt x="2367" y="4786"/>
                    <a:pt x="2450" y="4661"/>
                  </a:cubicBezTo>
                  <a:cubicBezTo>
                    <a:pt x="2504" y="4581"/>
                    <a:pt x="2592" y="4535"/>
                    <a:pt x="2685" y="4535"/>
                  </a:cubicBezTo>
                  <a:cubicBezTo>
                    <a:pt x="2736" y="4535"/>
                    <a:pt x="2788" y="4549"/>
                    <a:pt x="2837" y="4578"/>
                  </a:cubicBezTo>
                  <a:cubicBezTo>
                    <a:pt x="2948" y="4661"/>
                    <a:pt x="3073" y="4717"/>
                    <a:pt x="3211" y="4744"/>
                  </a:cubicBezTo>
                  <a:lnTo>
                    <a:pt x="3211" y="3554"/>
                  </a:lnTo>
                  <a:cubicBezTo>
                    <a:pt x="3059" y="3499"/>
                    <a:pt x="2907" y="3416"/>
                    <a:pt x="2782" y="3305"/>
                  </a:cubicBezTo>
                  <a:cubicBezTo>
                    <a:pt x="2547" y="3111"/>
                    <a:pt x="2436" y="2793"/>
                    <a:pt x="2505" y="2488"/>
                  </a:cubicBezTo>
                  <a:cubicBezTo>
                    <a:pt x="2561" y="2128"/>
                    <a:pt x="2810" y="1852"/>
                    <a:pt x="3156" y="1741"/>
                  </a:cubicBezTo>
                  <a:lnTo>
                    <a:pt x="3211" y="1727"/>
                  </a:lnTo>
                  <a:lnTo>
                    <a:pt x="3211" y="1561"/>
                  </a:lnTo>
                  <a:cubicBezTo>
                    <a:pt x="3190" y="1353"/>
                    <a:pt x="3336" y="1250"/>
                    <a:pt x="3483" y="1250"/>
                  </a:cubicBezTo>
                  <a:close/>
                  <a:moveTo>
                    <a:pt x="3538" y="0"/>
                  </a:moveTo>
                  <a:cubicBezTo>
                    <a:pt x="1732" y="0"/>
                    <a:pt x="0" y="1404"/>
                    <a:pt x="0" y="3513"/>
                  </a:cubicBezTo>
                  <a:cubicBezTo>
                    <a:pt x="0" y="5450"/>
                    <a:pt x="1564" y="7014"/>
                    <a:pt x="3502" y="7028"/>
                  </a:cubicBezTo>
                  <a:cubicBezTo>
                    <a:pt x="6630" y="7028"/>
                    <a:pt x="8194" y="3250"/>
                    <a:pt x="5993" y="1035"/>
                  </a:cubicBezTo>
                  <a:cubicBezTo>
                    <a:pt x="5278" y="320"/>
                    <a:pt x="4399" y="0"/>
                    <a:pt x="3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9"/>
            <p:cNvSpPr/>
            <p:nvPr/>
          </p:nvSpPr>
          <p:spPr>
            <a:xfrm>
              <a:off x="2140644" y="2824597"/>
              <a:ext cx="7730" cy="21239"/>
            </a:xfrm>
            <a:custGeom>
              <a:avLst/>
              <a:gdLst/>
              <a:ahLst/>
              <a:cxnLst/>
              <a:rect l="l" t="t" r="r" b="b"/>
              <a:pathLst>
                <a:path w="333" h="915" extrusionOk="0">
                  <a:moveTo>
                    <a:pt x="1" y="1"/>
                  </a:moveTo>
                  <a:lnTo>
                    <a:pt x="1" y="914"/>
                  </a:lnTo>
                  <a:cubicBezTo>
                    <a:pt x="153" y="817"/>
                    <a:pt x="250" y="679"/>
                    <a:pt x="278" y="513"/>
                  </a:cubicBezTo>
                  <a:lnTo>
                    <a:pt x="278" y="499"/>
                  </a:lnTo>
                  <a:cubicBezTo>
                    <a:pt x="333" y="291"/>
                    <a:pt x="208" y="8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4" name="Google Shape;1674;p59"/>
          <p:cNvSpPr/>
          <p:nvPr/>
        </p:nvSpPr>
        <p:spPr>
          <a:xfrm>
            <a:off x="2652477" y="2737198"/>
            <a:ext cx="267013" cy="333355"/>
          </a:xfrm>
          <a:custGeom>
            <a:avLst/>
            <a:gdLst/>
            <a:ahLst/>
            <a:cxnLst/>
            <a:rect l="l" t="t" r="r" b="b"/>
            <a:pathLst>
              <a:path w="11503" h="14361" extrusionOk="0">
                <a:moveTo>
                  <a:pt x="7709" y="5429"/>
                </a:moveTo>
                <a:cubicBezTo>
                  <a:pt x="8032" y="5429"/>
                  <a:pt x="8303" y="5837"/>
                  <a:pt x="8015" y="6146"/>
                </a:cubicBezTo>
                <a:lnTo>
                  <a:pt x="5399" y="8762"/>
                </a:lnTo>
                <a:cubicBezTo>
                  <a:pt x="5316" y="8845"/>
                  <a:pt x="5205" y="8887"/>
                  <a:pt x="5094" y="8887"/>
                </a:cubicBezTo>
                <a:cubicBezTo>
                  <a:pt x="4984" y="8887"/>
                  <a:pt x="4873" y="8845"/>
                  <a:pt x="4804" y="8762"/>
                </a:cubicBezTo>
                <a:lnTo>
                  <a:pt x="3489" y="7447"/>
                </a:lnTo>
                <a:cubicBezTo>
                  <a:pt x="3179" y="7148"/>
                  <a:pt x="3462" y="6726"/>
                  <a:pt x="3792" y="6726"/>
                </a:cubicBezTo>
                <a:cubicBezTo>
                  <a:pt x="3890" y="6726"/>
                  <a:pt x="3992" y="6763"/>
                  <a:pt x="4084" y="6852"/>
                </a:cubicBezTo>
                <a:lnTo>
                  <a:pt x="5094" y="7876"/>
                </a:lnTo>
                <a:lnTo>
                  <a:pt x="7420" y="5551"/>
                </a:lnTo>
                <a:cubicBezTo>
                  <a:pt x="7512" y="5465"/>
                  <a:pt x="7613" y="5429"/>
                  <a:pt x="7709" y="5429"/>
                </a:cubicBezTo>
                <a:close/>
                <a:moveTo>
                  <a:pt x="4762" y="2520"/>
                </a:moveTo>
                <a:cubicBezTo>
                  <a:pt x="4153" y="3226"/>
                  <a:pt x="3378" y="3766"/>
                  <a:pt x="2520" y="4098"/>
                </a:cubicBezTo>
                <a:lnTo>
                  <a:pt x="2520" y="6672"/>
                </a:lnTo>
                <a:cubicBezTo>
                  <a:pt x="2506" y="8831"/>
                  <a:pt x="3779" y="10797"/>
                  <a:pt x="5745" y="11683"/>
                </a:cubicBezTo>
                <a:cubicBezTo>
                  <a:pt x="7710" y="10797"/>
                  <a:pt x="8970" y="8831"/>
                  <a:pt x="8970" y="6672"/>
                </a:cubicBezTo>
                <a:lnTo>
                  <a:pt x="8970" y="4098"/>
                </a:lnTo>
                <a:cubicBezTo>
                  <a:pt x="8098" y="3766"/>
                  <a:pt x="7323" y="3226"/>
                  <a:pt x="6714" y="2520"/>
                </a:cubicBezTo>
                <a:close/>
                <a:moveTo>
                  <a:pt x="4537" y="1674"/>
                </a:moveTo>
                <a:cubicBezTo>
                  <a:pt x="4547" y="1674"/>
                  <a:pt x="4558" y="1674"/>
                  <a:pt x="4568" y="1676"/>
                </a:cubicBezTo>
                <a:lnTo>
                  <a:pt x="6935" y="1676"/>
                </a:lnTo>
                <a:cubicBezTo>
                  <a:pt x="7046" y="1676"/>
                  <a:pt x="7170" y="1731"/>
                  <a:pt x="7253" y="1828"/>
                </a:cubicBezTo>
                <a:cubicBezTo>
                  <a:pt x="7849" y="2548"/>
                  <a:pt x="8638" y="3087"/>
                  <a:pt x="9523" y="3378"/>
                </a:cubicBezTo>
                <a:cubicBezTo>
                  <a:pt x="9648" y="3420"/>
                  <a:pt x="9745" y="3516"/>
                  <a:pt x="9786" y="3627"/>
                </a:cubicBezTo>
                <a:cubicBezTo>
                  <a:pt x="9800" y="3655"/>
                  <a:pt x="9814" y="3696"/>
                  <a:pt x="9814" y="3724"/>
                </a:cubicBezTo>
                <a:cubicBezTo>
                  <a:pt x="9814" y="3752"/>
                  <a:pt x="9814" y="3766"/>
                  <a:pt x="9814" y="3779"/>
                </a:cubicBezTo>
                <a:lnTo>
                  <a:pt x="9814" y="6645"/>
                </a:lnTo>
                <a:cubicBezTo>
                  <a:pt x="9828" y="9219"/>
                  <a:pt x="8278" y="11530"/>
                  <a:pt x="5911" y="12513"/>
                </a:cubicBezTo>
                <a:cubicBezTo>
                  <a:pt x="5862" y="12534"/>
                  <a:pt x="5807" y="12544"/>
                  <a:pt x="5752" y="12544"/>
                </a:cubicBezTo>
                <a:cubicBezTo>
                  <a:pt x="5696" y="12544"/>
                  <a:pt x="5641" y="12534"/>
                  <a:pt x="5593" y="12513"/>
                </a:cubicBezTo>
                <a:cubicBezTo>
                  <a:pt x="3226" y="11530"/>
                  <a:pt x="1675" y="9219"/>
                  <a:pt x="1689" y="6645"/>
                </a:cubicBezTo>
                <a:lnTo>
                  <a:pt x="1689" y="3779"/>
                </a:lnTo>
                <a:cubicBezTo>
                  <a:pt x="1689" y="3599"/>
                  <a:pt x="1800" y="3433"/>
                  <a:pt x="1980" y="3378"/>
                </a:cubicBezTo>
                <a:cubicBezTo>
                  <a:pt x="2866" y="3087"/>
                  <a:pt x="3655" y="2548"/>
                  <a:pt x="4250" y="1828"/>
                </a:cubicBezTo>
                <a:cubicBezTo>
                  <a:pt x="4326" y="1739"/>
                  <a:pt x="4425" y="1674"/>
                  <a:pt x="4537" y="1674"/>
                </a:cubicBezTo>
                <a:close/>
                <a:moveTo>
                  <a:pt x="3669" y="1"/>
                </a:moveTo>
                <a:cubicBezTo>
                  <a:pt x="3516" y="1"/>
                  <a:pt x="3378" y="84"/>
                  <a:pt x="3309" y="222"/>
                </a:cubicBezTo>
                <a:cubicBezTo>
                  <a:pt x="2741" y="1302"/>
                  <a:pt x="1634" y="1966"/>
                  <a:pt x="416" y="1966"/>
                </a:cubicBezTo>
                <a:cubicBezTo>
                  <a:pt x="181" y="1966"/>
                  <a:pt x="1" y="2146"/>
                  <a:pt x="1" y="2381"/>
                </a:cubicBezTo>
                <a:lnTo>
                  <a:pt x="1" y="6672"/>
                </a:lnTo>
                <a:cubicBezTo>
                  <a:pt x="1" y="10174"/>
                  <a:pt x="2271" y="13288"/>
                  <a:pt x="5620" y="14340"/>
                </a:cubicBezTo>
                <a:cubicBezTo>
                  <a:pt x="5662" y="14354"/>
                  <a:pt x="5703" y="14361"/>
                  <a:pt x="5745" y="14361"/>
                </a:cubicBezTo>
                <a:cubicBezTo>
                  <a:pt x="5786" y="14361"/>
                  <a:pt x="5828" y="14354"/>
                  <a:pt x="5869" y="14340"/>
                </a:cubicBezTo>
                <a:cubicBezTo>
                  <a:pt x="9219" y="13288"/>
                  <a:pt x="11489" y="10174"/>
                  <a:pt x="11503" y="6672"/>
                </a:cubicBezTo>
                <a:lnTo>
                  <a:pt x="11503" y="2381"/>
                </a:lnTo>
                <a:cubicBezTo>
                  <a:pt x="11489" y="2146"/>
                  <a:pt x="11309" y="1966"/>
                  <a:pt x="11074" y="1966"/>
                </a:cubicBezTo>
                <a:cubicBezTo>
                  <a:pt x="9869" y="1966"/>
                  <a:pt x="8762" y="1302"/>
                  <a:pt x="8195" y="222"/>
                </a:cubicBezTo>
                <a:cubicBezTo>
                  <a:pt x="8125" y="84"/>
                  <a:pt x="7973" y="1"/>
                  <a:pt x="78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5" name="Google Shape;1675;p59"/>
          <p:cNvGrpSpPr/>
          <p:nvPr/>
        </p:nvGrpSpPr>
        <p:grpSpPr>
          <a:xfrm>
            <a:off x="3337807" y="2737198"/>
            <a:ext cx="341881" cy="333529"/>
            <a:chOff x="3337807" y="2737198"/>
            <a:chExt cx="341881" cy="333529"/>
          </a:xfrm>
        </p:grpSpPr>
        <p:sp>
          <p:nvSpPr>
            <p:cNvPr id="1676" name="Google Shape;1676;p59"/>
            <p:cNvSpPr/>
            <p:nvPr/>
          </p:nvSpPr>
          <p:spPr>
            <a:xfrm>
              <a:off x="3430986" y="2737198"/>
              <a:ext cx="98026" cy="94800"/>
            </a:xfrm>
            <a:custGeom>
              <a:avLst/>
              <a:gdLst/>
              <a:ahLst/>
              <a:cxnLst/>
              <a:rect l="l" t="t" r="r" b="b"/>
              <a:pathLst>
                <a:path w="4223" h="4084" extrusionOk="0">
                  <a:moveTo>
                    <a:pt x="3253" y="1"/>
                  </a:moveTo>
                  <a:cubicBezTo>
                    <a:pt x="3073" y="1"/>
                    <a:pt x="2894" y="70"/>
                    <a:pt x="2755" y="208"/>
                  </a:cubicBezTo>
                  <a:lnTo>
                    <a:pt x="278" y="2686"/>
                  </a:lnTo>
                  <a:cubicBezTo>
                    <a:pt x="1" y="2963"/>
                    <a:pt x="1" y="3406"/>
                    <a:pt x="278" y="3683"/>
                  </a:cubicBezTo>
                  <a:lnTo>
                    <a:pt x="471" y="3876"/>
                  </a:lnTo>
                  <a:cubicBezTo>
                    <a:pt x="610" y="4015"/>
                    <a:pt x="790" y="4084"/>
                    <a:pt x="970" y="4084"/>
                  </a:cubicBezTo>
                  <a:cubicBezTo>
                    <a:pt x="1150" y="4084"/>
                    <a:pt x="1329" y="4015"/>
                    <a:pt x="1468" y="3876"/>
                  </a:cubicBezTo>
                  <a:lnTo>
                    <a:pt x="3945" y="1399"/>
                  </a:lnTo>
                  <a:cubicBezTo>
                    <a:pt x="4222" y="1122"/>
                    <a:pt x="4222" y="679"/>
                    <a:pt x="3945" y="402"/>
                  </a:cubicBezTo>
                  <a:lnTo>
                    <a:pt x="3752" y="208"/>
                  </a:lnTo>
                  <a:cubicBezTo>
                    <a:pt x="3613" y="70"/>
                    <a:pt x="3433" y="1"/>
                    <a:pt x="3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9"/>
            <p:cNvSpPr/>
            <p:nvPr/>
          </p:nvSpPr>
          <p:spPr>
            <a:xfrm>
              <a:off x="3476623" y="2781234"/>
              <a:ext cx="115041" cy="115041"/>
            </a:xfrm>
            <a:custGeom>
              <a:avLst/>
              <a:gdLst/>
              <a:ahLst/>
              <a:cxnLst/>
              <a:rect l="l" t="t" r="r" b="b"/>
              <a:pathLst>
                <a:path w="4956" h="4956" extrusionOk="0">
                  <a:moveTo>
                    <a:pt x="2672" y="0"/>
                  </a:moveTo>
                  <a:lnTo>
                    <a:pt x="0" y="2671"/>
                  </a:lnTo>
                  <a:lnTo>
                    <a:pt x="2270" y="4955"/>
                  </a:lnTo>
                  <a:lnTo>
                    <a:pt x="4955" y="2284"/>
                  </a:lnTo>
                  <a:lnTo>
                    <a:pt x="26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9"/>
            <p:cNvSpPr/>
            <p:nvPr/>
          </p:nvSpPr>
          <p:spPr>
            <a:xfrm>
              <a:off x="3539276" y="2845234"/>
              <a:ext cx="97678" cy="94800"/>
            </a:xfrm>
            <a:custGeom>
              <a:avLst/>
              <a:gdLst/>
              <a:ahLst/>
              <a:cxnLst/>
              <a:rect l="l" t="t" r="r" b="b"/>
              <a:pathLst>
                <a:path w="4208" h="4084" extrusionOk="0">
                  <a:moveTo>
                    <a:pt x="3246" y="1"/>
                  </a:moveTo>
                  <a:cubicBezTo>
                    <a:pt x="3066" y="1"/>
                    <a:pt x="2886" y="74"/>
                    <a:pt x="2755" y="219"/>
                  </a:cubicBezTo>
                  <a:lnTo>
                    <a:pt x="263" y="2696"/>
                  </a:lnTo>
                  <a:cubicBezTo>
                    <a:pt x="0" y="2959"/>
                    <a:pt x="0" y="3402"/>
                    <a:pt x="263" y="3679"/>
                  </a:cubicBezTo>
                  <a:lnTo>
                    <a:pt x="471" y="3887"/>
                  </a:lnTo>
                  <a:cubicBezTo>
                    <a:pt x="609" y="4018"/>
                    <a:pt x="789" y="4084"/>
                    <a:pt x="967" y="4084"/>
                  </a:cubicBezTo>
                  <a:cubicBezTo>
                    <a:pt x="1146" y="4084"/>
                    <a:pt x="1322" y="4018"/>
                    <a:pt x="1454" y="3887"/>
                  </a:cubicBezTo>
                  <a:lnTo>
                    <a:pt x="3945" y="1409"/>
                  </a:lnTo>
                  <a:cubicBezTo>
                    <a:pt x="4208" y="1132"/>
                    <a:pt x="4208" y="689"/>
                    <a:pt x="3945" y="413"/>
                  </a:cubicBezTo>
                  <a:lnTo>
                    <a:pt x="3737" y="219"/>
                  </a:lnTo>
                  <a:cubicBezTo>
                    <a:pt x="3606" y="74"/>
                    <a:pt x="3426" y="1"/>
                    <a:pt x="3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9"/>
            <p:cNvSpPr/>
            <p:nvPr/>
          </p:nvSpPr>
          <p:spPr>
            <a:xfrm>
              <a:off x="3337807" y="2892404"/>
              <a:ext cx="142362" cy="137975"/>
            </a:xfrm>
            <a:custGeom>
              <a:avLst/>
              <a:gdLst/>
              <a:ahLst/>
              <a:cxnLst/>
              <a:rect l="l" t="t" r="r" b="b"/>
              <a:pathLst>
                <a:path w="6133" h="5944" extrusionOk="0">
                  <a:moveTo>
                    <a:pt x="4430" y="0"/>
                  </a:moveTo>
                  <a:lnTo>
                    <a:pt x="748" y="3253"/>
                  </a:lnTo>
                  <a:cubicBezTo>
                    <a:pt x="70" y="3806"/>
                    <a:pt x="1" y="4817"/>
                    <a:pt x="596" y="5453"/>
                  </a:cubicBezTo>
                  <a:cubicBezTo>
                    <a:pt x="895" y="5780"/>
                    <a:pt x="1303" y="5943"/>
                    <a:pt x="1712" y="5943"/>
                  </a:cubicBezTo>
                  <a:cubicBezTo>
                    <a:pt x="2116" y="5943"/>
                    <a:pt x="2522" y="5784"/>
                    <a:pt x="2824" y="5467"/>
                  </a:cubicBezTo>
                  <a:lnTo>
                    <a:pt x="2894" y="5398"/>
                  </a:lnTo>
                  <a:lnTo>
                    <a:pt x="6132" y="1716"/>
                  </a:lnTo>
                  <a:lnTo>
                    <a:pt x="4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9"/>
            <p:cNvSpPr/>
            <p:nvPr/>
          </p:nvSpPr>
          <p:spPr>
            <a:xfrm>
              <a:off x="3455406" y="2865731"/>
              <a:ext cx="51764" cy="51741"/>
            </a:xfrm>
            <a:custGeom>
              <a:avLst/>
              <a:gdLst/>
              <a:ahLst/>
              <a:cxnLst/>
              <a:rect l="l" t="t" r="r" b="b"/>
              <a:pathLst>
                <a:path w="2230" h="2229" extrusionOk="0">
                  <a:moveTo>
                    <a:pt x="679" y="0"/>
                  </a:moveTo>
                  <a:lnTo>
                    <a:pt x="1" y="595"/>
                  </a:lnTo>
                  <a:lnTo>
                    <a:pt x="1634" y="2229"/>
                  </a:lnTo>
                  <a:lnTo>
                    <a:pt x="2229" y="1537"/>
                  </a:lnTo>
                  <a:lnTo>
                    <a:pt x="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9"/>
            <p:cNvSpPr/>
            <p:nvPr/>
          </p:nvSpPr>
          <p:spPr>
            <a:xfrm>
              <a:off x="3510352" y="3011907"/>
              <a:ext cx="169335" cy="58820"/>
            </a:xfrm>
            <a:custGeom>
              <a:avLst/>
              <a:gdLst/>
              <a:ahLst/>
              <a:cxnLst/>
              <a:rect l="l" t="t" r="r" b="b"/>
              <a:pathLst>
                <a:path w="7295" h="2534" extrusionOk="0">
                  <a:moveTo>
                    <a:pt x="2243" y="1"/>
                  </a:moveTo>
                  <a:cubicBezTo>
                    <a:pt x="1551" y="1"/>
                    <a:pt x="983" y="568"/>
                    <a:pt x="983" y="1260"/>
                  </a:cubicBezTo>
                  <a:lnTo>
                    <a:pt x="983" y="1689"/>
                  </a:lnTo>
                  <a:lnTo>
                    <a:pt x="554" y="1689"/>
                  </a:lnTo>
                  <a:cubicBezTo>
                    <a:pt x="1" y="1689"/>
                    <a:pt x="1" y="2534"/>
                    <a:pt x="554" y="2534"/>
                  </a:cubicBezTo>
                  <a:lnTo>
                    <a:pt x="6727" y="2534"/>
                  </a:lnTo>
                  <a:cubicBezTo>
                    <a:pt x="7295" y="2534"/>
                    <a:pt x="7295" y="1689"/>
                    <a:pt x="6727" y="1689"/>
                  </a:cubicBezTo>
                  <a:lnTo>
                    <a:pt x="6312" y="1689"/>
                  </a:lnTo>
                  <a:lnTo>
                    <a:pt x="6312" y="1260"/>
                  </a:lnTo>
                  <a:cubicBezTo>
                    <a:pt x="6312" y="568"/>
                    <a:pt x="5745" y="1"/>
                    <a:pt x="5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9"/>
            <p:cNvSpPr/>
            <p:nvPr/>
          </p:nvSpPr>
          <p:spPr>
            <a:xfrm>
              <a:off x="3585216" y="2953919"/>
              <a:ext cx="19615" cy="38417"/>
            </a:xfrm>
            <a:custGeom>
              <a:avLst/>
              <a:gdLst/>
              <a:ahLst/>
              <a:cxnLst/>
              <a:rect l="l" t="t" r="r" b="b"/>
              <a:pathLst>
                <a:path w="845" h="1655" extrusionOk="0">
                  <a:moveTo>
                    <a:pt x="417" y="1"/>
                  </a:moveTo>
                  <a:cubicBezTo>
                    <a:pt x="215" y="1"/>
                    <a:pt x="14" y="132"/>
                    <a:pt x="0" y="395"/>
                  </a:cubicBezTo>
                  <a:lnTo>
                    <a:pt x="0" y="1239"/>
                  </a:lnTo>
                  <a:cubicBezTo>
                    <a:pt x="0" y="1475"/>
                    <a:pt x="180" y="1655"/>
                    <a:pt x="416" y="1655"/>
                  </a:cubicBezTo>
                  <a:cubicBezTo>
                    <a:pt x="651" y="1655"/>
                    <a:pt x="845" y="1475"/>
                    <a:pt x="845" y="1239"/>
                  </a:cubicBezTo>
                  <a:lnTo>
                    <a:pt x="845" y="395"/>
                  </a:lnTo>
                  <a:cubicBezTo>
                    <a:pt x="824" y="132"/>
                    <a:pt x="620" y="1"/>
                    <a:pt x="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9"/>
            <p:cNvSpPr/>
            <p:nvPr/>
          </p:nvSpPr>
          <p:spPr>
            <a:xfrm>
              <a:off x="3623123" y="2959653"/>
              <a:ext cx="29294" cy="39113"/>
            </a:xfrm>
            <a:custGeom>
              <a:avLst/>
              <a:gdLst/>
              <a:ahLst/>
              <a:cxnLst/>
              <a:rect l="l" t="t" r="r" b="b"/>
              <a:pathLst>
                <a:path w="1262" h="1685" extrusionOk="0">
                  <a:moveTo>
                    <a:pt x="734" y="1"/>
                  </a:moveTo>
                  <a:cubicBezTo>
                    <a:pt x="574" y="1"/>
                    <a:pt x="415" y="86"/>
                    <a:pt x="347" y="286"/>
                  </a:cubicBezTo>
                  <a:lnTo>
                    <a:pt x="70" y="1145"/>
                  </a:lnTo>
                  <a:cubicBezTo>
                    <a:pt x="1" y="1366"/>
                    <a:pt x="111" y="1601"/>
                    <a:pt x="333" y="1671"/>
                  </a:cubicBezTo>
                  <a:cubicBezTo>
                    <a:pt x="374" y="1684"/>
                    <a:pt x="416" y="1684"/>
                    <a:pt x="471" y="1684"/>
                  </a:cubicBezTo>
                  <a:cubicBezTo>
                    <a:pt x="651" y="1684"/>
                    <a:pt x="804" y="1574"/>
                    <a:pt x="873" y="1394"/>
                  </a:cubicBezTo>
                  <a:lnTo>
                    <a:pt x="1150" y="563"/>
                  </a:lnTo>
                  <a:cubicBezTo>
                    <a:pt x="1261" y="229"/>
                    <a:pt x="995" y="1"/>
                    <a:pt x="7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9"/>
            <p:cNvSpPr/>
            <p:nvPr/>
          </p:nvSpPr>
          <p:spPr>
            <a:xfrm>
              <a:off x="3537535" y="2959816"/>
              <a:ext cx="29387" cy="39276"/>
            </a:xfrm>
            <a:custGeom>
              <a:avLst/>
              <a:gdLst/>
              <a:ahLst/>
              <a:cxnLst/>
              <a:rect l="l" t="t" r="r" b="b"/>
              <a:pathLst>
                <a:path w="1266" h="1692" extrusionOk="0">
                  <a:moveTo>
                    <a:pt x="521" y="1"/>
                  </a:moveTo>
                  <a:cubicBezTo>
                    <a:pt x="263" y="1"/>
                    <a:pt x="0" y="231"/>
                    <a:pt x="103" y="556"/>
                  </a:cubicBezTo>
                  <a:lnTo>
                    <a:pt x="394" y="1401"/>
                  </a:lnTo>
                  <a:cubicBezTo>
                    <a:pt x="449" y="1567"/>
                    <a:pt x="615" y="1691"/>
                    <a:pt x="795" y="1691"/>
                  </a:cubicBezTo>
                  <a:cubicBezTo>
                    <a:pt x="836" y="1691"/>
                    <a:pt x="878" y="1677"/>
                    <a:pt x="920" y="1664"/>
                  </a:cubicBezTo>
                  <a:cubicBezTo>
                    <a:pt x="1141" y="1594"/>
                    <a:pt x="1266" y="1359"/>
                    <a:pt x="1182" y="1138"/>
                  </a:cubicBezTo>
                  <a:lnTo>
                    <a:pt x="906" y="293"/>
                  </a:lnTo>
                  <a:cubicBezTo>
                    <a:pt x="837" y="88"/>
                    <a:pt x="680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" name="Google Shape;1685;p59"/>
          <p:cNvGrpSpPr/>
          <p:nvPr/>
        </p:nvGrpSpPr>
        <p:grpSpPr>
          <a:xfrm>
            <a:off x="4094147" y="2737198"/>
            <a:ext cx="267017" cy="333530"/>
            <a:chOff x="4094147" y="2737198"/>
            <a:chExt cx="267017" cy="333530"/>
          </a:xfrm>
        </p:grpSpPr>
        <p:sp>
          <p:nvSpPr>
            <p:cNvPr id="1686" name="Google Shape;1686;p59"/>
            <p:cNvSpPr/>
            <p:nvPr/>
          </p:nvSpPr>
          <p:spPr>
            <a:xfrm>
              <a:off x="4152621" y="2819467"/>
              <a:ext cx="149744" cy="104758"/>
            </a:xfrm>
            <a:custGeom>
              <a:avLst/>
              <a:gdLst/>
              <a:ahLst/>
              <a:cxnLst/>
              <a:rect l="l" t="t" r="r" b="b"/>
              <a:pathLst>
                <a:path w="6451" h="4513" extrusionOk="0">
                  <a:moveTo>
                    <a:pt x="3793" y="0"/>
                  </a:moveTo>
                  <a:cubicBezTo>
                    <a:pt x="3171" y="346"/>
                    <a:pt x="2478" y="526"/>
                    <a:pt x="1759" y="526"/>
                  </a:cubicBezTo>
                  <a:lnTo>
                    <a:pt x="527" y="526"/>
                  </a:lnTo>
                  <a:cubicBezTo>
                    <a:pt x="347" y="526"/>
                    <a:pt x="181" y="512"/>
                    <a:pt x="1" y="471"/>
                  </a:cubicBezTo>
                  <a:lnTo>
                    <a:pt x="1" y="1370"/>
                  </a:lnTo>
                  <a:cubicBezTo>
                    <a:pt x="42" y="3114"/>
                    <a:pt x="1482" y="4512"/>
                    <a:pt x="3226" y="4512"/>
                  </a:cubicBezTo>
                  <a:cubicBezTo>
                    <a:pt x="4984" y="4512"/>
                    <a:pt x="6409" y="3114"/>
                    <a:pt x="6451" y="1370"/>
                  </a:cubicBezTo>
                  <a:lnTo>
                    <a:pt x="6451" y="526"/>
                  </a:lnTo>
                  <a:lnTo>
                    <a:pt x="5828" y="526"/>
                  </a:lnTo>
                  <a:cubicBezTo>
                    <a:pt x="5108" y="526"/>
                    <a:pt x="4416" y="346"/>
                    <a:pt x="3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9"/>
            <p:cNvSpPr/>
            <p:nvPr/>
          </p:nvSpPr>
          <p:spPr>
            <a:xfrm>
              <a:off x="4094147" y="2953107"/>
              <a:ext cx="104456" cy="117618"/>
            </a:xfrm>
            <a:custGeom>
              <a:avLst/>
              <a:gdLst/>
              <a:ahLst/>
              <a:cxnLst/>
              <a:rect l="l" t="t" r="r" b="b"/>
              <a:pathLst>
                <a:path w="4500" h="5067" extrusionOk="0">
                  <a:moveTo>
                    <a:pt x="2146" y="1"/>
                  </a:moveTo>
                  <a:cubicBezTo>
                    <a:pt x="901" y="250"/>
                    <a:pt x="1" y="1344"/>
                    <a:pt x="1" y="2617"/>
                  </a:cubicBezTo>
                  <a:lnTo>
                    <a:pt x="1" y="4638"/>
                  </a:lnTo>
                  <a:cubicBezTo>
                    <a:pt x="1" y="4873"/>
                    <a:pt x="181" y="5067"/>
                    <a:pt x="416" y="5067"/>
                  </a:cubicBezTo>
                  <a:lnTo>
                    <a:pt x="3004" y="5067"/>
                  </a:lnTo>
                  <a:cubicBezTo>
                    <a:pt x="2409" y="3987"/>
                    <a:pt x="3198" y="2672"/>
                    <a:pt x="4416" y="2672"/>
                  </a:cubicBezTo>
                  <a:lnTo>
                    <a:pt x="4499" y="2672"/>
                  </a:lnTo>
                  <a:lnTo>
                    <a:pt x="21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9"/>
            <p:cNvSpPr/>
            <p:nvPr/>
          </p:nvSpPr>
          <p:spPr>
            <a:xfrm>
              <a:off x="4172863" y="3034726"/>
              <a:ext cx="74582" cy="36003"/>
            </a:xfrm>
            <a:custGeom>
              <a:avLst/>
              <a:gdLst/>
              <a:ahLst/>
              <a:cxnLst/>
              <a:rect l="l" t="t" r="r" b="b"/>
              <a:pathLst>
                <a:path w="3213" h="1551" extrusionOk="0">
                  <a:moveTo>
                    <a:pt x="1025" y="1"/>
                  </a:moveTo>
                  <a:cubicBezTo>
                    <a:pt x="1" y="1"/>
                    <a:pt x="1" y="1551"/>
                    <a:pt x="1025" y="1551"/>
                  </a:cubicBezTo>
                  <a:lnTo>
                    <a:pt x="3212" y="1551"/>
                  </a:lnTo>
                  <a:lnTo>
                    <a:pt x="18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9"/>
            <p:cNvSpPr/>
            <p:nvPr/>
          </p:nvSpPr>
          <p:spPr>
            <a:xfrm>
              <a:off x="4126924" y="2737198"/>
              <a:ext cx="175765" cy="74884"/>
            </a:xfrm>
            <a:custGeom>
              <a:avLst/>
              <a:gdLst/>
              <a:ahLst/>
              <a:cxnLst/>
              <a:rect l="l" t="t" r="r" b="b"/>
              <a:pathLst>
                <a:path w="7572" h="3226" extrusionOk="0">
                  <a:moveTo>
                    <a:pt x="1606" y="1"/>
                  </a:moveTo>
                  <a:cubicBezTo>
                    <a:pt x="720" y="1"/>
                    <a:pt x="1" y="734"/>
                    <a:pt x="1" y="1620"/>
                  </a:cubicBezTo>
                  <a:cubicBezTo>
                    <a:pt x="14" y="2520"/>
                    <a:pt x="734" y="3226"/>
                    <a:pt x="1634" y="3226"/>
                  </a:cubicBezTo>
                  <a:lnTo>
                    <a:pt x="2866" y="3226"/>
                  </a:lnTo>
                  <a:cubicBezTo>
                    <a:pt x="3613" y="3226"/>
                    <a:pt x="4319" y="2977"/>
                    <a:pt x="4900" y="2520"/>
                  </a:cubicBezTo>
                  <a:cubicBezTo>
                    <a:pt x="5482" y="2977"/>
                    <a:pt x="6201" y="3226"/>
                    <a:pt x="6935" y="3226"/>
                  </a:cubicBezTo>
                  <a:lnTo>
                    <a:pt x="7572" y="3226"/>
                  </a:lnTo>
                  <a:lnTo>
                    <a:pt x="7572" y="1828"/>
                  </a:lnTo>
                  <a:cubicBezTo>
                    <a:pt x="7572" y="817"/>
                    <a:pt x="6755" y="1"/>
                    <a:pt x="5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9"/>
            <p:cNvSpPr/>
            <p:nvPr/>
          </p:nvSpPr>
          <p:spPr>
            <a:xfrm>
              <a:off x="4195032" y="2939620"/>
              <a:ext cx="166132" cy="105733"/>
            </a:xfrm>
            <a:custGeom>
              <a:avLst/>
              <a:gdLst/>
              <a:ahLst/>
              <a:cxnLst/>
              <a:rect l="l" t="t" r="r" b="b"/>
              <a:pathLst>
                <a:path w="7157" h="4555" extrusionOk="0">
                  <a:moveTo>
                    <a:pt x="1" y="1"/>
                  </a:moveTo>
                  <a:lnTo>
                    <a:pt x="1" y="374"/>
                  </a:lnTo>
                  <a:lnTo>
                    <a:pt x="4070" y="2755"/>
                  </a:lnTo>
                  <a:lnTo>
                    <a:pt x="4070" y="2644"/>
                  </a:lnTo>
                  <a:cubicBezTo>
                    <a:pt x="4070" y="2361"/>
                    <a:pt x="4281" y="2219"/>
                    <a:pt x="4492" y="2219"/>
                  </a:cubicBezTo>
                  <a:cubicBezTo>
                    <a:pt x="4703" y="2219"/>
                    <a:pt x="4915" y="2361"/>
                    <a:pt x="4915" y="2644"/>
                  </a:cubicBezTo>
                  <a:lnTo>
                    <a:pt x="4915" y="3253"/>
                  </a:lnTo>
                  <a:lnTo>
                    <a:pt x="7157" y="4554"/>
                  </a:lnTo>
                  <a:lnTo>
                    <a:pt x="7157" y="3198"/>
                  </a:lnTo>
                  <a:cubicBezTo>
                    <a:pt x="7157" y="1731"/>
                    <a:pt x="5966" y="540"/>
                    <a:pt x="4499" y="540"/>
                  </a:cubicBezTo>
                  <a:lnTo>
                    <a:pt x="2811" y="540"/>
                  </a:lnTo>
                  <a:lnTo>
                    <a:pt x="2811" y="1"/>
                  </a:lnTo>
                  <a:cubicBezTo>
                    <a:pt x="2354" y="167"/>
                    <a:pt x="1880" y="250"/>
                    <a:pt x="1406" y="250"/>
                  </a:cubicBezTo>
                  <a:cubicBezTo>
                    <a:pt x="932" y="250"/>
                    <a:pt x="458" y="16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9"/>
            <p:cNvSpPr/>
            <p:nvPr/>
          </p:nvSpPr>
          <p:spPr>
            <a:xfrm>
              <a:off x="4175765" y="2959537"/>
              <a:ext cx="183472" cy="111188"/>
            </a:xfrm>
            <a:custGeom>
              <a:avLst/>
              <a:gdLst/>
              <a:ahLst/>
              <a:cxnLst/>
              <a:rect l="l" t="t" r="r" b="b"/>
              <a:pathLst>
                <a:path w="7904" h="4790" extrusionOk="0">
                  <a:moveTo>
                    <a:pt x="0" y="1"/>
                  </a:moveTo>
                  <a:lnTo>
                    <a:pt x="4194" y="4790"/>
                  </a:lnTo>
                  <a:lnTo>
                    <a:pt x="7572" y="4790"/>
                  </a:lnTo>
                  <a:cubicBezTo>
                    <a:pt x="7696" y="4776"/>
                    <a:pt x="7821" y="4721"/>
                    <a:pt x="7904" y="46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" name="Google Shape;1692;p59"/>
          <p:cNvGrpSpPr/>
          <p:nvPr/>
        </p:nvGrpSpPr>
        <p:grpSpPr>
          <a:xfrm>
            <a:off x="4744796" y="2737198"/>
            <a:ext cx="333199" cy="333521"/>
            <a:chOff x="4744796" y="2737198"/>
            <a:chExt cx="333199" cy="333521"/>
          </a:xfrm>
        </p:grpSpPr>
        <p:sp>
          <p:nvSpPr>
            <p:cNvPr id="1693" name="Google Shape;1693;p59"/>
            <p:cNvSpPr/>
            <p:nvPr/>
          </p:nvSpPr>
          <p:spPr>
            <a:xfrm>
              <a:off x="4836349" y="2737198"/>
              <a:ext cx="150069" cy="188787"/>
            </a:xfrm>
            <a:custGeom>
              <a:avLst/>
              <a:gdLst/>
              <a:ahLst/>
              <a:cxnLst/>
              <a:rect l="l" t="t" r="r" b="b"/>
              <a:pathLst>
                <a:path w="6465" h="8133" extrusionOk="0">
                  <a:moveTo>
                    <a:pt x="4417" y="2843"/>
                  </a:moveTo>
                  <a:cubicBezTo>
                    <a:pt x="4738" y="2843"/>
                    <a:pt x="5017" y="3264"/>
                    <a:pt x="4721" y="3572"/>
                  </a:cubicBezTo>
                  <a:lnTo>
                    <a:pt x="3129" y="5164"/>
                  </a:lnTo>
                  <a:cubicBezTo>
                    <a:pt x="3046" y="5240"/>
                    <a:pt x="2939" y="5278"/>
                    <a:pt x="2831" y="5278"/>
                  </a:cubicBezTo>
                  <a:cubicBezTo>
                    <a:pt x="2724" y="5278"/>
                    <a:pt x="2617" y="5240"/>
                    <a:pt x="2534" y="5164"/>
                  </a:cubicBezTo>
                  <a:lnTo>
                    <a:pt x="1745" y="4361"/>
                  </a:lnTo>
                  <a:cubicBezTo>
                    <a:pt x="1416" y="4064"/>
                    <a:pt x="1705" y="3628"/>
                    <a:pt x="2039" y="3628"/>
                  </a:cubicBezTo>
                  <a:cubicBezTo>
                    <a:pt x="2141" y="3628"/>
                    <a:pt x="2246" y="3669"/>
                    <a:pt x="2340" y="3766"/>
                  </a:cubicBezTo>
                  <a:lnTo>
                    <a:pt x="2838" y="4264"/>
                  </a:lnTo>
                  <a:lnTo>
                    <a:pt x="4125" y="2977"/>
                  </a:lnTo>
                  <a:cubicBezTo>
                    <a:pt x="4216" y="2883"/>
                    <a:pt x="4318" y="2843"/>
                    <a:pt x="4417" y="2843"/>
                  </a:cubicBezTo>
                  <a:close/>
                  <a:moveTo>
                    <a:pt x="2105" y="1"/>
                  </a:moveTo>
                  <a:cubicBezTo>
                    <a:pt x="1939" y="1"/>
                    <a:pt x="1800" y="84"/>
                    <a:pt x="1731" y="236"/>
                  </a:cubicBezTo>
                  <a:lnTo>
                    <a:pt x="1676" y="347"/>
                  </a:lnTo>
                  <a:cubicBezTo>
                    <a:pt x="1440" y="831"/>
                    <a:pt x="956" y="1122"/>
                    <a:pt x="416" y="1122"/>
                  </a:cubicBezTo>
                  <a:cubicBezTo>
                    <a:pt x="195" y="1122"/>
                    <a:pt x="1" y="1316"/>
                    <a:pt x="1" y="1537"/>
                  </a:cubicBezTo>
                  <a:lnTo>
                    <a:pt x="1" y="3945"/>
                  </a:lnTo>
                  <a:cubicBezTo>
                    <a:pt x="1" y="5869"/>
                    <a:pt x="1260" y="7558"/>
                    <a:pt x="3101" y="8112"/>
                  </a:cubicBezTo>
                  <a:cubicBezTo>
                    <a:pt x="3143" y="8125"/>
                    <a:pt x="3184" y="8132"/>
                    <a:pt x="3226" y="8132"/>
                  </a:cubicBezTo>
                  <a:cubicBezTo>
                    <a:pt x="3267" y="8132"/>
                    <a:pt x="3309" y="8125"/>
                    <a:pt x="3350" y="8112"/>
                  </a:cubicBezTo>
                  <a:cubicBezTo>
                    <a:pt x="4250" y="7849"/>
                    <a:pt x="5039" y="7295"/>
                    <a:pt x="5593" y="6548"/>
                  </a:cubicBezTo>
                  <a:cubicBezTo>
                    <a:pt x="6160" y="5800"/>
                    <a:pt x="6465" y="4887"/>
                    <a:pt x="6465" y="3945"/>
                  </a:cubicBezTo>
                  <a:lnTo>
                    <a:pt x="6465" y="1551"/>
                  </a:lnTo>
                  <a:cubicBezTo>
                    <a:pt x="6465" y="1316"/>
                    <a:pt x="6271" y="1122"/>
                    <a:pt x="6036" y="1122"/>
                  </a:cubicBezTo>
                  <a:cubicBezTo>
                    <a:pt x="5510" y="1122"/>
                    <a:pt x="5025" y="817"/>
                    <a:pt x="4790" y="347"/>
                  </a:cubicBezTo>
                  <a:lnTo>
                    <a:pt x="4734" y="222"/>
                  </a:lnTo>
                  <a:cubicBezTo>
                    <a:pt x="4651" y="84"/>
                    <a:pt x="4513" y="1"/>
                    <a:pt x="4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9"/>
            <p:cNvSpPr/>
            <p:nvPr/>
          </p:nvSpPr>
          <p:spPr>
            <a:xfrm>
              <a:off x="4924398" y="2826524"/>
              <a:ext cx="153597" cy="244196"/>
            </a:xfrm>
            <a:custGeom>
              <a:avLst/>
              <a:gdLst/>
              <a:ahLst/>
              <a:cxnLst/>
              <a:rect l="l" t="t" r="r" b="b"/>
              <a:pathLst>
                <a:path w="6617" h="10520" extrusionOk="0">
                  <a:moveTo>
                    <a:pt x="5784" y="0"/>
                  </a:moveTo>
                  <a:cubicBezTo>
                    <a:pt x="5775" y="0"/>
                    <a:pt x="5767" y="0"/>
                    <a:pt x="5758" y="1"/>
                  </a:cubicBezTo>
                  <a:cubicBezTo>
                    <a:pt x="5288" y="14"/>
                    <a:pt x="4928" y="402"/>
                    <a:pt x="4928" y="859"/>
                  </a:cubicBezTo>
                  <a:lnTo>
                    <a:pt x="4928" y="4347"/>
                  </a:lnTo>
                  <a:lnTo>
                    <a:pt x="3350" y="7087"/>
                  </a:lnTo>
                  <a:cubicBezTo>
                    <a:pt x="3263" y="7253"/>
                    <a:pt x="3124" y="7321"/>
                    <a:pt x="2987" y="7321"/>
                  </a:cubicBezTo>
                  <a:cubicBezTo>
                    <a:pt x="2687" y="7321"/>
                    <a:pt x="2389" y="6999"/>
                    <a:pt x="2616" y="6658"/>
                  </a:cubicBezTo>
                  <a:lnTo>
                    <a:pt x="3710" y="4762"/>
                  </a:lnTo>
                  <a:cubicBezTo>
                    <a:pt x="4155" y="3968"/>
                    <a:pt x="3497" y="3242"/>
                    <a:pt x="2809" y="3242"/>
                  </a:cubicBezTo>
                  <a:cubicBezTo>
                    <a:pt x="2514" y="3242"/>
                    <a:pt x="2214" y="3376"/>
                    <a:pt x="1993" y="3696"/>
                  </a:cubicBezTo>
                  <a:lnTo>
                    <a:pt x="416" y="6105"/>
                  </a:lnTo>
                  <a:cubicBezTo>
                    <a:pt x="139" y="6520"/>
                    <a:pt x="0" y="7004"/>
                    <a:pt x="0" y="7489"/>
                  </a:cubicBezTo>
                  <a:lnTo>
                    <a:pt x="0" y="10105"/>
                  </a:lnTo>
                  <a:cubicBezTo>
                    <a:pt x="0" y="10340"/>
                    <a:pt x="180" y="10520"/>
                    <a:pt x="416" y="10520"/>
                  </a:cubicBezTo>
                  <a:lnTo>
                    <a:pt x="4789" y="10520"/>
                  </a:lnTo>
                  <a:cubicBezTo>
                    <a:pt x="5025" y="10520"/>
                    <a:pt x="5218" y="10340"/>
                    <a:pt x="5218" y="10105"/>
                  </a:cubicBezTo>
                  <a:lnTo>
                    <a:pt x="5218" y="8554"/>
                  </a:lnTo>
                  <a:lnTo>
                    <a:pt x="6616" y="5191"/>
                  </a:lnTo>
                  <a:lnTo>
                    <a:pt x="6616" y="831"/>
                  </a:lnTo>
                  <a:cubicBezTo>
                    <a:pt x="6616" y="369"/>
                    <a:pt x="6243" y="0"/>
                    <a:pt x="57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9"/>
            <p:cNvSpPr/>
            <p:nvPr/>
          </p:nvSpPr>
          <p:spPr>
            <a:xfrm>
              <a:off x="4744796" y="2826199"/>
              <a:ext cx="153597" cy="244520"/>
            </a:xfrm>
            <a:custGeom>
              <a:avLst/>
              <a:gdLst/>
              <a:ahLst/>
              <a:cxnLst/>
              <a:rect l="l" t="t" r="r" b="b"/>
              <a:pathLst>
                <a:path w="6617" h="10534" extrusionOk="0">
                  <a:moveTo>
                    <a:pt x="834" y="0"/>
                  </a:moveTo>
                  <a:cubicBezTo>
                    <a:pt x="374" y="0"/>
                    <a:pt x="0" y="383"/>
                    <a:pt x="0" y="845"/>
                  </a:cubicBezTo>
                  <a:lnTo>
                    <a:pt x="0" y="5205"/>
                  </a:lnTo>
                  <a:lnTo>
                    <a:pt x="1398" y="8568"/>
                  </a:lnTo>
                  <a:lnTo>
                    <a:pt x="1398" y="10105"/>
                  </a:lnTo>
                  <a:cubicBezTo>
                    <a:pt x="1398" y="10340"/>
                    <a:pt x="1578" y="10534"/>
                    <a:pt x="1813" y="10534"/>
                  </a:cubicBezTo>
                  <a:lnTo>
                    <a:pt x="6187" y="10534"/>
                  </a:lnTo>
                  <a:cubicBezTo>
                    <a:pt x="6422" y="10534"/>
                    <a:pt x="6616" y="10340"/>
                    <a:pt x="6616" y="10105"/>
                  </a:cubicBezTo>
                  <a:lnTo>
                    <a:pt x="6616" y="7503"/>
                  </a:lnTo>
                  <a:cubicBezTo>
                    <a:pt x="6616" y="7004"/>
                    <a:pt x="6464" y="6520"/>
                    <a:pt x="6201" y="6119"/>
                  </a:cubicBezTo>
                  <a:lnTo>
                    <a:pt x="4609" y="3696"/>
                  </a:lnTo>
                  <a:cubicBezTo>
                    <a:pt x="4393" y="3376"/>
                    <a:pt x="4094" y="3242"/>
                    <a:pt x="3799" y="3242"/>
                  </a:cubicBezTo>
                  <a:cubicBezTo>
                    <a:pt x="3113" y="3242"/>
                    <a:pt x="2448" y="3968"/>
                    <a:pt x="2893" y="4762"/>
                  </a:cubicBezTo>
                  <a:lnTo>
                    <a:pt x="4000" y="6658"/>
                  </a:lnTo>
                  <a:cubicBezTo>
                    <a:pt x="4218" y="7000"/>
                    <a:pt x="3923" y="7321"/>
                    <a:pt x="3627" y="7321"/>
                  </a:cubicBezTo>
                  <a:cubicBezTo>
                    <a:pt x="3491" y="7321"/>
                    <a:pt x="3354" y="7253"/>
                    <a:pt x="3267" y="7087"/>
                  </a:cubicBezTo>
                  <a:lnTo>
                    <a:pt x="1675" y="4347"/>
                  </a:lnTo>
                  <a:lnTo>
                    <a:pt x="1675" y="873"/>
                  </a:lnTo>
                  <a:cubicBezTo>
                    <a:pt x="1689" y="402"/>
                    <a:pt x="1315" y="15"/>
                    <a:pt x="858" y="1"/>
                  </a:cubicBezTo>
                  <a:cubicBezTo>
                    <a:pt x="850" y="1"/>
                    <a:pt x="842" y="0"/>
                    <a:pt x="8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6" name="Google Shape;1696;p59"/>
          <p:cNvGrpSpPr/>
          <p:nvPr/>
        </p:nvGrpSpPr>
        <p:grpSpPr>
          <a:xfrm>
            <a:off x="5472212" y="2737198"/>
            <a:ext cx="279879" cy="333527"/>
            <a:chOff x="5472212" y="2737198"/>
            <a:chExt cx="279879" cy="333527"/>
          </a:xfrm>
        </p:grpSpPr>
        <p:sp>
          <p:nvSpPr>
            <p:cNvPr id="1697" name="Google Shape;1697;p59"/>
            <p:cNvSpPr/>
            <p:nvPr/>
          </p:nvSpPr>
          <p:spPr>
            <a:xfrm>
              <a:off x="5615508" y="2867983"/>
              <a:ext cx="136582" cy="97678"/>
            </a:xfrm>
            <a:custGeom>
              <a:avLst/>
              <a:gdLst/>
              <a:ahLst/>
              <a:cxnLst/>
              <a:rect l="l" t="t" r="r" b="b"/>
              <a:pathLst>
                <a:path w="5884" h="4208" extrusionOk="0">
                  <a:moveTo>
                    <a:pt x="1219" y="0"/>
                  </a:moveTo>
                  <a:cubicBezTo>
                    <a:pt x="457" y="554"/>
                    <a:pt x="1" y="1440"/>
                    <a:pt x="1" y="2395"/>
                  </a:cubicBezTo>
                  <a:lnTo>
                    <a:pt x="1" y="3793"/>
                  </a:lnTo>
                  <a:cubicBezTo>
                    <a:pt x="1" y="4028"/>
                    <a:pt x="180" y="4208"/>
                    <a:pt x="416" y="4208"/>
                  </a:cubicBezTo>
                  <a:lnTo>
                    <a:pt x="5468" y="4208"/>
                  </a:lnTo>
                  <a:cubicBezTo>
                    <a:pt x="5703" y="4208"/>
                    <a:pt x="5883" y="4028"/>
                    <a:pt x="5883" y="3793"/>
                  </a:cubicBezTo>
                  <a:lnTo>
                    <a:pt x="5883" y="2395"/>
                  </a:lnTo>
                  <a:cubicBezTo>
                    <a:pt x="5883" y="1440"/>
                    <a:pt x="5426" y="554"/>
                    <a:pt x="4665" y="0"/>
                  </a:cubicBezTo>
                  <a:cubicBezTo>
                    <a:pt x="4187" y="471"/>
                    <a:pt x="3565" y="706"/>
                    <a:pt x="2942" y="706"/>
                  </a:cubicBezTo>
                  <a:cubicBezTo>
                    <a:pt x="2319" y="706"/>
                    <a:pt x="1696" y="471"/>
                    <a:pt x="1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9"/>
            <p:cNvSpPr/>
            <p:nvPr/>
          </p:nvSpPr>
          <p:spPr>
            <a:xfrm>
              <a:off x="5633823" y="2789870"/>
              <a:ext cx="87418" cy="74907"/>
            </a:xfrm>
            <a:custGeom>
              <a:avLst/>
              <a:gdLst/>
              <a:ahLst/>
              <a:cxnLst/>
              <a:rect l="l" t="t" r="r" b="b"/>
              <a:pathLst>
                <a:path w="3766" h="3227" extrusionOk="0">
                  <a:moveTo>
                    <a:pt x="2140" y="1"/>
                  </a:moveTo>
                  <a:cubicBezTo>
                    <a:pt x="1745" y="1"/>
                    <a:pt x="1341" y="147"/>
                    <a:pt x="1011" y="472"/>
                  </a:cubicBezTo>
                  <a:cubicBezTo>
                    <a:pt x="0" y="1497"/>
                    <a:pt x="720" y="3227"/>
                    <a:pt x="2160" y="3227"/>
                  </a:cubicBezTo>
                  <a:cubicBezTo>
                    <a:pt x="3046" y="3227"/>
                    <a:pt x="3765" y="2507"/>
                    <a:pt x="3765" y="1621"/>
                  </a:cubicBezTo>
                  <a:cubicBezTo>
                    <a:pt x="3765" y="646"/>
                    <a:pt x="2971" y="1"/>
                    <a:pt x="2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9"/>
            <p:cNvSpPr/>
            <p:nvPr/>
          </p:nvSpPr>
          <p:spPr>
            <a:xfrm>
              <a:off x="5472212" y="2973024"/>
              <a:ext cx="97701" cy="97701"/>
            </a:xfrm>
            <a:custGeom>
              <a:avLst/>
              <a:gdLst/>
              <a:ahLst/>
              <a:cxnLst/>
              <a:rect l="l" t="t" r="r" b="b"/>
              <a:pathLst>
                <a:path w="4209" h="4209" extrusionOk="0">
                  <a:moveTo>
                    <a:pt x="393" y="0"/>
                  </a:moveTo>
                  <a:cubicBezTo>
                    <a:pt x="181" y="0"/>
                    <a:pt x="0" y="189"/>
                    <a:pt x="0" y="416"/>
                  </a:cubicBezTo>
                  <a:lnTo>
                    <a:pt x="0" y="3780"/>
                  </a:lnTo>
                  <a:cubicBezTo>
                    <a:pt x="0" y="4015"/>
                    <a:pt x="194" y="4209"/>
                    <a:pt x="416" y="4209"/>
                  </a:cubicBezTo>
                  <a:lnTo>
                    <a:pt x="3793" y="4209"/>
                  </a:lnTo>
                  <a:cubicBezTo>
                    <a:pt x="4014" y="4209"/>
                    <a:pt x="4208" y="4015"/>
                    <a:pt x="4208" y="3780"/>
                  </a:cubicBezTo>
                  <a:lnTo>
                    <a:pt x="4208" y="1884"/>
                  </a:lnTo>
                  <a:lnTo>
                    <a:pt x="3198" y="2908"/>
                  </a:lnTo>
                  <a:cubicBezTo>
                    <a:pt x="3115" y="2977"/>
                    <a:pt x="3004" y="3018"/>
                    <a:pt x="2893" y="3018"/>
                  </a:cubicBezTo>
                  <a:cubicBezTo>
                    <a:pt x="2782" y="3018"/>
                    <a:pt x="2686" y="2977"/>
                    <a:pt x="2603" y="2908"/>
                  </a:cubicBezTo>
                  <a:lnTo>
                    <a:pt x="1814" y="2105"/>
                  </a:lnTo>
                  <a:cubicBezTo>
                    <a:pt x="1486" y="1798"/>
                    <a:pt x="1772" y="1371"/>
                    <a:pt x="2104" y="1371"/>
                  </a:cubicBezTo>
                  <a:cubicBezTo>
                    <a:pt x="2207" y="1371"/>
                    <a:pt x="2314" y="1412"/>
                    <a:pt x="2409" y="1510"/>
                  </a:cubicBezTo>
                  <a:lnTo>
                    <a:pt x="2893" y="2008"/>
                  </a:lnTo>
                  <a:lnTo>
                    <a:pt x="4194" y="721"/>
                  </a:lnTo>
                  <a:lnTo>
                    <a:pt x="4208" y="707"/>
                  </a:lnTo>
                  <a:lnTo>
                    <a:pt x="4208" y="416"/>
                  </a:lnTo>
                  <a:cubicBezTo>
                    <a:pt x="4208" y="189"/>
                    <a:pt x="4027" y="0"/>
                    <a:pt x="3815" y="0"/>
                  </a:cubicBezTo>
                  <a:cubicBezTo>
                    <a:pt x="3808" y="0"/>
                    <a:pt x="3800" y="1"/>
                    <a:pt x="3793" y="1"/>
                  </a:cubicBezTo>
                  <a:lnTo>
                    <a:pt x="416" y="1"/>
                  </a:lnTo>
                  <a:cubicBezTo>
                    <a:pt x="408" y="1"/>
                    <a:pt x="401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9"/>
            <p:cNvSpPr/>
            <p:nvPr/>
          </p:nvSpPr>
          <p:spPr>
            <a:xfrm>
              <a:off x="5569894" y="2986534"/>
              <a:ext cx="20729" cy="30223"/>
            </a:xfrm>
            <a:custGeom>
              <a:avLst/>
              <a:gdLst/>
              <a:ahLst/>
              <a:cxnLst/>
              <a:rect l="l" t="t" r="r" b="b"/>
              <a:pathLst>
                <a:path w="893" h="1302" extrusionOk="0">
                  <a:moveTo>
                    <a:pt x="291" y="1"/>
                  </a:moveTo>
                  <a:cubicBezTo>
                    <a:pt x="195" y="1"/>
                    <a:pt x="94" y="38"/>
                    <a:pt x="0" y="125"/>
                  </a:cubicBezTo>
                  <a:lnTo>
                    <a:pt x="0" y="1302"/>
                  </a:lnTo>
                  <a:lnTo>
                    <a:pt x="581" y="734"/>
                  </a:lnTo>
                  <a:cubicBezTo>
                    <a:pt x="892" y="434"/>
                    <a:pt x="622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9"/>
            <p:cNvSpPr/>
            <p:nvPr/>
          </p:nvSpPr>
          <p:spPr>
            <a:xfrm>
              <a:off x="5472212" y="2855123"/>
              <a:ext cx="97701" cy="97701"/>
            </a:xfrm>
            <a:custGeom>
              <a:avLst/>
              <a:gdLst/>
              <a:ahLst/>
              <a:cxnLst/>
              <a:rect l="l" t="t" r="r" b="b"/>
              <a:pathLst>
                <a:path w="4209" h="4209" extrusionOk="0">
                  <a:moveTo>
                    <a:pt x="416" y="0"/>
                  </a:moveTo>
                  <a:cubicBezTo>
                    <a:pt x="194" y="0"/>
                    <a:pt x="0" y="180"/>
                    <a:pt x="0" y="416"/>
                  </a:cubicBezTo>
                  <a:lnTo>
                    <a:pt x="0" y="3779"/>
                  </a:lnTo>
                  <a:cubicBezTo>
                    <a:pt x="0" y="4014"/>
                    <a:pt x="194" y="4208"/>
                    <a:pt x="416" y="4208"/>
                  </a:cubicBezTo>
                  <a:lnTo>
                    <a:pt x="3793" y="4208"/>
                  </a:lnTo>
                  <a:cubicBezTo>
                    <a:pt x="4014" y="4208"/>
                    <a:pt x="4208" y="4014"/>
                    <a:pt x="4208" y="3779"/>
                  </a:cubicBezTo>
                  <a:lnTo>
                    <a:pt x="4208" y="1883"/>
                  </a:lnTo>
                  <a:lnTo>
                    <a:pt x="3198" y="2893"/>
                  </a:lnTo>
                  <a:cubicBezTo>
                    <a:pt x="3115" y="2976"/>
                    <a:pt x="3004" y="3018"/>
                    <a:pt x="2893" y="3018"/>
                  </a:cubicBezTo>
                  <a:lnTo>
                    <a:pt x="2893" y="3032"/>
                  </a:lnTo>
                  <a:cubicBezTo>
                    <a:pt x="2782" y="3032"/>
                    <a:pt x="2686" y="2976"/>
                    <a:pt x="2603" y="2907"/>
                  </a:cubicBezTo>
                  <a:lnTo>
                    <a:pt x="1814" y="2104"/>
                  </a:lnTo>
                  <a:cubicBezTo>
                    <a:pt x="1504" y="1805"/>
                    <a:pt x="1787" y="1383"/>
                    <a:pt x="2117" y="1383"/>
                  </a:cubicBezTo>
                  <a:cubicBezTo>
                    <a:pt x="2215" y="1383"/>
                    <a:pt x="2317" y="1420"/>
                    <a:pt x="2409" y="1509"/>
                  </a:cubicBezTo>
                  <a:lnTo>
                    <a:pt x="2893" y="2007"/>
                  </a:lnTo>
                  <a:lnTo>
                    <a:pt x="4194" y="720"/>
                  </a:lnTo>
                  <a:lnTo>
                    <a:pt x="4208" y="706"/>
                  </a:lnTo>
                  <a:lnTo>
                    <a:pt x="4208" y="416"/>
                  </a:lnTo>
                  <a:cubicBezTo>
                    <a:pt x="4208" y="180"/>
                    <a:pt x="4014" y="0"/>
                    <a:pt x="3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9"/>
            <p:cNvSpPr/>
            <p:nvPr/>
          </p:nvSpPr>
          <p:spPr>
            <a:xfrm>
              <a:off x="5569894" y="2868633"/>
              <a:ext cx="20729" cy="30524"/>
            </a:xfrm>
            <a:custGeom>
              <a:avLst/>
              <a:gdLst/>
              <a:ahLst/>
              <a:cxnLst/>
              <a:rect l="l" t="t" r="r" b="b"/>
              <a:pathLst>
                <a:path w="893" h="1315" extrusionOk="0">
                  <a:moveTo>
                    <a:pt x="291" y="0"/>
                  </a:moveTo>
                  <a:cubicBezTo>
                    <a:pt x="195" y="0"/>
                    <a:pt x="94" y="37"/>
                    <a:pt x="0" y="124"/>
                  </a:cubicBezTo>
                  <a:lnTo>
                    <a:pt x="0" y="1315"/>
                  </a:lnTo>
                  <a:lnTo>
                    <a:pt x="581" y="733"/>
                  </a:lnTo>
                  <a:cubicBezTo>
                    <a:pt x="892" y="433"/>
                    <a:pt x="622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9"/>
            <p:cNvSpPr/>
            <p:nvPr/>
          </p:nvSpPr>
          <p:spPr>
            <a:xfrm>
              <a:off x="5472212" y="2737198"/>
              <a:ext cx="97701" cy="97701"/>
            </a:xfrm>
            <a:custGeom>
              <a:avLst/>
              <a:gdLst/>
              <a:ahLst/>
              <a:cxnLst/>
              <a:rect l="l" t="t" r="r" b="b"/>
              <a:pathLst>
                <a:path w="4209" h="4209" extrusionOk="0">
                  <a:moveTo>
                    <a:pt x="416" y="1"/>
                  </a:moveTo>
                  <a:cubicBezTo>
                    <a:pt x="194" y="1"/>
                    <a:pt x="0" y="195"/>
                    <a:pt x="0" y="416"/>
                  </a:cubicBezTo>
                  <a:lnTo>
                    <a:pt x="0" y="3793"/>
                  </a:lnTo>
                  <a:cubicBezTo>
                    <a:pt x="0" y="4015"/>
                    <a:pt x="194" y="4208"/>
                    <a:pt x="416" y="4208"/>
                  </a:cubicBezTo>
                  <a:lnTo>
                    <a:pt x="3793" y="4208"/>
                  </a:lnTo>
                  <a:cubicBezTo>
                    <a:pt x="4014" y="4208"/>
                    <a:pt x="4208" y="4015"/>
                    <a:pt x="4208" y="3793"/>
                  </a:cubicBezTo>
                  <a:lnTo>
                    <a:pt x="4208" y="1897"/>
                  </a:lnTo>
                  <a:lnTo>
                    <a:pt x="3198" y="2907"/>
                  </a:lnTo>
                  <a:cubicBezTo>
                    <a:pt x="3115" y="2990"/>
                    <a:pt x="3007" y="3032"/>
                    <a:pt x="2900" y="3032"/>
                  </a:cubicBezTo>
                  <a:cubicBezTo>
                    <a:pt x="2793" y="3032"/>
                    <a:pt x="2686" y="2990"/>
                    <a:pt x="2603" y="2907"/>
                  </a:cubicBezTo>
                  <a:lnTo>
                    <a:pt x="1814" y="2118"/>
                  </a:lnTo>
                  <a:cubicBezTo>
                    <a:pt x="1506" y="1811"/>
                    <a:pt x="1783" y="1390"/>
                    <a:pt x="2110" y="1390"/>
                  </a:cubicBezTo>
                  <a:cubicBezTo>
                    <a:pt x="2210" y="1390"/>
                    <a:pt x="2315" y="1429"/>
                    <a:pt x="2409" y="1523"/>
                  </a:cubicBezTo>
                  <a:lnTo>
                    <a:pt x="2893" y="2022"/>
                  </a:lnTo>
                  <a:lnTo>
                    <a:pt x="4194" y="721"/>
                  </a:lnTo>
                  <a:lnTo>
                    <a:pt x="4208" y="707"/>
                  </a:lnTo>
                  <a:lnTo>
                    <a:pt x="4208" y="416"/>
                  </a:lnTo>
                  <a:cubicBezTo>
                    <a:pt x="4208" y="195"/>
                    <a:pt x="4014" y="1"/>
                    <a:pt x="3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9"/>
            <p:cNvSpPr/>
            <p:nvPr/>
          </p:nvSpPr>
          <p:spPr>
            <a:xfrm>
              <a:off x="5569894" y="2751126"/>
              <a:ext cx="20056" cy="30130"/>
            </a:xfrm>
            <a:custGeom>
              <a:avLst/>
              <a:gdLst/>
              <a:ahLst/>
              <a:cxnLst/>
              <a:rect l="l" t="t" r="r" b="b"/>
              <a:pathLst>
                <a:path w="864" h="1298" extrusionOk="0">
                  <a:moveTo>
                    <a:pt x="268" y="1"/>
                  </a:moveTo>
                  <a:cubicBezTo>
                    <a:pt x="179" y="1"/>
                    <a:pt x="86" y="32"/>
                    <a:pt x="0" y="107"/>
                  </a:cubicBezTo>
                  <a:lnTo>
                    <a:pt x="0" y="1297"/>
                  </a:lnTo>
                  <a:lnTo>
                    <a:pt x="581" y="716"/>
                  </a:lnTo>
                  <a:cubicBezTo>
                    <a:pt x="864" y="422"/>
                    <a:pt x="592" y="1"/>
                    <a:pt x="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" name="Google Shape;1705;p59"/>
          <p:cNvGrpSpPr/>
          <p:nvPr/>
        </p:nvGrpSpPr>
        <p:grpSpPr>
          <a:xfrm>
            <a:off x="6166223" y="2737291"/>
            <a:ext cx="333528" cy="333366"/>
            <a:chOff x="6166223" y="2737291"/>
            <a:chExt cx="333528" cy="333366"/>
          </a:xfrm>
        </p:grpSpPr>
        <p:sp>
          <p:nvSpPr>
            <p:cNvPr id="1706" name="Google Shape;1706;p59"/>
            <p:cNvSpPr/>
            <p:nvPr/>
          </p:nvSpPr>
          <p:spPr>
            <a:xfrm>
              <a:off x="6166548" y="3016735"/>
              <a:ext cx="333192" cy="53923"/>
            </a:xfrm>
            <a:custGeom>
              <a:avLst/>
              <a:gdLst/>
              <a:ahLst/>
              <a:cxnLst/>
              <a:rect l="l" t="t" r="r" b="b"/>
              <a:pathLst>
                <a:path w="14354" h="2323" extrusionOk="0">
                  <a:moveTo>
                    <a:pt x="0" y="1"/>
                  </a:moveTo>
                  <a:lnTo>
                    <a:pt x="0" y="1343"/>
                  </a:lnTo>
                  <a:cubicBezTo>
                    <a:pt x="0" y="1565"/>
                    <a:pt x="180" y="1758"/>
                    <a:pt x="415" y="1758"/>
                  </a:cubicBezTo>
                  <a:cubicBezTo>
                    <a:pt x="637" y="1758"/>
                    <a:pt x="858" y="1828"/>
                    <a:pt x="1038" y="1980"/>
                  </a:cubicBezTo>
                  <a:cubicBezTo>
                    <a:pt x="1357" y="2208"/>
                    <a:pt x="1734" y="2322"/>
                    <a:pt x="2111" y="2322"/>
                  </a:cubicBezTo>
                  <a:cubicBezTo>
                    <a:pt x="2488" y="2322"/>
                    <a:pt x="2865" y="2208"/>
                    <a:pt x="3184" y="1980"/>
                  </a:cubicBezTo>
                  <a:cubicBezTo>
                    <a:pt x="3363" y="1834"/>
                    <a:pt x="3578" y="1762"/>
                    <a:pt x="3794" y="1762"/>
                  </a:cubicBezTo>
                  <a:cubicBezTo>
                    <a:pt x="4011" y="1762"/>
                    <a:pt x="4229" y="1834"/>
                    <a:pt x="4415" y="1980"/>
                  </a:cubicBezTo>
                  <a:cubicBezTo>
                    <a:pt x="4734" y="2208"/>
                    <a:pt x="5111" y="2322"/>
                    <a:pt x="5488" y="2322"/>
                  </a:cubicBezTo>
                  <a:cubicBezTo>
                    <a:pt x="5865" y="2322"/>
                    <a:pt x="6242" y="2208"/>
                    <a:pt x="6561" y="1980"/>
                  </a:cubicBezTo>
                  <a:cubicBezTo>
                    <a:pt x="6741" y="1834"/>
                    <a:pt x="6959" y="1762"/>
                    <a:pt x="7177" y="1762"/>
                  </a:cubicBezTo>
                  <a:cubicBezTo>
                    <a:pt x="7395" y="1762"/>
                    <a:pt x="7613" y="1834"/>
                    <a:pt x="7793" y="1980"/>
                  </a:cubicBezTo>
                  <a:cubicBezTo>
                    <a:pt x="8111" y="2208"/>
                    <a:pt x="8488" y="2322"/>
                    <a:pt x="8865" y="2322"/>
                  </a:cubicBezTo>
                  <a:cubicBezTo>
                    <a:pt x="9242" y="2322"/>
                    <a:pt x="9620" y="2208"/>
                    <a:pt x="9938" y="1980"/>
                  </a:cubicBezTo>
                  <a:cubicBezTo>
                    <a:pt x="10118" y="1834"/>
                    <a:pt x="10336" y="1762"/>
                    <a:pt x="10554" y="1762"/>
                  </a:cubicBezTo>
                  <a:cubicBezTo>
                    <a:pt x="10772" y="1762"/>
                    <a:pt x="10990" y="1834"/>
                    <a:pt x="11170" y="1980"/>
                  </a:cubicBezTo>
                  <a:cubicBezTo>
                    <a:pt x="11488" y="2208"/>
                    <a:pt x="11865" y="2322"/>
                    <a:pt x="12244" y="2322"/>
                  </a:cubicBezTo>
                  <a:cubicBezTo>
                    <a:pt x="12623" y="2322"/>
                    <a:pt x="13004" y="2208"/>
                    <a:pt x="13329" y="1980"/>
                  </a:cubicBezTo>
                  <a:cubicBezTo>
                    <a:pt x="13495" y="1828"/>
                    <a:pt x="13717" y="1758"/>
                    <a:pt x="13938" y="1758"/>
                  </a:cubicBezTo>
                  <a:cubicBezTo>
                    <a:pt x="14173" y="1758"/>
                    <a:pt x="14353" y="1578"/>
                    <a:pt x="14353" y="1343"/>
                  </a:cubicBezTo>
                  <a:lnTo>
                    <a:pt x="14353" y="14"/>
                  </a:lnTo>
                  <a:lnTo>
                    <a:pt x="13938" y="1"/>
                  </a:lnTo>
                  <a:cubicBezTo>
                    <a:pt x="13717" y="1"/>
                    <a:pt x="13495" y="70"/>
                    <a:pt x="13315" y="222"/>
                  </a:cubicBezTo>
                  <a:cubicBezTo>
                    <a:pt x="12997" y="450"/>
                    <a:pt x="12620" y="565"/>
                    <a:pt x="12243" y="565"/>
                  </a:cubicBezTo>
                  <a:cubicBezTo>
                    <a:pt x="11865" y="565"/>
                    <a:pt x="11488" y="450"/>
                    <a:pt x="11170" y="222"/>
                  </a:cubicBezTo>
                  <a:cubicBezTo>
                    <a:pt x="10983" y="77"/>
                    <a:pt x="10765" y="4"/>
                    <a:pt x="10549" y="4"/>
                  </a:cubicBezTo>
                  <a:cubicBezTo>
                    <a:pt x="10332" y="4"/>
                    <a:pt x="10118" y="77"/>
                    <a:pt x="9938" y="222"/>
                  </a:cubicBezTo>
                  <a:cubicBezTo>
                    <a:pt x="9620" y="450"/>
                    <a:pt x="9242" y="565"/>
                    <a:pt x="8864" y="565"/>
                  </a:cubicBezTo>
                  <a:cubicBezTo>
                    <a:pt x="8485" y="565"/>
                    <a:pt x="8104" y="450"/>
                    <a:pt x="7779" y="222"/>
                  </a:cubicBezTo>
                  <a:cubicBezTo>
                    <a:pt x="7599" y="77"/>
                    <a:pt x="7384" y="4"/>
                    <a:pt x="7170" y="4"/>
                  </a:cubicBezTo>
                  <a:cubicBezTo>
                    <a:pt x="6955" y="4"/>
                    <a:pt x="6741" y="77"/>
                    <a:pt x="6561" y="222"/>
                  </a:cubicBezTo>
                  <a:cubicBezTo>
                    <a:pt x="6236" y="450"/>
                    <a:pt x="5858" y="565"/>
                    <a:pt x="5481" y="565"/>
                  </a:cubicBezTo>
                  <a:cubicBezTo>
                    <a:pt x="5104" y="565"/>
                    <a:pt x="4727" y="450"/>
                    <a:pt x="4402" y="222"/>
                  </a:cubicBezTo>
                  <a:cubicBezTo>
                    <a:pt x="4222" y="77"/>
                    <a:pt x="4007" y="4"/>
                    <a:pt x="3793" y="4"/>
                  </a:cubicBezTo>
                  <a:cubicBezTo>
                    <a:pt x="3578" y="4"/>
                    <a:pt x="3363" y="77"/>
                    <a:pt x="3184" y="222"/>
                  </a:cubicBezTo>
                  <a:cubicBezTo>
                    <a:pt x="2858" y="450"/>
                    <a:pt x="2478" y="565"/>
                    <a:pt x="2099" y="565"/>
                  </a:cubicBezTo>
                  <a:cubicBezTo>
                    <a:pt x="1720" y="565"/>
                    <a:pt x="1343" y="450"/>
                    <a:pt x="1024" y="222"/>
                  </a:cubicBezTo>
                  <a:cubicBezTo>
                    <a:pt x="858" y="70"/>
                    <a:pt x="637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9"/>
            <p:cNvSpPr/>
            <p:nvPr/>
          </p:nvSpPr>
          <p:spPr>
            <a:xfrm>
              <a:off x="6166223" y="2956659"/>
              <a:ext cx="65877" cy="53667"/>
            </a:xfrm>
            <a:custGeom>
              <a:avLst/>
              <a:gdLst/>
              <a:ahLst/>
              <a:cxnLst/>
              <a:rect l="l" t="t" r="r" b="b"/>
              <a:pathLst>
                <a:path w="2838" h="2312" extrusionOk="0">
                  <a:moveTo>
                    <a:pt x="429" y="0"/>
                  </a:moveTo>
                  <a:cubicBezTo>
                    <a:pt x="194" y="0"/>
                    <a:pt x="0" y="194"/>
                    <a:pt x="0" y="429"/>
                  </a:cubicBezTo>
                  <a:lnTo>
                    <a:pt x="0" y="1758"/>
                  </a:lnTo>
                  <a:lnTo>
                    <a:pt x="429" y="1758"/>
                  </a:lnTo>
                  <a:cubicBezTo>
                    <a:pt x="449" y="1757"/>
                    <a:pt x="468" y="1757"/>
                    <a:pt x="488" y="1757"/>
                  </a:cubicBezTo>
                  <a:cubicBezTo>
                    <a:pt x="854" y="1757"/>
                    <a:pt x="1207" y="1881"/>
                    <a:pt x="1509" y="2104"/>
                  </a:cubicBezTo>
                  <a:cubicBezTo>
                    <a:pt x="1689" y="2242"/>
                    <a:pt x="1903" y="2312"/>
                    <a:pt x="2118" y="2312"/>
                  </a:cubicBezTo>
                  <a:cubicBezTo>
                    <a:pt x="2332" y="2312"/>
                    <a:pt x="2547" y="2242"/>
                    <a:pt x="2727" y="2104"/>
                  </a:cubicBezTo>
                  <a:lnTo>
                    <a:pt x="2838" y="2035"/>
                  </a:lnTo>
                  <a:lnTo>
                    <a:pt x="2838" y="1993"/>
                  </a:lnTo>
                  <a:lnTo>
                    <a:pt x="2838" y="734"/>
                  </a:lnTo>
                  <a:cubicBezTo>
                    <a:pt x="2838" y="595"/>
                    <a:pt x="2796" y="471"/>
                    <a:pt x="2713" y="360"/>
                  </a:cubicBezTo>
                  <a:cubicBezTo>
                    <a:pt x="2561" y="487"/>
                    <a:pt x="2374" y="556"/>
                    <a:pt x="2173" y="556"/>
                  </a:cubicBezTo>
                  <a:cubicBezTo>
                    <a:pt x="2155" y="556"/>
                    <a:pt x="2137" y="555"/>
                    <a:pt x="2118" y="554"/>
                  </a:cubicBezTo>
                  <a:cubicBezTo>
                    <a:pt x="2102" y="555"/>
                    <a:pt x="2086" y="555"/>
                    <a:pt x="2070" y="555"/>
                  </a:cubicBezTo>
                  <a:cubicBezTo>
                    <a:pt x="1865" y="555"/>
                    <a:pt x="1663" y="475"/>
                    <a:pt x="1509" y="346"/>
                  </a:cubicBezTo>
                  <a:cubicBezTo>
                    <a:pt x="1191" y="111"/>
                    <a:pt x="817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9"/>
            <p:cNvSpPr/>
            <p:nvPr/>
          </p:nvSpPr>
          <p:spPr>
            <a:xfrm>
              <a:off x="6433851" y="2956635"/>
              <a:ext cx="65900" cy="53691"/>
            </a:xfrm>
            <a:custGeom>
              <a:avLst/>
              <a:gdLst/>
              <a:ahLst/>
              <a:cxnLst/>
              <a:rect l="l" t="t" r="r" b="b"/>
              <a:pathLst>
                <a:path w="2839" h="2313" extrusionOk="0">
                  <a:moveTo>
                    <a:pt x="2365" y="0"/>
                  </a:moveTo>
                  <a:cubicBezTo>
                    <a:pt x="1997" y="0"/>
                    <a:pt x="1633" y="124"/>
                    <a:pt x="1343" y="347"/>
                  </a:cubicBezTo>
                  <a:cubicBezTo>
                    <a:pt x="1164" y="486"/>
                    <a:pt x="942" y="555"/>
                    <a:pt x="721" y="555"/>
                  </a:cubicBezTo>
                  <a:cubicBezTo>
                    <a:pt x="513" y="555"/>
                    <a:pt x="292" y="486"/>
                    <a:pt x="125" y="347"/>
                  </a:cubicBezTo>
                  <a:cubicBezTo>
                    <a:pt x="42" y="458"/>
                    <a:pt x="1" y="596"/>
                    <a:pt x="1" y="735"/>
                  </a:cubicBezTo>
                  <a:lnTo>
                    <a:pt x="1" y="1981"/>
                  </a:lnTo>
                  <a:lnTo>
                    <a:pt x="1" y="2022"/>
                  </a:lnTo>
                  <a:lnTo>
                    <a:pt x="112" y="2105"/>
                  </a:lnTo>
                  <a:cubicBezTo>
                    <a:pt x="292" y="2243"/>
                    <a:pt x="510" y="2313"/>
                    <a:pt x="728" y="2313"/>
                  </a:cubicBezTo>
                  <a:cubicBezTo>
                    <a:pt x="946" y="2313"/>
                    <a:pt x="1164" y="2243"/>
                    <a:pt x="1343" y="2105"/>
                  </a:cubicBezTo>
                  <a:cubicBezTo>
                    <a:pt x="1633" y="1882"/>
                    <a:pt x="1997" y="1758"/>
                    <a:pt x="2365" y="1758"/>
                  </a:cubicBezTo>
                  <a:cubicBezTo>
                    <a:pt x="2384" y="1758"/>
                    <a:pt x="2404" y="1758"/>
                    <a:pt x="2423" y="1759"/>
                  </a:cubicBezTo>
                  <a:lnTo>
                    <a:pt x="2838" y="1759"/>
                  </a:lnTo>
                  <a:lnTo>
                    <a:pt x="2838" y="416"/>
                  </a:lnTo>
                  <a:cubicBezTo>
                    <a:pt x="2838" y="181"/>
                    <a:pt x="2645" y="1"/>
                    <a:pt x="2423" y="1"/>
                  </a:cubicBezTo>
                  <a:cubicBezTo>
                    <a:pt x="2404" y="1"/>
                    <a:pt x="2384" y="0"/>
                    <a:pt x="23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9"/>
            <p:cNvSpPr/>
            <p:nvPr/>
          </p:nvSpPr>
          <p:spPr>
            <a:xfrm>
              <a:off x="6225348" y="2737291"/>
              <a:ext cx="215273" cy="273025"/>
            </a:xfrm>
            <a:custGeom>
              <a:avLst/>
              <a:gdLst/>
              <a:ahLst/>
              <a:cxnLst/>
              <a:rect l="l" t="t" r="r" b="b"/>
              <a:pathLst>
                <a:path w="9274" h="11762" extrusionOk="0">
                  <a:moveTo>
                    <a:pt x="5066" y="0"/>
                  </a:moveTo>
                  <a:cubicBezTo>
                    <a:pt x="4644" y="0"/>
                    <a:pt x="4222" y="281"/>
                    <a:pt x="4222" y="841"/>
                  </a:cubicBezTo>
                  <a:lnTo>
                    <a:pt x="4222" y="1300"/>
                  </a:lnTo>
                  <a:lnTo>
                    <a:pt x="4222" y="1300"/>
                  </a:lnTo>
                  <a:cubicBezTo>
                    <a:pt x="4196" y="871"/>
                    <a:pt x="3830" y="523"/>
                    <a:pt x="3391" y="523"/>
                  </a:cubicBezTo>
                  <a:cubicBezTo>
                    <a:pt x="2907" y="523"/>
                    <a:pt x="2519" y="924"/>
                    <a:pt x="2547" y="1395"/>
                  </a:cubicBezTo>
                  <a:lnTo>
                    <a:pt x="2547" y="5921"/>
                  </a:lnTo>
                  <a:cubicBezTo>
                    <a:pt x="3073" y="6004"/>
                    <a:pt x="3557" y="6281"/>
                    <a:pt x="3889" y="6696"/>
                  </a:cubicBezTo>
                  <a:cubicBezTo>
                    <a:pt x="4305" y="7222"/>
                    <a:pt x="4526" y="7886"/>
                    <a:pt x="4512" y="8551"/>
                  </a:cubicBezTo>
                  <a:cubicBezTo>
                    <a:pt x="4512" y="8827"/>
                    <a:pt x="4301" y="8966"/>
                    <a:pt x="4090" y="8966"/>
                  </a:cubicBezTo>
                  <a:cubicBezTo>
                    <a:pt x="3879" y="8966"/>
                    <a:pt x="3668" y="8827"/>
                    <a:pt x="3668" y="8551"/>
                  </a:cubicBezTo>
                  <a:cubicBezTo>
                    <a:pt x="3668" y="7651"/>
                    <a:pt x="3183" y="6724"/>
                    <a:pt x="2118" y="6724"/>
                  </a:cubicBezTo>
                  <a:cubicBezTo>
                    <a:pt x="1896" y="6724"/>
                    <a:pt x="1702" y="6544"/>
                    <a:pt x="1702" y="6308"/>
                  </a:cubicBezTo>
                  <a:lnTo>
                    <a:pt x="1702" y="3928"/>
                  </a:lnTo>
                  <a:cubicBezTo>
                    <a:pt x="1730" y="3443"/>
                    <a:pt x="1343" y="3042"/>
                    <a:pt x="858" y="3042"/>
                  </a:cubicBezTo>
                  <a:cubicBezTo>
                    <a:pt x="374" y="3042"/>
                    <a:pt x="0" y="3443"/>
                    <a:pt x="14" y="3928"/>
                  </a:cubicBezTo>
                  <a:lnTo>
                    <a:pt x="14" y="7485"/>
                  </a:lnTo>
                  <a:cubicBezTo>
                    <a:pt x="14" y="8094"/>
                    <a:pt x="263" y="8689"/>
                    <a:pt x="706" y="9132"/>
                  </a:cubicBezTo>
                  <a:cubicBezTo>
                    <a:pt x="997" y="9409"/>
                    <a:pt x="1149" y="9782"/>
                    <a:pt x="1149" y="10184"/>
                  </a:cubicBezTo>
                  <a:lnTo>
                    <a:pt x="1149" y="11208"/>
                  </a:lnTo>
                  <a:lnTo>
                    <a:pt x="1273" y="11208"/>
                  </a:lnTo>
                  <a:cubicBezTo>
                    <a:pt x="1293" y="11207"/>
                    <a:pt x="1312" y="11207"/>
                    <a:pt x="1332" y="11207"/>
                  </a:cubicBezTo>
                  <a:cubicBezTo>
                    <a:pt x="1698" y="11207"/>
                    <a:pt x="2051" y="11331"/>
                    <a:pt x="2353" y="11554"/>
                  </a:cubicBezTo>
                  <a:lnTo>
                    <a:pt x="2339" y="11554"/>
                  </a:lnTo>
                  <a:cubicBezTo>
                    <a:pt x="2519" y="11692"/>
                    <a:pt x="2734" y="11762"/>
                    <a:pt x="2948" y="11762"/>
                  </a:cubicBezTo>
                  <a:cubicBezTo>
                    <a:pt x="3163" y="11762"/>
                    <a:pt x="3377" y="11692"/>
                    <a:pt x="3557" y="11554"/>
                  </a:cubicBezTo>
                  <a:cubicBezTo>
                    <a:pt x="3882" y="11319"/>
                    <a:pt x="4263" y="11201"/>
                    <a:pt x="4642" y="11201"/>
                  </a:cubicBezTo>
                  <a:cubicBezTo>
                    <a:pt x="5021" y="11201"/>
                    <a:pt x="5398" y="11319"/>
                    <a:pt x="5716" y="11554"/>
                  </a:cubicBezTo>
                  <a:cubicBezTo>
                    <a:pt x="5896" y="11692"/>
                    <a:pt x="6111" y="11762"/>
                    <a:pt x="6325" y="11762"/>
                  </a:cubicBezTo>
                  <a:cubicBezTo>
                    <a:pt x="6540" y="11762"/>
                    <a:pt x="6754" y="11692"/>
                    <a:pt x="6934" y="11554"/>
                  </a:cubicBezTo>
                  <a:cubicBezTo>
                    <a:pt x="7237" y="11331"/>
                    <a:pt x="7589" y="11207"/>
                    <a:pt x="7956" y="11207"/>
                  </a:cubicBezTo>
                  <a:cubicBezTo>
                    <a:pt x="7975" y="11207"/>
                    <a:pt x="7995" y="11207"/>
                    <a:pt x="8014" y="11208"/>
                  </a:cubicBezTo>
                  <a:lnTo>
                    <a:pt x="8152" y="11208"/>
                  </a:lnTo>
                  <a:lnTo>
                    <a:pt x="8152" y="10184"/>
                  </a:lnTo>
                  <a:cubicBezTo>
                    <a:pt x="8139" y="9782"/>
                    <a:pt x="8305" y="9409"/>
                    <a:pt x="8582" y="9132"/>
                  </a:cubicBezTo>
                  <a:cubicBezTo>
                    <a:pt x="9024" y="8689"/>
                    <a:pt x="9274" y="8094"/>
                    <a:pt x="9274" y="7485"/>
                  </a:cubicBezTo>
                  <a:lnTo>
                    <a:pt x="9274" y="2516"/>
                  </a:lnTo>
                  <a:cubicBezTo>
                    <a:pt x="9253" y="1983"/>
                    <a:pt x="8844" y="1717"/>
                    <a:pt x="8436" y="1717"/>
                  </a:cubicBezTo>
                  <a:cubicBezTo>
                    <a:pt x="8028" y="1717"/>
                    <a:pt x="7620" y="1983"/>
                    <a:pt x="7599" y="2516"/>
                  </a:cubicBezTo>
                  <a:lnTo>
                    <a:pt x="7599" y="1395"/>
                  </a:lnTo>
                  <a:cubicBezTo>
                    <a:pt x="7613" y="924"/>
                    <a:pt x="7225" y="523"/>
                    <a:pt x="6754" y="523"/>
                  </a:cubicBezTo>
                  <a:cubicBezTo>
                    <a:pt x="6303" y="523"/>
                    <a:pt x="5936" y="872"/>
                    <a:pt x="5910" y="1300"/>
                  </a:cubicBezTo>
                  <a:lnTo>
                    <a:pt x="5910" y="1300"/>
                  </a:lnTo>
                  <a:lnTo>
                    <a:pt x="5910" y="841"/>
                  </a:lnTo>
                  <a:cubicBezTo>
                    <a:pt x="5910" y="281"/>
                    <a:pt x="5488" y="0"/>
                    <a:pt x="5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0" name="Google Shape;1710;p59"/>
          <p:cNvGrpSpPr/>
          <p:nvPr/>
        </p:nvGrpSpPr>
        <p:grpSpPr>
          <a:xfrm>
            <a:off x="6909703" y="2737198"/>
            <a:ext cx="224935" cy="333530"/>
            <a:chOff x="6909703" y="2737198"/>
            <a:chExt cx="224935" cy="333530"/>
          </a:xfrm>
        </p:grpSpPr>
        <p:sp>
          <p:nvSpPr>
            <p:cNvPr id="1711" name="Google Shape;1711;p59"/>
            <p:cNvSpPr/>
            <p:nvPr/>
          </p:nvSpPr>
          <p:spPr>
            <a:xfrm>
              <a:off x="7075168" y="2746855"/>
              <a:ext cx="56244" cy="72632"/>
            </a:xfrm>
            <a:custGeom>
              <a:avLst/>
              <a:gdLst/>
              <a:ahLst/>
              <a:cxnLst/>
              <a:rect l="l" t="t" r="r" b="b"/>
              <a:pathLst>
                <a:path w="2423" h="3129" extrusionOk="0">
                  <a:moveTo>
                    <a:pt x="734" y="0"/>
                  </a:moveTo>
                  <a:lnTo>
                    <a:pt x="1" y="1273"/>
                  </a:lnTo>
                  <a:lnTo>
                    <a:pt x="1094" y="3128"/>
                  </a:lnTo>
                  <a:lnTo>
                    <a:pt x="2423" y="2907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9"/>
            <p:cNvSpPr/>
            <p:nvPr/>
          </p:nvSpPr>
          <p:spPr>
            <a:xfrm>
              <a:off x="6912929" y="2746855"/>
              <a:ext cx="56244" cy="72632"/>
            </a:xfrm>
            <a:custGeom>
              <a:avLst/>
              <a:gdLst/>
              <a:ahLst/>
              <a:cxnLst/>
              <a:rect l="l" t="t" r="r" b="b"/>
              <a:pathLst>
                <a:path w="2423" h="3129" extrusionOk="0">
                  <a:moveTo>
                    <a:pt x="1702" y="0"/>
                  </a:moveTo>
                  <a:lnTo>
                    <a:pt x="0" y="2907"/>
                  </a:lnTo>
                  <a:lnTo>
                    <a:pt x="1329" y="3128"/>
                  </a:lnTo>
                  <a:lnTo>
                    <a:pt x="2422" y="1273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9"/>
            <p:cNvSpPr/>
            <p:nvPr/>
          </p:nvSpPr>
          <p:spPr>
            <a:xfrm>
              <a:off x="6968177" y="3041156"/>
              <a:ext cx="107985" cy="29573"/>
            </a:xfrm>
            <a:custGeom>
              <a:avLst/>
              <a:gdLst/>
              <a:ahLst/>
              <a:cxnLst/>
              <a:rect l="l" t="t" r="r" b="b"/>
              <a:pathLst>
                <a:path w="4652" h="1274" extrusionOk="0">
                  <a:moveTo>
                    <a:pt x="1039" y="0"/>
                  </a:moveTo>
                  <a:lnTo>
                    <a:pt x="1" y="1274"/>
                  </a:lnTo>
                  <a:lnTo>
                    <a:pt x="4651" y="1274"/>
                  </a:lnTo>
                  <a:lnTo>
                    <a:pt x="36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9"/>
            <p:cNvSpPr/>
            <p:nvPr/>
          </p:nvSpPr>
          <p:spPr>
            <a:xfrm>
              <a:off x="6969477" y="2737198"/>
              <a:ext cx="105710" cy="29271"/>
            </a:xfrm>
            <a:custGeom>
              <a:avLst/>
              <a:gdLst/>
              <a:ahLst/>
              <a:cxnLst/>
              <a:rect l="l" t="t" r="r" b="b"/>
              <a:pathLst>
                <a:path w="4554" h="1261" extrusionOk="0">
                  <a:moveTo>
                    <a:pt x="0" y="1"/>
                  </a:moveTo>
                  <a:lnTo>
                    <a:pt x="720" y="1260"/>
                  </a:lnTo>
                  <a:lnTo>
                    <a:pt x="3834" y="1260"/>
                  </a:lnTo>
                  <a:lnTo>
                    <a:pt x="45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9"/>
            <p:cNvSpPr/>
            <p:nvPr/>
          </p:nvSpPr>
          <p:spPr>
            <a:xfrm>
              <a:off x="6909703" y="2833604"/>
              <a:ext cx="67502" cy="224581"/>
            </a:xfrm>
            <a:custGeom>
              <a:avLst/>
              <a:gdLst/>
              <a:ahLst/>
              <a:cxnLst/>
              <a:rect l="l" t="t" r="r" b="b"/>
              <a:pathLst>
                <a:path w="2908" h="9675" extrusionOk="0">
                  <a:moveTo>
                    <a:pt x="1" y="0"/>
                  </a:moveTo>
                  <a:lnTo>
                    <a:pt x="1869" y="9675"/>
                  </a:lnTo>
                  <a:lnTo>
                    <a:pt x="2907" y="8415"/>
                  </a:lnTo>
                  <a:lnTo>
                    <a:pt x="1329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9"/>
            <p:cNvSpPr/>
            <p:nvPr/>
          </p:nvSpPr>
          <p:spPr>
            <a:xfrm>
              <a:off x="7067136" y="2833604"/>
              <a:ext cx="67502" cy="224581"/>
            </a:xfrm>
            <a:custGeom>
              <a:avLst/>
              <a:gdLst/>
              <a:ahLst/>
              <a:cxnLst/>
              <a:rect l="l" t="t" r="r" b="b"/>
              <a:pathLst>
                <a:path w="2908" h="9675" extrusionOk="0">
                  <a:moveTo>
                    <a:pt x="2907" y="0"/>
                  </a:moveTo>
                  <a:lnTo>
                    <a:pt x="1579" y="222"/>
                  </a:lnTo>
                  <a:lnTo>
                    <a:pt x="1" y="8415"/>
                  </a:lnTo>
                  <a:lnTo>
                    <a:pt x="1039" y="9675"/>
                  </a:lnTo>
                  <a:lnTo>
                    <a:pt x="29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9"/>
            <p:cNvSpPr/>
            <p:nvPr/>
          </p:nvSpPr>
          <p:spPr>
            <a:xfrm>
              <a:off x="6959194" y="2786040"/>
              <a:ext cx="125951" cy="235839"/>
            </a:xfrm>
            <a:custGeom>
              <a:avLst/>
              <a:gdLst/>
              <a:ahLst/>
              <a:cxnLst/>
              <a:rect l="l" t="t" r="r" b="b"/>
              <a:pathLst>
                <a:path w="5426" h="10160" extrusionOk="0">
                  <a:moveTo>
                    <a:pt x="2727" y="1264"/>
                  </a:moveTo>
                  <a:cubicBezTo>
                    <a:pt x="2934" y="1264"/>
                    <a:pt x="3142" y="1406"/>
                    <a:pt x="3142" y="1689"/>
                  </a:cubicBezTo>
                  <a:lnTo>
                    <a:pt x="3142" y="2381"/>
                  </a:lnTo>
                  <a:lnTo>
                    <a:pt x="3834" y="2381"/>
                  </a:lnTo>
                  <a:cubicBezTo>
                    <a:pt x="4402" y="2381"/>
                    <a:pt x="4402" y="3226"/>
                    <a:pt x="3834" y="3226"/>
                  </a:cubicBezTo>
                  <a:lnTo>
                    <a:pt x="3142" y="3226"/>
                  </a:lnTo>
                  <a:lnTo>
                    <a:pt x="3142" y="5606"/>
                  </a:lnTo>
                  <a:cubicBezTo>
                    <a:pt x="3142" y="5890"/>
                    <a:pt x="2931" y="6032"/>
                    <a:pt x="2722" y="6032"/>
                  </a:cubicBezTo>
                  <a:cubicBezTo>
                    <a:pt x="2512" y="6032"/>
                    <a:pt x="2305" y="5890"/>
                    <a:pt x="2312" y="5606"/>
                  </a:cubicBezTo>
                  <a:lnTo>
                    <a:pt x="2312" y="3226"/>
                  </a:lnTo>
                  <a:lnTo>
                    <a:pt x="1606" y="3226"/>
                  </a:lnTo>
                  <a:cubicBezTo>
                    <a:pt x="1038" y="3226"/>
                    <a:pt x="1038" y="2381"/>
                    <a:pt x="1606" y="2381"/>
                  </a:cubicBezTo>
                  <a:lnTo>
                    <a:pt x="2312" y="2381"/>
                  </a:lnTo>
                  <a:lnTo>
                    <a:pt x="2312" y="1689"/>
                  </a:lnTo>
                  <a:cubicBezTo>
                    <a:pt x="2312" y="1406"/>
                    <a:pt x="2519" y="1264"/>
                    <a:pt x="2727" y="1264"/>
                  </a:cubicBezTo>
                  <a:close/>
                  <a:moveTo>
                    <a:pt x="1163" y="1"/>
                  </a:moveTo>
                  <a:lnTo>
                    <a:pt x="0" y="1980"/>
                  </a:lnTo>
                  <a:lnTo>
                    <a:pt x="1578" y="10160"/>
                  </a:lnTo>
                  <a:lnTo>
                    <a:pt x="3848" y="10160"/>
                  </a:lnTo>
                  <a:lnTo>
                    <a:pt x="5426" y="1980"/>
                  </a:lnTo>
                  <a:lnTo>
                    <a:pt x="4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8" name="Google Shape;1718;p59"/>
          <p:cNvGrpSpPr/>
          <p:nvPr/>
        </p:nvGrpSpPr>
        <p:grpSpPr>
          <a:xfrm>
            <a:off x="7547817" y="2737198"/>
            <a:ext cx="333529" cy="333530"/>
            <a:chOff x="7547817" y="2737198"/>
            <a:chExt cx="333529" cy="333530"/>
          </a:xfrm>
        </p:grpSpPr>
        <p:sp>
          <p:nvSpPr>
            <p:cNvPr id="1719" name="Google Shape;1719;p59"/>
            <p:cNvSpPr/>
            <p:nvPr/>
          </p:nvSpPr>
          <p:spPr>
            <a:xfrm>
              <a:off x="7548118" y="2886925"/>
              <a:ext cx="38904" cy="39229"/>
            </a:xfrm>
            <a:custGeom>
              <a:avLst/>
              <a:gdLst/>
              <a:ahLst/>
              <a:cxnLst/>
              <a:rect l="l" t="t" r="r" b="b"/>
              <a:pathLst>
                <a:path w="1676" h="1690" extrusionOk="0">
                  <a:moveTo>
                    <a:pt x="1" y="1"/>
                  </a:moveTo>
                  <a:lnTo>
                    <a:pt x="1" y="1689"/>
                  </a:lnTo>
                  <a:lnTo>
                    <a:pt x="1676" y="1689"/>
                  </a:lnTo>
                  <a:lnTo>
                    <a:pt x="1676" y="1260"/>
                  </a:lnTo>
                  <a:cubicBezTo>
                    <a:pt x="1676" y="568"/>
                    <a:pt x="110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9"/>
            <p:cNvSpPr/>
            <p:nvPr/>
          </p:nvSpPr>
          <p:spPr>
            <a:xfrm>
              <a:off x="7842116" y="2886925"/>
              <a:ext cx="39229" cy="39229"/>
            </a:xfrm>
            <a:custGeom>
              <a:avLst/>
              <a:gdLst/>
              <a:ahLst/>
              <a:cxnLst/>
              <a:rect l="l" t="t" r="r" b="b"/>
              <a:pathLst>
                <a:path w="1690" h="1690" extrusionOk="0">
                  <a:moveTo>
                    <a:pt x="1274" y="1"/>
                  </a:moveTo>
                  <a:cubicBezTo>
                    <a:pt x="568" y="1"/>
                    <a:pt x="1" y="568"/>
                    <a:pt x="1" y="1260"/>
                  </a:cubicBezTo>
                  <a:lnTo>
                    <a:pt x="1" y="1689"/>
                  </a:lnTo>
                  <a:lnTo>
                    <a:pt x="1689" y="1689"/>
                  </a:lnTo>
                  <a:lnTo>
                    <a:pt x="16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9"/>
            <p:cNvSpPr/>
            <p:nvPr/>
          </p:nvSpPr>
          <p:spPr>
            <a:xfrm>
              <a:off x="7548118" y="2737198"/>
              <a:ext cx="38904" cy="39229"/>
            </a:xfrm>
            <a:custGeom>
              <a:avLst/>
              <a:gdLst/>
              <a:ahLst/>
              <a:cxnLst/>
              <a:rect l="l" t="t" r="r" b="b"/>
              <a:pathLst>
                <a:path w="1676" h="1690" extrusionOk="0">
                  <a:moveTo>
                    <a:pt x="416" y="1"/>
                  </a:moveTo>
                  <a:cubicBezTo>
                    <a:pt x="181" y="1"/>
                    <a:pt x="1" y="195"/>
                    <a:pt x="1" y="416"/>
                  </a:cubicBezTo>
                  <a:lnTo>
                    <a:pt x="1" y="1689"/>
                  </a:lnTo>
                  <a:lnTo>
                    <a:pt x="416" y="1689"/>
                  </a:lnTo>
                  <a:cubicBezTo>
                    <a:pt x="1108" y="1676"/>
                    <a:pt x="1676" y="1122"/>
                    <a:pt x="1676" y="416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9"/>
            <p:cNvSpPr/>
            <p:nvPr/>
          </p:nvSpPr>
          <p:spPr>
            <a:xfrm>
              <a:off x="7842116" y="2737198"/>
              <a:ext cx="39229" cy="39229"/>
            </a:xfrm>
            <a:custGeom>
              <a:avLst/>
              <a:gdLst/>
              <a:ahLst/>
              <a:cxnLst/>
              <a:rect l="l" t="t" r="r" b="b"/>
              <a:pathLst>
                <a:path w="1690" h="1690" extrusionOk="0">
                  <a:moveTo>
                    <a:pt x="1" y="1"/>
                  </a:moveTo>
                  <a:lnTo>
                    <a:pt x="1" y="416"/>
                  </a:lnTo>
                  <a:cubicBezTo>
                    <a:pt x="14" y="1122"/>
                    <a:pt x="568" y="1676"/>
                    <a:pt x="1274" y="1689"/>
                  </a:cubicBezTo>
                  <a:lnTo>
                    <a:pt x="1689" y="1689"/>
                  </a:lnTo>
                  <a:lnTo>
                    <a:pt x="1689" y="416"/>
                  </a:lnTo>
                  <a:cubicBezTo>
                    <a:pt x="1689" y="195"/>
                    <a:pt x="1495" y="1"/>
                    <a:pt x="1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9"/>
            <p:cNvSpPr/>
            <p:nvPr/>
          </p:nvSpPr>
          <p:spPr>
            <a:xfrm>
              <a:off x="7671196" y="2799225"/>
              <a:ext cx="76160" cy="65041"/>
            </a:xfrm>
            <a:custGeom>
              <a:avLst/>
              <a:gdLst/>
              <a:ahLst/>
              <a:cxnLst/>
              <a:rect l="l" t="t" r="r" b="b"/>
              <a:pathLst>
                <a:path w="3281" h="2802" extrusionOk="0">
                  <a:moveTo>
                    <a:pt x="1869" y="0"/>
                  </a:moveTo>
                  <a:cubicBezTo>
                    <a:pt x="623" y="0"/>
                    <a:pt x="0" y="1509"/>
                    <a:pt x="886" y="2395"/>
                  </a:cubicBezTo>
                  <a:cubicBezTo>
                    <a:pt x="1167" y="2675"/>
                    <a:pt x="1515" y="2801"/>
                    <a:pt x="1858" y="2801"/>
                  </a:cubicBezTo>
                  <a:cubicBezTo>
                    <a:pt x="2580" y="2801"/>
                    <a:pt x="3280" y="2243"/>
                    <a:pt x="3280" y="1398"/>
                  </a:cubicBezTo>
                  <a:cubicBezTo>
                    <a:pt x="3280" y="623"/>
                    <a:pt x="2644" y="0"/>
                    <a:pt x="1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9"/>
            <p:cNvSpPr/>
            <p:nvPr/>
          </p:nvSpPr>
          <p:spPr>
            <a:xfrm>
              <a:off x="7548118" y="2737198"/>
              <a:ext cx="333215" cy="188950"/>
            </a:xfrm>
            <a:custGeom>
              <a:avLst/>
              <a:gdLst/>
              <a:ahLst/>
              <a:cxnLst/>
              <a:rect l="l" t="t" r="r" b="b"/>
              <a:pathLst>
                <a:path w="14355" h="8140" extrusionOk="0">
                  <a:moveTo>
                    <a:pt x="3252" y="2831"/>
                  </a:moveTo>
                  <a:cubicBezTo>
                    <a:pt x="3454" y="2831"/>
                    <a:pt x="3655" y="2963"/>
                    <a:pt x="3669" y="3226"/>
                  </a:cubicBezTo>
                  <a:lnTo>
                    <a:pt x="3669" y="4914"/>
                  </a:lnTo>
                  <a:cubicBezTo>
                    <a:pt x="3655" y="5177"/>
                    <a:pt x="3454" y="5309"/>
                    <a:pt x="3252" y="5309"/>
                  </a:cubicBezTo>
                  <a:cubicBezTo>
                    <a:pt x="3049" y="5309"/>
                    <a:pt x="2845" y="5177"/>
                    <a:pt x="2825" y="4914"/>
                  </a:cubicBezTo>
                  <a:lnTo>
                    <a:pt x="2825" y="3226"/>
                  </a:lnTo>
                  <a:cubicBezTo>
                    <a:pt x="2845" y="2963"/>
                    <a:pt x="3049" y="2831"/>
                    <a:pt x="3252" y="2831"/>
                  </a:cubicBezTo>
                  <a:close/>
                  <a:moveTo>
                    <a:pt x="11102" y="2831"/>
                  </a:moveTo>
                  <a:cubicBezTo>
                    <a:pt x="11302" y="2831"/>
                    <a:pt x="11503" y="2963"/>
                    <a:pt x="11517" y="3226"/>
                  </a:cubicBezTo>
                  <a:lnTo>
                    <a:pt x="11517" y="4914"/>
                  </a:lnTo>
                  <a:cubicBezTo>
                    <a:pt x="11503" y="5177"/>
                    <a:pt x="11302" y="5309"/>
                    <a:pt x="11102" y="5309"/>
                  </a:cubicBezTo>
                  <a:cubicBezTo>
                    <a:pt x="10901" y="5309"/>
                    <a:pt x="10700" y="5177"/>
                    <a:pt x="10686" y="4914"/>
                  </a:cubicBezTo>
                  <a:lnTo>
                    <a:pt x="10686" y="3226"/>
                  </a:lnTo>
                  <a:cubicBezTo>
                    <a:pt x="10700" y="2963"/>
                    <a:pt x="10901" y="2831"/>
                    <a:pt x="11102" y="2831"/>
                  </a:cubicBezTo>
                  <a:close/>
                  <a:moveTo>
                    <a:pt x="7153" y="1806"/>
                  </a:moveTo>
                  <a:cubicBezTo>
                    <a:pt x="8314" y="1806"/>
                    <a:pt x="9427" y="2705"/>
                    <a:pt x="9427" y="4056"/>
                  </a:cubicBezTo>
                  <a:cubicBezTo>
                    <a:pt x="9427" y="5302"/>
                    <a:pt x="8416" y="6312"/>
                    <a:pt x="7171" y="6312"/>
                  </a:cubicBezTo>
                  <a:cubicBezTo>
                    <a:pt x="5164" y="6312"/>
                    <a:pt x="4167" y="3890"/>
                    <a:pt x="5579" y="2465"/>
                  </a:cubicBezTo>
                  <a:cubicBezTo>
                    <a:pt x="6038" y="2009"/>
                    <a:pt x="6601" y="1806"/>
                    <a:pt x="7153" y="1806"/>
                  </a:cubicBezTo>
                  <a:close/>
                  <a:moveTo>
                    <a:pt x="2520" y="1"/>
                  </a:moveTo>
                  <a:lnTo>
                    <a:pt x="2520" y="416"/>
                  </a:lnTo>
                  <a:cubicBezTo>
                    <a:pt x="2520" y="1579"/>
                    <a:pt x="1579" y="2520"/>
                    <a:pt x="416" y="2520"/>
                  </a:cubicBezTo>
                  <a:lnTo>
                    <a:pt x="1" y="2520"/>
                  </a:lnTo>
                  <a:lnTo>
                    <a:pt x="1" y="5606"/>
                  </a:lnTo>
                  <a:lnTo>
                    <a:pt x="416" y="5606"/>
                  </a:lnTo>
                  <a:cubicBezTo>
                    <a:pt x="1579" y="5606"/>
                    <a:pt x="2520" y="6548"/>
                    <a:pt x="2520" y="7710"/>
                  </a:cubicBezTo>
                  <a:lnTo>
                    <a:pt x="2520" y="8139"/>
                  </a:lnTo>
                  <a:lnTo>
                    <a:pt x="11835" y="8139"/>
                  </a:lnTo>
                  <a:lnTo>
                    <a:pt x="11835" y="7710"/>
                  </a:lnTo>
                  <a:cubicBezTo>
                    <a:pt x="11835" y="6548"/>
                    <a:pt x="12776" y="5606"/>
                    <a:pt x="13939" y="5606"/>
                  </a:cubicBezTo>
                  <a:lnTo>
                    <a:pt x="14354" y="5606"/>
                  </a:lnTo>
                  <a:lnTo>
                    <a:pt x="14354" y="2520"/>
                  </a:lnTo>
                  <a:lnTo>
                    <a:pt x="13939" y="2520"/>
                  </a:lnTo>
                  <a:cubicBezTo>
                    <a:pt x="12776" y="2520"/>
                    <a:pt x="11835" y="1579"/>
                    <a:pt x="11835" y="416"/>
                  </a:cubicBezTo>
                  <a:lnTo>
                    <a:pt x="118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9"/>
            <p:cNvSpPr/>
            <p:nvPr/>
          </p:nvSpPr>
          <p:spPr>
            <a:xfrm>
              <a:off x="7548118" y="2945725"/>
              <a:ext cx="333215" cy="28621"/>
            </a:xfrm>
            <a:custGeom>
              <a:avLst/>
              <a:gdLst/>
              <a:ahLst/>
              <a:cxnLst/>
              <a:rect l="l" t="t" r="r" b="b"/>
              <a:pathLst>
                <a:path w="14355" h="1233" extrusionOk="0">
                  <a:moveTo>
                    <a:pt x="1" y="1"/>
                  </a:moveTo>
                  <a:lnTo>
                    <a:pt x="1" y="1232"/>
                  </a:lnTo>
                  <a:lnTo>
                    <a:pt x="14354" y="1232"/>
                  </a:lnTo>
                  <a:lnTo>
                    <a:pt x="143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9"/>
            <p:cNvSpPr/>
            <p:nvPr/>
          </p:nvSpPr>
          <p:spPr>
            <a:xfrm>
              <a:off x="7547817" y="3041806"/>
              <a:ext cx="333517" cy="28923"/>
            </a:xfrm>
            <a:custGeom>
              <a:avLst/>
              <a:gdLst/>
              <a:ahLst/>
              <a:cxnLst/>
              <a:rect l="l" t="t" r="r" b="b"/>
              <a:pathLst>
                <a:path w="14368" h="1246" extrusionOk="0">
                  <a:moveTo>
                    <a:pt x="0" y="0"/>
                  </a:moveTo>
                  <a:lnTo>
                    <a:pt x="0" y="817"/>
                  </a:lnTo>
                  <a:cubicBezTo>
                    <a:pt x="0" y="1052"/>
                    <a:pt x="194" y="1246"/>
                    <a:pt x="429" y="1246"/>
                  </a:cubicBezTo>
                  <a:lnTo>
                    <a:pt x="13952" y="1246"/>
                  </a:lnTo>
                  <a:cubicBezTo>
                    <a:pt x="14173" y="1232"/>
                    <a:pt x="14367" y="1052"/>
                    <a:pt x="14367" y="817"/>
                  </a:cubicBezTo>
                  <a:lnTo>
                    <a:pt x="14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9"/>
            <p:cNvSpPr/>
            <p:nvPr/>
          </p:nvSpPr>
          <p:spPr>
            <a:xfrm>
              <a:off x="7548118" y="2993591"/>
              <a:ext cx="333215" cy="28621"/>
            </a:xfrm>
            <a:custGeom>
              <a:avLst/>
              <a:gdLst/>
              <a:ahLst/>
              <a:cxnLst/>
              <a:rect l="l" t="t" r="r" b="b"/>
              <a:pathLst>
                <a:path w="14355" h="1233" extrusionOk="0">
                  <a:moveTo>
                    <a:pt x="1" y="1"/>
                  </a:moveTo>
                  <a:lnTo>
                    <a:pt x="1" y="1233"/>
                  </a:lnTo>
                  <a:lnTo>
                    <a:pt x="14354" y="1233"/>
                  </a:lnTo>
                  <a:lnTo>
                    <a:pt x="143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" name="Google Shape;1728;p59"/>
          <p:cNvGrpSpPr/>
          <p:nvPr/>
        </p:nvGrpSpPr>
        <p:grpSpPr>
          <a:xfrm>
            <a:off x="1276037" y="3476199"/>
            <a:ext cx="306202" cy="333519"/>
            <a:chOff x="1276037" y="3476199"/>
            <a:chExt cx="306202" cy="333519"/>
          </a:xfrm>
        </p:grpSpPr>
        <p:sp>
          <p:nvSpPr>
            <p:cNvPr id="1729" name="Google Shape;1729;p59"/>
            <p:cNvSpPr/>
            <p:nvPr/>
          </p:nvSpPr>
          <p:spPr>
            <a:xfrm>
              <a:off x="1321651" y="3476199"/>
              <a:ext cx="136907" cy="65227"/>
            </a:xfrm>
            <a:custGeom>
              <a:avLst/>
              <a:gdLst/>
              <a:ahLst/>
              <a:cxnLst/>
              <a:rect l="l" t="t" r="r" b="b"/>
              <a:pathLst>
                <a:path w="5898" h="2810" extrusionOk="0">
                  <a:moveTo>
                    <a:pt x="1828" y="0"/>
                  </a:moveTo>
                  <a:cubicBezTo>
                    <a:pt x="1634" y="0"/>
                    <a:pt x="1468" y="125"/>
                    <a:pt x="1426" y="319"/>
                  </a:cubicBezTo>
                  <a:lnTo>
                    <a:pt x="1413" y="360"/>
                  </a:lnTo>
                  <a:cubicBezTo>
                    <a:pt x="1302" y="803"/>
                    <a:pt x="887" y="1121"/>
                    <a:pt x="430" y="1121"/>
                  </a:cubicBezTo>
                  <a:cubicBezTo>
                    <a:pt x="195" y="1121"/>
                    <a:pt x="1" y="1315"/>
                    <a:pt x="1" y="1550"/>
                  </a:cubicBezTo>
                  <a:lnTo>
                    <a:pt x="1" y="2381"/>
                  </a:lnTo>
                  <a:cubicBezTo>
                    <a:pt x="1" y="2616"/>
                    <a:pt x="195" y="2810"/>
                    <a:pt x="430" y="2810"/>
                  </a:cubicBezTo>
                  <a:lnTo>
                    <a:pt x="5482" y="2810"/>
                  </a:lnTo>
                  <a:cubicBezTo>
                    <a:pt x="5717" y="2810"/>
                    <a:pt x="5897" y="2616"/>
                    <a:pt x="5897" y="2381"/>
                  </a:cubicBezTo>
                  <a:lnTo>
                    <a:pt x="5897" y="1550"/>
                  </a:lnTo>
                  <a:cubicBezTo>
                    <a:pt x="5897" y="1315"/>
                    <a:pt x="5717" y="1121"/>
                    <a:pt x="5482" y="1121"/>
                  </a:cubicBezTo>
                  <a:cubicBezTo>
                    <a:pt x="5011" y="1121"/>
                    <a:pt x="4610" y="803"/>
                    <a:pt x="4499" y="346"/>
                  </a:cubicBezTo>
                  <a:lnTo>
                    <a:pt x="4485" y="319"/>
                  </a:lnTo>
                  <a:cubicBezTo>
                    <a:pt x="4444" y="125"/>
                    <a:pt x="4278" y="0"/>
                    <a:pt x="40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9"/>
            <p:cNvSpPr/>
            <p:nvPr/>
          </p:nvSpPr>
          <p:spPr>
            <a:xfrm>
              <a:off x="1276037" y="3515384"/>
              <a:ext cx="228132" cy="294335"/>
            </a:xfrm>
            <a:custGeom>
              <a:avLst/>
              <a:gdLst/>
              <a:ahLst/>
              <a:cxnLst/>
              <a:rect l="l" t="t" r="r" b="b"/>
              <a:pathLst>
                <a:path w="9828" h="12680" extrusionOk="0">
                  <a:moveTo>
                    <a:pt x="4070" y="2511"/>
                  </a:moveTo>
                  <a:cubicBezTo>
                    <a:pt x="4391" y="2511"/>
                    <a:pt x="4671" y="2932"/>
                    <a:pt x="4374" y="3240"/>
                  </a:cubicBezTo>
                  <a:lnTo>
                    <a:pt x="2782" y="4831"/>
                  </a:lnTo>
                  <a:cubicBezTo>
                    <a:pt x="2699" y="4901"/>
                    <a:pt x="2602" y="4942"/>
                    <a:pt x="2492" y="4942"/>
                  </a:cubicBezTo>
                  <a:cubicBezTo>
                    <a:pt x="2367" y="4942"/>
                    <a:pt x="2270" y="4901"/>
                    <a:pt x="2187" y="4831"/>
                  </a:cubicBezTo>
                  <a:lnTo>
                    <a:pt x="1398" y="4029"/>
                  </a:lnTo>
                  <a:cubicBezTo>
                    <a:pt x="1091" y="3721"/>
                    <a:pt x="1368" y="3300"/>
                    <a:pt x="1695" y="3300"/>
                  </a:cubicBezTo>
                  <a:cubicBezTo>
                    <a:pt x="1795" y="3300"/>
                    <a:pt x="1899" y="3339"/>
                    <a:pt x="1993" y="3433"/>
                  </a:cubicBezTo>
                  <a:lnTo>
                    <a:pt x="2492" y="3932"/>
                  </a:lnTo>
                  <a:lnTo>
                    <a:pt x="3779" y="2644"/>
                  </a:lnTo>
                  <a:cubicBezTo>
                    <a:pt x="3870" y="2550"/>
                    <a:pt x="3972" y="2511"/>
                    <a:pt x="4070" y="2511"/>
                  </a:cubicBezTo>
                  <a:close/>
                  <a:moveTo>
                    <a:pt x="4070" y="5501"/>
                  </a:moveTo>
                  <a:cubicBezTo>
                    <a:pt x="4391" y="5501"/>
                    <a:pt x="4671" y="5922"/>
                    <a:pt x="4374" y="6229"/>
                  </a:cubicBezTo>
                  <a:lnTo>
                    <a:pt x="2782" y="7821"/>
                  </a:lnTo>
                  <a:cubicBezTo>
                    <a:pt x="2699" y="7890"/>
                    <a:pt x="2602" y="7946"/>
                    <a:pt x="2492" y="7946"/>
                  </a:cubicBezTo>
                  <a:cubicBezTo>
                    <a:pt x="2367" y="7946"/>
                    <a:pt x="2270" y="7890"/>
                    <a:pt x="2187" y="7821"/>
                  </a:cubicBezTo>
                  <a:lnTo>
                    <a:pt x="1398" y="7018"/>
                  </a:lnTo>
                  <a:cubicBezTo>
                    <a:pt x="1089" y="6719"/>
                    <a:pt x="1372" y="6297"/>
                    <a:pt x="1702" y="6297"/>
                  </a:cubicBezTo>
                  <a:cubicBezTo>
                    <a:pt x="1800" y="6297"/>
                    <a:pt x="1902" y="6334"/>
                    <a:pt x="1993" y="6423"/>
                  </a:cubicBezTo>
                  <a:lnTo>
                    <a:pt x="2492" y="6921"/>
                  </a:lnTo>
                  <a:lnTo>
                    <a:pt x="3779" y="5634"/>
                  </a:lnTo>
                  <a:cubicBezTo>
                    <a:pt x="3870" y="5540"/>
                    <a:pt x="3972" y="5501"/>
                    <a:pt x="4070" y="5501"/>
                  </a:cubicBezTo>
                  <a:close/>
                  <a:moveTo>
                    <a:pt x="4063" y="8498"/>
                  </a:moveTo>
                  <a:cubicBezTo>
                    <a:pt x="4387" y="8498"/>
                    <a:pt x="4673" y="8920"/>
                    <a:pt x="4374" y="9219"/>
                  </a:cubicBezTo>
                  <a:lnTo>
                    <a:pt x="2782" y="10811"/>
                  </a:lnTo>
                  <a:cubicBezTo>
                    <a:pt x="2699" y="10894"/>
                    <a:pt x="2602" y="10935"/>
                    <a:pt x="2492" y="10935"/>
                  </a:cubicBezTo>
                  <a:cubicBezTo>
                    <a:pt x="2367" y="10935"/>
                    <a:pt x="2270" y="10894"/>
                    <a:pt x="2187" y="10811"/>
                  </a:cubicBezTo>
                  <a:lnTo>
                    <a:pt x="1398" y="10022"/>
                  </a:lnTo>
                  <a:cubicBezTo>
                    <a:pt x="1091" y="9714"/>
                    <a:pt x="1368" y="9293"/>
                    <a:pt x="1695" y="9293"/>
                  </a:cubicBezTo>
                  <a:cubicBezTo>
                    <a:pt x="1795" y="9293"/>
                    <a:pt x="1899" y="9333"/>
                    <a:pt x="1993" y="9427"/>
                  </a:cubicBezTo>
                  <a:lnTo>
                    <a:pt x="2492" y="9911"/>
                  </a:lnTo>
                  <a:lnTo>
                    <a:pt x="3779" y="8624"/>
                  </a:lnTo>
                  <a:cubicBezTo>
                    <a:pt x="3868" y="8535"/>
                    <a:pt x="3967" y="8498"/>
                    <a:pt x="4063" y="8498"/>
                  </a:cubicBezTo>
                  <a:close/>
                  <a:moveTo>
                    <a:pt x="1135" y="1"/>
                  </a:moveTo>
                  <a:cubicBezTo>
                    <a:pt x="499" y="70"/>
                    <a:pt x="14" y="610"/>
                    <a:pt x="14" y="1260"/>
                  </a:cubicBezTo>
                  <a:lnTo>
                    <a:pt x="14" y="11406"/>
                  </a:lnTo>
                  <a:cubicBezTo>
                    <a:pt x="0" y="12112"/>
                    <a:pt x="568" y="12665"/>
                    <a:pt x="1274" y="12679"/>
                  </a:cubicBezTo>
                  <a:lnTo>
                    <a:pt x="8568" y="12679"/>
                  </a:lnTo>
                  <a:cubicBezTo>
                    <a:pt x="9122" y="12665"/>
                    <a:pt x="9620" y="12305"/>
                    <a:pt x="9772" y="11766"/>
                  </a:cubicBezTo>
                  <a:cubicBezTo>
                    <a:pt x="9717" y="11752"/>
                    <a:pt x="9661" y="11738"/>
                    <a:pt x="9606" y="11724"/>
                  </a:cubicBezTo>
                  <a:cubicBezTo>
                    <a:pt x="7405" y="11060"/>
                    <a:pt x="5897" y="9039"/>
                    <a:pt x="5897" y="6741"/>
                  </a:cubicBezTo>
                  <a:lnTo>
                    <a:pt x="5897" y="4347"/>
                  </a:lnTo>
                  <a:cubicBezTo>
                    <a:pt x="5897" y="3641"/>
                    <a:pt x="6464" y="3087"/>
                    <a:pt x="7156" y="3087"/>
                  </a:cubicBezTo>
                  <a:lnTo>
                    <a:pt x="7156" y="3074"/>
                  </a:lnTo>
                  <a:cubicBezTo>
                    <a:pt x="7167" y="3074"/>
                    <a:pt x="7177" y="3075"/>
                    <a:pt x="7188" y="3075"/>
                  </a:cubicBezTo>
                  <a:cubicBezTo>
                    <a:pt x="7383" y="3075"/>
                    <a:pt x="7562" y="2953"/>
                    <a:pt x="7654" y="2769"/>
                  </a:cubicBezTo>
                  <a:lnTo>
                    <a:pt x="7710" y="2658"/>
                  </a:lnTo>
                  <a:cubicBezTo>
                    <a:pt x="7931" y="2229"/>
                    <a:pt x="8360" y="1966"/>
                    <a:pt x="8845" y="1966"/>
                  </a:cubicBezTo>
                  <a:lnTo>
                    <a:pt x="9828" y="1966"/>
                  </a:lnTo>
                  <a:lnTo>
                    <a:pt x="9828" y="1260"/>
                  </a:lnTo>
                  <a:cubicBezTo>
                    <a:pt x="9828" y="610"/>
                    <a:pt x="9343" y="70"/>
                    <a:pt x="8706" y="1"/>
                  </a:cubicBezTo>
                  <a:lnTo>
                    <a:pt x="8706" y="693"/>
                  </a:lnTo>
                  <a:cubicBezTo>
                    <a:pt x="8706" y="1385"/>
                    <a:pt x="8139" y="1952"/>
                    <a:pt x="7447" y="1952"/>
                  </a:cubicBezTo>
                  <a:lnTo>
                    <a:pt x="2395" y="1952"/>
                  </a:lnTo>
                  <a:cubicBezTo>
                    <a:pt x="1689" y="1952"/>
                    <a:pt x="1135" y="1385"/>
                    <a:pt x="1135" y="693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9"/>
            <p:cNvSpPr/>
            <p:nvPr/>
          </p:nvSpPr>
          <p:spPr>
            <a:xfrm>
              <a:off x="1432820" y="3580614"/>
              <a:ext cx="149419" cy="188625"/>
            </a:xfrm>
            <a:custGeom>
              <a:avLst/>
              <a:gdLst/>
              <a:ahLst/>
              <a:cxnLst/>
              <a:rect l="l" t="t" r="r" b="b"/>
              <a:pathLst>
                <a:path w="6437" h="8126" extrusionOk="0">
                  <a:moveTo>
                    <a:pt x="4390" y="2837"/>
                  </a:moveTo>
                  <a:cubicBezTo>
                    <a:pt x="4719" y="2837"/>
                    <a:pt x="5002" y="3259"/>
                    <a:pt x="4693" y="3558"/>
                  </a:cubicBezTo>
                  <a:lnTo>
                    <a:pt x="3115" y="5149"/>
                  </a:lnTo>
                  <a:cubicBezTo>
                    <a:pt x="3032" y="5232"/>
                    <a:pt x="2925" y="5274"/>
                    <a:pt x="2817" y="5274"/>
                  </a:cubicBezTo>
                  <a:cubicBezTo>
                    <a:pt x="2710" y="5274"/>
                    <a:pt x="2603" y="5232"/>
                    <a:pt x="2520" y="5149"/>
                  </a:cubicBezTo>
                  <a:lnTo>
                    <a:pt x="1731" y="4347"/>
                  </a:lnTo>
                  <a:cubicBezTo>
                    <a:pt x="1421" y="4048"/>
                    <a:pt x="1704" y="3626"/>
                    <a:pt x="2034" y="3626"/>
                  </a:cubicBezTo>
                  <a:cubicBezTo>
                    <a:pt x="2132" y="3626"/>
                    <a:pt x="2234" y="3663"/>
                    <a:pt x="2326" y="3751"/>
                  </a:cubicBezTo>
                  <a:lnTo>
                    <a:pt x="2811" y="4250"/>
                  </a:lnTo>
                  <a:lnTo>
                    <a:pt x="4098" y="2963"/>
                  </a:lnTo>
                  <a:cubicBezTo>
                    <a:pt x="4190" y="2874"/>
                    <a:pt x="4292" y="2837"/>
                    <a:pt x="4390" y="2837"/>
                  </a:cubicBezTo>
                  <a:close/>
                  <a:moveTo>
                    <a:pt x="2091" y="1"/>
                  </a:moveTo>
                  <a:cubicBezTo>
                    <a:pt x="1939" y="1"/>
                    <a:pt x="1786" y="84"/>
                    <a:pt x="1717" y="222"/>
                  </a:cubicBezTo>
                  <a:lnTo>
                    <a:pt x="1662" y="347"/>
                  </a:lnTo>
                  <a:cubicBezTo>
                    <a:pt x="1426" y="817"/>
                    <a:pt x="942" y="1122"/>
                    <a:pt x="416" y="1122"/>
                  </a:cubicBezTo>
                  <a:cubicBezTo>
                    <a:pt x="181" y="1122"/>
                    <a:pt x="1" y="1302"/>
                    <a:pt x="1" y="1537"/>
                  </a:cubicBezTo>
                  <a:lnTo>
                    <a:pt x="1" y="3945"/>
                  </a:lnTo>
                  <a:cubicBezTo>
                    <a:pt x="1" y="5855"/>
                    <a:pt x="1260" y="7558"/>
                    <a:pt x="3101" y="8111"/>
                  </a:cubicBezTo>
                  <a:cubicBezTo>
                    <a:pt x="3143" y="8125"/>
                    <a:pt x="3184" y="8125"/>
                    <a:pt x="3226" y="8125"/>
                  </a:cubicBezTo>
                  <a:cubicBezTo>
                    <a:pt x="3253" y="8125"/>
                    <a:pt x="3295" y="8125"/>
                    <a:pt x="3337" y="8111"/>
                  </a:cubicBezTo>
                  <a:cubicBezTo>
                    <a:pt x="5177" y="7558"/>
                    <a:pt x="6437" y="5855"/>
                    <a:pt x="6437" y="3931"/>
                  </a:cubicBezTo>
                  <a:lnTo>
                    <a:pt x="6437" y="1537"/>
                  </a:lnTo>
                  <a:cubicBezTo>
                    <a:pt x="6437" y="1302"/>
                    <a:pt x="6243" y="1108"/>
                    <a:pt x="6022" y="1108"/>
                  </a:cubicBezTo>
                  <a:cubicBezTo>
                    <a:pt x="5496" y="1108"/>
                    <a:pt x="5011" y="817"/>
                    <a:pt x="4776" y="347"/>
                  </a:cubicBezTo>
                  <a:lnTo>
                    <a:pt x="4721" y="222"/>
                  </a:lnTo>
                  <a:cubicBezTo>
                    <a:pt x="4651" y="84"/>
                    <a:pt x="4499" y="1"/>
                    <a:pt x="4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" name="Google Shape;1732;p59"/>
          <p:cNvGrpSpPr/>
          <p:nvPr/>
        </p:nvGrpSpPr>
        <p:grpSpPr>
          <a:xfrm>
            <a:off x="1941125" y="3476199"/>
            <a:ext cx="333525" cy="333523"/>
            <a:chOff x="1941125" y="3476199"/>
            <a:chExt cx="333525" cy="333523"/>
          </a:xfrm>
        </p:grpSpPr>
        <p:sp>
          <p:nvSpPr>
            <p:cNvPr id="1733" name="Google Shape;1733;p59"/>
            <p:cNvSpPr/>
            <p:nvPr/>
          </p:nvSpPr>
          <p:spPr>
            <a:xfrm>
              <a:off x="2071561" y="3476199"/>
              <a:ext cx="19313" cy="52066"/>
            </a:xfrm>
            <a:custGeom>
              <a:avLst/>
              <a:gdLst/>
              <a:ahLst/>
              <a:cxnLst/>
              <a:rect l="l" t="t" r="r" b="b"/>
              <a:pathLst>
                <a:path w="832" h="2243" extrusionOk="0">
                  <a:moveTo>
                    <a:pt x="1" y="0"/>
                  </a:moveTo>
                  <a:lnTo>
                    <a:pt x="1" y="2242"/>
                  </a:lnTo>
                  <a:lnTo>
                    <a:pt x="831" y="2242"/>
                  </a:lnTo>
                  <a:lnTo>
                    <a:pt x="8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9"/>
            <p:cNvSpPr/>
            <p:nvPr/>
          </p:nvSpPr>
          <p:spPr>
            <a:xfrm>
              <a:off x="2110443" y="3476199"/>
              <a:ext cx="107010" cy="52391"/>
            </a:xfrm>
            <a:custGeom>
              <a:avLst/>
              <a:gdLst/>
              <a:ahLst/>
              <a:cxnLst/>
              <a:rect l="l" t="t" r="r" b="b"/>
              <a:pathLst>
                <a:path w="4610" h="2257" extrusionOk="0">
                  <a:moveTo>
                    <a:pt x="1" y="0"/>
                  </a:moveTo>
                  <a:lnTo>
                    <a:pt x="1" y="2256"/>
                  </a:lnTo>
                  <a:lnTo>
                    <a:pt x="4610" y="2256"/>
                  </a:lnTo>
                  <a:lnTo>
                    <a:pt x="3613" y="236"/>
                  </a:lnTo>
                  <a:cubicBezTo>
                    <a:pt x="3544" y="83"/>
                    <a:pt x="3392" y="0"/>
                    <a:pt x="3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9"/>
            <p:cNvSpPr/>
            <p:nvPr/>
          </p:nvSpPr>
          <p:spPr>
            <a:xfrm>
              <a:off x="1944978" y="3476199"/>
              <a:ext cx="107010" cy="52391"/>
            </a:xfrm>
            <a:custGeom>
              <a:avLst/>
              <a:gdLst/>
              <a:ahLst/>
              <a:cxnLst/>
              <a:rect l="l" t="t" r="r" b="b"/>
              <a:pathLst>
                <a:path w="4610" h="2257" extrusionOk="0">
                  <a:moveTo>
                    <a:pt x="1385" y="0"/>
                  </a:moveTo>
                  <a:cubicBezTo>
                    <a:pt x="1219" y="0"/>
                    <a:pt x="1080" y="83"/>
                    <a:pt x="1011" y="236"/>
                  </a:cubicBezTo>
                  <a:lnTo>
                    <a:pt x="1" y="2256"/>
                  </a:lnTo>
                  <a:lnTo>
                    <a:pt x="4610" y="2256"/>
                  </a:lnTo>
                  <a:lnTo>
                    <a:pt x="46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9"/>
            <p:cNvSpPr/>
            <p:nvPr/>
          </p:nvSpPr>
          <p:spPr>
            <a:xfrm>
              <a:off x="2071561" y="3547836"/>
              <a:ext cx="19313" cy="45659"/>
            </a:xfrm>
            <a:custGeom>
              <a:avLst/>
              <a:gdLst/>
              <a:ahLst/>
              <a:cxnLst/>
              <a:rect l="l" t="t" r="r" b="b"/>
              <a:pathLst>
                <a:path w="832" h="1967" extrusionOk="0">
                  <a:moveTo>
                    <a:pt x="1" y="1"/>
                  </a:moveTo>
                  <a:lnTo>
                    <a:pt x="1" y="1966"/>
                  </a:lnTo>
                  <a:lnTo>
                    <a:pt x="831" y="1966"/>
                  </a:lnTo>
                  <a:lnTo>
                    <a:pt x="8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9"/>
            <p:cNvSpPr/>
            <p:nvPr/>
          </p:nvSpPr>
          <p:spPr>
            <a:xfrm>
              <a:off x="2124580" y="3620773"/>
              <a:ext cx="150069" cy="188950"/>
            </a:xfrm>
            <a:custGeom>
              <a:avLst/>
              <a:gdLst/>
              <a:ahLst/>
              <a:cxnLst/>
              <a:rect l="l" t="t" r="r" b="b"/>
              <a:pathLst>
                <a:path w="6465" h="8140" extrusionOk="0">
                  <a:moveTo>
                    <a:pt x="4442" y="2837"/>
                  </a:moveTo>
                  <a:cubicBezTo>
                    <a:pt x="4771" y="2837"/>
                    <a:pt x="5052" y="3265"/>
                    <a:pt x="4734" y="3572"/>
                  </a:cubicBezTo>
                  <a:lnTo>
                    <a:pt x="3143" y="5150"/>
                  </a:lnTo>
                  <a:cubicBezTo>
                    <a:pt x="3067" y="5233"/>
                    <a:pt x="2959" y="5274"/>
                    <a:pt x="2852" y="5274"/>
                  </a:cubicBezTo>
                  <a:cubicBezTo>
                    <a:pt x="2745" y="5274"/>
                    <a:pt x="2637" y="5233"/>
                    <a:pt x="2561" y="5150"/>
                  </a:cubicBezTo>
                  <a:lnTo>
                    <a:pt x="1759" y="4361"/>
                  </a:lnTo>
                  <a:cubicBezTo>
                    <a:pt x="1451" y="4053"/>
                    <a:pt x="1728" y="3632"/>
                    <a:pt x="2055" y="3632"/>
                  </a:cubicBezTo>
                  <a:cubicBezTo>
                    <a:pt x="2155" y="3632"/>
                    <a:pt x="2260" y="3671"/>
                    <a:pt x="2354" y="3765"/>
                  </a:cubicBezTo>
                  <a:lnTo>
                    <a:pt x="2852" y="4264"/>
                  </a:lnTo>
                  <a:lnTo>
                    <a:pt x="4139" y="2976"/>
                  </a:lnTo>
                  <a:cubicBezTo>
                    <a:pt x="4234" y="2878"/>
                    <a:pt x="4340" y="2837"/>
                    <a:pt x="4442" y="2837"/>
                  </a:cubicBezTo>
                  <a:close/>
                  <a:moveTo>
                    <a:pt x="2105" y="1"/>
                  </a:moveTo>
                  <a:cubicBezTo>
                    <a:pt x="1952" y="1"/>
                    <a:pt x="1814" y="84"/>
                    <a:pt x="1731" y="236"/>
                  </a:cubicBezTo>
                  <a:lnTo>
                    <a:pt x="1676" y="347"/>
                  </a:lnTo>
                  <a:cubicBezTo>
                    <a:pt x="1440" y="817"/>
                    <a:pt x="956" y="1122"/>
                    <a:pt x="430" y="1122"/>
                  </a:cubicBezTo>
                  <a:cubicBezTo>
                    <a:pt x="195" y="1122"/>
                    <a:pt x="1" y="1302"/>
                    <a:pt x="1" y="1537"/>
                  </a:cubicBezTo>
                  <a:lnTo>
                    <a:pt x="1" y="3945"/>
                  </a:lnTo>
                  <a:cubicBezTo>
                    <a:pt x="15" y="5869"/>
                    <a:pt x="1274" y="7558"/>
                    <a:pt x="3115" y="8112"/>
                  </a:cubicBezTo>
                  <a:cubicBezTo>
                    <a:pt x="3157" y="8125"/>
                    <a:pt x="3198" y="8139"/>
                    <a:pt x="3240" y="8139"/>
                  </a:cubicBezTo>
                  <a:cubicBezTo>
                    <a:pt x="3281" y="8139"/>
                    <a:pt x="3323" y="8125"/>
                    <a:pt x="3350" y="8112"/>
                  </a:cubicBezTo>
                  <a:cubicBezTo>
                    <a:pt x="5205" y="7558"/>
                    <a:pt x="6465" y="5869"/>
                    <a:pt x="6465" y="3945"/>
                  </a:cubicBezTo>
                  <a:lnTo>
                    <a:pt x="6465" y="1537"/>
                  </a:lnTo>
                  <a:cubicBezTo>
                    <a:pt x="6465" y="1302"/>
                    <a:pt x="6271" y="1122"/>
                    <a:pt x="6049" y="1122"/>
                  </a:cubicBezTo>
                  <a:cubicBezTo>
                    <a:pt x="5510" y="1122"/>
                    <a:pt x="5025" y="817"/>
                    <a:pt x="4804" y="347"/>
                  </a:cubicBezTo>
                  <a:lnTo>
                    <a:pt x="4734" y="236"/>
                  </a:lnTo>
                  <a:cubicBezTo>
                    <a:pt x="4665" y="84"/>
                    <a:pt x="4527" y="1"/>
                    <a:pt x="4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9"/>
            <p:cNvSpPr/>
            <p:nvPr/>
          </p:nvSpPr>
          <p:spPr>
            <a:xfrm>
              <a:off x="1941125" y="3547836"/>
              <a:ext cx="280175" cy="169335"/>
            </a:xfrm>
            <a:custGeom>
              <a:avLst/>
              <a:gdLst/>
              <a:ahLst/>
              <a:cxnLst/>
              <a:rect l="l" t="t" r="r" b="b"/>
              <a:pathLst>
                <a:path w="12070" h="7295" extrusionOk="0">
                  <a:moveTo>
                    <a:pt x="3516" y="3364"/>
                  </a:moveTo>
                  <a:cubicBezTo>
                    <a:pt x="4070" y="3364"/>
                    <a:pt x="4070" y="4195"/>
                    <a:pt x="3516" y="4195"/>
                  </a:cubicBezTo>
                  <a:lnTo>
                    <a:pt x="1827" y="4195"/>
                  </a:lnTo>
                  <a:cubicBezTo>
                    <a:pt x="1274" y="4195"/>
                    <a:pt x="1274" y="3364"/>
                    <a:pt x="1827" y="3364"/>
                  </a:cubicBezTo>
                  <a:close/>
                  <a:moveTo>
                    <a:pt x="3516" y="5039"/>
                  </a:moveTo>
                  <a:cubicBezTo>
                    <a:pt x="4070" y="5039"/>
                    <a:pt x="4070" y="5883"/>
                    <a:pt x="3516" y="5883"/>
                  </a:cubicBezTo>
                  <a:lnTo>
                    <a:pt x="1827" y="5883"/>
                  </a:lnTo>
                  <a:cubicBezTo>
                    <a:pt x="1274" y="5883"/>
                    <a:pt x="1274" y="5039"/>
                    <a:pt x="1827" y="5039"/>
                  </a:cubicBezTo>
                  <a:close/>
                  <a:moveTo>
                    <a:pt x="14" y="1"/>
                  </a:moveTo>
                  <a:lnTo>
                    <a:pt x="14" y="6866"/>
                  </a:lnTo>
                  <a:cubicBezTo>
                    <a:pt x="0" y="7101"/>
                    <a:pt x="194" y="7295"/>
                    <a:pt x="430" y="7295"/>
                  </a:cubicBezTo>
                  <a:lnTo>
                    <a:pt x="7073" y="7295"/>
                  </a:lnTo>
                  <a:lnTo>
                    <a:pt x="7073" y="4679"/>
                  </a:lnTo>
                  <a:cubicBezTo>
                    <a:pt x="7073" y="3987"/>
                    <a:pt x="7641" y="3419"/>
                    <a:pt x="8333" y="3419"/>
                  </a:cubicBezTo>
                  <a:cubicBezTo>
                    <a:pt x="8554" y="3419"/>
                    <a:pt x="8734" y="3309"/>
                    <a:pt x="8831" y="3115"/>
                  </a:cubicBezTo>
                  <a:lnTo>
                    <a:pt x="8886" y="3004"/>
                  </a:lnTo>
                  <a:cubicBezTo>
                    <a:pt x="9103" y="2585"/>
                    <a:pt x="9517" y="2312"/>
                    <a:pt x="9987" y="2312"/>
                  </a:cubicBezTo>
                  <a:cubicBezTo>
                    <a:pt x="9998" y="2312"/>
                    <a:pt x="10010" y="2312"/>
                    <a:pt x="10021" y="2312"/>
                  </a:cubicBezTo>
                  <a:lnTo>
                    <a:pt x="12070" y="2312"/>
                  </a:lnTo>
                  <a:lnTo>
                    <a:pt x="12070" y="1"/>
                  </a:lnTo>
                  <a:lnTo>
                    <a:pt x="7295" y="1"/>
                  </a:lnTo>
                  <a:lnTo>
                    <a:pt x="7295" y="2381"/>
                  </a:lnTo>
                  <a:cubicBezTo>
                    <a:pt x="7295" y="2617"/>
                    <a:pt x="7115" y="2810"/>
                    <a:pt x="6879" y="2810"/>
                  </a:cubicBezTo>
                  <a:lnTo>
                    <a:pt x="5205" y="2810"/>
                  </a:lnTo>
                  <a:cubicBezTo>
                    <a:pt x="4969" y="2810"/>
                    <a:pt x="4776" y="2617"/>
                    <a:pt x="4776" y="2381"/>
                  </a:cubicBezTo>
                  <a:lnTo>
                    <a:pt x="47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" name="Google Shape;1739;p59"/>
          <p:cNvGrpSpPr/>
          <p:nvPr/>
        </p:nvGrpSpPr>
        <p:grpSpPr>
          <a:xfrm>
            <a:off x="2616821" y="3476199"/>
            <a:ext cx="337054" cy="333547"/>
            <a:chOff x="2616821" y="3476199"/>
            <a:chExt cx="337054" cy="333547"/>
          </a:xfrm>
        </p:grpSpPr>
        <p:sp>
          <p:nvSpPr>
            <p:cNvPr id="1740" name="Google Shape;1740;p59"/>
            <p:cNvSpPr/>
            <p:nvPr/>
          </p:nvSpPr>
          <p:spPr>
            <a:xfrm>
              <a:off x="2655704" y="3476199"/>
              <a:ext cx="39206" cy="55594"/>
            </a:xfrm>
            <a:custGeom>
              <a:avLst/>
              <a:gdLst/>
              <a:ahLst/>
              <a:cxnLst/>
              <a:rect l="l" t="t" r="r" b="b"/>
              <a:pathLst>
                <a:path w="1689" h="2395" extrusionOk="0">
                  <a:moveTo>
                    <a:pt x="429" y="0"/>
                  </a:moveTo>
                  <a:cubicBezTo>
                    <a:pt x="194" y="0"/>
                    <a:pt x="0" y="194"/>
                    <a:pt x="0" y="415"/>
                  </a:cubicBezTo>
                  <a:lnTo>
                    <a:pt x="0" y="2395"/>
                  </a:lnTo>
                  <a:lnTo>
                    <a:pt x="1689" y="1052"/>
                  </a:lnTo>
                  <a:lnTo>
                    <a:pt x="1689" y="415"/>
                  </a:lnTo>
                  <a:cubicBezTo>
                    <a:pt x="1689" y="194"/>
                    <a:pt x="1495" y="0"/>
                    <a:pt x="1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9"/>
            <p:cNvSpPr/>
            <p:nvPr/>
          </p:nvSpPr>
          <p:spPr>
            <a:xfrm>
              <a:off x="2737299" y="3639088"/>
              <a:ext cx="45659" cy="90947"/>
            </a:xfrm>
            <a:custGeom>
              <a:avLst/>
              <a:gdLst/>
              <a:ahLst/>
              <a:cxnLst/>
              <a:rect l="l" t="t" r="r" b="b"/>
              <a:pathLst>
                <a:path w="1967" h="3918" extrusionOk="0">
                  <a:moveTo>
                    <a:pt x="1" y="1"/>
                  </a:moveTo>
                  <a:lnTo>
                    <a:pt x="1" y="3918"/>
                  </a:lnTo>
                  <a:lnTo>
                    <a:pt x="1966" y="3918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9"/>
            <p:cNvSpPr/>
            <p:nvPr/>
          </p:nvSpPr>
          <p:spPr>
            <a:xfrm>
              <a:off x="2746932" y="3547836"/>
              <a:ext cx="22841" cy="19545"/>
            </a:xfrm>
            <a:custGeom>
              <a:avLst/>
              <a:gdLst/>
              <a:ahLst/>
              <a:cxnLst/>
              <a:rect l="l" t="t" r="r" b="b"/>
              <a:pathLst>
                <a:path w="984" h="842" extrusionOk="0">
                  <a:moveTo>
                    <a:pt x="568" y="1"/>
                  </a:moveTo>
                  <a:cubicBezTo>
                    <a:pt x="181" y="1"/>
                    <a:pt x="1" y="458"/>
                    <a:pt x="264" y="720"/>
                  </a:cubicBezTo>
                  <a:cubicBezTo>
                    <a:pt x="348" y="804"/>
                    <a:pt x="451" y="842"/>
                    <a:pt x="553" y="842"/>
                  </a:cubicBezTo>
                  <a:cubicBezTo>
                    <a:pt x="772" y="842"/>
                    <a:pt x="984" y="671"/>
                    <a:pt x="984" y="416"/>
                  </a:cubicBezTo>
                  <a:cubicBezTo>
                    <a:pt x="984" y="181"/>
                    <a:pt x="790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9"/>
            <p:cNvSpPr/>
            <p:nvPr/>
          </p:nvSpPr>
          <p:spPr>
            <a:xfrm>
              <a:off x="2616821" y="3476269"/>
              <a:ext cx="286930" cy="253759"/>
            </a:xfrm>
            <a:custGeom>
              <a:avLst/>
              <a:gdLst/>
              <a:ahLst/>
              <a:cxnLst/>
              <a:rect l="l" t="t" r="r" b="b"/>
              <a:pathLst>
                <a:path w="12361" h="10932" extrusionOk="0">
                  <a:moveTo>
                    <a:pt x="6164" y="2237"/>
                  </a:moveTo>
                  <a:cubicBezTo>
                    <a:pt x="6814" y="2237"/>
                    <a:pt x="7433" y="2741"/>
                    <a:pt x="7433" y="3499"/>
                  </a:cubicBezTo>
                  <a:cubicBezTo>
                    <a:pt x="7433" y="4205"/>
                    <a:pt x="6866" y="4772"/>
                    <a:pt x="6173" y="4772"/>
                  </a:cubicBezTo>
                  <a:cubicBezTo>
                    <a:pt x="5039" y="4772"/>
                    <a:pt x="4485" y="3402"/>
                    <a:pt x="5274" y="2613"/>
                  </a:cubicBezTo>
                  <a:cubicBezTo>
                    <a:pt x="5534" y="2353"/>
                    <a:pt x="5853" y="2237"/>
                    <a:pt x="6164" y="2237"/>
                  </a:cubicBezTo>
                  <a:close/>
                  <a:moveTo>
                    <a:pt x="6173" y="1"/>
                  </a:moveTo>
                  <a:cubicBezTo>
                    <a:pt x="6080" y="1"/>
                    <a:pt x="5987" y="32"/>
                    <a:pt x="5911" y="94"/>
                  </a:cubicBezTo>
                  <a:lnTo>
                    <a:pt x="305" y="4579"/>
                  </a:lnTo>
                  <a:cubicBezTo>
                    <a:pt x="1" y="4860"/>
                    <a:pt x="247" y="5307"/>
                    <a:pt x="580" y="5307"/>
                  </a:cubicBezTo>
                  <a:cubicBezTo>
                    <a:pt x="656" y="5307"/>
                    <a:pt x="737" y="5283"/>
                    <a:pt x="817" y="5229"/>
                  </a:cubicBezTo>
                  <a:lnTo>
                    <a:pt x="1537" y="4662"/>
                  </a:lnTo>
                  <a:lnTo>
                    <a:pt x="1537" y="10087"/>
                  </a:lnTo>
                  <a:lnTo>
                    <a:pt x="1121" y="10087"/>
                  </a:lnTo>
                  <a:cubicBezTo>
                    <a:pt x="554" y="10087"/>
                    <a:pt x="554" y="10932"/>
                    <a:pt x="1121" y="10932"/>
                  </a:cubicBezTo>
                  <a:lnTo>
                    <a:pt x="4346" y="10932"/>
                  </a:lnTo>
                  <a:lnTo>
                    <a:pt x="4346" y="6586"/>
                  </a:lnTo>
                  <a:cubicBezTo>
                    <a:pt x="4346" y="6350"/>
                    <a:pt x="4540" y="6170"/>
                    <a:pt x="4762" y="6170"/>
                  </a:cubicBezTo>
                  <a:lnTo>
                    <a:pt x="7585" y="6170"/>
                  </a:lnTo>
                  <a:cubicBezTo>
                    <a:pt x="7807" y="6170"/>
                    <a:pt x="8001" y="6350"/>
                    <a:pt x="8001" y="6586"/>
                  </a:cubicBezTo>
                  <a:lnTo>
                    <a:pt x="8001" y="10932"/>
                  </a:lnTo>
                  <a:lnTo>
                    <a:pt x="8360" y="10932"/>
                  </a:lnTo>
                  <a:cubicBezTo>
                    <a:pt x="8554" y="8842"/>
                    <a:pt x="10201" y="7042"/>
                    <a:pt x="10810" y="6447"/>
                  </a:cubicBezTo>
                  <a:lnTo>
                    <a:pt x="10810" y="4662"/>
                  </a:lnTo>
                  <a:lnTo>
                    <a:pt x="11530" y="5229"/>
                  </a:lnTo>
                  <a:cubicBezTo>
                    <a:pt x="11599" y="5298"/>
                    <a:pt x="11696" y="5326"/>
                    <a:pt x="11779" y="5326"/>
                  </a:cubicBezTo>
                  <a:cubicBezTo>
                    <a:pt x="12181" y="5326"/>
                    <a:pt x="12360" y="4828"/>
                    <a:pt x="12042" y="4579"/>
                  </a:cubicBezTo>
                  <a:lnTo>
                    <a:pt x="6436" y="94"/>
                  </a:lnTo>
                  <a:cubicBezTo>
                    <a:pt x="6360" y="32"/>
                    <a:pt x="6267" y="1"/>
                    <a:pt x="6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9"/>
            <p:cNvSpPr/>
            <p:nvPr/>
          </p:nvSpPr>
          <p:spPr>
            <a:xfrm>
              <a:off x="2875140" y="3736446"/>
              <a:ext cx="32474" cy="53667"/>
            </a:xfrm>
            <a:custGeom>
              <a:avLst/>
              <a:gdLst/>
              <a:ahLst/>
              <a:cxnLst/>
              <a:rect l="l" t="t" r="r" b="b"/>
              <a:pathLst>
                <a:path w="1399" h="2312" extrusionOk="0">
                  <a:moveTo>
                    <a:pt x="707" y="0"/>
                  </a:moveTo>
                  <a:cubicBezTo>
                    <a:pt x="388" y="388"/>
                    <a:pt x="1" y="1011"/>
                    <a:pt x="1" y="1578"/>
                  </a:cubicBezTo>
                  <a:cubicBezTo>
                    <a:pt x="1" y="2077"/>
                    <a:pt x="236" y="2312"/>
                    <a:pt x="707" y="2312"/>
                  </a:cubicBezTo>
                  <a:cubicBezTo>
                    <a:pt x="1177" y="2312"/>
                    <a:pt x="1399" y="2077"/>
                    <a:pt x="1399" y="1578"/>
                  </a:cubicBezTo>
                  <a:cubicBezTo>
                    <a:pt x="1399" y="1011"/>
                    <a:pt x="1011" y="388"/>
                    <a:pt x="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9"/>
            <p:cNvSpPr/>
            <p:nvPr/>
          </p:nvSpPr>
          <p:spPr>
            <a:xfrm>
              <a:off x="2829526" y="3633749"/>
              <a:ext cx="124349" cy="175997"/>
            </a:xfrm>
            <a:custGeom>
              <a:avLst/>
              <a:gdLst/>
              <a:ahLst/>
              <a:cxnLst/>
              <a:rect l="l" t="t" r="r" b="b"/>
              <a:pathLst>
                <a:path w="5357" h="7582" extrusionOk="0">
                  <a:moveTo>
                    <a:pt x="2664" y="0"/>
                  </a:moveTo>
                  <a:cubicBezTo>
                    <a:pt x="2566" y="0"/>
                    <a:pt x="2466" y="33"/>
                    <a:pt x="2381" y="106"/>
                  </a:cubicBezTo>
                  <a:cubicBezTo>
                    <a:pt x="2284" y="203"/>
                    <a:pt x="0" y="2279"/>
                    <a:pt x="0" y="4549"/>
                  </a:cubicBezTo>
                  <a:cubicBezTo>
                    <a:pt x="0" y="6335"/>
                    <a:pt x="1094" y="7580"/>
                    <a:pt x="2672" y="7580"/>
                  </a:cubicBezTo>
                  <a:cubicBezTo>
                    <a:pt x="1730" y="7580"/>
                    <a:pt x="1121" y="6957"/>
                    <a:pt x="1121" y="6002"/>
                  </a:cubicBezTo>
                  <a:cubicBezTo>
                    <a:pt x="1121" y="4715"/>
                    <a:pt x="2325" y="3539"/>
                    <a:pt x="2367" y="3483"/>
                  </a:cubicBezTo>
                  <a:cubicBezTo>
                    <a:pt x="2450" y="3407"/>
                    <a:pt x="2557" y="3369"/>
                    <a:pt x="2665" y="3369"/>
                  </a:cubicBezTo>
                  <a:cubicBezTo>
                    <a:pt x="2772" y="3369"/>
                    <a:pt x="2879" y="3407"/>
                    <a:pt x="2962" y="3483"/>
                  </a:cubicBezTo>
                  <a:cubicBezTo>
                    <a:pt x="3018" y="3539"/>
                    <a:pt x="4208" y="4715"/>
                    <a:pt x="4208" y="6002"/>
                  </a:cubicBezTo>
                  <a:cubicBezTo>
                    <a:pt x="4208" y="6957"/>
                    <a:pt x="3599" y="7580"/>
                    <a:pt x="2672" y="7580"/>
                  </a:cubicBezTo>
                  <a:cubicBezTo>
                    <a:pt x="2702" y="7581"/>
                    <a:pt x="2733" y="7582"/>
                    <a:pt x="2764" y="7582"/>
                  </a:cubicBezTo>
                  <a:cubicBezTo>
                    <a:pt x="3465" y="7582"/>
                    <a:pt x="4147" y="7281"/>
                    <a:pt x="4651" y="6777"/>
                  </a:cubicBezTo>
                  <a:cubicBezTo>
                    <a:pt x="5108" y="6251"/>
                    <a:pt x="5357" y="5559"/>
                    <a:pt x="5343" y="4867"/>
                  </a:cubicBezTo>
                  <a:cubicBezTo>
                    <a:pt x="5343" y="3829"/>
                    <a:pt x="4554" y="2874"/>
                    <a:pt x="3890" y="2279"/>
                  </a:cubicBezTo>
                  <a:lnTo>
                    <a:pt x="3890" y="2265"/>
                  </a:lnTo>
                  <a:cubicBezTo>
                    <a:pt x="3377" y="1795"/>
                    <a:pt x="3087" y="1116"/>
                    <a:pt x="3087" y="424"/>
                  </a:cubicBezTo>
                  <a:cubicBezTo>
                    <a:pt x="3087" y="166"/>
                    <a:pt x="2882" y="0"/>
                    <a:pt x="2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6" name="Google Shape;1746;p59"/>
          <p:cNvGrpSpPr/>
          <p:nvPr/>
        </p:nvGrpSpPr>
        <p:grpSpPr>
          <a:xfrm>
            <a:off x="3322068" y="3476199"/>
            <a:ext cx="342205" cy="333518"/>
            <a:chOff x="3322068" y="3476199"/>
            <a:chExt cx="342205" cy="333518"/>
          </a:xfrm>
        </p:grpSpPr>
        <p:sp>
          <p:nvSpPr>
            <p:cNvPr id="1747" name="Google Shape;1747;p59"/>
            <p:cNvSpPr/>
            <p:nvPr/>
          </p:nvSpPr>
          <p:spPr>
            <a:xfrm>
              <a:off x="3322068" y="3497811"/>
              <a:ext cx="242919" cy="311906"/>
            </a:xfrm>
            <a:custGeom>
              <a:avLst/>
              <a:gdLst/>
              <a:ahLst/>
              <a:cxnLst/>
              <a:rect l="l" t="t" r="r" b="b"/>
              <a:pathLst>
                <a:path w="10465" h="13437" extrusionOk="0">
                  <a:moveTo>
                    <a:pt x="3176" y="1"/>
                  </a:moveTo>
                  <a:cubicBezTo>
                    <a:pt x="3009" y="1"/>
                    <a:pt x="2841" y="44"/>
                    <a:pt x="2686" y="135"/>
                  </a:cubicBezTo>
                  <a:lnTo>
                    <a:pt x="1717" y="689"/>
                  </a:lnTo>
                  <a:cubicBezTo>
                    <a:pt x="444" y="1422"/>
                    <a:pt x="1" y="3055"/>
                    <a:pt x="734" y="4329"/>
                  </a:cubicBezTo>
                  <a:lnTo>
                    <a:pt x="5233" y="12094"/>
                  </a:lnTo>
                  <a:cubicBezTo>
                    <a:pt x="5701" y="12920"/>
                    <a:pt x="6581" y="13432"/>
                    <a:pt x="7531" y="13436"/>
                  </a:cubicBezTo>
                  <a:lnTo>
                    <a:pt x="7531" y="13436"/>
                  </a:lnTo>
                  <a:cubicBezTo>
                    <a:pt x="8001" y="13422"/>
                    <a:pt x="8458" y="13311"/>
                    <a:pt x="8859" y="13076"/>
                  </a:cubicBezTo>
                  <a:lnTo>
                    <a:pt x="9842" y="12509"/>
                  </a:lnTo>
                  <a:cubicBezTo>
                    <a:pt x="10312" y="12246"/>
                    <a:pt x="10464" y="11637"/>
                    <a:pt x="10202" y="11166"/>
                  </a:cubicBezTo>
                  <a:lnTo>
                    <a:pt x="8790" y="8744"/>
                  </a:lnTo>
                  <a:cubicBezTo>
                    <a:pt x="8613" y="8428"/>
                    <a:pt x="8281" y="8256"/>
                    <a:pt x="7944" y="8256"/>
                  </a:cubicBezTo>
                  <a:cubicBezTo>
                    <a:pt x="7778" y="8256"/>
                    <a:pt x="7611" y="8298"/>
                    <a:pt x="7461" y="8384"/>
                  </a:cubicBezTo>
                  <a:lnTo>
                    <a:pt x="6852" y="8730"/>
                  </a:lnTo>
                  <a:lnTo>
                    <a:pt x="4457" y="4606"/>
                  </a:lnTo>
                  <a:lnTo>
                    <a:pt x="5066" y="4260"/>
                  </a:lnTo>
                  <a:cubicBezTo>
                    <a:pt x="5537" y="3983"/>
                    <a:pt x="5703" y="3388"/>
                    <a:pt x="5426" y="2917"/>
                  </a:cubicBezTo>
                  <a:lnTo>
                    <a:pt x="4028" y="495"/>
                  </a:lnTo>
                  <a:cubicBezTo>
                    <a:pt x="3843" y="179"/>
                    <a:pt x="3514" y="1"/>
                    <a:pt x="3176" y="1"/>
                  </a:cubicBezTo>
                  <a:close/>
                  <a:moveTo>
                    <a:pt x="7531" y="13436"/>
                  </a:moveTo>
                  <a:lnTo>
                    <a:pt x="7531" y="13436"/>
                  </a:lnTo>
                  <a:cubicBezTo>
                    <a:pt x="7531" y="13436"/>
                    <a:pt x="7531" y="13436"/>
                    <a:pt x="7530" y="13436"/>
                  </a:cubicBezTo>
                  <a:lnTo>
                    <a:pt x="7544" y="13436"/>
                  </a:lnTo>
                  <a:cubicBezTo>
                    <a:pt x="7540" y="13436"/>
                    <a:pt x="7535" y="13436"/>
                    <a:pt x="7531" y="13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9"/>
            <p:cNvSpPr/>
            <p:nvPr/>
          </p:nvSpPr>
          <p:spPr>
            <a:xfrm>
              <a:off x="3475323" y="3476199"/>
              <a:ext cx="188950" cy="162905"/>
            </a:xfrm>
            <a:custGeom>
              <a:avLst/>
              <a:gdLst/>
              <a:ahLst/>
              <a:cxnLst/>
              <a:rect l="l" t="t" r="r" b="b"/>
              <a:pathLst>
                <a:path w="8140" h="7018" extrusionOk="0">
                  <a:moveTo>
                    <a:pt x="5482" y="1758"/>
                  </a:moveTo>
                  <a:cubicBezTo>
                    <a:pt x="6036" y="1758"/>
                    <a:pt x="6036" y="2602"/>
                    <a:pt x="5482" y="2602"/>
                  </a:cubicBezTo>
                  <a:lnTo>
                    <a:pt x="2672" y="2602"/>
                  </a:lnTo>
                  <a:cubicBezTo>
                    <a:pt x="2105" y="2602"/>
                    <a:pt x="2105" y="1758"/>
                    <a:pt x="2672" y="1758"/>
                  </a:cubicBezTo>
                  <a:close/>
                  <a:moveTo>
                    <a:pt x="5482" y="3862"/>
                  </a:moveTo>
                  <a:cubicBezTo>
                    <a:pt x="6008" y="3890"/>
                    <a:pt x="6008" y="4665"/>
                    <a:pt x="5482" y="4706"/>
                  </a:cubicBezTo>
                  <a:lnTo>
                    <a:pt x="2672" y="4706"/>
                  </a:lnTo>
                  <a:cubicBezTo>
                    <a:pt x="2146" y="4665"/>
                    <a:pt x="2146" y="3890"/>
                    <a:pt x="2672" y="3862"/>
                  </a:cubicBezTo>
                  <a:close/>
                  <a:moveTo>
                    <a:pt x="4075" y="0"/>
                  </a:moveTo>
                  <a:cubicBezTo>
                    <a:pt x="3080" y="0"/>
                    <a:pt x="2084" y="305"/>
                    <a:pt x="1233" y="914"/>
                  </a:cubicBezTo>
                  <a:cubicBezTo>
                    <a:pt x="444" y="1523"/>
                    <a:pt x="1" y="2339"/>
                    <a:pt x="1" y="3225"/>
                  </a:cubicBezTo>
                  <a:cubicBezTo>
                    <a:pt x="15" y="4000"/>
                    <a:pt x="347" y="4748"/>
                    <a:pt x="928" y="5274"/>
                  </a:cubicBezTo>
                  <a:lnTo>
                    <a:pt x="582" y="6478"/>
                  </a:lnTo>
                  <a:cubicBezTo>
                    <a:pt x="499" y="6755"/>
                    <a:pt x="707" y="7018"/>
                    <a:pt x="984" y="7018"/>
                  </a:cubicBezTo>
                  <a:cubicBezTo>
                    <a:pt x="1039" y="7018"/>
                    <a:pt x="1080" y="7004"/>
                    <a:pt x="1136" y="6990"/>
                  </a:cubicBezTo>
                  <a:lnTo>
                    <a:pt x="2921" y="6326"/>
                  </a:lnTo>
                  <a:cubicBezTo>
                    <a:pt x="3256" y="6400"/>
                    <a:pt x="3603" y="6452"/>
                    <a:pt x="3950" y="6452"/>
                  </a:cubicBezTo>
                  <a:cubicBezTo>
                    <a:pt x="3990" y="6452"/>
                    <a:pt x="4030" y="6452"/>
                    <a:pt x="4070" y="6450"/>
                  </a:cubicBezTo>
                  <a:cubicBezTo>
                    <a:pt x="4091" y="6450"/>
                    <a:pt x="4113" y="6451"/>
                    <a:pt x="4134" y="6451"/>
                  </a:cubicBezTo>
                  <a:cubicBezTo>
                    <a:pt x="5136" y="6451"/>
                    <a:pt x="6108" y="6133"/>
                    <a:pt x="6908" y="5537"/>
                  </a:cubicBezTo>
                  <a:cubicBezTo>
                    <a:pt x="7696" y="4928"/>
                    <a:pt x="8139" y="4097"/>
                    <a:pt x="8139" y="3225"/>
                  </a:cubicBezTo>
                  <a:cubicBezTo>
                    <a:pt x="8139" y="2339"/>
                    <a:pt x="7696" y="1509"/>
                    <a:pt x="6908" y="900"/>
                  </a:cubicBezTo>
                  <a:lnTo>
                    <a:pt x="6908" y="914"/>
                  </a:lnTo>
                  <a:cubicBezTo>
                    <a:pt x="6063" y="305"/>
                    <a:pt x="5070" y="0"/>
                    <a:pt x="4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9" name="Google Shape;1749;p59"/>
          <p:cNvGrpSpPr/>
          <p:nvPr/>
        </p:nvGrpSpPr>
        <p:grpSpPr>
          <a:xfrm>
            <a:off x="4066499" y="3476199"/>
            <a:ext cx="338053" cy="333521"/>
            <a:chOff x="4066499" y="3476199"/>
            <a:chExt cx="338053" cy="333521"/>
          </a:xfrm>
        </p:grpSpPr>
        <p:sp>
          <p:nvSpPr>
            <p:cNvPr id="1750" name="Google Shape;1750;p59"/>
            <p:cNvSpPr/>
            <p:nvPr/>
          </p:nvSpPr>
          <p:spPr>
            <a:xfrm>
              <a:off x="4105730" y="3555543"/>
              <a:ext cx="39206" cy="55617"/>
            </a:xfrm>
            <a:custGeom>
              <a:avLst/>
              <a:gdLst/>
              <a:ahLst/>
              <a:cxnLst/>
              <a:rect l="l" t="t" r="r" b="b"/>
              <a:pathLst>
                <a:path w="1689" h="2396" extrusionOk="0">
                  <a:moveTo>
                    <a:pt x="415" y="1"/>
                  </a:moveTo>
                  <a:cubicBezTo>
                    <a:pt x="194" y="1"/>
                    <a:pt x="0" y="195"/>
                    <a:pt x="0" y="430"/>
                  </a:cubicBezTo>
                  <a:lnTo>
                    <a:pt x="0" y="2395"/>
                  </a:lnTo>
                  <a:lnTo>
                    <a:pt x="1689" y="1053"/>
                  </a:lnTo>
                  <a:lnTo>
                    <a:pt x="1689" y="430"/>
                  </a:lnTo>
                  <a:cubicBezTo>
                    <a:pt x="1675" y="195"/>
                    <a:pt x="1495" y="1"/>
                    <a:pt x="1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9"/>
            <p:cNvSpPr/>
            <p:nvPr/>
          </p:nvSpPr>
          <p:spPr>
            <a:xfrm>
              <a:off x="4196657" y="3627203"/>
              <a:ext cx="23143" cy="19545"/>
            </a:xfrm>
            <a:custGeom>
              <a:avLst/>
              <a:gdLst/>
              <a:ahLst/>
              <a:cxnLst/>
              <a:rect l="l" t="t" r="r" b="b"/>
              <a:pathLst>
                <a:path w="997" h="842" extrusionOk="0">
                  <a:moveTo>
                    <a:pt x="568" y="0"/>
                  </a:moveTo>
                  <a:cubicBezTo>
                    <a:pt x="194" y="0"/>
                    <a:pt x="0" y="457"/>
                    <a:pt x="277" y="720"/>
                  </a:cubicBezTo>
                  <a:cubicBezTo>
                    <a:pt x="361" y="804"/>
                    <a:pt x="464" y="841"/>
                    <a:pt x="566" y="841"/>
                  </a:cubicBezTo>
                  <a:cubicBezTo>
                    <a:pt x="785" y="841"/>
                    <a:pt x="997" y="670"/>
                    <a:pt x="997" y="416"/>
                  </a:cubicBezTo>
                  <a:cubicBezTo>
                    <a:pt x="997" y="180"/>
                    <a:pt x="803" y="0"/>
                    <a:pt x="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9"/>
            <p:cNvSpPr/>
            <p:nvPr/>
          </p:nvSpPr>
          <p:spPr>
            <a:xfrm>
              <a:off x="4066499" y="3555636"/>
              <a:ext cx="286651" cy="254084"/>
            </a:xfrm>
            <a:custGeom>
              <a:avLst/>
              <a:gdLst/>
              <a:ahLst/>
              <a:cxnLst/>
              <a:rect l="l" t="t" r="r" b="b"/>
              <a:pathLst>
                <a:path w="12349" h="10946" extrusionOk="0">
                  <a:moveTo>
                    <a:pt x="6168" y="2237"/>
                  </a:moveTo>
                  <a:cubicBezTo>
                    <a:pt x="6814" y="2237"/>
                    <a:pt x="7434" y="2745"/>
                    <a:pt x="7434" y="3513"/>
                  </a:cubicBezTo>
                  <a:cubicBezTo>
                    <a:pt x="7434" y="4205"/>
                    <a:pt x="6867" y="4772"/>
                    <a:pt x="6175" y="4772"/>
                  </a:cubicBezTo>
                  <a:cubicBezTo>
                    <a:pt x="5054" y="4772"/>
                    <a:pt x="4486" y="3402"/>
                    <a:pt x="5289" y="2613"/>
                  </a:cubicBezTo>
                  <a:cubicBezTo>
                    <a:pt x="5544" y="2353"/>
                    <a:pt x="5859" y="2237"/>
                    <a:pt x="6168" y="2237"/>
                  </a:cubicBezTo>
                  <a:close/>
                  <a:moveTo>
                    <a:pt x="6182" y="0"/>
                  </a:moveTo>
                  <a:cubicBezTo>
                    <a:pt x="6092" y="0"/>
                    <a:pt x="6002" y="32"/>
                    <a:pt x="5925" y="94"/>
                  </a:cubicBezTo>
                  <a:lnTo>
                    <a:pt x="306" y="4578"/>
                  </a:lnTo>
                  <a:cubicBezTo>
                    <a:pt x="0" y="4873"/>
                    <a:pt x="259" y="5315"/>
                    <a:pt x="599" y="5315"/>
                  </a:cubicBezTo>
                  <a:cubicBezTo>
                    <a:pt x="674" y="5315"/>
                    <a:pt x="754" y="5293"/>
                    <a:pt x="832" y="5243"/>
                  </a:cubicBezTo>
                  <a:lnTo>
                    <a:pt x="1552" y="4661"/>
                  </a:lnTo>
                  <a:lnTo>
                    <a:pt x="1552" y="10101"/>
                  </a:lnTo>
                  <a:lnTo>
                    <a:pt x="1123" y="10101"/>
                  </a:lnTo>
                  <a:cubicBezTo>
                    <a:pt x="569" y="10101"/>
                    <a:pt x="569" y="10931"/>
                    <a:pt x="1123" y="10931"/>
                  </a:cubicBezTo>
                  <a:lnTo>
                    <a:pt x="4361" y="10931"/>
                  </a:lnTo>
                  <a:lnTo>
                    <a:pt x="4361" y="6585"/>
                  </a:lnTo>
                  <a:cubicBezTo>
                    <a:pt x="4348" y="6364"/>
                    <a:pt x="4541" y="6170"/>
                    <a:pt x="4777" y="6170"/>
                  </a:cubicBezTo>
                  <a:lnTo>
                    <a:pt x="7586" y="6170"/>
                  </a:lnTo>
                  <a:cubicBezTo>
                    <a:pt x="7822" y="6170"/>
                    <a:pt x="8002" y="6364"/>
                    <a:pt x="8002" y="6585"/>
                  </a:cubicBezTo>
                  <a:lnTo>
                    <a:pt x="8002" y="10945"/>
                  </a:lnTo>
                  <a:lnTo>
                    <a:pt x="11227" y="10945"/>
                  </a:lnTo>
                  <a:cubicBezTo>
                    <a:pt x="11780" y="10945"/>
                    <a:pt x="11780" y="10101"/>
                    <a:pt x="11227" y="10101"/>
                  </a:cubicBezTo>
                  <a:lnTo>
                    <a:pt x="10811" y="10101"/>
                  </a:lnTo>
                  <a:lnTo>
                    <a:pt x="10811" y="4661"/>
                  </a:lnTo>
                  <a:lnTo>
                    <a:pt x="11531" y="5243"/>
                  </a:lnTo>
                  <a:cubicBezTo>
                    <a:pt x="11609" y="5293"/>
                    <a:pt x="11688" y="5315"/>
                    <a:pt x="11763" y="5315"/>
                  </a:cubicBezTo>
                  <a:cubicBezTo>
                    <a:pt x="12099" y="5315"/>
                    <a:pt x="12349" y="4873"/>
                    <a:pt x="12043" y="4578"/>
                  </a:cubicBezTo>
                  <a:lnTo>
                    <a:pt x="6438" y="94"/>
                  </a:lnTo>
                  <a:cubicBezTo>
                    <a:pt x="6361" y="32"/>
                    <a:pt x="6272" y="0"/>
                    <a:pt x="6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9"/>
            <p:cNvSpPr/>
            <p:nvPr/>
          </p:nvSpPr>
          <p:spPr>
            <a:xfrm>
              <a:off x="4187000" y="3718455"/>
              <a:ext cx="45659" cy="90947"/>
            </a:xfrm>
            <a:custGeom>
              <a:avLst/>
              <a:gdLst/>
              <a:ahLst/>
              <a:cxnLst/>
              <a:rect l="l" t="t" r="r" b="b"/>
              <a:pathLst>
                <a:path w="1967" h="3918" extrusionOk="0">
                  <a:moveTo>
                    <a:pt x="1" y="0"/>
                  </a:moveTo>
                  <a:lnTo>
                    <a:pt x="1" y="3917"/>
                  </a:lnTo>
                  <a:lnTo>
                    <a:pt x="1966" y="3917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9"/>
            <p:cNvSpPr/>
            <p:nvPr/>
          </p:nvSpPr>
          <p:spPr>
            <a:xfrm>
              <a:off x="4290138" y="3476199"/>
              <a:ext cx="114414" cy="148769"/>
            </a:xfrm>
            <a:custGeom>
              <a:avLst/>
              <a:gdLst/>
              <a:ahLst/>
              <a:cxnLst/>
              <a:rect l="l" t="t" r="r" b="b"/>
              <a:pathLst>
                <a:path w="4929" h="6409" extrusionOk="0">
                  <a:moveTo>
                    <a:pt x="3650" y="1"/>
                  </a:moveTo>
                  <a:cubicBezTo>
                    <a:pt x="3568" y="1"/>
                    <a:pt x="3483" y="26"/>
                    <a:pt x="3406" y="83"/>
                  </a:cubicBezTo>
                  <a:lnTo>
                    <a:pt x="236" y="2464"/>
                  </a:lnTo>
                  <a:cubicBezTo>
                    <a:pt x="1" y="2644"/>
                    <a:pt x="15" y="2976"/>
                    <a:pt x="250" y="3142"/>
                  </a:cubicBezTo>
                  <a:lnTo>
                    <a:pt x="1399" y="3973"/>
                  </a:lnTo>
                  <a:lnTo>
                    <a:pt x="873" y="5869"/>
                  </a:lnTo>
                  <a:cubicBezTo>
                    <a:pt x="804" y="6132"/>
                    <a:pt x="997" y="6409"/>
                    <a:pt x="1274" y="6409"/>
                  </a:cubicBezTo>
                  <a:cubicBezTo>
                    <a:pt x="1357" y="6409"/>
                    <a:pt x="1454" y="6367"/>
                    <a:pt x="1523" y="6312"/>
                  </a:cubicBezTo>
                  <a:lnTo>
                    <a:pt x="4693" y="3945"/>
                  </a:lnTo>
                  <a:cubicBezTo>
                    <a:pt x="4928" y="3765"/>
                    <a:pt x="4928" y="3433"/>
                    <a:pt x="4693" y="3253"/>
                  </a:cubicBezTo>
                  <a:lnTo>
                    <a:pt x="3544" y="2436"/>
                  </a:lnTo>
                  <a:lnTo>
                    <a:pt x="4070" y="540"/>
                  </a:lnTo>
                  <a:cubicBezTo>
                    <a:pt x="4144" y="247"/>
                    <a:pt x="3908" y="1"/>
                    <a:pt x="3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" name="Google Shape;1755;p59"/>
          <p:cNvGrpSpPr/>
          <p:nvPr/>
        </p:nvGrpSpPr>
        <p:grpSpPr>
          <a:xfrm>
            <a:off x="4744471" y="3476199"/>
            <a:ext cx="333525" cy="333519"/>
            <a:chOff x="4744471" y="3476199"/>
            <a:chExt cx="333525" cy="333519"/>
          </a:xfrm>
        </p:grpSpPr>
        <p:sp>
          <p:nvSpPr>
            <p:cNvPr id="1756" name="Google Shape;1756;p59"/>
            <p:cNvSpPr/>
            <p:nvPr/>
          </p:nvSpPr>
          <p:spPr>
            <a:xfrm>
              <a:off x="4862372" y="3640087"/>
              <a:ext cx="34401" cy="32590"/>
            </a:xfrm>
            <a:custGeom>
              <a:avLst/>
              <a:gdLst/>
              <a:ahLst/>
              <a:cxnLst/>
              <a:rect l="l" t="t" r="r" b="b"/>
              <a:pathLst>
                <a:path w="1482" h="1404" extrusionOk="0">
                  <a:moveTo>
                    <a:pt x="714" y="0"/>
                  </a:moveTo>
                  <a:cubicBezTo>
                    <a:pt x="351" y="0"/>
                    <a:pt x="1" y="283"/>
                    <a:pt x="1" y="705"/>
                  </a:cubicBezTo>
                  <a:cubicBezTo>
                    <a:pt x="1" y="1127"/>
                    <a:pt x="351" y="1403"/>
                    <a:pt x="715" y="1403"/>
                  </a:cubicBezTo>
                  <a:cubicBezTo>
                    <a:pt x="887" y="1403"/>
                    <a:pt x="1063" y="1341"/>
                    <a:pt x="1205" y="1203"/>
                  </a:cubicBezTo>
                  <a:cubicBezTo>
                    <a:pt x="1482" y="926"/>
                    <a:pt x="1482" y="484"/>
                    <a:pt x="1205" y="207"/>
                  </a:cubicBezTo>
                  <a:cubicBezTo>
                    <a:pt x="1063" y="64"/>
                    <a:pt x="887" y="0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9"/>
            <p:cNvSpPr/>
            <p:nvPr/>
          </p:nvSpPr>
          <p:spPr>
            <a:xfrm>
              <a:off x="4928251" y="3476199"/>
              <a:ext cx="149744" cy="188927"/>
            </a:xfrm>
            <a:custGeom>
              <a:avLst/>
              <a:gdLst/>
              <a:ahLst/>
              <a:cxnLst/>
              <a:rect l="l" t="t" r="r" b="b"/>
              <a:pathLst>
                <a:path w="6451" h="8139" extrusionOk="0">
                  <a:moveTo>
                    <a:pt x="4428" y="2837"/>
                  </a:moveTo>
                  <a:cubicBezTo>
                    <a:pt x="4757" y="2837"/>
                    <a:pt x="5037" y="3265"/>
                    <a:pt x="4720" y="3571"/>
                  </a:cubicBezTo>
                  <a:lnTo>
                    <a:pt x="3128" y="5163"/>
                  </a:lnTo>
                  <a:cubicBezTo>
                    <a:pt x="3052" y="5239"/>
                    <a:pt x="2945" y="5277"/>
                    <a:pt x="2838" y="5277"/>
                  </a:cubicBezTo>
                  <a:cubicBezTo>
                    <a:pt x="2731" y="5277"/>
                    <a:pt x="2623" y="5239"/>
                    <a:pt x="2547" y="5163"/>
                  </a:cubicBezTo>
                  <a:lnTo>
                    <a:pt x="1744" y="4360"/>
                  </a:lnTo>
                  <a:cubicBezTo>
                    <a:pt x="1455" y="4060"/>
                    <a:pt x="1738" y="3645"/>
                    <a:pt x="2060" y="3645"/>
                  </a:cubicBezTo>
                  <a:cubicBezTo>
                    <a:pt x="2154" y="3645"/>
                    <a:pt x="2252" y="3680"/>
                    <a:pt x="2340" y="3765"/>
                  </a:cubicBezTo>
                  <a:lnTo>
                    <a:pt x="2838" y="4263"/>
                  </a:lnTo>
                  <a:lnTo>
                    <a:pt x="4125" y="2976"/>
                  </a:lnTo>
                  <a:cubicBezTo>
                    <a:pt x="4220" y="2878"/>
                    <a:pt x="4326" y="2837"/>
                    <a:pt x="4428" y="2837"/>
                  </a:cubicBezTo>
                  <a:close/>
                  <a:moveTo>
                    <a:pt x="2104" y="0"/>
                  </a:moveTo>
                  <a:cubicBezTo>
                    <a:pt x="1938" y="0"/>
                    <a:pt x="1800" y="83"/>
                    <a:pt x="1717" y="236"/>
                  </a:cubicBezTo>
                  <a:lnTo>
                    <a:pt x="1661" y="346"/>
                  </a:lnTo>
                  <a:cubicBezTo>
                    <a:pt x="1426" y="831"/>
                    <a:pt x="942" y="1121"/>
                    <a:pt x="416" y="1121"/>
                  </a:cubicBezTo>
                  <a:cubicBezTo>
                    <a:pt x="180" y="1121"/>
                    <a:pt x="0" y="1315"/>
                    <a:pt x="0" y="1550"/>
                  </a:cubicBezTo>
                  <a:lnTo>
                    <a:pt x="0" y="3945"/>
                  </a:lnTo>
                  <a:cubicBezTo>
                    <a:pt x="0" y="5869"/>
                    <a:pt x="1260" y="7557"/>
                    <a:pt x="3101" y="8111"/>
                  </a:cubicBezTo>
                  <a:cubicBezTo>
                    <a:pt x="3142" y="8125"/>
                    <a:pt x="3184" y="8139"/>
                    <a:pt x="3225" y="8139"/>
                  </a:cubicBezTo>
                  <a:cubicBezTo>
                    <a:pt x="3267" y="8139"/>
                    <a:pt x="3308" y="8125"/>
                    <a:pt x="3336" y="8111"/>
                  </a:cubicBezTo>
                  <a:cubicBezTo>
                    <a:pt x="5191" y="7557"/>
                    <a:pt x="6450" y="5869"/>
                    <a:pt x="6450" y="3945"/>
                  </a:cubicBezTo>
                  <a:lnTo>
                    <a:pt x="6450" y="1537"/>
                  </a:lnTo>
                  <a:cubicBezTo>
                    <a:pt x="6450" y="1315"/>
                    <a:pt x="6257" y="1121"/>
                    <a:pt x="6035" y="1121"/>
                  </a:cubicBezTo>
                  <a:cubicBezTo>
                    <a:pt x="5495" y="1121"/>
                    <a:pt x="5011" y="831"/>
                    <a:pt x="4789" y="346"/>
                  </a:cubicBezTo>
                  <a:lnTo>
                    <a:pt x="4720" y="236"/>
                  </a:lnTo>
                  <a:cubicBezTo>
                    <a:pt x="4651" y="83"/>
                    <a:pt x="4513" y="0"/>
                    <a:pt x="4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9"/>
            <p:cNvSpPr/>
            <p:nvPr/>
          </p:nvSpPr>
          <p:spPr>
            <a:xfrm>
              <a:off x="4744471" y="3529521"/>
              <a:ext cx="268290" cy="280198"/>
            </a:xfrm>
            <a:custGeom>
              <a:avLst/>
              <a:gdLst/>
              <a:ahLst/>
              <a:cxnLst/>
              <a:rect l="l" t="t" r="r" b="b"/>
              <a:pathLst>
                <a:path w="11558" h="12071" extrusionOk="0">
                  <a:moveTo>
                    <a:pt x="429" y="1"/>
                  </a:moveTo>
                  <a:cubicBezTo>
                    <a:pt x="194" y="1"/>
                    <a:pt x="0" y="195"/>
                    <a:pt x="14" y="430"/>
                  </a:cubicBezTo>
                  <a:lnTo>
                    <a:pt x="14" y="10520"/>
                  </a:lnTo>
                  <a:cubicBezTo>
                    <a:pt x="0" y="10755"/>
                    <a:pt x="194" y="10949"/>
                    <a:pt x="429" y="10949"/>
                  </a:cubicBezTo>
                  <a:lnTo>
                    <a:pt x="845" y="10949"/>
                  </a:lnTo>
                  <a:lnTo>
                    <a:pt x="845" y="11641"/>
                  </a:lnTo>
                  <a:cubicBezTo>
                    <a:pt x="845" y="11876"/>
                    <a:pt x="1038" y="12070"/>
                    <a:pt x="1274" y="12070"/>
                  </a:cubicBezTo>
                  <a:lnTo>
                    <a:pt x="2395" y="12070"/>
                  </a:lnTo>
                  <a:cubicBezTo>
                    <a:pt x="2547" y="12056"/>
                    <a:pt x="2699" y="11973"/>
                    <a:pt x="2768" y="11835"/>
                  </a:cubicBezTo>
                  <a:lnTo>
                    <a:pt x="3211" y="10949"/>
                  </a:lnTo>
                  <a:lnTo>
                    <a:pt x="8360" y="10949"/>
                  </a:lnTo>
                  <a:lnTo>
                    <a:pt x="8803" y="11835"/>
                  </a:lnTo>
                  <a:cubicBezTo>
                    <a:pt x="8872" y="11973"/>
                    <a:pt x="9025" y="12056"/>
                    <a:pt x="9177" y="12070"/>
                  </a:cubicBezTo>
                  <a:lnTo>
                    <a:pt x="10298" y="12070"/>
                  </a:lnTo>
                  <a:cubicBezTo>
                    <a:pt x="10533" y="12070"/>
                    <a:pt x="10727" y="11876"/>
                    <a:pt x="10727" y="11641"/>
                  </a:cubicBezTo>
                  <a:lnTo>
                    <a:pt x="10727" y="10949"/>
                  </a:lnTo>
                  <a:lnTo>
                    <a:pt x="11142" y="10949"/>
                  </a:lnTo>
                  <a:cubicBezTo>
                    <a:pt x="11378" y="10949"/>
                    <a:pt x="11558" y="10755"/>
                    <a:pt x="11558" y="10520"/>
                  </a:cubicBezTo>
                  <a:lnTo>
                    <a:pt x="11558" y="6603"/>
                  </a:lnTo>
                  <a:lnTo>
                    <a:pt x="11502" y="6631"/>
                  </a:lnTo>
                  <a:cubicBezTo>
                    <a:pt x="11392" y="6658"/>
                    <a:pt x="11267" y="6672"/>
                    <a:pt x="11142" y="6672"/>
                  </a:cubicBezTo>
                  <a:cubicBezTo>
                    <a:pt x="11018" y="6672"/>
                    <a:pt x="10893" y="6658"/>
                    <a:pt x="10783" y="6631"/>
                  </a:cubicBezTo>
                  <a:cubicBezTo>
                    <a:pt x="10464" y="6534"/>
                    <a:pt x="10173" y="6409"/>
                    <a:pt x="9883" y="6257"/>
                  </a:cubicBezTo>
                  <a:lnTo>
                    <a:pt x="9883" y="8845"/>
                  </a:lnTo>
                  <a:cubicBezTo>
                    <a:pt x="9883" y="9067"/>
                    <a:pt x="9689" y="9260"/>
                    <a:pt x="9454" y="9260"/>
                  </a:cubicBezTo>
                  <a:lnTo>
                    <a:pt x="2118" y="9260"/>
                  </a:lnTo>
                  <a:cubicBezTo>
                    <a:pt x="1883" y="9260"/>
                    <a:pt x="1689" y="9067"/>
                    <a:pt x="1689" y="8845"/>
                  </a:cubicBezTo>
                  <a:lnTo>
                    <a:pt x="1689" y="2105"/>
                  </a:lnTo>
                  <a:cubicBezTo>
                    <a:pt x="1689" y="1869"/>
                    <a:pt x="1883" y="1689"/>
                    <a:pt x="2118" y="1689"/>
                  </a:cubicBezTo>
                  <a:lnTo>
                    <a:pt x="7073" y="1689"/>
                  </a:lnTo>
                  <a:lnTo>
                    <a:pt x="70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9"/>
            <p:cNvSpPr/>
            <p:nvPr/>
          </p:nvSpPr>
          <p:spPr>
            <a:xfrm>
              <a:off x="4803270" y="3588321"/>
              <a:ext cx="151021" cy="136582"/>
            </a:xfrm>
            <a:custGeom>
              <a:avLst/>
              <a:gdLst/>
              <a:ahLst/>
              <a:cxnLst/>
              <a:rect l="l" t="t" r="r" b="b"/>
              <a:pathLst>
                <a:path w="6506" h="5884" extrusionOk="0">
                  <a:moveTo>
                    <a:pt x="4645" y="1113"/>
                  </a:moveTo>
                  <a:cubicBezTo>
                    <a:pt x="4972" y="1113"/>
                    <a:pt x="5249" y="1534"/>
                    <a:pt x="4941" y="1842"/>
                  </a:cubicBezTo>
                  <a:lnTo>
                    <a:pt x="4595" y="2188"/>
                  </a:lnTo>
                  <a:cubicBezTo>
                    <a:pt x="4858" y="2658"/>
                    <a:pt x="4858" y="3226"/>
                    <a:pt x="4595" y="3696"/>
                  </a:cubicBezTo>
                  <a:lnTo>
                    <a:pt x="4941" y="4042"/>
                  </a:lnTo>
                  <a:cubicBezTo>
                    <a:pt x="5251" y="4341"/>
                    <a:pt x="4968" y="4763"/>
                    <a:pt x="4638" y="4763"/>
                  </a:cubicBezTo>
                  <a:cubicBezTo>
                    <a:pt x="4540" y="4763"/>
                    <a:pt x="4438" y="4726"/>
                    <a:pt x="4346" y="4637"/>
                  </a:cubicBezTo>
                  <a:lnTo>
                    <a:pt x="4000" y="4291"/>
                  </a:lnTo>
                  <a:cubicBezTo>
                    <a:pt x="3765" y="4416"/>
                    <a:pt x="3505" y="4478"/>
                    <a:pt x="3248" y="4478"/>
                  </a:cubicBezTo>
                  <a:cubicBezTo>
                    <a:pt x="2990" y="4478"/>
                    <a:pt x="2734" y="4416"/>
                    <a:pt x="2505" y="4291"/>
                  </a:cubicBezTo>
                  <a:lnTo>
                    <a:pt x="2159" y="4637"/>
                  </a:lnTo>
                  <a:cubicBezTo>
                    <a:pt x="2068" y="4726"/>
                    <a:pt x="1965" y="4763"/>
                    <a:pt x="1868" y="4763"/>
                  </a:cubicBezTo>
                  <a:cubicBezTo>
                    <a:pt x="1538" y="4763"/>
                    <a:pt x="1255" y="4341"/>
                    <a:pt x="1564" y="4042"/>
                  </a:cubicBezTo>
                  <a:lnTo>
                    <a:pt x="1910" y="3696"/>
                  </a:lnTo>
                  <a:cubicBezTo>
                    <a:pt x="1647" y="3226"/>
                    <a:pt x="1647" y="2658"/>
                    <a:pt x="1910" y="2188"/>
                  </a:cubicBezTo>
                  <a:lnTo>
                    <a:pt x="1564" y="1842"/>
                  </a:lnTo>
                  <a:cubicBezTo>
                    <a:pt x="1257" y="1534"/>
                    <a:pt x="1534" y="1113"/>
                    <a:pt x="1861" y="1113"/>
                  </a:cubicBezTo>
                  <a:cubicBezTo>
                    <a:pt x="1961" y="1113"/>
                    <a:pt x="2065" y="1152"/>
                    <a:pt x="2159" y="1246"/>
                  </a:cubicBezTo>
                  <a:lnTo>
                    <a:pt x="2505" y="1592"/>
                  </a:lnTo>
                  <a:cubicBezTo>
                    <a:pt x="2734" y="1461"/>
                    <a:pt x="2990" y="1395"/>
                    <a:pt x="3248" y="1395"/>
                  </a:cubicBezTo>
                  <a:cubicBezTo>
                    <a:pt x="3505" y="1395"/>
                    <a:pt x="3765" y="1461"/>
                    <a:pt x="4000" y="1592"/>
                  </a:cubicBezTo>
                  <a:lnTo>
                    <a:pt x="4346" y="1246"/>
                  </a:lnTo>
                  <a:cubicBezTo>
                    <a:pt x="4440" y="1152"/>
                    <a:pt x="4545" y="1113"/>
                    <a:pt x="4645" y="1113"/>
                  </a:cubicBezTo>
                  <a:close/>
                  <a:moveTo>
                    <a:pt x="0" y="1"/>
                  </a:moveTo>
                  <a:lnTo>
                    <a:pt x="0" y="5883"/>
                  </a:lnTo>
                  <a:lnTo>
                    <a:pt x="6506" y="5883"/>
                  </a:lnTo>
                  <a:lnTo>
                    <a:pt x="6506" y="3184"/>
                  </a:lnTo>
                  <a:cubicBezTo>
                    <a:pt x="6159" y="2907"/>
                    <a:pt x="5841" y="2575"/>
                    <a:pt x="5564" y="2215"/>
                  </a:cubicBezTo>
                  <a:cubicBezTo>
                    <a:pt x="5080" y="1565"/>
                    <a:pt x="4748" y="804"/>
                    <a:pt x="46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" name="Google Shape;1760;p59"/>
          <p:cNvGrpSpPr/>
          <p:nvPr/>
        </p:nvGrpSpPr>
        <p:grpSpPr>
          <a:xfrm>
            <a:off x="5476065" y="3475874"/>
            <a:ext cx="294321" cy="333855"/>
            <a:chOff x="5476065" y="3475874"/>
            <a:chExt cx="294321" cy="333855"/>
          </a:xfrm>
        </p:grpSpPr>
        <p:sp>
          <p:nvSpPr>
            <p:cNvPr id="1761" name="Google Shape;1761;p59"/>
            <p:cNvSpPr/>
            <p:nvPr/>
          </p:nvSpPr>
          <p:spPr>
            <a:xfrm>
              <a:off x="5731181" y="3770500"/>
              <a:ext cx="39206" cy="39229"/>
            </a:xfrm>
            <a:custGeom>
              <a:avLst/>
              <a:gdLst/>
              <a:ahLst/>
              <a:cxnLst/>
              <a:rect l="l" t="t" r="r" b="b"/>
              <a:pathLst>
                <a:path w="1689" h="1690" extrusionOk="0">
                  <a:moveTo>
                    <a:pt x="1274" y="1"/>
                  </a:moveTo>
                  <a:cubicBezTo>
                    <a:pt x="582" y="1"/>
                    <a:pt x="14" y="568"/>
                    <a:pt x="14" y="1260"/>
                  </a:cubicBezTo>
                  <a:lnTo>
                    <a:pt x="0" y="1260"/>
                  </a:lnTo>
                  <a:lnTo>
                    <a:pt x="0" y="1689"/>
                  </a:lnTo>
                  <a:lnTo>
                    <a:pt x="1260" y="1689"/>
                  </a:lnTo>
                  <a:cubicBezTo>
                    <a:pt x="1495" y="1675"/>
                    <a:pt x="1689" y="1495"/>
                    <a:pt x="1689" y="1260"/>
                  </a:cubicBezTo>
                  <a:lnTo>
                    <a:pt x="16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9"/>
            <p:cNvSpPr/>
            <p:nvPr/>
          </p:nvSpPr>
          <p:spPr>
            <a:xfrm>
              <a:off x="5476065" y="3770500"/>
              <a:ext cx="38904" cy="38904"/>
            </a:xfrm>
            <a:custGeom>
              <a:avLst/>
              <a:gdLst/>
              <a:ahLst/>
              <a:cxnLst/>
              <a:rect l="l" t="t" r="r" b="b"/>
              <a:pathLst>
                <a:path w="1676" h="1676" extrusionOk="0">
                  <a:moveTo>
                    <a:pt x="1" y="1"/>
                  </a:moveTo>
                  <a:lnTo>
                    <a:pt x="1" y="1260"/>
                  </a:lnTo>
                  <a:cubicBezTo>
                    <a:pt x="1" y="1495"/>
                    <a:pt x="180" y="1675"/>
                    <a:pt x="416" y="1675"/>
                  </a:cubicBezTo>
                  <a:lnTo>
                    <a:pt x="1675" y="1675"/>
                  </a:lnTo>
                  <a:lnTo>
                    <a:pt x="1675" y="1260"/>
                  </a:lnTo>
                  <a:cubicBezTo>
                    <a:pt x="1675" y="568"/>
                    <a:pt x="1122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9"/>
            <p:cNvSpPr/>
            <p:nvPr/>
          </p:nvSpPr>
          <p:spPr>
            <a:xfrm>
              <a:off x="5476065" y="3633633"/>
              <a:ext cx="38904" cy="39531"/>
            </a:xfrm>
            <a:custGeom>
              <a:avLst/>
              <a:gdLst/>
              <a:ahLst/>
              <a:cxnLst/>
              <a:rect l="l" t="t" r="r" b="b"/>
              <a:pathLst>
                <a:path w="1676" h="1703" extrusionOk="0">
                  <a:moveTo>
                    <a:pt x="416" y="0"/>
                  </a:moveTo>
                  <a:cubicBezTo>
                    <a:pt x="180" y="0"/>
                    <a:pt x="1" y="194"/>
                    <a:pt x="1" y="429"/>
                  </a:cubicBezTo>
                  <a:lnTo>
                    <a:pt x="1" y="1703"/>
                  </a:lnTo>
                  <a:lnTo>
                    <a:pt x="416" y="1703"/>
                  </a:lnTo>
                  <a:cubicBezTo>
                    <a:pt x="1122" y="1689"/>
                    <a:pt x="1675" y="1135"/>
                    <a:pt x="1675" y="429"/>
                  </a:cubicBezTo>
                  <a:lnTo>
                    <a:pt x="167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9"/>
            <p:cNvSpPr/>
            <p:nvPr/>
          </p:nvSpPr>
          <p:spPr>
            <a:xfrm>
              <a:off x="5583706" y="3692433"/>
              <a:ext cx="68779" cy="58658"/>
            </a:xfrm>
            <a:custGeom>
              <a:avLst/>
              <a:gdLst/>
              <a:ahLst/>
              <a:cxnLst/>
              <a:rect l="l" t="t" r="r" b="b"/>
              <a:pathLst>
                <a:path w="2963" h="2527" extrusionOk="0">
                  <a:moveTo>
                    <a:pt x="1689" y="0"/>
                  </a:moveTo>
                  <a:cubicBezTo>
                    <a:pt x="568" y="0"/>
                    <a:pt x="0" y="1357"/>
                    <a:pt x="803" y="2159"/>
                  </a:cubicBezTo>
                  <a:cubicBezTo>
                    <a:pt x="1057" y="2413"/>
                    <a:pt x="1370" y="2526"/>
                    <a:pt x="1679" y="2526"/>
                  </a:cubicBezTo>
                  <a:cubicBezTo>
                    <a:pt x="2331" y="2526"/>
                    <a:pt x="2962" y="2021"/>
                    <a:pt x="2962" y="1260"/>
                  </a:cubicBezTo>
                  <a:cubicBezTo>
                    <a:pt x="2962" y="568"/>
                    <a:pt x="2395" y="0"/>
                    <a:pt x="1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9"/>
            <p:cNvSpPr/>
            <p:nvPr/>
          </p:nvSpPr>
          <p:spPr>
            <a:xfrm>
              <a:off x="5584031" y="3475874"/>
              <a:ext cx="78087" cy="136884"/>
            </a:xfrm>
            <a:custGeom>
              <a:avLst/>
              <a:gdLst/>
              <a:ahLst/>
              <a:cxnLst/>
              <a:rect l="l" t="t" r="r" b="b"/>
              <a:pathLst>
                <a:path w="3364" h="5897" extrusionOk="0">
                  <a:moveTo>
                    <a:pt x="1675" y="0"/>
                  </a:moveTo>
                  <a:cubicBezTo>
                    <a:pt x="1384" y="0"/>
                    <a:pt x="927" y="443"/>
                    <a:pt x="540" y="1689"/>
                  </a:cubicBezTo>
                  <a:cubicBezTo>
                    <a:pt x="194" y="2907"/>
                    <a:pt x="14" y="4180"/>
                    <a:pt x="0" y="5454"/>
                  </a:cubicBezTo>
                  <a:cubicBezTo>
                    <a:pt x="0" y="5689"/>
                    <a:pt x="194" y="5897"/>
                    <a:pt x="443" y="5897"/>
                  </a:cubicBezTo>
                  <a:cubicBezTo>
                    <a:pt x="651" y="5897"/>
                    <a:pt x="831" y="5772"/>
                    <a:pt x="900" y="5592"/>
                  </a:cubicBezTo>
                  <a:cubicBezTo>
                    <a:pt x="1045" y="5239"/>
                    <a:pt x="1363" y="5063"/>
                    <a:pt x="1682" y="5063"/>
                  </a:cubicBezTo>
                  <a:cubicBezTo>
                    <a:pt x="2000" y="5063"/>
                    <a:pt x="2319" y="5239"/>
                    <a:pt x="2464" y="5592"/>
                  </a:cubicBezTo>
                  <a:cubicBezTo>
                    <a:pt x="2533" y="5772"/>
                    <a:pt x="2713" y="5897"/>
                    <a:pt x="2921" y="5897"/>
                  </a:cubicBezTo>
                  <a:cubicBezTo>
                    <a:pt x="3170" y="5897"/>
                    <a:pt x="3364" y="5689"/>
                    <a:pt x="3364" y="5454"/>
                  </a:cubicBezTo>
                  <a:cubicBezTo>
                    <a:pt x="3350" y="4180"/>
                    <a:pt x="3170" y="2907"/>
                    <a:pt x="2824" y="1689"/>
                  </a:cubicBezTo>
                  <a:cubicBezTo>
                    <a:pt x="2436" y="443"/>
                    <a:pt x="1979" y="0"/>
                    <a:pt x="16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9"/>
            <p:cNvSpPr/>
            <p:nvPr/>
          </p:nvSpPr>
          <p:spPr>
            <a:xfrm>
              <a:off x="5656317" y="3480680"/>
              <a:ext cx="93523" cy="132079"/>
            </a:xfrm>
            <a:custGeom>
              <a:avLst/>
              <a:gdLst/>
              <a:ahLst/>
              <a:cxnLst/>
              <a:rect l="l" t="t" r="r" b="b"/>
              <a:pathLst>
                <a:path w="4029" h="5690" extrusionOk="0">
                  <a:moveTo>
                    <a:pt x="0" y="1"/>
                  </a:moveTo>
                  <a:cubicBezTo>
                    <a:pt x="222" y="389"/>
                    <a:pt x="388" y="804"/>
                    <a:pt x="526" y="1233"/>
                  </a:cubicBezTo>
                  <a:cubicBezTo>
                    <a:pt x="886" y="2534"/>
                    <a:pt x="1080" y="3876"/>
                    <a:pt x="1094" y="5233"/>
                  </a:cubicBezTo>
                  <a:cubicBezTo>
                    <a:pt x="1094" y="5482"/>
                    <a:pt x="1301" y="5690"/>
                    <a:pt x="1564" y="5690"/>
                  </a:cubicBezTo>
                  <a:cubicBezTo>
                    <a:pt x="1744" y="5690"/>
                    <a:pt x="1910" y="5579"/>
                    <a:pt x="1993" y="5413"/>
                  </a:cubicBezTo>
                  <a:cubicBezTo>
                    <a:pt x="2104" y="5178"/>
                    <a:pt x="2329" y="5060"/>
                    <a:pt x="2556" y="5060"/>
                  </a:cubicBezTo>
                  <a:cubicBezTo>
                    <a:pt x="2782" y="5060"/>
                    <a:pt x="3011" y="5178"/>
                    <a:pt x="3128" y="5413"/>
                  </a:cubicBezTo>
                  <a:cubicBezTo>
                    <a:pt x="3198" y="5579"/>
                    <a:pt x="3364" y="5690"/>
                    <a:pt x="3558" y="5690"/>
                  </a:cubicBezTo>
                  <a:lnTo>
                    <a:pt x="3613" y="5690"/>
                  </a:lnTo>
                  <a:cubicBezTo>
                    <a:pt x="3834" y="5690"/>
                    <a:pt x="4028" y="5496"/>
                    <a:pt x="4028" y="5261"/>
                  </a:cubicBezTo>
                  <a:cubicBezTo>
                    <a:pt x="4028" y="2811"/>
                    <a:pt x="2381" y="65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9"/>
            <p:cNvSpPr/>
            <p:nvPr/>
          </p:nvSpPr>
          <p:spPr>
            <a:xfrm>
              <a:off x="5495982" y="3480378"/>
              <a:ext cx="93848" cy="132381"/>
            </a:xfrm>
            <a:custGeom>
              <a:avLst/>
              <a:gdLst/>
              <a:ahLst/>
              <a:cxnLst/>
              <a:rect l="l" t="t" r="r" b="b"/>
              <a:pathLst>
                <a:path w="4043" h="5703" extrusionOk="0">
                  <a:moveTo>
                    <a:pt x="4042" y="0"/>
                  </a:moveTo>
                  <a:cubicBezTo>
                    <a:pt x="1662" y="651"/>
                    <a:pt x="1" y="2810"/>
                    <a:pt x="1" y="5287"/>
                  </a:cubicBezTo>
                  <a:cubicBezTo>
                    <a:pt x="1" y="5509"/>
                    <a:pt x="194" y="5703"/>
                    <a:pt x="430" y="5703"/>
                  </a:cubicBezTo>
                  <a:lnTo>
                    <a:pt x="485" y="5703"/>
                  </a:lnTo>
                  <a:cubicBezTo>
                    <a:pt x="665" y="5703"/>
                    <a:pt x="831" y="5592"/>
                    <a:pt x="914" y="5426"/>
                  </a:cubicBezTo>
                  <a:cubicBezTo>
                    <a:pt x="1032" y="5191"/>
                    <a:pt x="1257" y="5073"/>
                    <a:pt x="1482" y="5073"/>
                  </a:cubicBezTo>
                  <a:cubicBezTo>
                    <a:pt x="1707" y="5073"/>
                    <a:pt x="1931" y="5191"/>
                    <a:pt x="2049" y="5426"/>
                  </a:cubicBezTo>
                  <a:cubicBezTo>
                    <a:pt x="2132" y="5592"/>
                    <a:pt x="2298" y="5703"/>
                    <a:pt x="2478" y="5703"/>
                  </a:cubicBezTo>
                  <a:cubicBezTo>
                    <a:pt x="2741" y="5703"/>
                    <a:pt x="2949" y="5495"/>
                    <a:pt x="2963" y="5246"/>
                  </a:cubicBezTo>
                  <a:cubicBezTo>
                    <a:pt x="2963" y="3889"/>
                    <a:pt x="3156" y="2547"/>
                    <a:pt x="3530" y="1246"/>
                  </a:cubicBezTo>
                  <a:cubicBezTo>
                    <a:pt x="3655" y="817"/>
                    <a:pt x="3835" y="402"/>
                    <a:pt x="40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9"/>
            <p:cNvSpPr/>
            <p:nvPr/>
          </p:nvSpPr>
          <p:spPr>
            <a:xfrm>
              <a:off x="5476065" y="3633633"/>
              <a:ext cx="294311" cy="176090"/>
            </a:xfrm>
            <a:custGeom>
              <a:avLst/>
              <a:gdLst/>
              <a:ahLst/>
              <a:cxnLst/>
              <a:rect l="l" t="t" r="r" b="b"/>
              <a:pathLst>
                <a:path w="12679" h="7586" extrusionOk="0">
                  <a:moveTo>
                    <a:pt x="2969" y="2533"/>
                  </a:moveTo>
                  <a:cubicBezTo>
                    <a:pt x="3181" y="2533"/>
                    <a:pt x="3392" y="2672"/>
                    <a:pt x="3392" y="2948"/>
                  </a:cubicBezTo>
                  <a:lnTo>
                    <a:pt x="3392" y="4637"/>
                  </a:lnTo>
                  <a:cubicBezTo>
                    <a:pt x="3392" y="4914"/>
                    <a:pt x="3181" y="5052"/>
                    <a:pt x="2969" y="5052"/>
                  </a:cubicBezTo>
                  <a:cubicBezTo>
                    <a:pt x="2758" y="5052"/>
                    <a:pt x="2547" y="4914"/>
                    <a:pt x="2547" y="4637"/>
                  </a:cubicBezTo>
                  <a:lnTo>
                    <a:pt x="2547" y="2948"/>
                  </a:lnTo>
                  <a:cubicBezTo>
                    <a:pt x="2547" y="2672"/>
                    <a:pt x="2758" y="2533"/>
                    <a:pt x="2969" y="2533"/>
                  </a:cubicBezTo>
                  <a:close/>
                  <a:moveTo>
                    <a:pt x="9696" y="2533"/>
                  </a:moveTo>
                  <a:cubicBezTo>
                    <a:pt x="9907" y="2533"/>
                    <a:pt x="10118" y="2672"/>
                    <a:pt x="10118" y="2948"/>
                  </a:cubicBezTo>
                  <a:lnTo>
                    <a:pt x="10118" y="4637"/>
                  </a:lnTo>
                  <a:cubicBezTo>
                    <a:pt x="10118" y="4914"/>
                    <a:pt x="9907" y="5052"/>
                    <a:pt x="9696" y="5052"/>
                  </a:cubicBezTo>
                  <a:cubicBezTo>
                    <a:pt x="9485" y="5052"/>
                    <a:pt x="9274" y="4914"/>
                    <a:pt x="9274" y="4637"/>
                  </a:cubicBezTo>
                  <a:lnTo>
                    <a:pt x="9274" y="2948"/>
                  </a:lnTo>
                  <a:cubicBezTo>
                    <a:pt x="9274" y="2672"/>
                    <a:pt x="9485" y="2533"/>
                    <a:pt x="9696" y="2533"/>
                  </a:cubicBezTo>
                  <a:close/>
                  <a:moveTo>
                    <a:pt x="6322" y="1689"/>
                  </a:moveTo>
                  <a:cubicBezTo>
                    <a:pt x="7405" y="1689"/>
                    <a:pt x="8444" y="2529"/>
                    <a:pt x="8444" y="3793"/>
                  </a:cubicBezTo>
                  <a:cubicBezTo>
                    <a:pt x="8430" y="4955"/>
                    <a:pt x="7489" y="5897"/>
                    <a:pt x="6340" y="5897"/>
                  </a:cubicBezTo>
                  <a:cubicBezTo>
                    <a:pt x="4457" y="5897"/>
                    <a:pt x="3516" y="3627"/>
                    <a:pt x="4845" y="2312"/>
                  </a:cubicBezTo>
                  <a:cubicBezTo>
                    <a:pt x="5275" y="1882"/>
                    <a:pt x="5804" y="1689"/>
                    <a:pt x="6322" y="1689"/>
                  </a:cubicBezTo>
                  <a:close/>
                  <a:moveTo>
                    <a:pt x="2520" y="0"/>
                  </a:moveTo>
                  <a:lnTo>
                    <a:pt x="2520" y="429"/>
                  </a:lnTo>
                  <a:cubicBezTo>
                    <a:pt x="2520" y="1592"/>
                    <a:pt x="1578" y="2533"/>
                    <a:pt x="416" y="2533"/>
                  </a:cubicBezTo>
                  <a:lnTo>
                    <a:pt x="1" y="2533"/>
                  </a:lnTo>
                  <a:lnTo>
                    <a:pt x="1" y="5052"/>
                  </a:lnTo>
                  <a:lnTo>
                    <a:pt x="416" y="5052"/>
                  </a:lnTo>
                  <a:cubicBezTo>
                    <a:pt x="1578" y="5052"/>
                    <a:pt x="2520" y="5993"/>
                    <a:pt x="2520" y="7156"/>
                  </a:cubicBezTo>
                  <a:lnTo>
                    <a:pt x="2520" y="7585"/>
                  </a:lnTo>
                  <a:lnTo>
                    <a:pt x="10146" y="7585"/>
                  </a:lnTo>
                  <a:lnTo>
                    <a:pt x="10146" y="7156"/>
                  </a:lnTo>
                  <a:cubicBezTo>
                    <a:pt x="10146" y="5993"/>
                    <a:pt x="11101" y="5052"/>
                    <a:pt x="12264" y="5052"/>
                  </a:cubicBezTo>
                  <a:lnTo>
                    <a:pt x="12679" y="5052"/>
                  </a:lnTo>
                  <a:lnTo>
                    <a:pt x="12679" y="2533"/>
                  </a:lnTo>
                  <a:lnTo>
                    <a:pt x="12264" y="2533"/>
                  </a:lnTo>
                  <a:cubicBezTo>
                    <a:pt x="11101" y="2533"/>
                    <a:pt x="10160" y="1592"/>
                    <a:pt x="10160" y="429"/>
                  </a:cubicBezTo>
                  <a:lnTo>
                    <a:pt x="10146" y="429"/>
                  </a:lnTo>
                  <a:lnTo>
                    <a:pt x="101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9"/>
            <p:cNvSpPr/>
            <p:nvPr/>
          </p:nvSpPr>
          <p:spPr>
            <a:xfrm>
              <a:off x="5731505" y="3633633"/>
              <a:ext cx="38881" cy="39206"/>
            </a:xfrm>
            <a:custGeom>
              <a:avLst/>
              <a:gdLst/>
              <a:ahLst/>
              <a:cxnLst/>
              <a:rect l="l" t="t" r="r" b="b"/>
              <a:pathLst>
                <a:path w="1675" h="1689" extrusionOk="0">
                  <a:moveTo>
                    <a:pt x="0" y="0"/>
                  </a:moveTo>
                  <a:lnTo>
                    <a:pt x="0" y="429"/>
                  </a:lnTo>
                  <a:cubicBezTo>
                    <a:pt x="0" y="1121"/>
                    <a:pt x="568" y="1689"/>
                    <a:pt x="1260" y="1689"/>
                  </a:cubicBezTo>
                  <a:lnTo>
                    <a:pt x="1675" y="1689"/>
                  </a:lnTo>
                  <a:lnTo>
                    <a:pt x="1675" y="429"/>
                  </a:lnTo>
                  <a:cubicBezTo>
                    <a:pt x="1675" y="194"/>
                    <a:pt x="1495" y="0"/>
                    <a:pt x="1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" name="Google Shape;1770;p59"/>
          <p:cNvGrpSpPr/>
          <p:nvPr/>
        </p:nvGrpSpPr>
        <p:grpSpPr>
          <a:xfrm>
            <a:off x="6166223" y="3476107"/>
            <a:ext cx="339811" cy="333618"/>
            <a:chOff x="6166223" y="3476107"/>
            <a:chExt cx="339811" cy="333618"/>
          </a:xfrm>
        </p:grpSpPr>
        <p:sp>
          <p:nvSpPr>
            <p:cNvPr id="1771" name="Google Shape;1771;p59"/>
            <p:cNvSpPr/>
            <p:nvPr/>
          </p:nvSpPr>
          <p:spPr>
            <a:xfrm>
              <a:off x="6284774" y="3568728"/>
              <a:ext cx="149744" cy="53667"/>
            </a:xfrm>
            <a:custGeom>
              <a:avLst/>
              <a:gdLst/>
              <a:ahLst/>
              <a:cxnLst/>
              <a:rect l="l" t="t" r="r" b="b"/>
              <a:pathLst>
                <a:path w="6451" h="2312" extrusionOk="0">
                  <a:moveTo>
                    <a:pt x="1" y="0"/>
                  </a:moveTo>
                  <a:lnTo>
                    <a:pt x="1" y="1897"/>
                  </a:lnTo>
                  <a:cubicBezTo>
                    <a:pt x="1" y="2132"/>
                    <a:pt x="194" y="2312"/>
                    <a:pt x="430" y="2312"/>
                  </a:cubicBezTo>
                  <a:lnTo>
                    <a:pt x="6035" y="2312"/>
                  </a:lnTo>
                  <a:cubicBezTo>
                    <a:pt x="6271" y="2312"/>
                    <a:pt x="6451" y="2132"/>
                    <a:pt x="6451" y="1897"/>
                  </a:cubicBezTo>
                  <a:lnTo>
                    <a:pt x="6451" y="0"/>
                  </a:lnTo>
                  <a:lnTo>
                    <a:pt x="3655" y="983"/>
                  </a:lnTo>
                  <a:cubicBezTo>
                    <a:pt x="3516" y="1032"/>
                    <a:pt x="3374" y="1056"/>
                    <a:pt x="3233" y="1056"/>
                  </a:cubicBezTo>
                  <a:cubicBezTo>
                    <a:pt x="3091" y="1056"/>
                    <a:pt x="2949" y="1032"/>
                    <a:pt x="2810" y="983"/>
                  </a:cubicBezTo>
                  <a:lnTo>
                    <a:pt x="2810" y="9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9"/>
            <p:cNvSpPr/>
            <p:nvPr/>
          </p:nvSpPr>
          <p:spPr>
            <a:xfrm>
              <a:off x="6237233" y="3476107"/>
              <a:ext cx="242919" cy="110143"/>
            </a:xfrm>
            <a:custGeom>
              <a:avLst/>
              <a:gdLst/>
              <a:ahLst/>
              <a:cxnLst/>
              <a:rect l="l" t="t" r="r" b="b"/>
              <a:pathLst>
                <a:path w="10465" h="4745" extrusionOk="0">
                  <a:moveTo>
                    <a:pt x="5282" y="1"/>
                  </a:moveTo>
                  <a:cubicBezTo>
                    <a:pt x="5236" y="1"/>
                    <a:pt x="5191" y="11"/>
                    <a:pt x="5149" y="32"/>
                  </a:cubicBezTo>
                  <a:lnTo>
                    <a:pt x="374" y="1707"/>
                  </a:lnTo>
                  <a:cubicBezTo>
                    <a:pt x="0" y="1845"/>
                    <a:pt x="0" y="2371"/>
                    <a:pt x="374" y="2509"/>
                  </a:cubicBezTo>
                  <a:lnTo>
                    <a:pt x="5135" y="4184"/>
                  </a:lnTo>
                  <a:cubicBezTo>
                    <a:pt x="5191" y="4198"/>
                    <a:pt x="5232" y="4212"/>
                    <a:pt x="5274" y="4212"/>
                  </a:cubicBezTo>
                  <a:cubicBezTo>
                    <a:pt x="5329" y="4212"/>
                    <a:pt x="5370" y="4198"/>
                    <a:pt x="5412" y="4184"/>
                  </a:cubicBezTo>
                  <a:lnTo>
                    <a:pt x="9620" y="2703"/>
                  </a:lnTo>
                  <a:lnTo>
                    <a:pt x="9620" y="4350"/>
                  </a:lnTo>
                  <a:cubicBezTo>
                    <a:pt x="9640" y="4613"/>
                    <a:pt x="9845" y="4745"/>
                    <a:pt x="10047" y="4745"/>
                  </a:cubicBezTo>
                  <a:cubicBezTo>
                    <a:pt x="10249" y="4745"/>
                    <a:pt x="10450" y="4613"/>
                    <a:pt x="10464" y="4350"/>
                  </a:cubicBezTo>
                  <a:lnTo>
                    <a:pt x="10464" y="2108"/>
                  </a:lnTo>
                  <a:cubicBezTo>
                    <a:pt x="10464" y="1928"/>
                    <a:pt x="10353" y="1762"/>
                    <a:pt x="10187" y="1707"/>
                  </a:cubicBezTo>
                  <a:lnTo>
                    <a:pt x="5426" y="32"/>
                  </a:lnTo>
                  <a:cubicBezTo>
                    <a:pt x="5377" y="11"/>
                    <a:pt x="5329" y="1"/>
                    <a:pt x="52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9"/>
            <p:cNvSpPr/>
            <p:nvPr/>
          </p:nvSpPr>
          <p:spPr>
            <a:xfrm>
              <a:off x="6239160" y="3663393"/>
              <a:ext cx="266874" cy="126415"/>
            </a:xfrm>
            <a:custGeom>
              <a:avLst/>
              <a:gdLst/>
              <a:ahLst/>
              <a:cxnLst/>
              <a:rect l="l" t="t" r="r" b="b"/>
              <a:pathLst>
                <a:path w="11497" h="5446" extrusionOk="0">
                  <a:moveTo>
                    <a:pt x="1736" y="1"/>
                  </a:moveTo>
                  <a:cubicBezTo>
                    <a:pt x="1242" y="1"/>
                    <a:pt x="746" y="153"/>
                    <a:pt x="319" y="462"/>
                  </a:cubicBezTo>
                  <a:lnTo>
                    <a:pt x="0" y="684"/>
                  </a:lnTo>
                  <a:lnTo>
                    <a:pt x="0" y="5445"/>
                  </a:lnTo>
                  <a:lnTo>
                    <a:pt x="7322" y="5445"/>
                  </a:lnTo>
                  <a:cubicBezTo>
                    <a:pt x="8180" y="5445"/>
                    <a:pt x="8983" y="5016"/>
                    <a:pt x="9440" y="4296"/>
                  </a:cubicBezTo>
                  <a:lnTo>
                    <a:pt x="11087" y="1736"/>
                  </a:lnTo>
                  <a:cubicBezTo>
                    <a:pt x="11496" y="1067"/>
                    <a:pt x="10933" y="405"/>
                    <a:pt x="10333" y="405"/>
                  </a:cubicBezTo>
                  <a:cubicBezTo>
                    <a:pt x="10102" y="405"/>
                    <a:pt x="9864" y="504"/>
                    <a:pt x="9675" y="739"/>
                  </a:cubicBezTo>
                  <a:lnTo>
                    <a:pt x="9675" y="753"/>
                  </a:lnTo>
                  <a:lnTo>
                    <a:pt x="8083" y="2829"/>
                  </a:lnTo>
                  <a:cubicBezTo>
                    <a:pt x="7765" y="3244"/>
                    <a:pt x="7267" y="3493"/>
                    <a:pt x="6741" y="3493"/>
                  </a:cubicBezTo>
                  <a:lnTo>
                    <a:pt x="3793" y="3493"/>
                  </a:lnTo>
                  <a:cubicBezTo>
                    <a:pt x="3225" y="3480"/>
                    <a:pt x="3225" y="2649"/>
                    <a:pt x="3793" y="2649"/>
                  </a:cubicBezTo>
                  <a:lnTo>
                    <a:pt x="6353" y="2649"/>
                  </a:lnTo>
                  <a:cubicBezTo>
                    <a:pt x="6907" y="2649"/>
                    <a:pt x="7350" y="2192"/>
                    <a:pt x="7350" y="1639"/>
                  </a:cubicBezTo>
                  <a:cubicBezTo>
                    <a:pt x="7336" y="1113"/>
                    <a:pt x="6907" y="684"/>
                    <a:pt x="6367" y="684"/>
                  </a:cubicBezTo>
                  <a:lnTo>
                    <a:pt x="3419" y="684"/>
                  </a:lnTo>
                  <a:cubicBezTo>
                    <a:pt x="2952" y="232"/>
                    <a:pt x="2346" y="1"/>
                    <a:pt x="1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9"/>
            <p:cNvSpPr/>
            <p:nvPr/>
          </p:nvSpPr>
          <p:spPr>
            <a:xfrm>
              <a:off x="6166223" y="3659656"/>
              <a:ext cx="53667" cy="150069"/>
            </a:xfrm>
            <a:custGeom>
              <a:avLst/>
              <a:gdLst/>
              <a:ahLst/>
              <a:cxnLst/>
              <a:rect l="l" t="t" r="r" b="b"/>
              <a:pathLst>
                <a:path w="2312" h="6465" extrusionOk="0">
                  <a:moveTo>
                    <a:pt x="429" y="0"/>
                  </a:moveTo>
                  <a:cubicBezTo>
                    <a:pt x="194" y="0"/>
                    <a:pt x="0" y="194"/>
                    <a:pt x="0" y="430"/>
                  </a:cubicBezTo>
                  <a:lnTo>
                    <a:pt x="0" y="6035"/>
                  </a:lnTo>
                  <a:cubicBezTo>
                    <a:pt x="0" y="6270"/>
                    <a:pt x="194" y="6464"/>
                    <a:pt x="429" y="6464"/>
                  </a:cubicBezTo>
                  <a:lnTo>
                    <a:pt x="1883" y="6464"/>
                  </a:lnTo>
                  <a:cubicBezTo>
                    <a:pt x="2118" y="6450"/>
                    <a:pt x="2312" y="6270"/>
                    <a:pt x="2312" y="6035"/>
                  </a:cubicBezTo>
                  <a:lnTo>
                    <a:pt x="2312" y="430"/>
                  </a:lnTo>
                  <a:cubicBezTo>
                    <a:pt x="2312" y="194"/>
                    <a:pt x="2118" y="0"/>
                    <a:pt x="1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5" name="Google Shape;1775;p59"/>
          <p:cNvGrpSpPr/>
          <p:nvPr/>
        </p:nvGrpSpPr>
        <p:grpSpPr>
          <a:xfrm>
            <a:off x="6838275" y="3475689"/>
            <a:ext cx="371038" cy="334502"/>
            <a:chOff x="6838275" y="3475689"/>
            <a:chExt cx="371038" cy="334502"/>
          </a:xfrm>
        </p:grpSpPr>
        <p:sp>
          <p:nvSpPr>
            <p:cNvPr id="1776" name="Google Shape;1776;p59"/>
            <p:cNvSpPr/>
            <p:nvPr/>
          </p:nvSpPr>
          <p:spPr>
            <a:xfrm>
              <a:off x="7082248" y="3475689"/>
              <a:ext cx="126996" cy="108472"/>
            </a:xfrm>
            <a:custGeom>
              <a:avLst/>
              <a:gdLst/>
              <a:ahLst/>
              <a:cxnLst/>
              <a:rect l="l" t="t" r="r" b="b"/>
              <a:pathLst>
                <a:path w="5471" h="4673" extrusionOk="0">
                  <a:moveTo>
                    <a:pt x="1457" y="0"/>
                  </a:moveTo>
                  <a:cubicBezTo>
                    <a:pt x="983" y="0"/>
                    <a:pt x="489" y="110"/>
                    <a:pt x="0" y="354"/>
                  </a:cubicBezTo>
                  <a:cubicBezTo>
                    <a:pt x="388" y="493"/>
                    <a:pt x="762" y="673"/>
                    <a:pt x="1121" y="867"/>
                  </a:cubicBezTo>
                  <a:cubicBezTo>
                    <a:pt x="1218" y="853"/>
                    <a:pt x="1329" y="853"/>
                    <a:pt x="1426" y="853"/>
                  </a:cubicBezTo>
                  <a:lnTo>
                    <a:pt x="1440" y="867"/>
                  </a:lnTo>
                  <a:cubicBezTo>
                    <a:pt x="2755" y="867"/>
                    <a:pt x="3820" y="1932"/>
                    <a:pt x="3820" y="3247"/>
                  </a:cubicBezTo>
                  <a:cubicBezTo>
                    <a:pt x="3820" y="3344"/>
                    <a:pt x="3820" y="3455"/>
                    <a:pt x="3807" y="3552"/>
                  </a:cubicBezTo>
                  <a:cubicBezTo>
                    <a:pt x="4014" y="3912"/>
                    <a:pt x="4180" y="4285"/>
                    <a:pt x="4319" y="4673"/>
                  </a:cubicBezTo>
                  <a:cubicBezTo>
                    <a:pt x="5470" y="2393"/>
                    <a:pt x="3673" y="0"/>
                    <a:pt x="1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9"/>
            <p:cNvSpPr/>
            <p:nvPr/>
          </p:nvSpPr>
          <p:spPr>
            <a:xfrm>
              <a:off x="6838275" y="3475898"/>
              <a:ext cx="127042" cy="108588"/>
            </a:xfrm>
            <a:custGeom>
              <a:avLst/>
              <a:gdLst/>
              <a:ahLst/>
              <a:cxnLst/>
              <a:rect l="l" t="t" r="r" b="b"/>
              <a:pathLst>
                <a:path w="5473" h="4678" extrusionOk="0">
                  <a:moveTo>
                    <a:pt x="4009" y="0"/>
                  </a:moveTo>
                  <a:cubicBezTo>
                    <a:pt x="1795" y="0"/>
                    <a:pt x="1" y="2400"/>
                    <a:pt x="1140" y="4678"/>
                  </a:cubicBezTo>
                  <a:cubicBezTo>
                    <a:pt x="1292" y="4290"/>
                    <a:pt x="1458" y="3916"/>
                    <a:pt x="1666" y="3557"/>
                  </a:cubicBezTo>
                  <a:cubicBezTo>
                    <a:pt x="1652" y="3460"/>
                    <a:pt x="1638" y="3349"/>
                    <a:pt x="1638" y="3252"/>
                  </a:cubicBezTo>
                  <a:lnTo>
                    <a:pt x="1652" y="3238"/>
                  </a:lnTo>
                  <a:cubicBezTo>
                    <a:pt x="1652" y="1923"/>
                    <a:pt x="2718" y="858"/>
                    <a:pt x="4046" y="858"/>
                  </a:cubicBezTo>
                  <a:cubicBezTo>
                    <a:pt x="4143" y="858"/>
                    <a:pt x="4240" y="858"/>
                    <a:pt x="4351" y="871"/>
                  </a:cubicBezTo>
                  <a:cubicBezTo>
                    <a:pt x="4711" y="664"/>
                    <a:pt x="5085" y="498"/>
                    <a:pt x="5472" y="359"/>
                  </a:cubicBezTo>
                  <a:cubicBezTo>
                    <a:pt x="4982" y="112"/>
                    <a:pt x="4486" y="0"/>
                    <a:pt x="4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9"/>
            <p:cNvSpPr/>
            <p:nvPr/>
          </p:nvSpPr>
          <p:spPr>
            <a:xfrm>
              <a:off x="6838554" y="3701417"/>
              <a:ext cx="127065" cy="108774"/>
            </a:xfrm>
            <a:custGeom>
              <a:avLst/>
              <a:gdLst/>
              <a:ahLst/>
              <a:cxnLst/>
              <a:rect l="l" t="t" r="r" b="b"/>
              <a:pathLst>
                <a:path w="5474" h="4686" extrusionOk="0">
                  <a:moveTo>
                    <a:pt x="1142" y="1"/>
                  </a:moveTo>
                  <a:lnTo>
                    <a:pt x="1142" y="1"/>
                  </a:lnTo>
                  <a:cubicBezTo>
                    <a:pt x="1" y="2282"/>
                    <a:pt x="1803" y="4686"/>
                    <a:pt x="4021" y="4686"/>
                  </a:cubicBezTo>
                  <a:cubicBezTo>
                    <a:pt x="4495" y="4686"/>
                    <a:pt x="4987" y="4576"/>
                    <a:pt x="5474" y="4333"/>
                  </a:cubicBezTo>
                  <a:cubicBezTo>
                    <a:pt x="5086" y="4181"/>
                    <a:pt x="4713" y="4015"/>
                    <a:pt x="4353" y="3807"/>
                  </a:cubicBezTo>
                  <a:cubicBezTo>
                    <a:pt x="4242" y="3821"/>
                    <a:pt x="4145" y="3835"/>
                    <a:pt x="4034" y="3835"/>
                  </a:cubicBezTo>
                  <a:lnTo>
                    <a:pt x="4034" y="3821"/>
                  </a:lnTo>
                  <a:cubicBezTo>
                    <a:pt x="2706" y="3821"/>
                    <a:pt x="1640" y="2755"/>
                    <a:pt x="1640" y="1440"/>
                  </a:cubicBezTo>
                  <a:cubicBezTo>
                    <a:pt x="1640" y="1330"/>
                    <a:pt x="1654" y="1233"/>
                    <a:pt x="1668" y="1122"/>
                  </a:cubicBezTo>
                  <a:cubicBezTo>
                    <a:pt x="1460" y="762"/>
                    <a:pt x="1280" y="388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9"/>
            <p:cNvSpPr/>
            <p:nvPr/>
          </p:nvSpPr>
          <p:spPr>
            <a:xfrm>
              <a:off x="7082248" y="3701092"/>
              <a:ext cx="127065" cy="108774"/>
            </a:xfrm>
            <a:custGeom>
              <a:avLst/>
              <a:gdLst/>
              <a:ahLst/>
              <a:cxnLst/>
              <a:rect l="l" t="t" r="r" b="b"/>
              <a:pathLst>
                <a:path w="5474" h="4686" extrusionOk="0">
                  <a:moveTo>
                    <a:pt x="4333" y="1"/>
                  </a:moveTo>
                  <a:lnTo>
                    <a:pt x="4333" y="1"/>
                  </a:lnTo>
                  <a:cubicBezTo>
                    <a:pt x="4194" y="388"/>
                    <a:pt x="4014" y="762"/>
                    <a:pt x="3807" y="1122"/>
                  </a:cubicBezTo>
                  <a:lnTo>
                    <a:pt x="3807" y="1136"/>
                  </a:lnTo>
                  <a:cubicBezTo>
                    <a:pt x="3820" y="1247"/>
                    <a:pt x="3820" y="1344"/>
                    <a:pt x="3820" y="1454"/>
                  </a:cubicBezTo>
                  <a:cubicBezTo>
                    <a:pt x="3820" y="2769"/>
                    <a:pt x="2755" y="3835"/>
                    <a:pt x="1440" y="3835"/>
                  </a:cubicBezTo>
                  <a:cubicBezTo>
                    <a:pt x="1329" y="3835"/>
                    <a:pt x="1232" y="3821"/>
                    <a:pt x="1121" y="3807"/>
                  </a:cubicBezTo>
                  <a:cubicBezTo>
                    <a:pt x="775" y="4015"/>
                    <a:pt x="388" y="4195"/>
                    <a:pt x="0" y="4333"/>
                  </a:cubicBezTo>
                  <a:cubicBezTo>
                    <a:pt x="490" y="4577"/>
                    <a:pt x="983" y="4686"/>
                    <a:pt x="1458" y="4686"/>
                  </a:cubicBezTo>
                  <a:cubicBezTo>
                    <a:pt x="3681" y="4686"/>
                    <a:pt x="5473" y="2282"/>
                    <a:pt x="4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9"/>
            <p:cNvSpPr/>
            <p:nvPr/>
          </p:nvSpPr>
          <p:spPr>
            <a:xfrm>
              <a:off x="6988095" y="3493308"/>
              <a:ext cx="71680" cy="76392"/>
            </a:xfrm>
            <a:custGeom>
              <a:avLst/>
              <a:gdLst/>
              <a:ahLst/>
              <a:cxnLst/>
              <a:rect l="l" t="t" r="r" b="b"/>
              <a:pathLst>
                <a:path w="3088" h="3291" extrusionOk="0">
                  <a:moveTo>
                    <a:pt x="1539" y="0"/>
                  </a:moveTo>
                  <a:cubicBezTo>
                    <a:pt x="1022" y="0"/>
                    <a:pt x="506" y="59"/>
                    <a:pt x="1" y="177"/>
                  </a:cubicBezTo>
                  <a:lnTo>
                    <a:pt x="1" y="3291"/>
                  </a:lnTo>
                  <a:cubicBezTo>
                    <a:pt x="485" y="3056"/>
                    <a:pt x="1011" y="2938"/>
                    <a:pt x="1539" y="2938"/>
                  </a:cubicBezTo>
                  <a:cubicBezTo>
                    <a:pt x="2067" y="2938"/>
                    <a:pt x="2596" y="3056"/>
                    <a:pt x="3087" y="3291"/>
                  </a:cubicBezTo>
                  <a:lnTo>
                    <a:pt x="3087" y="177"/>
                  </a:lnTo>
                  <a:cubicBezTo>
                    <a:pt x="2575" y="59"/>
                    <a:pt x="2056" y="0"/>
                    <a:pt x="15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9"/>
            <p:cNvSpPr/>
            <p:nvPr/>
          </p:nvSpPr>
          <p:spPr>
            <a:xfrm>
              <a:off x="7079022" y="3503498"/>
              <a:ext cx="84215" cy="83890"/>
            </a:xfrm>
            <a:custGeom>
              <a:avLst/>
              <a:gdLst/>
              <a:ahLst/>
              <a:cxnLst/>
              <a:rect l="l" t="t" r="r" b="b"/>
              <a:pathLst>
                <a:path w="3628" h="3614" extrusionOk="0">
                  <a:moveTo>
                    <a:pt x="1" y="1"/>
                  </a:moveTo>
                  <a:lnTo>
                    <a:pt x="15" y="3433"/>
                  </a:lnTo>
                  <a:cubicBezTo>
                    <a:pt x="70" y="3502"/>
                    <a:pt x="139" y="3558"/>
                    <a:pt x="195" y="3613"/>
                  </a:cubicBezTo>
                  <a:lnTo>
                    <a:pt x="3627" y="3613"/>
                  </a:lnTo>
                  <a:cubicBezTo>
                    <a:pt x="2963" y="1966"/>
                    <a:pt x="1662" y="66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9"/>
            <p:cNvSpPr/>
            <p:nvPr/>
          </p:nvSpPr>
          <p:spPr>
            <a:xfrm>
              <a:off x="7079347" y="3698213"/>
              <a:ext cx="83890" cy="83867"/>
            </a:xfrm>
            <a:custGeom>
              <a:avLst/>
              <a:gdLst/>
              <a:ahLst/>
              <a:cxnLst/>
              <a:rect l="l" t="t" r="r" b="b"/>
              <a:pathLst>
                <a:path w="3614" h="3613" extrusionOk="0">
                  <a:moveTo>
                    <a:pt x="181" y="0"/>
                  </a:moveTo>
                  <a:cubicBezTo>
                    <a:pt x="125" y="70"/>
                    <a:pt x="56" y="125"/>
                    <a:pt x="1" y="180"/>
                  </a:cubicBezTo>
                  <a:lnTo>
                    <a:pt x="1" y="3613"/>
                  </a:lnTo>
                  <a:cubicBezTo>
                    <a:pt x="1648" y="2949"/>
                    <a:pt x="2949" y="1647"/>
                    <a:pt x="3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9"/>
            <p:cNvSpPr/>
            <p:nvPr/>
          </p:nvSpPr>
          <p:spPr>
            <a:xfrm>
              <a:off x="6872747" y="3606961"/>
              <a:ext cx="78110" cy="71680"/>
            </a:xfrm>
            <a:custGeom>
              <a:avLst/>
              <a:gdLst/>
              <a:ahLst/>
              <a:cxnLst/>
              <a:rect l="l" t="t" r="r" b="b"/>
              <a:pathLst>
                <a:path w="3365" h="3088" extrusionOk="0">
                  <a:moveTo>
                    <a:pt x="250" y="1"/>
                  </a:moveTo>
                  <a:cubicBezTo>
                    <a:pt x="1" y="1025"/>
                    <a:pt x="1" y="2077"/>
                    <a:pt x="250" y="3087"/>
                  </a:cubicBezTo>
                  <a:lnTo>
                    <a:pt x="3364" y="3087"/>
                  </a:lnTo>
                  <a:cubicBezTo>
                    <a:pt x="3129" y="2616"/>
                    <a:pt x="3004" y="2077"/>
                    <a:pt x="3004" y="1551"/>
                  </a:cubicBezTo>
                  <a:cubicBezTo>
                    <a:pt x="3004" y="1011"/>
                    <a:pt x="3129" y="485"/>
                    <a:pt x="3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9"/>
            <p:cNvSpPr/>
            <p:nvPr/>
          </p:nvSpPr>
          <p:spPr>
            <a:xfrm>
              <a:off x="7097012" y="3606961"/>
              <a:ext cx="78110" cy="71680"/>
            </a:xfrm>
            <a:custGeom>
              <a:avLst/>
              <a:gdLst/>
              <a:ahLst/>
              <a:cxnLst/>
              <a:rect l="l" t="t" r="r" b="b"/>
              <a:pathLst>
                <a:path w="3365" h="3088" extrusionOk="0">
                  <a:moveTo>
                    <a:pt x="1" y="1"/>
                  </a:moveTo>
                  <a:cubicBezTo>
                    <a:pt x="485" y="983"/>
                    <a:pt x="485" y="2118"/>
                    <a:pt x="1" y="3087"/>
                  </a:cubicBezTo>
                  <a:lnTo>
                    <a:pt x="3115" y="3087"/>
                  </a:lnTo>
                  <a:cubicBezTo>
                    <a:pt x="3364" y="2077"/>
                    <a:pt x="3364" y="1025"/>
                    <a:pt x="3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9"/>
            <p:cNvSpPr/>
            <p:nvPr/>
          </p:nvSpPr>
          <p:spPr>
            <a:xfrm>
              <a:off x="6988095" y="3715879"/>
              <a:ext cx="71680" cy="76648"/>
            </a:xfrm>
            <a:custGeom>
              <a:avLst/>
              <a:gdLst/>
              <a:ahLst/>
              <a:cxnLst/>
              <a:rect l="l" t="t" r="r" b="b"/>
              <a:pathLst>
                <a:path w="3088" h="3302" extrusionOk="0">
                  <a:moveTo>
                    <a:pt x="1" y="1"/>
                  </a:moveTo>
                  <a:lnTo>
                    <a:pt x="1" y="3115"/>
                  </a:lnTo>
                  <a:cubicBezTo>
                    <a:pt x="506" y="3239"/>
                    <a:pt x="1022" y="3302"/>
                    <a:pt x="1539" y="3302"/>
                  </a:cubicBezTo>
                  <a:cubicBezTo>
                    <a:pt x="2056" y="3302"/>
                    <a:pt x="2575" y="3239"/>
                    <a:pt x="3087" y="3115"/>
                  </a:cubicBezTo>
                  <a:lnTo>
                    <a:pt x="3087" y="1"/>
                  </a:lnTo>
                  <a:cubicBezTo>
                    <a:pt x="2596" y="243"/>
                    <a:pt x="2067" y="364"/>
                    <a:pt x="1539" y="364"/>
                  </a:cubicBezTo>
                  <a:cubicBezTo>
                    <a:pt x="1011" y="364"/>
                    <a:pt x="485" y="24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9"/>
            <p:cNvSpPr/>
            <p:nvPr/>
          </p:nvSpPr>
          <p:spPr>
            <a:xfrm>
              <a:off x="6884632" y="3698213"/>
              <a:ext cx="83890" cy="83867"/>
            </a:xfrm>
            <a:custGeom>
              <a:avLst/>
              <a:gdLst/>
              <a:ahLst/>
              <a:cxnLst/>
              <a:rect l="l" t="t" r="r" b="b"/>
              <a:pathLst>
                <a:path w="3614" h="3613" extrusionOk="0">
                  <a:moveTo>
                    <a:pt x="1" y="0"/>
                  </a:moveTo>
                  <a:cubicBezTo>
                    <a:pt x="665" y="1647"/>
                    <a:pt x="1966" y="2949"/>
                    <a:pt x="3614" y="3613"/>
                  </a:cubicBezTo>
                  <a:lnTo>
                    <a:pt x="3614" y="180"/>
                  </a:lnTo>
                  <a:cubicBezTo>
                    <a:pt x="3544" y="125"/>
                    <a:pt x="3489" y="70"/>
                    <a:pt x="3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9"/>
            <p:cNvSpPr/>
            <p:nvPr/>
          </p:nvSpPr>
          <p:spPr>
            <a:xfrm>
              <a:off x="6884632" y="3503823"/>
              <a:ext cx="83890" cy="83890"/>
            </a:xfrm>
            <a:custGeom>
              <a:avLst/>
              <a:gdLst/>
              <a:ahLst/>
              <a:cxnLst/>
              <a:rect l="l" t="t" r="r" b="b"/>
              <a:pathLst>
                <a:path w="3614" h="3614" extrusionOk="0">
                  <a:moveTo>
                    <a:pt x="3614" y="1"/>
                  </a:moveTo>
                  <a:cubicBezTo>
                    <a:pt x="1966" y="651"/>
                    <a:pt x="665" y="1952"/>
                    <a:pt x="1" y="3613"/>
                  </a:cubicBezTo>
                  <a:lnTo>
                    <a:pt x="3434" y="3613"/>
                  </a:lnTo>
                  <a:cubicBezTo>
                    <a:pt x="3489" y="3544"/>
                    <a:pt x="3544" y="3488"/>
                    <a:pt x="3614" y="3419"/>
                  </a:cubicBezTo>
                  <a:lnTo>
                    <a:pt x="3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" name="Google Shape;1788;p59"/>
          <p:cNvGrpSpPr/>
          <p:nvPr/>
        </p:nvGrpSpPr>
        <p:grpSpPr>
          <a:xfrm>
            <a:off x="7600813" y="3476199"/>
            <a:ext cx="228156" cy="333204"/>
            <a:chOff x="7600813" y="3476199"/>
            <a:chExt cx="228156" cy="333204"/>
          </a:xfrm>
        </p:grpSpPr>
        <p:sp>
          <p:nvSpPr>
            <p:cNvPr id="1789" name="Google Shape;1789;p59"/>
            <p:cNvSpPr/>
            <p:nvPr/>
          </p:nvSpPr>
          <p:spPr>
            <a:xfrm>
              <a:off x="7646775" y="3525667"/>
              <a:ext cx="136234" cy="149094"/>
            </a:xfrm>
            <a:custGeom>
              <a:avLst/>
              <a:gdLst/>
              <a:ahLst/>
              <a:cxnLst/>
              <a:rect l="l" t="t" r="r" b="b"/>
              <a:pathLst>
                <a:path w="5869" h="6423" extrusionOk="0">
                  <a:moveTo>
                    <a:pt x="4112" y="2006"/>
                  </a:moveTo>
                  <a:cubicBezTo>
                    <a:pt x="4442" y="2006"/>
                    <a:pt x="4725" y="2429"/>
                    <a:pt x="4415" y="2727"/>
                  </a:cubicBezTo>
                  <a:lnTo>
                    <a:pt x="2824" y="4319"/>
                  </a:lnTo>
                  <a:cubicBezTo>
                    <a:pt x="2748" y="4402"/>
                    <a:pt x="2640" y="4444"/>
                    <a:pt x="2531" y="4444"/>
                  </a:cubicBezTo>
                  <a:cubicBezTo>
                    <a:pt x="2422" y="4444"/>
                    <a:pt x="2312" y="4402"/>
                    <a:pt x="2229" y="4319"/>
                  </a:cubicBezTo>
                  <a:lnTo>
                    <a:pt x="1440" y="3516"/>
                  </a:lnTo>
                  <a:cubicBezTo>
                    <a:pt x="1130" y="3218"/>
                    <a:pt x="1413" y="2795"/>
                    <a:pt x="1743" y="2795"/>
                  </a:cubicBezTo>
                  <a:cubicBezTo>
                    <a:pt x="1841" y="2795"/>
                    <a:pt x="1943" y="2832"/>
                    <a:pt x="2035" y="2921"/>
                  </a:cubicBezTo>
                  <a:lnTo>
                    <a:pt x="2533" y="3419"/>
                  </a:lnTo>
                  <a:lnTo>
                    <a:pt x="3820" y="2132"/>
                  </a:lnTo>
                  <a:cubicBezTo>
                    <a:pt x="3912" y="2044"/>
                    <a:pt x="4014" y="2006"/>
                    <a:pt x="4112" y="2006"/>
                  </a:cubicBezTo>
                  <a:close/>
                  <a:moveTo>
                    <a:pt x="2062" y="1"/>
                  </a:moveTo>
                  <a:cubicBezTo>
                    <a:pt x="1744" y="568"/>
                    <a:pt x="1190" y="970"/>
                    <a:pt x="554" y="1080"/>
                  </a:cubicBezTo>
                  <a:lnTo>
                    <a:pt x="554" y="3101"/>
                  </a:lnTo>
                  <a:cubicBezTo>
                    <a:pt x="0" y="4734"/>
                    <a:pt x="1204" y="6423"/>
                    <a:pt x="2934" y="6423"/>
                  </a:cubicBezTo>
                  <a:cubicBezTo>
                    <a:pt x="4651" y="6423"/>
                    <a:pt x="5869" y="4734"/>
                    <a:pt x="5315" y="3101"/>
                  </a:cubicBezTo>
                  <a:lnTo>
                    <a:pt x="5315" y="1080"/>
                  </a:lnTo>
                  <a:cubicBezTo>
                    <a:pt x="4678" y="970"/>
                    <a:pt x="4125" y="568"/>
                    <a:pt x="3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9"/>
            <p:cNvSpPr/>
            <p:nvPr/>
          </p:nvSpPr>
          <p:spPr>
            <a:xfrm>
              <a:off x="7600813" y="3476199"/>
              <a:ext cx="227831" cy="248699"/>
            </a:xfrm>
            <a:custGeom>
              <a:avLst/>
              <a:gdLst/>
              <a:ahLst/>
              <a:cxnLst/>
              <a:rect l="l" t="t" r="r" b="b"/>
              <a:pathLst>
                <a:path w="9815" h="10714" extrusionOk="0">
                  <a:moveTo>
                    <a:pt x="6036" y="1287"/>
                  </a:moveTo>
                  <a:cubicBezTo>
                    <a:pt x="6202" y="1287"/>
                    <a:pt x="6340" y="1384"/>
                    <a:pt x="6423" y="1523"/>
                  </a:cubicBezTo>
                  <a:lnTo>
                    <a:pt x="6479" y="1647"/>
                  </a:lnTo>
                  <a:cubicBezTo>
                    <a:pt x="6714" y="2118"/>
                    <a:pt x="7198" y="2409"/>
                    <a:pt x="7724" y="2409"/>
                  </a:cubicBezTo>
                  <a:cubicBezTo>
                    <a:pt x="7960" y="2409"/>
                    <a:pt x="8139" y="2602"/>
                    <a:pt x="8139" y="2838"/>
                  </a:cubicBezTo>
                  <a:lnTo>
                    <a:pt x="8139" y="5232"/>
                  </a:lnTo>
                  <a:cubicBezTo>
                    <a:pt x="8139" y="7156"/>
                    <a:pt x="6880" y="8858"/>
                    <a:pt x="5039" y="9412"/>
                  </a:cubicBezTo>
                  <a:cubicBezTo>
                    <a:pt x="4998" y="9412"/>
                    <a:pt x="4956" y="9426"/>
                    <a:pt x="4914" y="9426"/>
                  </a:cubicBezTo>
                  <a:cubicBezTo>
                    <a:pt x="4873" y="9426"/>
                    <a:pt x="4831" y="9412"/>
                    <a:pt x="4790" y="9412"/>
                  </a:cubicBezTo>
                  <a:cubicBezTo>
                    <a:pt x="2949" y="8858"/>
                    <a:pt x="1689" y="7156"/>
                    <a:pt x="1689" y="5232"/>
                  </a:cubicBezTo>
                  <a:lnTo>
                    <a:pt x="1689" y="2838"/>
                  </a:lnTo>
                  <a:cubicBezTo>
                    <a:pt x="1689" y="2602"/>
                    <a:pt x="1869" y="2409"/>
                    <a:pt x="2105" y="2409"/>
                  </a:cubicBezTo>
                  <a:cubicBezTo>
                    <a:pt x="2631" y="2409"/>
                    <a:pt x="3115" y="2118"/>
                    <a:pt x="3350" y="1647"/>
                  </a:cubicBezTo>
                  <a:lnTo>
                    <a:pt x="3420" y="1523"/>
                  </a:lnTo>
                  <a:cubicBezTo>
                    <a:pt x="3489" y="1384"/>
                    <a:pt x="3627" y="1287"/>
                    <a:pt x="3793" y="1287"/>
                  </a:cubicBezTo>
                  <a:close/>
                  <a:moveTo>
                    <a:pt x="1551" y="0"/>
                  </a:moveTo>
                  <a:cubicBezTo>
                    <a:pt x="693" y="0"/>
                    <a:pt x="1" y="692"/>
                    <a:pt x="1" y="1537"/>
                  </a:cubicBezTo>
                  <a:lnTo>
                    <a:pt x="1" y="10713"/>
                  </a:lnTo>
                  <a:lnTo>
                    <a:pt x="9814" y="10713"/>
                  </a:lnTo>
                  <a:lnTo>
                    <a:pt x="9814" y="1537"/>
                  </a:lnTo>
                  <a:cubicBezTo>
                    <a:pt x="9814" y="692"/>
                    <a:pt x="9136" y="0"/>
                    <a:pt x="8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9"/>
            <p:cNvSpPr/>
            <p:nvPr/>
          </p:nvSpPr>
          <p:spPr>
            <a:xfrm>
              <a:off x="7600813" y="3744478"/>
              <a:ext cx="228156" cy="64925"/>
            </a:xfrm>
            <a:custGeom>
              <a:avLst/>
              <a:gdLst/>
              <a:ahLst/>
              <a:cxnLst/>
              <a:rect l="l" t="t" r="r" b="b"/>
              <a:pathLst>
                <a:path w="9829" h="2797" extrusionOk="0">
                  <a:moveTo>
                    <a:pt x="4908" y="977"/>
                  </a:moveTo>
                  <a:cubicBezTo>
                    <a:pt x="5123" y="977"/>
                    <a:pt x="5330" y="1147"/>
                    <a:pt x="5330" y="1398"/>
                  </a:cubicBezTo>
                  <a:cubicBezTo>
                    <a:pt x="5330" y="1634"/>
                    <a:pt x="5136" y="1827"/>
                    <a:pt x="4901" y="1827"/>
                  </a:cubicBezTo>
                  <a:cubicBezTo>
                    <a:pt x="4527" y="1827"/>
                    <a:pt x="4333" y="1371"/>
                    <a:pt x="4610" y="1108"/>
                  </a:cubicBezTo>
                  <a:cubicBezTo>
                    <a:pt x="4696" y="1017"/>
                    <a:pt x="4803" y="977"/>
                    <a:pt x="4908" y="977"/>
                  </a:cubicBezTo>
                  <a:close/>
                  <a:moveTo>
                    <a:pt x="7710" y="983"/>
                  </a:moveTo>
                  <a:cubicBezTo>
                    <a:pt x="8236" y="1011"/>
                    <a:pt x="8236" y="1786"/>
                    <a:pt x="7710" y="1827"/>
                  </a:cubicBezTo>
                  <a:lnTo>
                    <a:pt x="6866" y="1827"/>
                  </a:lnTo>
                  <a:cubicBezTo>
                    <a:pt x="6340" y="1786"/>
                    <a:pt x="6340" y="1011"/>
                    <a:pt x="6866" y="983"/>
                  </a:cubicBezTo>
                  <a:close/>
                  <a:moveTo>
                    <a:pt x="2988" y="982"/>
                  </a:moveTo>
                  <a:cubicBezTo>
                    <a:pt x="3535" y="982"/>
                    <a:pt x="3531" y="1828"/>
                    <a:pt x="2975" y="1828"/>
                  </a:cubicBezTo>
                  <a:cubicBezTo>
                    <a:pt x="2967" y="1828"/>
                    <a:pt x="2958" y="1828"/>
                    <a:pt x="2949" y="1827"/>
                  </a:cubicBezTo>
                  <a:lnTo>
                    <a:pt x="2105" y="1827"/>
                  </a:lnTo>
                  <a:cubicBezTo>
                    <a:pt x="1579" y="1786"/>
                    <a:pt x="1579" y="1011"/>
                    <a:pt x="2105" y="983"/>
                  </a:cubicBezTo>
                  <a:lnTo>
                    <a:pt x="2949" y="983"/>
                  </a:lnTo>
                  <a:cubicBezTo>
                    <a:pt x="2962" y="982"/>
                    <a:pt x="2975" y="982"/>
                    <a:pt x="2988" y="982"/>
                  </a:cubicBezTo>
                  <a:close/>
                  <a:moveTo>
                    <a:pt x="1" y="0"/>
                  </a:moveTo>
                  <a:lnTo>
                    <a:pt x="1" y="1260"/>
                  </a:lnTo>
                  <a:cubicBezTo>
                    <a:pt x="1" y="2118"/>
                    <a:pt x="693" y="2796"/>
                    <a:pt x="1551" y="2796"/>
                  </a:cubicBezTo>
                  <a:lnTo>
                    <a:pt x="8278" y="2796"/>
                  </a:lnTo>
                  <a:cubicBezTo>
                    <a:pt x="9136" y="2796"/>
                    <a:pt x="9814" y="2118"/>
                    <a:pt x="9828" y="1260"/>
                  </a:cubicBezTo>
                  <a:lnTo>
                    <a:pt x="98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2" name="Google Shape;1792;p59"/>
          <p:cNvGrpSpPr/>
          <p:nvPr/>
        </p:nvGrpSpPr>
        <p:grpSpPr>
          <a:xfrm>
            <a:off x="1262550" y="4203269"/>
            <a:ext cx="333517" cy="333228"/>
            <a:chOff x="1262550" y="4203269"/>
            <a:chExt cx="333517" cy="333228"/>
          </a:xfrm>
        </p:grpSpPr>
        <p:sp>
          <p:nvSpPr>
            <p:cNvPr id="1793" name="Google Shape;1793;p59"/>
            <p:cNvSpPr/>
            <p:nvPr/>
          </p:nvSpPr>
          <p:spPr>
            <a:xfrm>
              <a:off x="1350900" y="4494064"/>
              <a:ext cx="156475" cy="42432"/>
            </a:xfrm>
            <a:custGeom>
              <a:avLst/>
              <a:gdLst/>
              <a:ahLst/>
              <a:cxnLst/>
              <a:rect l="l" t="t" r="r" b="b"/>
              <a:pathLst>
                <a:path w="6741" h="1828" extrusionOk="0">
                  <a:moveTo>
                    <a:pt x="1329" y="1"/>
                  </a:moveTo>
                  <a:lnTo>
                    <a:pt x="1080" y="983"/>
                  </a:lnTo>
                  <a:lnTo>
                    <a:pt x="568" y="983"/>
                  </a:lnTo>
                  <a:cubicBezTo>
                    <a:pt x="0" y="983"/>
                    <a:pt x="0" y="1828"/>
                    <a:pt x="568" y="1828"/>
                  </a:cubicBezTo>
                  <a:lnTo>
                    <a:pt x="6173" y="1828"/>
                  </a:lnTo>
                  <a:cubicBezTo>
                    <a:pt x="6741" y="1828"/>
                    <a:pt x="6741" y="983"/>
                    <a:pt x="6173" y="983"/>
                  </a:cubicBezTo>
                  <a:lnTo>
                    <a:pt x="5661" y="983"/>
                  </a:lnTo>
                  <a:lnTo>
                    <a:pt x="54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9"/>
            <p:cNvSpPr/>
            <p:nvPr/>
          </p:nvSpPr>
          <p:spPr>
            <a:xfrm>
              <a:off x="1262550" y="4435589"/>
              <a:ext cx="333517" cy="38904"/>
            </a:xfrm>
            <a:custGeom>
              <a:avLst/>
              <a:gdLst/>
              <a:ahLst/>
              <a:cxnLst/>
              <a:rect l="l" t="t" r="r" b="b"/>
              <a:pathLst>
                <a:path w="14368" h="1676" extrusionOk="0">
                  <a:moveTo>
                    <a:pt x="0" y="1"/>
                  </a:moveTo>
                  <a:lnTo>
                    <a:pt x="0" y="139"/>
                  </a:lnTo>
                  <a:cubicBezTo>
                    <a:pt x="0" y="997"/>
                    <a:pt x="692" y="1675"/>
                    <a:pt x="1550" y="1675"/>
                  </a:cubicBezTo>
                  <a:lnTo>
                    <a:pt x="12817" y="1675"/>
                  </a:lnTo>
                  <a:cubicBezTo>
                    <a:pt x="13675" y="1675"/>
                    <a:pt x="14353" y="997"/>
                    <a:pt x="14367" y="139"/>
                  </a:cubicBezTo>
                  <a:lnTo>
                    <a:pt x="143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9"/>
            <p:cNvSpPr/>
            <p:nvPr/>
          </p:nvSpPr>
          <p:spPr>
            <a:xfrm>
              <a:off x="1262550" y="4256636"/>
              <a:ext cx="333517" cy="159377"/>
            </a:xfrm>
            <a:custGeom>
              <a:avLst/>
              <a:gdLst/>
              <a:ahLst/>
              <a:cxnLst/>
              <a:rect l="l" t="t" r="r" b="b"/>
              <a:pathLst>
                <a:path w="14368" h="6866" extrusionOk="0">
                  <a:moveTo>
                    <a:pt x="1550" y="0"/>
                  </a:moveTo>
                  <a:cubicBezTo>
                    <a:pt x="692" y="0"/>
                    <a:pt x="0" y="692"/>
                    <a:pt x="0" y="1536"/>
                  </a:cubicBezTo>
                  <a:lnTo>
                    <a:pt x="0" y="6865"/>
                  </a:lnTo>
                  <a:lnTo>
                    <a:pt x="14367" y="6865"/>
                  </a:lnTo>
                  <a:lnTo>
                    <a:pt x="14367" y="1536"/>
                  </a:lnTo>
                  <a:cubicBezTo>
                    <a:pt x="14353" y="678"/>
                    <a:pt x="13675" y="0"/>
                    <a:pt x="12817" y="0"/>
                  </a:cubicBezTo>
                  <a:lnTo>
                    <a:pt x="11253" y="0"/>
                  </a:lnTo>
                  <a:lnTo>
                    <a:pt x="11253" y="1080"/>
                  </a:lnTo>
                  <a:cubicBezTo>
                    <a:pt x="11239" y="3377"/>
                    <a:pt x="9744" y="5398"/>
                    <a:pt x="7543" y="6062"/>
                  </a:cubicBezTo>
                  <a:cubicBezTo>
                    <a:pt x="7419" y="6090"/>
                    <a:pt x="7308" y="6104"/>
                    <a:pt x="7184" y="6104"/>
                  </a:cubicBezTo>
                  <a:cubicBezTo>
                    <a:pt x="7059" y="6104"/>
                    <a:pt x="6934" y="6090"/>
                    <a:pt x="6824" y="6062"/>
                  </a:cubicBezTo>
                  <a:cubicBezTo>
                    <a:pt x="4623" y="5398"/>
                    <a:pt x="3114" y="3377"/>
                    <a:pt x="3114" y="1080"/>
                  </a:cubicBezTo>
                  <a:lnTo>
                    <a:pt x="31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9"/>
            <p:cNvSpPr/>
            <p:nvPr/>
          </p:nvSpPr>
          <p:spPr>
            <a:xfrm>
              <a:off x="1354104" y="4203269"/>
              <a:ext cx="150069" cy="175626"/>
            </a:xfrm>
            <a:custGeom>
              <a:avLst/>
              <a:gdLst/>
              <a:ahLst/>
              <a:cxnLst/>
              <a:rect l="l" t="t" r="r" b="b"/>
              <a:pathLst>
                <a:path w="6465" h="7566" extrusionOk="0">
                  <a:moveTo>
                    <a:pt x="4424" y="2553"/>
                  </a:moveTo>
                  <a:cubicBezTo>
                    <a:pt x="4751" y="2553"/>
                    <a:pt x="5028" y="2974"/>
                    <a:pt x="4721" y="3282"/>
                  </a:cubicBezTo>
                  <a:lnTo>
                    <a:pt x="3143" y="4874"/>
                  </a:lnTo>
                  <a:cubicBezTo>
                    <a:pt x="3060" y="4950"/>
                    <a:pt x="2952" y="4988"/>
                    <a:pt x="2845" y="4988"/>
                  </a:cubicBezTo>
                  <a:cubicBezTo>
                    <a:pt x="2738" y="4988"/>
                    <a:pt x="2631" y="4950"/>
                    <a:pt x="2547" y="4874"/>
                  </a:cubicBezTo>
                  <a:lnTo>
                    <a:pt x="1745" y="4085"/>
                  </a:lnTo>
                  <a:cubicBezTo>
                    <a:pt x="1448" y="3777"/>
                    <a:pt x="1727" y="3356"/>
                    <a:pt x="2049" y="3356"/>
                  </a:cubicBezTo>
                  <a:cubicBezTo>
                    <a:pt x="2147" y="3356"/>
                    <a:pt x="2249" y="3395"/>
                    <a:pt x="2340" y="3489"/>
                  </a:cubicBezTo>
                  <a:lnTo>
                    <a:pt x="2838" y="3974"/>
                  </a:lnTo>
                  <a:lnTo>
                    <a:pt x="4125" y="2687"/>
                  </a:lnTo>
                  <a:cubicBezTo>
                    <a:pt x="4219" y="2593"/>
                    <a:pt x="4324" y="2553"/>
                    <a:pt x="4424" y="2553"/>
                  </a:cubicBezTo>
                  <a:close/>
                  <a:moveTo>
                    <a:pt x="2087" y="0"/>
                  </a:moveTo>
                  <a:cubicBezTo>
                    <a:pt x="1933" y="0"/>
                    <a:pt x="1796" y="93"/>
                    <a:pt x="1731" y="223"/>
                  </a:cubicBezTo>
                  <a:lnTo>
                    <a:pt x="1675" y="348"/>
                  </a:lnTo>
                  <a:cubicBezTo>
                    <a:pt x="1440" y="818"/>
                    <a:pt x="956" y="1123"/>
                    <a:pt x="430" y="1123"/>
                  </a:cubicBezTo>
                  <a:cubicBezTo>
                    <a:pt x="422" y="1122"/>
                    <a:pt x="414" y="1122"/>
                    <a:pt x="406" y="1122"/>
                  </a:cubicBezTo>
                  <a:cubicBezTo>
                    <a:pt x="182" y="1122"/>
                    <a:pt x="1" y="1310"/>
                    <a:pt x="1" y="1538"/>
                  </a:cubicBezTo>
                  <a:lnTo>
                    <a:pt x="1" y="3379"/>
                  </a:lnTo>
                  <a:cubicBezTo>
                    <a:pt x="15" y="5303"/>
                    <a:pt x="1274" y="6991"/>
                    <a:pt x="3115" y="7545"/>
                  </a:cubicBezTo>
                  <a:cubicBezTo>
                    <a:pt x="3156" y="7559"/>
                    <a:pt x="3198" y="7566"/>
                    <a:pt x="3240" y="7566"/>
                  </a:cubicBezTo>
                  <a:cubicBezTo>
                    <a:pt x="3281" y="7566"/>
                    <a:pt x="3323" y="7559"/>
                    <a:pt x="3364" y="7545"/>
                  </a:cubicBezTo>
                  <a:cubicBezTo>
                    <a:pt x="5205" y="6991"/>
                    <a:pt x="6465" y="5303"/>
                    <a:pt x="6465" y="3379"/>
                  </a:cubicBezTo>
                  <a:lnTo>
                    <a:pt x="6465" y="1538"/>
                  </a:lnTo>
                  <a:cubicBezTo>
                    <a:pt x="6465" y="1310"/>
                    <a:pt x="6284" y="1122"/>
                    <a:pt x="6059" y="1122"/>
                  </a:cubicBezTo>
                  <a:cubicBezTo>
                    <a:pt x="6051" y="1122"/>
                    <a:pt x="6043" y="1122"/>
                    <a:pt x="6035" y="1123"/>
                  </a:cubicBezTo>
                  <a:cubicBezTo>
                    <a:pt x="5509" y="1123"/>
                    <a:pt x="5025" y="818"/>
                    <a:pt x="4790" y="348"/>
                  </a:cubicBezTo>
                  <a:lnTo>
                    <a:pt x="4734" y="223"/>
                  </a:lnTo>
                  <a:cubicBezTo>
                    <a:pt x="4670" y="93"/>
                    <a:pt x="4532" y="0"/>
                    <a:pt x="4390" y="0"/>
                  </a:cubicBezTo>
                  <a:cubicBezTo>
                    <a:pt x="4380" y="0"/>
                    <a:pt x="4370" y="1"/>
                    <a:pt x="4361" y="1"/>
                  </a:cubicBezTo>
                  <a:lnTo>
                    <a:pt x="2118" y="1"/>
                  </a:lnTo>
                  <a:cubicBezTo>
                    <a:pt x="2108" y="1"/>
                    <a:pt x="2097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7" name="Google Shape;1797;p59"/>
          <p:cNvGrpSpPr/>
          <p:nvPr/>
        </p:nvGrpSpPr>
        <p:grpSpPr>
          <a:xfrm>
            <a:off x="7548118" y="4203292"/>
            <a:ext cx="333215" cy="333365"/>
            <a:chOff x="7548118" y="4203292"/>
            <a:chExt cx="333215" cy="333365"/>
          </a:xfrm>
        </p:grpSpPr>
        <p:sp>
          <p:nvSpPr>
            <p:cNvPr id="1798" name="Google Shape;1798;p59"/>
            <p:cNvSpPr/>
            <p:nvPr/>
          </p:nvSpPr>
          <p:spPr>
            <a:xfrm>
              <a:off x="7633265" y="4249881"/>
              <a:ext cx="162604" cy="89972"/>
            </a:xfrm>
            <a:custGeom>
              <a:avLst/>
              <a:gdLst/>
              <a:ahLst/>
              <a:cxnLst/>
              <a:rect l="l" t="t" r="r" b="b"/>
              <a:pathLst>
                <a:path w="7005" h="3876" extrusionOk="0">
                  <a:moveTo>
                    <a:pt x="1813" y="848"/>
                  </a:moveTo>
                  <a:cubicBezTo>
                    <a:pt x="2031" y="848"/>
                    <a:pt x="2243" y="1019"/>
                    <a:pt x="2243" y="1274"/>
                  </a:cubicBezTo>
                  <a:cubicBezTo>
                    <a:pt x="2243" y="1495"/>
                    <a:pt x="2049" y="1689"/>
                    <a:pt x="1828" y="1689"/>
                  </a:cubicBezTo>
                  <a:cubicBezTo>
                    <a:pt x="1454" y="1689"/>
                    <a:pt x="1260" y="1232"/>
                    <a:pt x="1523" y="969"/>
                  </a:cubicBezTo>
                  <a:cubicBezTo>
                    <a:pt x="1607" y="886"/>
                    <a:pt x="1711" y="848"/>
                    <a:pt x="1813" y="848"/>
                  </a:cubicBezTo>
                  <a:close/>
                  <a:moveTo>
                    <a:pt x="3501" y="848"/>
                  </a:moveTo>
                  <a:cubicBezTo>
                    <a:pt x="3720" y="848"/>
                    <a:pt x="3932" y="1019"/>
                    <a:pt x="3932" y="1274"/>
                  </a:cubicBezTo>
                  <a:cubicBezTo>
                    <a:pt x="3932" y="1495"/>
                    <a:pt x="3738" y="1689"/>
                    <a:pt x="3503" y="1689"/>
                  </a:cubicBezTo>
                  <a:cubicBezTo>
                    <a:pt x="3129" y="1689"/>
                    <a:pt x="2949" y="1232"/>
                    <a:pt x="3212" y="969"/>
                  </a:cubicBezTo>
                  <a:cubicBezTo>
                    <a:pt x="3296" y="886"/>
                    <a:pt x="3399" y="848"/>
                    <a:pt x="3501" y="848"/>
                  </a:cubicBezTo>
                  <a:close/>
                  <a:moveTo>
                    <a:pt x="5182" y="848"/>
                  </a:moveTo>
                  <a:cubicBezTo>
                    <a:pt x="5401" y="848"/>
                    <a:pt x="5606" y="1019"/>
                    <a:pt x="5606" y="1274"/>
                  </a:cubicBezTo>
                  <a:cubicBezTo>
                    <a:pt x="5606" y="1495"/>
                    <a:pt x="5427" y="1689"/>
                    <a:pt x="5191" y="1689"/>
                  </a:cubicBezTo>
                  <a:cubicBezTo>
                    <a:pt x="4818" y="1689"/>
                    <a:pt x="4624" y="1232"/>
                    <a:pt x="4887" y="969"/>
                  </a:cubicBezTo>
                  <a:cubicBezTo>
                    <a:pt x="4975" y="886"/>
                    <a:pt x="5080" y="848"/>
                    <a:pt x="5182" y="848"/>
                  </a:cubicBezTo>
                  <a:close/>
                  <a:moveTo>
                    <a:pt x="416" y="0"/>
                  </a:moveTo>
                  <a:cubicBezTo>
                    <a:pt x="195" y="0"/>
                    <a:pt x="1" y="194"/>
                    <a:pt x="1" y="430"/>
                  </a:cubicBezTo>
                  <a:lnTo>
                    <a:pt x="1" y="3876"/>
                  </a:lnTo>
                  <a:lnTo>
                    <a:pt x="3018" y="2630"/>
                  </a:lnTo>
                  <a:cubicBezTo>
                    <a:pt x="3177" y="2561"/>
                    <a:pt x="3343" y="2526"/>
                    <a:pt x="3508" y="2526"/>
                  </a:cubicBezTo>
                  <a:cubicBezTo>
                    <a:pt x="3672" y="2526"/>
                    <a:pt x="3835" y="2561"/>
                    <a:pt x="3987" y="2630"/>
                  </a:cubicBezTo>
                  <a:lnTo>
                    <a:pt x="7004" y="3876"/>
                  </a:lnTo>
                  <a:lnTo>
                    <a:pt x="7004" y="430"/>
                  </a:lnTo>
                  <a:cubicBezTo>
                    <a:pt x="7004" y="194"/>
                    <a:pt x="6824" y="0"/>
                    <a:pt x="6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9"/>
            <p:cNvSpPr/>
            <p:nvPr/>
          </p:nvSpPr>
          <p:spPr>
            <a:xfrm>
              <a:off x="7672148" y="4203292"/>
              <a:ext cx="84842" cy="27321"/>
            </a:xfrm>
            <a:custGeom>
              <a:avLst/>
              <a:gdLst/>
              <a:ahLst/>
              <a:cxnLst/>
              <a:rect l="l" t="t" r="r" b="b"/>
              <a:pathLst>
                <a:path w="3655" h="1177" extrusionOk="0">
                  <a:moveTo>
                    <a:pt x="416" y="0"/>
                  </a:moveTo>
                  <a:cubicBezTo>
                    <a:pt x="194" y="0"/>
                    <a:pt x="1" y="180"/>
                    <a:pt x="1" y="416"/>
                  </a:cubicBezTo>
                  <a:lnTo>
                    <a:pt x="1" y="1177"/>
                  </a:lnTo>
                  <a:lnTo>
                    <a:pt x="3655" y="1177"/>
                  </a:lnTo>
                  <a:lnTo>
                    <a:pt x="3655" y="416"/>
                  </a:lnTo>
                  <a:cubicBezTo>
                    <a:pt x="3655" y="180"/>
                    <a:pt x="3461" y="0"/>
                    <a:pt x="3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9"/>
            <p:cNvSpPr/>
            <p:nvPr/>
          </p:nvSpPr>
          <p:spPr>
            <a:xfrm>
              <a:off x="7593106" y="4331500"/>
              <a:ext cx="111838" cy="120566"/>
            </a:xfrm>
            <a:custGeom>
              <a:avLst/>
              <a:gdLst/>
              <a:ahLst/>
              <a:cxnLst/>
              <a:rect l="l" t="t" r="r" b="b"/>
              <a:pathLst>
                <a:path w="4818" h="5194" extrusionOk="0">
                  <a:moveTo>
                    <a:pt x="4817" y="0"/>
                  </a:moveTo>
                  <a:lnTo>
                    <a:pt x="319" y="1855"/>
                  </a:lnTo>
                  <a:cubicBezTo>
                    <a:pt x="111" y="1938"/>
                    <a:pt x="1" y="2173"/>
                    <a:pt x="84" y="2395"/>
                  </a:cubicBezTo>
                  <a:lnTo>
                    <a:pt x="983" y="4761"/>
                  </a:lnTo>
                  <a:cubicBezTo>
                    <a:pt x="1274" y="4664"/>
                    <a:pt x="1565" y="4623"/>
                    <a:pt x="1869" y="4623"/>
                  </a:cubicBezTo>
                  <a:cubicBezTo>
                    <a:pt x="2423" y="4623"/>
                    <a:pt x="2963" y="4789"/>
                    <a:pt x="3406" y="5121"/>
                  </a:cubicBezTo>
                  <a:cubicBezTo>
                    <a:pt x="3475" y="5170"/>
                    <a:pt x="3509" y="5194"/>
                    <a:pt x="3546" y="5194"/>
                  </a:cubicBezTo>
                  <a:cubicBezTo>
                    <a:pt x="3582" y="5194"/>
                    <a:pt x="3620" y="5170"/>
                    <a:pt x="3696" y="5121"/>
                  </a:cubicBezTo>
                  <a:cubicBezTo>
                    <a:pt x="4028" y="4872"/>
                    <a:pt x="4416" y="4720"/>
                    <a:pt x="4817" y="4651"/>
                  </a:cubicBezTo>
                  <a:lnTo>
                    <a:pt x="48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9"/>
            <p:cNvSpPr/>
            <p:nvPr/>
          </p:nvSpPr>
          <p:spPr>
            <a:xfrm>
              <a:off x="7724517" y="4331500"/>
              <a:ext cx="111838" cy="120798"/>
            </a:xfrm>
            <a:custGeom>
              <a:avLst/>
              <a:gdLst/>
              <a:ahLst/>
              <a:cxnLst/>
              <a:rect l="l" t="t" r="r" b="b"/>
              <a:pathLst>
                <a:path w="4818" h="5204" extrusionOk="0">
                  <a:moveTo>
                    <a:pt x="1" y="0"/>
                  </a:moveTo>
                  <a:lnTo>
                    <a:pt x="1" y="4651"/>
                  </a:lnTo>
                  <a:cubicBezTo>
                    <a:pt x="402" y="4720"/>
                    <a:pt x="790" y="4872"/>
                    <a:pt x="1122" y="5107"/>
                  </a:cubicBezTo>
                  <a:cubicBezTo>
                    <a:pt x="1163" y="5135"/>
                    <a:pt x="1205" y="5163"/>
                    <a:pt x="1233" y="5177"/>
                  </a:cubicBezTo>
                  <a:lnTo>
                    <a:pt x="1219" y="5190"/>
                  </a:lnTo>
                  <a:cubicBezTo>
                    <a:pt x="1234" y="5199"/>
                    <a:pt x="1248" y="5203"/>
                    <a:pt x="1262" y="5203"/>
                  </a:cubicBezTo>
                  <a:cubicBezTo>
                    <a:pt x="1313" y="5203"/>
                    <a:pt x="1358" y="5154"/>
                    <a:pt x="1412" y="5121"/>
                  </a:cubicBezTo>
                  <a:cubicBezTo>
                    <a:pt x="1840" y="4801"/>
                    <a:pt x="2357" y="4622"/>
                    <a:pt x="2889" y="4622"/>
                  </a:cubicBezTo>
                  <a:cubicBezTo>
                    <a:pt x="2909" y="4622"/>
                    <a:pt x="2929" y="4622"/>
                    <a:pt x="2949" y="4623"/>
                  </a:cubicBezTo>
                  <a:cubicBezTo>
                    <a:pt x="3253" y="4623"/>
                    <a:pt x="3544" y="4664"/>
                    <a:pt x="3821" y="4761"/>
                  </a:cubicBezTo>
                  <a:lnTo>
                    <a:pt x="4734" y="2395"/>
                  </a:lnTo>
                  <a:cubicBezTo>
                    <a:pt x="4817" y="2173"/>
                    <a:pt x="4707" y="1938"/>
                    <a:pt x="4499" y="185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9"/>
            <p:cNvSpPr/>
            <p:nvPr/>
          </p:nvSpPr>
          <p:spPr>
            <a:xfrm>
              <a:off x="7548118" y="4458246"/>
              <a:ext cx="333215" cy="78412"/>
            </a:xfrm>
            <a:custGeom>
              <a:avLst/>
              <a:gdLst/>
              <a:ahLst/>
              <a:cxnLst/>
              <a:rect l="l" t="t" r="r" b="b"/>
              <a:pathLst>
                <a:path w="14355" h="3378" extrusionOk="0">
                  <a:moveTo>
                    <a:pt x="3793" y="0"/>
                  </a:moveTo>
                  <a:cubicBezTo>
                    <a:pt x="3416" y="0"/>
                    <a:pt x="3039" y="118"/>
                    <a:pt x="2714" y="353"/>
                  </a:cubicBezTo>
                  <a:cubicBezTo>
                    <a:pt x="2534" y="492"/>
                    <a:pt x="2319" y="561"/>
                    <a:pt x="2105" y="561"/>
                  </a:cubicBezTo>
                  <a:cubicBezTo>
                    <a:pt x="1890" y="561"/>
                    <a:pt x="1676" y="492"/>
                    <a:pt x="1496" y="353"/>
                  </a:cubicBezTo>
                  <a:cubicBezTo>
                    <a:pt x="1177" y="118"/>
                    <a:pt x="804" y="7"/>
                    <a:pt x="416" y="7"/>
                  </a:cubicBezTo>
                  <a:cubicBezTo>
                    <a:pt x="181" y="7"/>
                    <a:pt x="1" y="201"/>
                    <a:pt x="1" y="436"/>
                  </a:cubicBezTo>
                  <a:lnTo>
                    <a:pt x="1" y="2402"/>
                  </a:lnTo>
                  <a:cubicBezTo>
                    <a:pt x="1" y="2623"/>
                    <a:pt x="181" y="2817"/>
                    <a:pt x="416" y="2817"/>
                  </a:cubicBezTo>
                  <a:cubicBezTo>
                    <a:pt x="432" y="2816"/>
                    <a:pt x="448" y="2816"/>
                    <a:pt x="464" y="2816"/>
                  </a:cubicBezTo>
                  <a:cubicBezTo>
                    <a:pt x="669" y="2816"/>
                    <a:pt x="871" y="2896"/>
                    <a:pt x="1025" y="3025"/>
                  </a:cubicBezTo>
                  <a:cubicBezTo>
                    <a:pt x="1344" y="3260"/>
                    <a:pt x="1721" y="3378"/>
                    <a:pt x="2100" y="3378"/>
                  </a:cubicBezTo>
                  <a:cubicBezTo>
                    <a:pt x="2478" y="3378"/>
                    <a:pt x="2859" y="3260"/>
                    <a:pt x="3184" y="3025"/>
                  </a:cubicBezTo>
                  <a:cubicBezTo>
                    <a:pt x="3364" y="2886"/>
                    <a:pt x="3579" y="2817"/>
                    <a:pt x="3793" y="2817"/>
                  </a:cubicBezTo>
                  <a:cubicBezTo>
                    <a:pt x="4008" y="2817"/>
                    <a:pt x="4222" y="2886"/>
                    <a:pt x="4402" y="3025"/>
                  </a:cubicBezTo>
                  <a:cubicBezTo>
                    <a:pt x="4728" y="3260"/>
                    <a:pt x="5105" y="3378"/>
                    <a:pt x="5482" y="3378"/>
                  </a:cubicBezTo>
                  <a:cubicBezTo>
                    <a:pt x="5859" y="3378"/>
                    <a:pt x="6236" y="3260"/>
                    <a:pt x="6562" y="3025"/>
                  </a:cubicBezTo>
                  <a:cubicBezTo>
                    <a:pt x="6742" y="2886"/>
                    <a:pt x="6956" y="2817"/>
                    <a:pt x="7171" y="2817"/>
                  </a:cubicBezTo>
                  <a:cubicBezTo>
                    <a:pt x="7385" y="2817"/>
                    <a:pt x="7600" y="2886"/>
                    <a:pt x="7780" y="3025"/>
                  </a:cubicBezTo>
                  <a:cubicBezTo>
                    <a:pt x="8105" y="3260"/>
                    <a:pt x="8486" y="3378"/>
                    <a:pt x="8864" y="3378"/>
                  </a:cubicBezTo>
                  <a:cubicBezTo>
                    <a:pt x="9243" y="3378"/>
                    <a:pt x="9621" y="3260"/>
                    <a:pt x="9939" y="3025"/>
                  </a:cubicBezTo>
                  <a:cubicBezTo>
                    <a:pt x="10119" y="2886"/>
                    <a:pt x="10333" y="2817"/>
                    <a:pt x="10550" y="2817"/>
                  </a:cubicBezTo>
                  <a:cubicBezTo>
                    <a:pt x="10766" y="2817"/>
                    <a:pt x="10984" y="2886"/>
                    <a:pt x="11171" y="3025"/>
                  </a:cubicBezTo>
                  <a:cubicBezTo>
                    <a:pt x="11460" y="3248"/>
                    <a:pt x="11812" y="3372"/>
                    <a:pt x="12178" y="3372"/>
                  </a:cubicBezTo>
                  <a:cubicBezTo>
                    <a:pt x="12198" y="3372"/>
                    <a:pt x="12217" y="3371"/>
                    <a:pt x="12236" y="3371"/>
                  </a:cubicBezTo>
                  <a:cubicBezTo>
                    <a:pt x="12256" y="3371"/>
                    <a:pt x="12275" y="3372"/>
                    <a:pt x="12295" y="3372"/>
                  </a:cubicBezTo>
                  <a:cubicBezTo>
                    <a:pt x="12663" y="3372"/>
                    <a:pt x="13027" y="3248"/>
                    <a:pt x="13316" y="3025"/>
                  </a:cubicBezTo>
                  <a:cubicBezTo>
                    <a:pt x="13483" y="2896"/>
                    <a:pt x="13674" y="2816"/>
                    <a:pt x="13888" y="2816"/>
                  </a:cubicBezTo>
                  <a:cubicBezTo>
                    <a:pt x="13905" y="2816"/>
                    <a:pt x="13922" y="2816"/>
                    <a:pt x="13939" y="2817"/>
                  </a:cubicBezTo>
                  <a:cubicBezTo>
                    <a:pt x="14160" y="2817"/>
                    <a:pt x="14354" y="2623"/>
                    <a:pt x="14354" y="2388"/>
                  </a:cubicBezTo>
                  <a:lnTo>
                    <a:pt x="14354" y="436"/>
                  </a:lnTo>
                  <a:cubicBezTo>
                    <a:pt x="14354" y="201"/>
                    <a:pt x="14160" y="7"/>
                    <a:pt x="13939" y="7"/>
                  </a:cubicBezTo>
                  <a:cubicBezTo>
                    <a:pt x="13551" y="7"/>
                    <a:pt x="13164" y="118"/>
                    <a:pt x="12859" y="353"/>
                  </a:cubicBezTo>
                  <a:cubicBezTo>
                    <a:pt x="12679" y="492"/>
                    <a:pt x="12461" y="561"/>
                    <a:pt x="12243" y="561"/>
                  </a:cubicBezTo>
                  <a:cubicBezTo>
                    <a:pt x="12025" y="561"/>
                    <a:pt x="11807" y="492"/>
                    <a:pt x="11627" y="353"/>
                  </a:cubicBezTo>
                  <a:cubicBezTo>
                    <a:pt x="11309" y="118"/>
                    <a:pt x="10932" y="0"/>
                    <a:pt x="10553" y="0"/>
                  </a:cubicBezTo>
                  <a:cubicBezTo>
                    <a:pt x="10174" y="0"/>
                    <a:pt x="9794" y="118"/>
                    <a:pt x="9468" y="353"/>
                  </a:cubicBezTo>
                  <a:cubicBezTo>
                    <a:pt x="9288" y="492"/>
                    <a:pt x="9074" y="561"/>
                    <a:pt x="8859" y="561"/>
                  </a:cubicBezTo>
                  <a:cubicBezTo>
                    <a:pt x="8645" y="561"/>
                    <a:pt x="8430" y="492"/>
                    <a:pt x="8250" y="353"/>
                  </a:cubicBezTo>
                  <a:cubicBezTo>
                    <a:pt x="7925" y="118"/>
                    <a:pt x="7548" y="0"/>
                    <a:pt x="7171" y="0"/>
                  </a:cubicBezTo>
                  <a:cubicBezTo>
                    <a:pt x="6793" y="0"/>
                    <a:pt x="6416" y="118"/>
                    <a:pt x="6091" y="353"/>
                  </a:cubicBezTo>
                  <a:cubicBezTo>
                    <a:pt x="5911" y="492"/>
                    <a:pt x="5697" y="561"/>
                    <a:pt x="5482" y="561"/>
                  </a:cubicBezTo>
                  <a:cubicBezTo>
                    <a:pt x="5267" y="561"/>
                    <a:pt x="5053" y="492"/>
                    <a:pt x="4873" y="353"/>
                  </a:cubicBezTo>
                  <a:cubicBezTo>
                    <a:pt x="4548" y="118"/>
                    <a:pt x="4171" y="0"/>
                    <a:pt x="3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" name="Google Shape;1803;p59"/>
          <p:cNvGrpSpPr/>
          <p:nvPr/>
        </p:nvGrpSpPr>
        <p:grpSpPr>
          <a:xfrm>
            <a:off x="6898143" y="4203292"/>
            <a:ext cx="253829" cy="333192"/>
            <a:chOff x="6898143" y="4203292"/>
            <a:chExt cx="253829" cy="333192"/>
          </a:xfrm>
        </p:grpSpPr>
        <p:sp>
          <p:nvSpPr>
            <p:cNvPr id="1804" name="Google Shape;1804;p59"/>
            <p:cNvSpPr/>
            <p:nvPr/>
          </p:nvSpPr>
          <p:spPr>
            <a:xfrm>
              <a:off x="7086752" y="4208747"/>
              <a:ext cx="59772" cy="59470"/>
            </a:xfrm>
            <a:custGeom>
              <a:avLst/>
              <a:gdLst/>
              <a:ahLst/>
              <a:cxnLst/>
              <a:rect l="l" t="t" r="r" b="b"/>
              <a:pathLst>
                <a:path w="2575" h="2562" extrusionOk="0">
                  <a:moveTo>
                    <a:pt x="0" y="1"/>
                  </a:moveTo>
                  <a:lnTo>
                    <a:pt x="0" y="2561"/>
                  </a:lnTo>
                  <a:lnTo>
                    <a:pt x="2575" y="25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9"/>
            <p:cNvSpPr/>
            <p:nvPr/>
          </p:nvSpPr>
          <p:spPr>
            <a:xfrm>
              <a:off x="6956942" y="4328273"/>
              <a:ext cx="136234" cy="149094"/>
            </a:xfrm>
            <a:custGeom>
              <a:avLst/>
              <a:gdLst/>
              <a:ahLst/>
              <a:cxnLst/>
              <a:rect l="l" t="t" r="r" b="b"/>
              <a:pathLst>
                <a:path w="5869" h="6423" extrusionOk="0">
                  <a:moveTo>
                    <a:pt x="4119" y="1999"/>
                  </a:moveTo>
                  <a:cubicBezTo>
                    <a:pt x="4446" y="1999"/>
                    <a:pt x="4723" y="2420"/>
                    <a:pt x="4416" y="2727"/>
                  </a:cubicBezTo>
                  <a:lnTo>
                    <a:pt x="2824" y="4305"/>
                  </a:lnTo>
                  <a:cubicBezTo>
                    <a:pt x="2748" y="4388"/>
                    <a:pt x="2640" y="4430"/>
                    <a:pt x="2531" y="4430"/>
                  </a:cubicBezTo>
                  <a:cubicBezTo>
                    <a:pt x="2422" y="4430"/>
                    <a:pt x="2312" y="4388"/>
                    <a:pt x="2229" y="4305"/>
                  </a:cubicBezTo>
                  <a:lnTo>
                    <a:pt x="1440" y="3516"/>
                  </a:lnTo>
                  <a:cubicBezTo>
                    <a:pt x="1143" y="3209"/>
                    <a:pt x="1423" y="2788"/>
                    <a:pt x="1744" y="2788"/>
                  </a:cubicBezTo>
                  <a:cubicBezTo>
                    <a:pt x="1842" y="2788"/>
                    <a:pt x="1944" y="2827"/>
                    <a:pt x="2035" y="2921"/>
                  </a:cubicBezTo>
                  <a:lnTo>
                    <a:pt x="2533" y="3419"/>
                  </a:lnTo>
                  <a:lnTo>
                    <a:pt x="3820" y="2132"/>
                  </a:lnTo>
                  <a:cubicBezTo>
                    <a:pt x="3914" y="2038"/>
                    <a:pt x="4019" y="1999"/>
                    <a:pt x="4119" y="1999"/>
                  </a:cubicBezTo>
                  <a:close/>
                  <a:moveTo>
                    <a:pt x="2063" y="1"/>
                  </a:moveTo>
                  <a:cubicBezTo>
                    <a:pt x="1744" y="554"/>
                    <a:pt x="1191" y="956"/>
                    <a:pt x="554" y="1080"/>
                  </a:cubicBezTo>
                  <a:lnTo>
                    <a:pt x="554" y="3101"/>
                  </a:lnTo>
                  <a:cubicBezTo>
                    <a:pt x="0" y="4734"/>
                    <a:pt x="1204" y="6423"/>
                    <a:pt x="2935" y="6423"/>
                  </a:cubicBezTo>
                  <a:cubicBezTo>
                    <a:pt x="4651" y="6423"/>
                    <a:pt x="5869" y="4734"/>
                    <a:pt x="5315" y="3101"/>
                  </a:cubicBezTo>
                  <a:lnTo>
                    <a:pt x="5315" y="1080"/>
                  </a:lnTo>
                  <a:cubicBezTo>
                    <a:pt x="4679" y="956"/>
                    <a:pt x="4125" y="554"/>
                    <a:pt x="3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9"/>
            <p:cNvSpPr/>
            <p:nvPr/>
          </p:nvSpPr>
          <p:spPr>
            <a:xfrm>
              <a:off x="6898143" y="4203292"/>
              <a:ext cx="253829" cy="333192"/>
            </a:xfrm>
            <a:custGeom>
              <a:avLst/>
              <a:gdLst/>
              <a:ahLst/>
              <a:cxnLst/>
              <a:rect l="l" t="t" r="r" b="b"/>
              <a:pathLst>
                <a:path w="10935" h="14354" extrusionOk="0">
                  <a:moveTo>
                    <a:pt x="6589" y="4540"/>
                  </a:moveTo>
                  <a:cubicBezTo>
                    <a:pt x="6741" y="4540"/>
                    <a:pt x="6893" y="4623"/>
                    <a:pt x="6962" y="4776"/>
                  </a:cubicBezTo>
                  <a:lnTo>
                    <a:pt x="7018" y="4886"/>
                  </a:lnTo>
                  <a:cubicBezTo>
                    <a:pt x="7253" y="5357"/>
                    <a:pt x="7738" y="5661"/>
                    <a:pt x="8263" y="5661"/>
                  </a:cubicBezTo>
                  <a:cubicBezTo>
                    <a:pt x="8499" y="5661"/>
                    <a:pt x="8693" y="5841"/>
                    <a:pt x="8693" y="6077"/>
                  </a:cubicBezTo>
                  <a:lnTo>
                    <a:pt x="8693" y="8485"/>
                  </a:lnTo>
                  <a:cubicBezTo>
                    <a:pt x="8693" y="10409"/>
                    <a:pt x="7419" y="12111"/>
                    <a:pt x="5578" y="12651"/>
                  </a:cubicBezTo>
                  <a:cubicBezTo>
                    <a:pt x="5537" y="12665"/>
                    <a:pt x="5495" y="12679"/>
                    <a:pt x="5454" y="12679"/>
                  </a:cubicBezTo>
                  <a:cubicBezTo>
                    <a:pt x="5412" y="12679"/>
                    <a:pt x="5371" y="12665"/>
                    <a:pt x="5329" y="12651"/>
                  </a:cubicBezTo>
                  <a:cubicBezTo>
                    <a:pt x="3488" y="12098"/>
                    <a:pt x="2229" y="10409"/>
                    <a:pt x="2229" y="8485"/>
                  </a:cubicBezTo>
                  <a:lnTo>
                    <a:pt x="2229" y="6077"/>
                  </a:lnTo>
                  <a:cubicBezTo>
                    <a:pt x="2229" y="5841"/>
                    <a:pt x="2423" y="5661"/>
                    <a:pt x="2644" y="5661"/>
                  </a:cubicBezTo>
                  <a:cubicBezTo>
                    <a:pt x="3184" y="5661"/>
                    <a:pt x="3668" y="5357"/>
                    <a:pt x="3904" y="4886"/>
                  </a:cubicBezTo>
                  <a:lnTo>
                    <a:pt x="3959" y="4776"/>
                  </a:lnTo>
                  <a:cubicBezTo>
                    <a:pt x="4028" y="4623"/>
                    <a:pt x="4166" y="4540"/>
                    <a:pt x="4333" y="4540"/>
                  </a:cubicBezTo>
                  <a:close/>
                  <a:moveTo>
                    <a:pt x="1537" y="0"/>
                  </a:moveTo>
                  <a:cubicBezTo>
                    <a:pt x="679" y="0"/>
                    <a:pt x="0" y="679"/>
                    <a:pt x="0" y="1537"/>
                  </a:cubicBezTo>
                  <a:lnTo>
                    <a:pt x="0" y="12817"/>
                  </a:lnTo>
                  <a:cubicBezTo>
                    <a:pt x="0" y="13662"/>
                    <a:pt x="679" y="14354"/>
                    <a:pt x="1537" y="14354"/>
                  </a:cubicBezTo>
                  <a:lnTo>
                    <a:pt x="9385" y="14354"/>
                  </a:lnTo>
                  <a:cubicBezTo>
                    <a:pt x="10243" y="14354"/>
                    <a:pt x="10935" y="13662"/>
                    <a:pt x="10935" y="12817"/>
                  </a:cubicBezTo>
                  <a:lnTo>
                    <a:pt x="10935" y="3641"/>
                  </a:lnTo>
                  <a:lnTo>
                    <a:pt x="7710" y="3641"/>
                  </a:lnTo>
                  <a:cubicBezTo>
                    <a:pt x="7475" y="3641"/>
                    <a:pt x="7281" y="3447"/>
                    <a:pt x="7281" y="3225"/>
                  </a:cubicBezTo>
                  <a:lnTo>
                    <a:pt x="72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7" name="Google Shape;1807;p59"/>
          <p:cNvGrpSpPr/>
          <p:nvPr/>
        </p:nvGrpSpPr>
        <p:grpSpPr>
          <a:xfrm>
            <a:off x="6138901" y="4203292"/>
            <a:ext cx="360839" cy="333195"/>
            <a:chOff x="6138901" y="4203292"/>
            <a:chExt cx="360839" cy="333195"/>
          </a:xfrm>
        </p:grpSpPr>
        <p:sp>
          <p:nvSpPr>
            <p:cNvPr id="1808" name="Google Shape;1808;p59"/>
            <p:cNvSpPr/>
            <p:nvPr/>
          </p:nvSpPr>
          <p:spPr>
            <a:xfrm>
              <a:off x="6253924" y="4290691"/>
              <a:ext cx="7428" cy="20891"/>
            </a:xfrm>
            <a:custGeom>
              <a:avLst/>
              <a:gdLst/>
              <a:ahLst/>
              <a:cxnLst/>
              <a:rect l="l" t="t" r="r" b="b"/>
              <a:pathLst>
                <a:path w="320" h="900" extrusionOk="0">
                  <a:moveTo>
                    <a:pt x="1" y="0"/>
                  </a:moveTo>
                  <a:lnTo>
                    <a:pt x="1" y="900"/>
                  </a:lnTo>
                  <a:cubicBezTo>
                    <a:pt x="139" y="817"/>
                    <a:pt x="250" y="665"/>
                    <a:pt x="278" y="499"/>
                  </a:cubicBezTo>
                  <a:cubicBezTo>
                    <a:pt x="319" y="291"/>
                    <a:pt x="195" y="6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9"/>
            <p:cNvSpPr/>
            <p:nvPr/>
          </p:nvSpPr>
          <p:spPr>
            <a:xfrm>
              <a:off x="6236583" y="4257263"/>
              <a:ext cx="4201" cy="13533"/>
            </a:xfrm>
            <a:custGeom>
              <a:avLst/>
              <a:gdLst/>
              <a:ahLst/>
              <a:cxnLst/>
              <a:rect l="l" t="t" r="r" b="b"/>
              <a:pathLst>
                <a:path w="181" h="583" extrusionOk="0">
                  <a:moveTo>
                    <a:pt x="180" y="1"/>
                  </a:moveTo>
                  <a:cubicBezTo>
                    <a:pt x="97" y="56"/>
                    <a:pt x="56" y="139"/>
                    <a:pt x="28" y="250"/>
                  </a:cubicBezTo>
                  <a:cubicBezTo>
                    <a:pt x="0" y="347"/>
                    <a:pt x="28" y="458"/>
                    <a:pt x="111" y="527"/>
                  </a:cubicBezTo>
                  <a:cubicBezTo>
                    <a:pt x="125" y="541"/>
                    <a:pt x="153" y="568"/>
                    <a:pt x="180" y="582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9"/>
            <p:cNvSpPr/>
            <p:nvPr/>
          </p:nvSpPr>
          <p:spPr>
            <a:xfrm>
              <a:off x="6138901" y="4203292"/>
              <a:ext cx="190226" cy="162905"/>
            </a:xfrm>
            <a:custGeom>
              <a:avLst/>
              <a:gdLst/>
              <a:ahLst/>
              <a:cxnLst/>
              <a:rect l="l" t="t" r="r" b="b"/>
              <a:pathLst>
                <a:path w="8195" h="7018" extrusionOk="0">
                  <a:moveTo>
                    <a:pt x="4672" y="1257"/>
                  </a:moveTo>
                  <a:cubicBezTo>
                    <a:pt x="4814" y="1257"/>
                    <a:pt x="4956" y="1350"/>
                    <a:pt x="4956" y="1537"/>
                  </a:cubicBezTo>
                  <a:lnTo>
                    <a:pt x="4956" y="1675"/>
                  </a:lnTo>
                  <a:cubicBezTo>
                    <a:pt x="5163" y="1717"/>
                    <a:pt x="5357" y="1814"/>
                    <a:pt x="5510" y="1966"/>
                  </a:cubicBezTo>
                  <a:cubicBezTo>
                    <a:pt x="5697" y="2174"/>
                    <a:pt x="5501" y="2437"/>
                    <a:pt x="5292" y="2437"/>
                  </a:cubicBezTo>
                  <a:cubicBezTo>
                    <a:pt x="5223" y="2437"/>
                    <a:pt x="5153" y="2408"/>
                    <a:pt x="5094" y="2340"/>
                  </a:cubicBezTo>
                  <a:cubicBezTo>
                    <a:pt x="5053" y="2298"/>
                    <a:pt x="4997" y="2270"/>
                    <a:pt x="4956" y="2257"/>
                  </a:cubicBezTo>
                  <a:lnTo>
                    <a:pt x="4956" y="3170"/>
                  </a:lnTo>
                  <a:lnTo>
                    <a:pt x="5094" y="3212"/>
                  </a:lnTo>
                  <a:cubicBezTo>
                    <a:pt x="5579" y="3378"/>
                    <a:pt x="5869" y="3862"/>
                    <a:pt x="5786" y="4360"/>
                  </a:cubicBezTo>
                  <a:cubicBezTo>
                    <a:pt x="5703" y="4789"/>
                    <a:pt x="5385" y="5149"/>
                    <a:pt x="4956" y="5260"/>
                  </a:cubicBezTo>
                  <a:lnTo>
                    <a:pt x="4956" y="5468"/>
                  </a:lnTo>
                  <a:cubicBezTo>
                    <a:pt x="4956" y="5655"/>
                    <a:pt x="4814" y="5748"/>
                    <a:pt x="4672" y="5748"/>
                  </a:cubicBezTo>
                  <a:cubicBezTo>
                    <a:pt x="4530" y="5748"/>
                    <a:pt x="4388" y="5655"/>
                    <a:pt x="4388" y="5468"/>
                  </a:cubicBezTo>
                  <a:lnTo>
                    <a:pt x="4388" y="5288"/>
                  </a:lnTo>
                  <a:cubicBezTo>
                    <a:pt x="4139" y="5274"/>
                    <a:pt x="3904" y="5177"/>
                    <a:pt x="3710" y="5039"/>
                  </a:cubicBezTo>
                  <a:cubicBezTo>
                    <a:pt x="3439" y="4869"/>
                    <a:pt x="3601" y="4506"/>
                    <a:pt x="3843" y="4506"/>
                  </a:cubicBezTo>
                  <a:cubicBezTo>
                    <a:pt x="3898" y="4506"/>
                    <a:pt x="3956" y="4525"/>
                    <a:pt x="4015" y="4568"/>
                  </a:cubicBezTo>
                  <a:cubicBezTo>
                    <a:pt x="4125" y="4651"/>
                    <a:pt x="4250" y="4706"/>
                    <a:pt x="4388" y="4720"/>
                  </a:cubicBezTo>
                  <a:lnTo>
                    <a:pt x="4388" y="3544"/>
                  </a:lnTo>
                  <a:cubicBezTo>
                    <a:pt x="4236" y="3475"/>
                    <a:pt x="4098" y="3392"/>
                    <a:pt x="3973" y="3295"/>
                  </a:cubicBezTo>
                  <a:cubicBezTo>
                    <a:pt x="3724" y="3087"/>
                    <a:pt x="3627" y="2769"/>
                    <a:pt x="3696" y="2464"/>
                  </a:cubicBezTo>
                  <a:cubicBezTo>
                    <a:pt x="3752" y="2118"/>
                    <a:pt x="4001" y="1827"/>
                    <a:pt x="4333" y="1731"/>
                  </a:cubicBezTo>
                  <a:lnTo>
                    <a:pt x="4388" y="1717"/>
                  </a:lnTo>
                  <a:lnTo>
                    <a:pt x="4388" y="1537"/>
                  </a:lnTo>
                  <a:cubicBezTo>
                    <a:pt x="4388" y="1350"/>
                    <a:pt x="4530" y="1257"/>
                    <a:pt x="4672" y="1257"/>
                  </a:cubicBezTo>
                  <a:close/>
                  <a:moveTo>
                    <a:pt x="4693" y="0"/>
                  </a:moveTo>
                  <a:cubicBezTo>
                    <a:pt x="1565" y="0"/>
                    <a:pt x="1" y="3765"/>
                    <a:pt x="2215" y="5980"/>
                  </a:cubicBezTo>
                  <a:cubicBezTo>
                    <a:pt x="2928" y="6697"/>
                    <a:pt x="3806" y="7018"/>
                    <a:pt x="4667" y="7018"/>
                  </a:cubicBezTo>
                  <a:cubicBezTo>
                    <a:pt x="6467" y="7018"/>
                    <a:pt x="8195" y="5618"/>
                    <a:pt x="8195" y="3502"/>
                  </a:cubicBezTo>
                  <a:cubicBezTo>
                    <a:pt x="8195" y="1565"/>
                    <a:pt x="6631" y="0"/>
                    <a:pt x="46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9"/>
            <p:cNvSpPr/>
            <p:nvPr/>
          </p:nvSpPr>
          <p:spPr>
            <a:xfrm>
              <a:off x="6156265" y="4263043"/>
              <a:ext cx="343475" cy="273443"/>
            </a:xfrm>
            <a:custGeom>
              <a:avLst/>
              <a:gdLst/>
              <a:ahLst/>
              <a:cxnLst/>
              <a:rect l="l" t="t" r="r" b="b"/>
              <a:pathLst>
                <a:path w="14797" h="11780" extrusionOk="0">
                  <a:moveTo>
                    <a:pt x="11155" y="3783"/>
                  </a:moveTo>
                  <a:cubicBezTo>
                    <a:pt x="11373" y="3783"/>
                    <a:pt x="11585" y="3954"/>
                    <a:pt x="11585" y="4209"/>
                  </a:cubicBezTo>
                  <a:cubicBezTo>
                    <a:pt x="11585" y="4430"/>
                    <a:pt x="11391" y="4624"/>
                    <a:pt x="11170" y="4624"/>
                  </a:cubicBezTo>
                  <a:cubicBezTo>
                    <a:pt x="10782" y="4624"/>
                    <a:pt x="10602" y="4167"/>
                    <a:pt x="10865" y="3904"/>
                  </a:cubicBezTo>
                  <a:cubicBezTo>
                    <a:pt x="10949" y="3820"/>
                    <a:pt x="11053" y="3783"/>
                    <a:pt x="11155" y="3783"/>
                  </a:cubicBezTo>
                  <a:close/>
                  <a:moveTo>
                    <a:pt x="12139" y="1"/>
                  </a:moveTo>
                  <a:cubicBezTo>
                    <a:pt x="11142" y="1"/>
                    <a:pt x="10243" y="555"/>
                    <a:pt x="9786" y="1427"/>
                  </a:cubicBezTo>
                  <a:cubicBezTo>
                    <a:pt x="9634" y="1413"/>
                    <a:pt x="9481" y="1399"/>
                    <a:pt x="9329" y="1399"/>
                  </a:cubicBezTo>
                  <a:lnTo>
                    <a:pt x="8263" y="1399"/>
                  </a:lnTo>
                  <a:cubicBezTo>
                    <a:pt x="8001" y="3790"/>
                    <a:pt x="5996" y="5274"/>
                    <a:pt x="3924" y="5274"/>
                  </a:cubicBezTo>
                  <a:cubicBezTo>
                    <a:pt x="2829" y="5274"/>
                    <a:pt x="1716" y="4860"/>
                    <a:pt x="831" y="3946"/>
                  </a:cubicBezTo>
                  <a:lnTo>
                    <a:pt x="831" y="3946"/>
                  </a:lnTo>
                  <a:cubicBezTo>
                    <a:pt x="0" y="5786"/>
                    <a:pt x="526" y="7946"/>
                    <a:pt x="2118" y="9178"/>
                  </a:cubicBezTo>
                  <a:lnTo>
                    <a:pt x="2118" y="11351"/>
                  </a:lnTo>
                  <a:cubicBezTo>
                    <a:pt x="2118" y="11586"/>
                    <a:pt x="2312" y="11780"/>
                    <a:pt x="2547" y="11780"/>
                  </a:cubicBezTo>
                  <a:lnTo>
                    <a:pt x="4222" y="11780"/>
                  </a:lnTo>
                  <a:cubicBezTo>
                    <a:pt x="4402" y="11780"/>
                    <a:pt x="4568" y="11655"/>
                    <a:pt x="4623" y="11489"/>
                  </a:cubicBezTo>
                  <a:lnTo>
                    <a:pt x="5094" y="10091"/>
                  </a:lnTo>
                  <a:lnTo>
                    <a:pt x="9025" y="10091"/>
                  </a:lnTo>
                  <a:lnTo>
                    <a:pt x="9495" y="11489"/>
                  </a:lnTo>
                  <a:cubicBezTo>
                    <a:pt x="9551" y="11655"/>
                    <a:pt x="9703" y="11780"/>
                    <a:pt x="9897" y="11780"/>
                  </a:cubicBezTo>
                  <a:lnTo>
                    <a:pt x="11571" y="11780"/>
                  </a:lnTo>
                  <a:cubicBezTo>
                    <a:pt x="11807" y="11780"/>
                    <a:pt x="12000" y="11586"/>
                    <a:pt x="12000" y="11351"/>
                  </a:cubicBezTo>
                  <a:lnTo>
                    <a:pt x="12000" y="9191"/>
                  </a:lnTo>
                  <a:cubicBezTo>
                    <a:pt x="12568" y="8735"/>
                    <a:pt x="13025" y="8153"/>
                    <a:pt x="13315" y="7475"/>
                  </a:cubicBezTo>
                  <a:lnTo>
                    <a:pt x="14533" y="6991"/>
                  </a:lnTo>
                  <a:cubicBezTo>
                    <a:pt x="14686" y="6921"/>
                    <a:pt x="14796" y="6769"/>
                    <a:pt x="14796" y="6589"/>
                  </a:cubicBezTo>
                  <a:lnTo>
                    <a:pt x="14796" y="4070"/>
                  </a:lnTo>
                  <a:cubicBezTo>
                    <a:pt x="14796" y="3863"/>
                    <a:pt x="14644" y="3683"/>
                    <a:pt x="14450" y="3655"/>
                  </a:cubicBezTo>
                  <a:lnTo>
                    <a:pt x="12983" y="3406"/>
                  </a:lnTo>
                  <a:cubicBezTo>
                    <a:pt x="12803" y="3115"/>
                    <a:pt x="12582" y="2852"/>
                    <a:pt x="12346" y="2617"/>
                  </a:cubicBezTo>
                  <a:cubicBezTo>
                    <a:pt x="12485" y="1911"/>
                    <a:pt x="12872" y="1260"/>
                    <a:pt x="13426" y="818"/>
                  </a:cubicBezTo>
                  <a:lnTo>
                    <a:pt x="13523" y="748"/>
                  </a:lnTo>
                  <a:cubicBezTo>
                    <a:pt x="13827" y="499"/>
                    <a:pt x="13661" y="1"/>
                    <a:pt x="13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2" name="Google Shape;1812;p59"/>
          <p:cNvGrpSpPr/>
          <p:nvPr/>
        </p:nvGrpSpPr>
        <p:grpSpPr>
          <a:xfrm>
            <a:off x="5455498" y="4215456"/>
            <a:ext cx="333527" cy="306252"/>
            <a:chOff x="5455498" y="4215456"/>
            <a:chExt cx="333527" cy="306252"/>
          </a:xfrm>
        </p:grpSpPr>
        <p:sp>
          <p:nvSpPr>
            <p:cNvPr id="1813" name="Google Shape;1813;p59"/>
            <p:cNvSpPr/>
            <p:nvPr/>
          </p:nvSpPr>
          <p:spPr>
            <a:xfrm>
              <a:off x="5455498" y="4313486"/>
              <a:ext cx="96402" cy="68477"/>
            </a:xfrm>
            <a:custGeom>
              <a:avLst/>
              <a:gdLst/>
              <a:ahLst/>
              <a:cxnLst/>
              <a:rect l="l" t="t" r="r" b="b"/>
              <a:pathLst>
                <a:path w="4153" h="2950" extrusionOk="0">
                  <a:moveTo>
                    <a:pt x="416" y="1"/>
                  </a:moveTo>
                  <a:cubicBezTo>
                    <a:pt x="194" y="1"/>
                    <a:pt x="1" y="195"/>
                    <a:pt x="1" y="416"/>
                  </a:cubicBezTo>
                  <a:lnTo>
                    <a:pt x="1" y="2949"/>
                  </a:lnTo>
                  <a:lnTo>
                    <a:pt x="4153" y="2949"/>
                  </a:lnTo>
                  <a:lnTo>
                    <a:pt x="3253" y="1164"/>
                  </a:lnTo>
                  <a:cubicBezTo>
                    <a:pt x="2893" y="444"/>
                    <a:pt x="2174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9"/>
            <p:cNvSpPr/>
            <p:nvPr/>
          </p:nvSpPr>
          <p:spPr>
            <a:xfrm>
              <a:off x="5455498" y="4401535"/>
              <a:ext cx="156824" cy="81313"/>
            </a:xfrm>
            <a:custGeom>
              <a:avLst/>
              <a:gdLst/>
              <a:ahLst/>
              <a:cxnLst/>
              <a:rect l="l" t="t" r="r" b="b"/>
              <a:pathLst>
                <a:path w="6756" h="3503" extrusionOk="0">
                  <a:moveTo>
                    <a:pt x="1" y="0"/>
                  </a:moveTo>
                  <a:lnTo>
                    <a:pt x="1" y="3087"/>
                  </a:lnTo>
                  <a:cubicBezTo>
                    <a:pt x="1" y="3308"/>
                    <a:pt x="194" y="3502"/>
                    <a:pt x="416" y="3502"/>
                  </a:cubicBezTo>
                  <a:lnTo>
                    <a:pt x="1149" y="3502"/>
                  </a:lnTo>
                  <a:cubicBezTo>
                    <a:pt x="1233" y="2243"/>
                    <a:pt x="2271" y="1260"/>
                    <a:pt x="3530" y="1260"/>
                  </a:cubicBezTo>
                  <a:cubicBezTo>
                    <a:pt x="4790" y="1260"/>
                    <a:pt x="5842" y="2243"/>
                    <a:pt x="5911" y="3502"/>
                  </a:cubicBezTo>
                  <a:lnTo>
                    <a:pt x="6340" y="3502"/>
                  </a:lnTo>
                  <a:cubicBezTo>
                    <a:pt x="6575" y="3502"/>
                    <a:pt x="6755" y="3308"/>
                    <a:pt x="6755" y="3087"/>
                  </a:cubicBezTo>
                  <a:lnTo>
                    <a:pt x="6755" y="1537"/>
                  </a:lnTo>
                  <a:cubicBezTo>
                    <a:pt x="6755" y="679"/>
                    <a:pt x="6063" y="0"/>
                    <a:pt x="5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9"/>
            <p:cNvSpPr/>
            <p:nvPr/>
          </p:nvSpPr>
          <p:spPr>
            <a:xfrm>
              <a:off x="5489552" y="4450167"/>
              <a:ext cx="83890" cy="71541"/>
            </a:xfrm>
            <a:custGeom>
              <a:avLst/>
              <a:gdLst/>
              <a:ahLst/>
              <a:cxnLst/>
              <a:rect l="l" t="t" r="r" b="b"/>
              <a:pathLst>
                <a:path w="3614" h="3082" extrusionOk="0">
                  <a:moveTo>
                    <a:pt x="2053" y="0"/>
                  </a:moveTo>
                  <a:cubicBezTo>
                    <a:pt x="1674" y="0"/>
                    <a:pt x="1287" y="140"/>
                    <a:pt x="970" y="452"/>
                  </a:cubicBezTo>
                  <a:cubicBezTo>
                    <a:pt x="1" y="1421"/>
                    <a:pt x="693" y="3082"/>
                    <a:pt x="2063" y="3082"/>
                  </a:cubicBezTo>
                  <a:cubicBezTo>
                    <a:pt x="2921" y="3082"/>
                    <a:pt x="3613" y="2390"/>
                    <a:pt x="3613" y="1546"/>
                  </a:cubicBezTo>
                  <a:cubicBezTo>
                    <a:pt x="3613" y="617"/>
                    <a:pt x="2851" y="0"/>
                    <a:pt x="20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9"/>
            <p:cNvSpPr/>
            <p:nvPr/>
          </p:nvSpPr>
          <p:spPr>
            <a:xfrm>
              <a:off x="5692623" y="4313486"/>
              <a:ext cx="96402" cy="68477"/>
            </a:xfrm>
            <a:custGeom>
              <a:avLst/>
              <a:gdLst/>
              <a:ahLst/>
              <a:cxnLst/>
              <a:rect l="l" t="t" r="r" b="b"/>
              <a:pathLst>
                <a:path w="4153" h="2950" extrusionOk="0">
                  <a:moveTo>
                    <a:pt x="2769" y="1"/>
                  </a:moveTo>
                  <a:cubicBezTo>
                    <a:pt x="1980" y="1"/>
                    <a:pt x="1246" y="444"/>
                    <a:pt x="900" y="1164"/>
                  </a:cubicBezTo>
                  <a:lnTo>
                    <a:pt x="0" y="2949"/>
                  </a:lnTo>
                  <a:lnTo>
                    <a:pt x="4153" y="2949"/>
                  </a:lnTo>
                  <a:lnTo>
                    <a:pt x="4153" y="416"/>
                  </a:lnTo>
                  <a:cubicBezTo>
                    <a:pt x="4153" y="195"/>
                    <a:pt x="3959" y="1"/>
                    <a:pt x="37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9"/>
            <p:cNvSpPr/>
            <p:nvPr/>
          </p:nvSpPr>
          <p:spPr>
            <a:xfrm>
              <a:off x="5631897" y="4401535"/>
              <a:ext cx="157125" cy="81313"/>
            </a:xfrm>
            <a:custGeom>
              <a:avLst/>
              <a:gdLst/>
              <a:ahLst/>
              <a:cxnLst/>
              <a:rect l="l" t="t" r="r" b="b"/>
              <a:pathLst>
                <a:path w="6769" h="3503" extrusionOk="0">
                  <a:moveTo>
                    <a:pt x="1551" y="0"/>
                  </a:moveTo>
                  <a:cubicBezTo>
                    <a:pt x="693" y="0"/>
                    <a:pt x="0" y="679"/>
                    <a:pt x="0" y="1537"/>
                  </a:cubicBezTo>
                  <a:lnTo>
                    <a:pt x="0" y="3087"/>
                  </a:lnTo>
                  <a:cubicBezTo>
                    <a:pt x="0" y="3308"/>
                    <a:pt x="194" y="3502"/>
                    <a:pt x="416" y="3502"/>
                  </a:cubicBezTo>
                  <a:lnTo>
                    <a:pt x="845" y="3502"/>
                  </a:lnTo>
                  <a:cubicBezTo>
                    <a:pt x="928" y="2243"/>
                    <a:pt x="1966" y="1260"/>
                    <a:pt x="3225" y="1260"/>
                  </a:cubicBezTo>
                  <a:cubicBezTo>
                    <a:pt x="4485" y="1260"/>
                    <a:pt x="5537" y="2243"/>
                    <a:pt x="5606" y="3502"/>
                  </a:cubicBezTo>
                  <a:lnTo>
                    <a:pt x="6340" y="3502"/>
                  </a:lnTo>
                  <a:cubicBezTo>
                    <a:pt x="6575" y="3502"/>
                    <a:pt x="6769" y="3308"/>
                    <a:pt x="6769" y="3087"/>
                  </a:cubicBezTo>
                  <a:lnTo>
                    <a:pt x="67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9"/>
            <p:cNvSpPr/>
            <p:nvPr/>
          </p:nvSpPr>
          <p:spPr>
            <a:xfrm>
              <a:off x="5671104" y="4450167"/>
              <a:ext cx="83542" cy="71541"/>
            </a:xfrm>
            <a:custGeom>
              <a:avLst/>
              <a:gdLst/>
              <a:ahLst/>
              <a:cxnLst/>
              <a:rect l="l" t="t" r="r" b="b"/>
              <a:pathLst>
                <a:path w="3599" h="3082" extrusionOk="0">
                  <a:moveTo>
                    <a:pt x="1556" y="0"/>
                  </a:moveTo>
                  <a:cubicBezTo>
                    <a:pt x="763" y="0"/>
                    <a:pt x="0" y="617"/>
                    <a:pt x="0" y="1546"/>
                  </a:cubicBezTo>
                  <a:cubicBezTo>
                    <a:pt x="0" y="2390"/>
                    <a:pt x="692" y="3082"/>
                    <a:pt x="1536" y="3082"/>
                  </a:cubicBezTo>
                  <a:cubicBezTo>
                    <a:pt x="2921" y="3082"/>
                    <a:pt x="3599" y="1421"/>
                    <a:pt x="2630" y="452"/>
                  </a:cubicBezTo>
                  <a:cubicBezTo>
                    <a:pt x="2317" y="140"/>
                    <a:pt x="1933" y="0"/>
                    <a:pt x="1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9"/>
            <p:cNvSpPr/>
            <p:nvPr/>
          </p:nvSpPr>
          <p:spPr>
            <a:xfrm>
              <a:off x="5566342" y="4215456"/>
              <a:ext cx="111838" cy="148815"/>
            </a:xfrm>
            <a:custGeom>
              <a:avLst/>
              <a:gdLst/>
              <a:ahLst/>
              <a:cxnLst/>
              <a:rect l="l" t="t" r="r" b="b"/>
              <a:pathLst>
                <a:path w="4818" h="6411" extrusionOk="0">
                  <a:moveTo>
                    <a:pt x="3601" y="1"/>
                  </a:moveTo>
                  <a:cubicBezTo>
                    <a:pt x="3517" y="1"/>
                    <a:pt x="3430" y="27"/>
                    <a:pt x="3350" y="85"/>
                  </a:cubicBezTo>
                  <a:lnTo>
                    <a:pt x="181" y="2466"/>
                  </a:lnTo>
                  <a:cubicBezTo>
                    <a:pt x="70" y="2549"/>
                    <a:pt x="1" y="2674"/>
                    <a:pt x="1" y="2812"/>
                  </a:cubicBezTo>
                  <a:cubicBezTo>
                    <a:pt x="1" y="2951"/>
                    <a:pt x="70" y="3075"/>
                    <a:pt x="181" y="3158"/>
                  </a:cubicBezTo>
                  <a:lnTo>
                    <a:pt x="1330" y="3975"/>
                  </a:lnTo>
                  <a:lnTo>
                    <a:pt x="817" y="5885"/>
                  </a:lnTo>
                  <a:cubicBezTo>
                    <a:pt x="734" y="6148"/>
                    <a:pt x="942" y="6411"/>
                    <a:pt x="1219" y="6411"/>
                  </a:cubicBezTo>
                  <a:cubicBezTo>
                    <a:pt x="1302" y="6411"/>
                    <a:pt x="1399" y="6369"/>
                    <a:pt x="1468" y="6314"/>
                  </a:cubicBezTo>
                  <a:lnTo>
                    <a:pt x="4638" y="3947"/>
                  </a:lnTo>
                  <a:cubicBezTo>
                    <a:pt x="4748" y="3864"/>
                    <a:pt x="4818" y="3726"/>
                    <a:pt x="4818" y="3601"/>
                  </a:cubicBezTo>
                  <a:cubicBezTo>
                    <a:pt x="4818" y="3463"/>
                    <a:pt x="4748" y="3338"/>
                    <a:pt x="4638" y="3255"/>
                  </a:cubicBezTo>
                  <a:lnTo>
                    <a:pt x="3489" y="2438"/>
                  </a:lnTo>
                  <a:lnTo>
                    <a:pt x="4015" y="528"/>
                  </a:lnTo>
                  <a:cubicBezTo>
                    <a:pt x="4088" y="237"/>
                    <a:pt x="3856" y="1"/>
                    <a:pt x="36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0" name="Google Shape;1820;p59"/>
          <p:cNvGrpSpPr/>
          <p:nvPr/>
        </p:nvGrpSpPr>
        <p:grpSpPr>
          <a:xfrm>
            <a:off x="4074230" y="4204894"/>
            <a:ext cx="325493" cy="331759"/>
            <a:chOff x="4074230" y="4204894"/>
            <a:chExt cx="325493" cy="331759"/>
          </a:xfrm>
        </p:grpSpPr>
        <p:sp>
          <p:nvSpPr>
            <p:cNvPr id="1821" name="Google Shape;1821;p59"/>
            <p:cNvSpPr/>
            <p:nvPr/>
          </p:nvSpPr>
          <p:spPr>
            <a:xfrm>
              <a:off x="4165481" y="4388675"/>
              <a:ext cx="22841" cy="19615"/>
            </a:xfrm>
            <a:custGeom>
              <a:avLst/>
              <a:gdLst/>
              <a:ahLst/>
              <a:cxnLst/>
              <a:rect l="l" t="t" r="r" b="b"/>
              <a:pathLst>
                <a:path w="984" h="845" extrusionOk="0">
                  <a:moveTo>
                    <a:pt x="568" y="1"/>
                  </a:moveTo>
                  <a:cubicBezTo>
                    <a:pt x="180" y="1"/>
                    <a:pt x="1" y="458"/>
                    <a:pt x="264" y="720"/>
                  </a:cubicBezTo>
                  <a:cubicBezTo>
                    <a:pt x="349" y="806"/>
                    <a:pt x="455" y="845"/>
                    <a:pt x="559" y="845"/>
                  </a:cubicBezTo>
                  <a:cubicBezTo>
                    <a:pt x="775" y="845"/>
                    <a:pt x="983" y="678"/>
                    <a:pt x="983" y="416"/>
                  </a:cubicBezTo>
                  <a:cubicBezTo>
                    <a:pt x="983" y="195"/>
                    <a:pt x="790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9"/>
            <p:cNvSpPr/>
            <p:nvPr/>
          </p:nvSpPr>
          <p:spPr>
            <a:xfrm>
              <a:off x="4074230" y="4333427"/>
              <a:ext cx="201485" cy="149744"/>
            </a:xfrm>
            <a:custGeom>
              <a:avLst/>
              <a:gdLst/>
              <a:ahLst/>
              <a:cxnLst/>
              <a:rect l="l" t="t" r="r" b="b"/>
              <a:pathLst>
                <a:path w="8680" h="6451" extrusionOk="0">
                  <a:moveTo>
                    <a:pt x="4485" y="1536"/>
                  </a:moveTo>
                  <a:cubicBezTo>
                    <a:pt x="5911" y="1536"/>
                    <a:pt x="6257" y="3516"/>
                    <a:pt x="4914" y="3986"/>
                  </a:cubicBezTo>
                  <a:lnTo>
                    <a:pt x="4914" y="4485"/>
                  </a:lnTo>
                  <a:cubicBezTo>
                    <a:pt x="4894" y="4748"/>
                    <a:pt x="4689" y="4879"/>
                    <a:pt x="4487" y="4879"/>
                  </a:cubicBezTo>
                  <a:cubicBezTo>
                    <a:pt x="4285" y="4879"/>
                    <a:pt x="4084" y="4748"/>
                    <a:pt x="4070" y="4485"/>
                  </a:cubicBezTo>
                  <a:lnTo>
                    <a:pt x="4070" y="3986"/>
                  </a:lnTo>
                  <a:cubicBezTo>
                    <a:pt x="2727" y="3516"/>
                    <a:pt x="3073" y="1536"/>
                    <a:pt x="4485" y="1536"/>
                  </a:cubicBezTo>
                  <a:close/>
                  <a:moveTo>
                    <a:pt x="983" y="0"/>
                  </a:moveTo>
                  <a:cubicBezTo>
                    <a:pt x="444" y="0"/>
                    <a:pt x="1" y="443"/>
                    <a:pt x="1" y="983"/>
                  </a:cubicBezTo>
                  <a:lnTo>
                    <a:pt x="1" y="5467"/>
                  </a:lnTo>
                  <a:cubicBezTo>
                    <a:pt x="1" y="6007"/>
                    <a:pt x="444" y="6436"/>
                    <a:pt x="983" y="6450"/>
                  </a:cubicBezTo>
                  <a:lnTo>
                    <a:pt x="7087" y="6450"/>
                  </a:lnTo>
                  <a:cubicBezTo>
                    <a:pt x="6852" y="5841"/>
                    <a:pt x="6741" y="5204"/>
                    <a:pt x="6741" y="4554"/>
                  </a:cubicBezTo>
                  <a:lnTo>
                    <a:pt x="6741" y="2159"/>
                  </a:lnTo>
                  <a:cubicBezTo>
                    <a:pt x="6741" y="1453"/>
                    <a:pt x="7295" y="900"/>
                    <a:pt x="8001" y="900"/>
                  </a:cubicBezTo>
                  <a:cubicBezTo>
                    <a:pt x="8208" y="900"/>
                    <a:pt x="8402" y="775"/>
                    <a:pt x="8499" y="595"/>
                  </a:cubicBezTo>
                  <a:lnTo>
                    <a:pt x="8554" y="471"/>
                  </a:lnTo>
                  <a:cubicBezTo>
                    <a:pt x="8582" y="401"/>
                    <a:pt x="8624" y="332"/>
                    <a:pt x="8679" y="277"/>
                  </a:cubicBezTo>
                  <a:cubicBezTo>
                    <a:pt x="8499" y="97"/>
                    <a:pt x="8250" y="0"/>
                    <a:pt x="80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9"/>
            <p:cNvSpPr/>
            <p:nvPr/>
          </p:nvSpPr>
          <p:spPr>
            <a:xfrm>
              <a:off x="4249978" y="4347842"/>
              <a:ext cx="149744" cy="188810"/>
            </a:xfrm>
            <a:custGeom>
              <a:avLst/>
              <a:gdLst/>
              <a:ahLst/>
              <a:cxnLst/>
              <a:rect l="l" t="t" r="r" b="b"/>
              <a:pathLst>
                <a:path w="6451" h="8134" extrusionOk="0">
                  <a:moveTo>
                    <a:pt x="4424" y="2838"/>
                  </a:moveTo>
                  <a:cubicBezTo>
                    <a:pt x="4748" y="2838"/>
                    <a:pt x="5033" y="3260"/>
                    <a:pt x="4734" y="3559"/>
                  </a:cubicBezTo>
                  <a:lnTo>
                    <a:pt x="4721" y="3559"/>
                  </a:lnTo>
                  <a:lnTo>
                    <a:pt x="3143" y="5151"/>
                  </a:lnTo>
                  <a:cubicBezTo>
                    <a:pt x="3060" y="5234"/>
                    <a:pt x="2952" y="5275"/>
                    <a:pt x="2845" y="5275"/>
                  </a:cubicBezTo>
                  <a:cubicBezTo>
                    <a:pt x="2738" y="5275"/>
                    <a:pt x="2631" y="5234"/>
                    <a:pt x="2548" y="5151"/>
                  </a:cubicBezTo>
                  <a:lnTo>
                    <a:pt x="1759" y="4362"/>
                  </a:lnTo>
                  <a:cubicBezTo>
                    <a:pt x="1451" y="4054"/>
                    <a:pt x="1728" y="3633"/>
                    <a:pt x="2055" y="3633"/>
                  </a:cubicBezTo>
                  <a:cubicBezTo>
                    <a:pt x="2155" y="3633"/>
                    <a:pt x="2260" y="3673"/>
                    <a:pt x="2354" y="3767"/>
                  </a:cubicBezTo>
                  <a:lnTo>
                    <a:pt x="2852" y="4251"/>
                  </a:lnTo>
                  <a:lnTo>
                    <a:pt x="4139" y="2964"/>
                  </a:lnTo>
                  <a:cubicBezTo>
                    <a:pt x="4228" y="2875"/>
                    <a:pt x="4328" y="2838"/>
                    <a:pt x="4424" y="2838"/>
                  </a:cubicBezTo>
                  <a:close/>
                  <a:moveTo>
                    <a:pt x="2073" y="1"/>
                  </a:moveTo>
                  <a:cubicBezTo>
                    <a:pt x="1921" y="1"/>
                    <a:pt x="1796" y="94"/>
                    <a:pt x="1731" y="223"/>
                  </a:cubicBezTo>
                  <a:lnTo>
                    <a:pt x="1676" y="348"/>
                  </a:lnTo>
                  <a:cubicBezTo>
                    <a:pt x="1440" y="819"/>
                    <a:pt x="956" y="1123"/>
                    <a:pt x="416" y="1123"/>
                  </a:cubicBezTo>
                  <a:cubicBezTo>
                    <a:pt x="195" y="1123"/>
                    <a:pt x="1" y="1303"/>
                    <a:pt x="1" y="1538"/>
                  </a:cubicBezTo>
                  <a:lnTo>
                    <a:pt x="1" y="3933"/>
                  </a:lnTo>
                  <a:cubicBezTo>
                    <a:pt x="1" y="5857"/>
                    <a:pt x="1260" y="7559"/>
                    <a:pt x="3101" y="8113"/>
                  </a:cubicBezTo>
                  <a:cubicBezTo>
                    <a:pt x="3143" y="8127"/>
                    <a:pt x="3184" y="8134"/>
                    <a:pt x="3226" y="8134"/>
                  </a:cubicBezTo>
                  <a:cubicBezTo>
                    <a:pt x="3267" y="8134"/>
                    <a:pt x="3309" y="8127"/>
                    <a:pt x="3350" y="8113"/>
                  </a:cubicBezTo>
                  <a:cubicBezTo>
                    <a:pt x="5191" y="7559"/>
                    <a:pt x="6451" y="5857"/>
                    <a:pt x="6451" y="3933"/>
                  </a:cubicBezTo>
                  <a:lnTo>
                    <a:pt x="6451" y="1538"/>
                  </a:lnTo>
                  <a:cubicBezTo>
                    <a:pt x="6451" y="1303"/>
                    <a:pt x="6257" y="1109"/>
                    <a:pt x="6036" y="1109"/>
                  </a:cubicBezTo>
                  <a:cubicBezTo>
                    <a:pt x="6024" y="1110"/>
                    <a:pt x="6013" y="1110"/>
                    <a:pt x="6001" y="1110"/>
                  </a:cubicBezTo>
                  <a:cubicBezTo>
                    <a:pt x="5488" y="1110"/>
                    <a:pt x="5020" y="808"/>
                    <a:pt x="4790" y="348"/>
                  </a:cubicBezTo>
                  <a:lnTo>
                    <a:pt x="4734" y="223"/>
                  </a:lnTo>
                  <a:cubicBezTo>
                    <a:pt x="4670" y="94"/>
                    <a:pt x="4532" y="1"/>
                    <a:pt x="4390" y="1"/>
                  </a:cubicBezTo>
                  <a:cubicBezTo>
                    <a:pt x="4380" y="1"/>
                    <a:pt x="4370" y="1"/>
                    <a:pt x="4361" y="2"/>
                  </a:cubicBezTo>
                  <a:lnTo>
                    <a:pt x="2105" y="2"/>
                  </a:lnTo>
                  <a:cubicBezTo>
                    <a:pt x="2094" y="1"/>
                    <a:pt x="2084" y="1"/>
                    <a:pt x="2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9"/>
            <p:cNvSpPr/>
            <p:nvPr/>
          </p:nvSpPr>
          <p:spPr>
            <a:xfrm>
              <a:off x="4100252" y="4204894"/>
              <a:ext cx="156499" cy="108936"/>
            </a:xfrm>
            <a:custGeom>
              <a:avLst/>
              <a:gdLst/>
              <a:ahLst/>
              <a:cxnLst/>
              <a:rect l="l" t="t" r="r" b="b"/>
              <a:pathLst>
                <a:path w="6742" h="4693" extrusionOk="0">
                  <a:moveTo>
                    <a:pt x="3378" y="1"/>
                  </a:moveTo>
                  <a:cubicBezTo>
                    <a:pt x="1537" y="1"/>
                    <a:pt x="42" y="1454"/>
                    <a:pt x="1" y="3295"/>
                  </a:cubicBezTo>
                  <a:lnTo>
                    <a:pt x="1" y="4693"/>
                  </a:lnTo>
                  <a:lnTo>
                    <a:pt x="1689" y="4693"/>
                  </a:lnTo>
                  <a:lnTo>
                    <a:pt x="1689" y="3295"/>
                  </a:lnTo>
                  <a:cubicBezTo>
                    <a:pt x="1717" y="2381"/>
                    <a:pt x="2465" y="1662"/>
                    <a:pt x="3378" y="1662"/>
                  </a:cubicBezTo>
                  <a:cubicBezTo>
                    <a:pt x="4278" y="1662"/>
                    <a:pt x="5025" y="2381"/>
                    <a:pt x="5053" y="3295"/>
                  </a:cubicBezTo>
                  <a:lnTo>
                    <a:pt x="5053" y="4693"/>
                  </a:lnTo>
                  <a:lnTo>
                    <a:pt x="6741" y="4693"/>
                  </a:lnTo>
                  <a:lnTo>
                    <a:pt x="6741" y="3295"/>
                  </a:lnTo>
                  <a:cubicBezTo>
                    <a:pt x="6700" y="1454"/>
                    <a:pt x="5205" y="1"/>
                    <a:pt x="33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5" name="Google Shape;1825;p59"/>
          <p:cNvSpPr/>
          <p:nvPr/>
        </p:nvSpPr>
        <p:spPr>
          <a:xfrm>
            <a:off x="4743171" y="4267849"/>
            <a:ext cx="338020" cy="202088"/>
          </a:xfrm>
          <a:custGeom>
            <a:avLst/>
            <a:gdLst/>
            <a:ahLst/>
            <a:cxnLst/>
            <a:rect l="l" t="t" r="r" b="b"/>
            <a:pathLst>
              <a:path w="14562" h="8706" extrusionOk="0">
                <a:moveTo>
                  <a:pt x="11332" y="1964"/>
                </a:moveTo>
                <a:cubicBezTo>
                  <a:pt x="11750" y="1964"/>
                  <a:pt x="11931" y="2611"/>
                  <a:pt x="11461" y="2784"/>
                </a:cubicBezTo>
                <a:lnTo>
                  <a:pt x="11074" y="2936"/>
                </a:lnTo>
                <a:cubicBezTo>
                  <a:pt x="11017" y="2957"/>
                  <a:pt x="10963" y="2966"/>
                  <a:pt x="10912" y="2966"/>
                </a:cubicBezTo>
                <a:cubicBezTo>
                  <a:pt x="10495" y="2966"/>
                  <a:pt x="10314" y="2320"/>
                  <a:pt x="10783" y="2147"/>
                </a:cubicBezTo>
                <a:lnTo>
                  <a:pt x="11171" y="1995"/>
                </a:lnTo>
                <a:cubicBezTo>
                  <a:pt x="11227" y="1974"/>
                  <a:pt x="11281" y="1964"/>
                  <a:pt x="11332" y="1964"/>
                </a:cubicBezTo>
                <a:close/>
                <a:moveTo>
                  <a:pt x="9366" y="2684"/>
                </a:moveTo>
                <a:cubicBezTo>
                  <a:pt x="9782" y="2684"/>
                  <a:pt x="9951" y="3330"/>
                  <a:pt x="9482" y="3503"/>
                </a:cubicBezTo>
                <a:lnTo>
                  <a:pt x="9095" y="3656"/>
                </a:lnTo>
                <a:cubicBezTo>
                  <a:pt x="9041" y="3674"/>
                  <a:pt x="8990" y="3682"/>
                  <a:pt x="8943" y="3682"/>
                </a:cubicBezTo>
                <a:cubicBezTo>
                  <a:pt x="8518" y="3682"/>
                  <a:pt x="8331" y="3028"/>
                  <a:pt x="8804" y="2867"/>
                </a:cubicBezTo>
                <a:lnTo>
                  <a:pt x="9205" y="2714"/>
                </a:lnTo>
                <a:cubicBezTo>
                  <a:pt x="9262" y="2693"/>
                  <a:pt x="9316" y="2684"/>
                  <a:pt x="9366" y="2684"/>
                </a:cubicBezTo>
                <a:close/>
                <a:moveTo>
                  <a:pt x="7387" y="3404"/>
                </a:moveTo>
                <a:cubicBezTo>
                  <a:pt x="7805" y="3404"/>
                  <a:pt x="7986" y="4050"/>
                  <a:pt x="7517" y="4223"/>
                </a:cubicBezTo>
                <a:lnTo>
                  <a:pt x="7115" y="4375"/>
                </a:lnTo>
                <a:cubicBezTo>
                  <a:pt x="7059" y="4396"/>
                  <a:pt x="7006" y="4405"/>
                  <a:pt x="6956" y="4405"/>
                </a:cubicBezTo>
                <a:cubicBezTo>
                  <a:pt x="6537" y="4405"/>
                  <a:pt x="6355" y="3747"/>
                  <a:pt x="6825" y="3586"/>
                </a:cubicBezTo>
                <a:lnTo>
                  <a:pt x="7226" y="3434"/>
                </a:lnTo>
                <a:cubicBezTo>
                  <a:pt x="7283" y="3413"/>
                  <a:pt x="7337" y="3404"/>
                  <a:pt x="7387" y="3404"/>
                </a:cubicBezTo>
                <a:close/>
                <a:moveTo>
                  <a:pt x="5408" y="4123"/>
                </a:moveTo>
                <a:cubicBezTo>
                  <a:pt x="5826" y="4123"/>
                  <a:pt x="6007" y="4770"/>
                  <a:pt x="5537" y="4943"/>
                </a:cubicBezTo>
                <a:lnTo>
                  <a:pt x="5136" y="5095"/>
                </a:lnTo>
                <a:cubicBezTo>
                  <a:pt x="5083" y="5113"/>
                  <a:pt x="5032" y="5122"/>
                  <a:pt x="4984" y="5122"/>
                </a:cubicBezTo>
                <a:cubicBezTo>
                  <a:pt x="4560" y="5122"/>
                  <a:pt x="4373" y="4468"/>
                  <a:pt x="4845" y="4306"/>
                </a:cubicBezTo>
                <a:lnTo>
                  <a:pt x="5247" y="4154"/>
                </a:lnTo>
                <a:cubicBezTo>
                  <a:pt x="5303" y="4133"/>
                  <a:pt x="5357" y="4123"/>
                  <a:pt x="5408" y="4123"/>
                </a:cubicBezTo>
                <a:close/>
                <a:moveTo>
                  <a:pt x="5854" y="1"/>
                </a:moveTo>
                <a:cubicBezTo>
                  <a:pt x="5803" y="1"/>
                  <a:pt x="5752" y="11"/>
                  <a:pt x="5703" y="29"/>
                </a:cubicBezTo>
                <a:lnTo>
                  <a:pt x="4416" y="500"/>
                </a:lnTo>
                <a:cubicBezTo>
                  <a:pt x="4112" y="611"/>
                  <a:pt x="4043" y="1012"/>
                  <a:pt x="4292" y="1220"/>
                </a:cubicBezTo>
                <a:lnTo>
                  <a:pt x="6340" y="2880"/>
                </a:lnTo>
                <a:lnTo>
                  <a:pt x="2908" y="4140"/>
                </a:lnTo>
                <a:lnTo>
                  <a:pt x="1800" y="3143"/>
                </a:lnTo>
                <a:cubicBezTo>
                  <a:pt x="1718" y="3080"/>
                  <a:pt x="1619" y="3046"/>
                  <a:pt x="1521" y="3046"/>
                </a:cubicBezTo>
                <a:cubicBezTo>
                  <a:pt x="1469" y="3046"/>
                  <a:pt x="1419" y="3055"/>
                  <a:pt x="1371" y="3074"/>
                </a:cubicBezTo>
                <a:lnTo>
                  <a:pt x="333" y="3448"/>
                </a:lnTo>
                <a:cubicBezTo>
                  <a:pt x="112" y="3531"/>
                  <a:pt x="1" y="3766"/>
                  <a:pt x="84" y="3988"/>
                </a:cubicBezTo>
                <a:lnTo>
                  <a:pt x="734" y="5759"/>
                </a:lnTo>
                <a:cubicBezTo>
                  <a:pt x="1058" y="6677"/>
                  <a:pt x="1913" y="7241"/>
                  <a:pt x="2832" y="7241"/>
                </a:cubicBezTo>
                <a:cubicBezTo>
                  <a:pt x="3091" y="7241"/>
                  <a:pt x="3355" y="7196"/>
                  <a:pt x="3613" y="7102"/>
                </a:cubicBezTo>
                <a:lnTo>
                  <a:pt x="6811" y="5939"/>
                </a:lnTo>
                <a:lnTo>
                  <a:pt x="6382" y="8209"/>
                </a:lnTo>
                <a:cubicBezTo>
                  <a:pt x="6335" y="8477"/>
                  <a:pt x="6553" y="8706"/>
                  <a:pt x="6804" y="8706"/>
                </a:cubicBezTo>
                <a:cubicBezTo>
                  <a:pt x="6852" y="8706"/>
                  <a:pt x="6901" y="8697"/>
                  <a:pt x="6949" y="8680"/>
                </a:cubicBezTo>
                <a:lnTo>
                  <a:pt x="8223" y="8209"/>
                </a:lnTo>
                <a:cubicBezTo>
                  <a:pt x="8333" y="8182"/>
                  <a:pt x="8430" y="8085"/>
                  <a:pt x="8472" y="7974"/>
                </a:cubicBezTo>
                <a:lnTo>
                  <a:pt x="9731" y="4874"/>
                </a:lnTo>
                <a:lnTo>
                  <a:pt x="13717" y="3434"/>
                </a:lnTo>
                <a:cubicBezTo>
                  <a:pt x="14271" y="3226"/>
                  <a:pt x="14562" y="2604"/>
                  <a:pt x="14354" y="2050"/>
                </a:cubicBezTo>
                <a:lnTo>
                  <a:pt x="14354" y="2050"/>
                </a:lnTo>
                <a:lnTo>
                  <a:pt x="14354" y="2064"/>
                </a:lnTo>
                <a:cubicBezTo>
                  <a:pt x="14271" y="1829"/>
                  <a:pt x="14119" y="1635"/>
                  <a:pt x="13911" y="1510"/>
                </a:cubicBezTo>
                <a:cubicBezTo>
                  <a:pt x="13363" y="1167"/>
                  <a:pt x="12740" y="994"/>
                  <a:pt x="12112" y="994"/>
                </a:cubicBezTo>
                <a:cubicBezTo>
                  <a:pt x="11726" y="994"/>
                  <a:pt x="11337" y="1060"/>
                  <a:pt x="10963" y="1192"/>
                </a:cubicBezTo>
                <a:lnTo>
                  <a:pt x="9344" y="1787"/>
                </a:lnTo>
                <a:lnTo>
                  <a:pt x="6049" y="57"/>
                </a:lnTo>
                <a:cubicBezTo>
                  <a:pt x="5987" y="18"/>
                  <a:pt x="5920" y="1"/>
                  <a:pt x="58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6" name="Google Shape;1826;p59"/>
          <p:cNvGrpSpPr/>
          <p:nvPr/>
        </p:nvGrpSpPr>
        <p:grpSpPr>
          <a:xfrm>
            <a:off x="3331075" y="4203292"/>
            <a:ext cx="333199" cy="333521"/>
            <a:chOff x="3331075" y="4203292"/>
            <a:chExt cx="333199" cy="333521"/>
          </a:xfrm>
        </p:grpSpPr>
        <p:sp>
          <p:nvSpPr>
            <p:cNvPr id="1827" name="Google Shape;1827;p59"/>
            <p:cNvSpPr/>
            <p:nvPr/>
          </p:nvSpPr>
          <p:spPr>
            <a:xfrm>
              <a:off x="3412647" y="4203292"/>
              <a:ext cx="170008" cy="149744"/>
            </a:xfrm>
            <a:custGeom>
              <a:avLst/>
              <a:gdLst/>
              <a:ahLst/>
              <a:cxnLst/>
              <a:rect l="l" t="t" r="r" b="b"/>
              <a:pathLst>
                <a:path w="7324" h="6451" extrusionOk="0">
                  <a:moveTo>
                    <a:pt x="3656" y="1952"/>
                  </a:moveTo>
                  <a:cubicBezTo>
                    <a:pt x="4030" y="1952"/>
                    <a:pt x="4223" y="2409"/>
                    <a:pt x="3960" y="2672"/>
                  </a:cubicBezTo>
                  <a:cubicBezTo>
                    <a:pt x="3874" y="2758"/>
                    <a:pt x="3768" y="2796"/>
                    <a:pt x="3663" y="2796"/>
                  </a:cubicBezTo>
                  <a:cubicBezTo>
                    <a:pt x="3448" y="2796"/>
                    <a:pt x="3241" y="2633"/>
                    <a:pt x="3241" y="2381"/>
                  </a:cubicBezTo>
                  <a:cubicBezTo>
                    <a:pt x="3241" y="2146"/>
                    <a:pt x="3421" y="1952"/>
                    <a:pt x="3656" y="1952"/>
                  </a:cubicBezTo>
                  <a:close/>
                  <a:moveTo>
                    <a:pt x="3663" y="0"/>
                  </a:moveTo>
                  <a:cubicBezTo>
                    <a:pt x="3573" y="0"/>
                    <a:pt x="3483" y="28"/>
                    <a:pt x="3407" y="84"/>
                  </a:cubicBezTo>
                  <a:lnTo>
                    <a:pt x="306" y="2561"/>
                  </a:lnTo>
                  <a:cubicBezTo>
                    <a:pt x="1" y="2844"/>
                    <a:pt x="260" y="3284"/>
                    <a:pt x="599" y="3284"/>
                  </a:cubicBezTo>
                  <a:cubicBezTo>
                    <a:pt x="674" y="3284"/>
                    <a:pt x="754" y="3262"/>
                    <a:pt x="832" y="3212"/>
                  </a:cubicBezTo>
                  <a:lnTo>
                    <a:pt x="929" y="3142"/>
                  </a:lnTo>
                  <a:lnTo>
                    <a:pt x="929" y="6021"/>
                  </a:lnTo>
                  <a:cubicBezTo>
                    <a:pt x="929" y="6257"/>
                    <a:pt x="1109" y="6450"/>
                    <a:pt x="1344" y="6450"/>
                  </a:cubicBezTo>
                  <a:lnTo>
                    <a:pt x="2396" y="6450"/>
                  </a:lnTo>
                  <a:lnTo>
                    <a:pt x="2396" y="4056"/>
                  </a:lnTo>
                  <a:cubicBezTo>
                    <a:pt x="2396" y="3834"/>
                    <a:pt x="2590" y="3641"/>
                    <a:pt x="2825" y="3641"/>
                  </a:cubicBezTo>
                  <a:lnTo>
                    <a:pt x="4500" y="3641"/>
                  </a:lnTo>
                  <a:cubicBezTo>
                    <a:pt x="4735" y="3641"/>
                    <a:pt x="4915" y="3834"/>
                    <a:pt x="4915" y="4056"/>
                  </a:cubicBezTo>
                  <a:lnTo>
                    <a:pt x="4915" y="6450"/>
                  </a:lnTo>
                  <a:lnTo>
                    <a:pt x="5967" y="6450"/>
                  </a:lnTo>
                  <a:cubicBezTo>
                    <a:pt x="6203" y="6450"/>
                    <a:pt x="6396" y="6257"/>
                    <a:pt x="6396" y="6021"/>
                  </a:cubicBezTo>
                  <a:lnTo>
                    <a:pt x="6396" y="3142"/>
                  </a:lnTo>
                  <a:lnTo>
                    <a:pt x="6479" y="3212"/>
                  </a:lnTo>
                  <a:cubicBezTo>
                    <a:pt x="6562" y="3267"/>
                    <a:pt x="6646" y="3308"/>
                    <a:pt x="6742" y="3308"/>
                  </a:cubicBezTo>
                  <a:cubicBezTo>
                    <a:pt x="7144" y="3308"/>
                    <a:pt x="7324" y="2796"/>
                    <a:pt x="7005" y="2561"/>
                  </a:cubicBezTo>
                  <a:lnTo>
                    <a:pt x="3919" y="84"/>
                  </a:lnTo>
                  <a:cubicBezTo>
                    <a:pt x="3843" y="28"/>
                    <a:pt x="3753" y="0"/>
                    <a:pt x="36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9"/>
            <p:cNvSpPr/>
            <p:nvPr/>
          </p:nvSpPr>
          <p:spPr>
            <a:xfrm>
              <a:off x="3487858" y="4307381"/>
              <a:ext cx="19615" cy="45659"/>
            </a:xfrm>
            <a:custGeom>
              <a:avLst/>
              <a:gdLst/>
              <a:ahLst/>
              <a:cxnLst/>
              <a:rect l="l" t="t" r="r" b="b"/>
              <a:pathLst>
                <a:path w="845" h="1967" extrusionOk="0">
                  <a:moveTo>
                    <a:pt x="1" y="1"/>
                  </a:moveTo>
                  <a:lnTo>
                    <a:pt x="1" y="1966"/>
                  </a:lnTo>
                  <a:lnTo>
                    <a:pt x="845" y="1966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9"/>
            <p:cNvSpPr/>
            <p:nvPr/>
          </p:nvSpPr>
          <p:spPr>
            <a:xfrm>
              <a:off x="3510677" y="4292292"/>
              <a:ext cx="153597" cy="244520"/>
            </a:xfrm>
            <a:custGeom>
              <a:avLst/>
              <a:gdLst/>
              <a:ahLst/>
              <a:cxnLst/>
              <a:rect l="l" t="t" r="r" b="b"/>
              <a:pathLst>
                <a:path w="6617" h="10534" extrusionOk="0">
                  <a:moveTo>
                    <a:pt x="5783" y="0"/>
                  </a:moveTo>
                  <a:cubicBezTo>
                    <a:pt x="5775" y="0"/>
                    <a:pt x="5766" y="0"/>
                    <a:pt x="5758" y="0"/>
                  </a:cubicBezTo>
                  <a:cubicBezTo>
                    <a:pt x="5288" y="14"/>
                    <a:pt x="4928" y="402"/>
                    <a:pt x="4928" y="872"/>
                  </a:cubicBezTo>
                  <a:lnTo>
                    <a:pt x="4928" y="4360"/>
                  </a:lnTo>
                  <a:lnTo>
                    <a:pt x="3336" y="7087"/>
                  </a:lnTo>
                  <a:cubicBezTo>
                    <a:pt x="3252" y="7259"/>
                    <a:pt x="3115" y="7330"/>
                    <a:pt x="2977" y="7330"/>
                  </a:cubicBezTo>
                  <a:cubicBezTo>
                    <a:pt x="2684" y="7330"/>
                    <a:pt x="2390" y="7007"/>
                    <a:pt x="2616" y="6658"/>
                  </a:cubicBezTo>
                  <a:lnTo>
                    <a:pt x="3710" y="4762"/>
                  </a:lnTo>
                  <a:cubicBezTo>
                    <a:pt x="4156" y="3976"/>
                    <a:pt x="3494" y="3244"/>
                    <a:pt x="2805" y="3244"/>
                  </a:cubicBezTo>
                  <a:cubicBezTo>
                    <a:pt x="2511" y="3244"/>
                    <a:pt x="2213" y="3377"/>
                    <a:pt x="1993" y="3696"/>
                  </a:cubicBezTo>
                  <a:lnTo>
                    <a:pt x="416" y="6118"/>
                  </a:lnTo>
                  <a:cubicBezTo>
                    <a:pt x="139" y="6520"/>
                    <a:pt x="0" y="7004"/>
                    <a:pt x="0" y="7502"/>
                  </a:cubicBezTo>
                  <a:lnTo>
                    <a:pt x="0" y="10104"/>
                  </a:lnTo>
                  <a:cubicBezTo>
                    <a:pt x="0" y="10340"/>
                    <a:pt x="180" y="10533"/>
                    <a:pt x="416" y="10533"/>
                  </a:cubicBezTo>
                  <a:lnTo>
                    <a:pt x="4789" y="10533"/>
                  </a:lnTo>
                  <a:cubicBezTo>
                    <a:pt x="5025" y="10533"/>
                    <a:pt x="5218" y="10340"/>
                    <a:pt x="5218" y="10104"/>
                  </a:cubicBezTo>
                  <a:lnTo>
                    <a:pt x="5218" y="8568"/>
                  </a:lnTo>
                  <a:lnTo>
                    <a:pt x="6616" y="5191"/>
                  </a:lnTo>
                  <a:lnTo>
                    <a:pt x="6616" y="845"/>
                  </a:lnTo>
                  <a:cubicBezTo>
                    <a:pt x="6616" y="382"/>
                    <a:pt x="6242" y="0"/>
                    <a:pt x="5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9"/>
            <p:cNvSpPr/>
            <p:nvPr/>
          </p:nvSpPr>
          <p:spPr>
            <a:xfrm>
              <a:off x="3331075" y="4292292"/>
              <a:ext cx="153597" cy="244196"/>
            </a:xfrm>
            <a:custGeom>
              <a:avLst/>
              <a:gdLst/>
              <a:ahLst/>
              <a:cxnLst/>
              <a:rect l="l" t="t" r="r" b="b"/>
              <a:pathLst>
                <a:path w="6617" h="10520" extrusionOk="0">
                  <a:moveTo>
                    <a:pt x="833" y="0"/>
                  </a:moveTo>
                  <a:cubicBezTo>
                    <a:pt x="374" y="0"/>
                    <a:pt x="0" y="369"/>
                    <a:pt x="0" y="831"/>
                  </a:cubicBezTo>
                  <a:lnTo>
                    <a:pt x="0" y="5191"/>
                  </a:lnTo>
                  <a:lnTo>
                    <a:pt x="1398" y="8554"/>
                  </a:lnTo>
                  <a:lnTo>
                    <a:pt x="1398" y="10104"/>
                  </a:lnTo>
                  <a:cubicBezTo>
                    <a:pt x="1398" y="10326"/>
                    <a:pt x="1578" y="10520"/>
                    <a:pt x="1813" y="10520"/>
                  </a:cubicBezTo>
                  <a:lnTo>
                    <a:pt x="6187" y="10520"/>
                  </a:lnTo>
                  <a:cubicBezTo>
                    <a:pt x="6422" y="10520"/>
                    <a:pt x="6616" y="10326"/>
                    <a:pt x="6616" y="10104"/>
                  </a:cubicBezTo>
                  <a:lnTo>
                    <a:pt x="6616" y="7488"/>
                  </a:lnTo>
                  <a:cubicBezTo>
                    <a:pt x="6616" y="6990"/>
                    <a:pt x="6464" y="6520"/>
                    <a:pt x="6201" y="6104"/>
                  </a:cubicBezTo>
                  <a:lnTo>
                    <a:pt x="4609" y="3696"/>
                  </a:lnTo>
                  <a:cubicBezTo>
                    <a:pt x="4392" y="3371"/>
                    <a:pt x="4093" y="3235"/>
                    <a:pt x="3797" y="3235"/>
                  </a:cubicBezTo>
                  <a:cubicBezTo>
                    <a:pt x="3111" y="3235"/>
                    <a:pt x="2448" y="3965"/>
                    <a:pt x="2893" y="4748"/>
                  </a:cubicBezTo>
                  <a:lnTo>
                    <a:pt x="4000" y="6658"/>
                  </a:lnTo>
                  <a:cubicBezTo>
                    <a:pt x="4218" y="6999"/>
                    <a:pt x="3923" y="7321"/>
                    <a:pt x="3627" y="7321"/>
                  </a:cubicBezTo>
                  <a:cubicBezTo>
                    <a:pt x="3491" y="7321"/>
                    <a:pt x="3354" y="7253"/>
                    <a:pt x="3267" y="7087"/>
                  </a:cubicBezTo>
                  <a:lnTo>
                    <a:pt x="1675" y="4347"/>
                  </a:lnTo>
                  <a:lnTo>
                    <a:pt x="1675" y="859"/>
                  </a:lnTo>
                  <a:cubicBezTo>
                    <a:pt x="1689" y="402"/>
                    <a:pt x="1315" y="14"/>
                    <a:pt x="858" y="0"/>
                  </a:cubicBezTo>
                  <a:cubicBezTo>
                    <a:pt x="850" y="0"/>
                    <a:pt x="841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1" name="Google Shape;1831;p59"/>
          <p:cNvGrpSpPr/>
          <p:nvPr/>
        </p:nvGrpSpPr>
        <p:grpSpPr>
          <a:xfrm>
            <a:off x="2620025" y="4203292"/>
            <a:ext cx="333517" cy="333366"/>
            <a:chOff x="2620025" y="4203292"/>
            <a:chExt cx="333517" cy="333366"/>
          </a:xfrm>
        </p:grpSpPr>
        <p:sp>
          <p:nvSpPr>
            <p:cNvPr id="1832" name="Google Shape;1832;p59"/>
            <p:cNvSpPr/>
            <p:nvPr/>
          </p:nvSpPr>
          <p:spPr>
            <a:xfrm>
              <a:off x="2773605" y="4274627"/>
              <a:ext cx="22841" cy="19615"/>
            </a:xfrm>
            <a:custGeom>
              <a:avLst/>
              <a:gdLst/>
              <a:ahLst/>
              <a:cxnLst/>
              <a:rect l="l" t="t" r="r" b="b"/>
              <a:pathLst>
                <a:path w="984" h="845" extrusionOk="0">
                  <a:moveTo>
                    <a:pt x="568" y="0"/>
                  </a:moveTo>
                  <a:cubicBezTo>
                    <a:pt x="195" y="0"/>
                    <a:pt x="1" y="457"/>
                    <a:pt x="264" y="720"/>
                  </a:cubicBezTo>
                  <a:cubicBezTo>
                    <a:pt x="350" y="806"/>
                    <a:pt x="456" y="845"/>
                    <a:pt x="561" y="845"/>
                  </a:cubicBezTo>
                  <a:cubicBezTo>
                    <a:pt x="777" y="845"/>
                    <a:pt x="984" y="681"/>
                    <a:pt x="984" y="429"/>
                  </a:cubicBezTo>
                  <a:cubicBezTo>
                    <a:pt x="984" y="194"/>
                    <a:pt x="804" y="0"/>
                    <a:pt x="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9"/>
            <p:cNvSpPr/>
            <p:nvPr/>
          </p:nvSpPr>
          <p:spPr>
            <a:xfrm>
              <a:off x="2682678" y="4203292"/>
              <a:ext cx="38904" cy="55292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416" y="0"/>
                  </a:moveTo>
                  <a:cubicBezTo>
                    <a:pt x="181" y="0"/>
                    <a:pt x="1" y="180"/>
                    <a:pt x="1" y="416"/>
                  </a:cubicBezTo>
                  <a:lnTo>
                    <a:pt x="1" y="2381"/>
                  </a:lnTo>
                  <a:lnTo>
                    <a:pt x="1676" y="1039"/>
                  </a:lnTo>
                  <a:lnTo>
                    <a:pt x="1676" y="416"/>
                  </a:lnTo>
                  <a:cubicBezTo>
                    <a:pt x="1676" y="180"/>
                    <a:pt x="1496" y="0"/>
                    <a:pt x="1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9"/>
            <p:cNvSpPr/>
            <p:nvPr/>
          </p:nvSpPr>
          <p:spPr>
            <a:xfrm>
              <a:off x="2763971" y="4365879"/>
              <a:ext cx="45659" cy="41458"/>
            </a:xfrm>
            <a:custGeom>
              <a:avLst/>
              <a:gdLst/>
              <a:ahLst/>
              <a:cxnLst/>
              <a:rect l="l" t="t" r="r" b="b"/>
              <a:pathLst>
                <a:path w="1967" h="1786" extrusionOk="0">
                  <a:moveTo>
                    <a:pt x="1" y="0"/>
                  </a:moveTo>
                  <a:lnTo>
                    <a:pt x="1" y="1786"/>
                  </a:lnTo>
                  <a:cubicBezTo>
                    <a:pt x="319" y="1661"/>
                    <a:pt x="651" y="1599"/>
                    <a:pt x="983" y="1599"/>
                  </a:cubicBezTo>
                  <a:cubicBezTo>
                    <a:pt x="1315" y="1599"/>
                    <a:pt x="1648" y="1661"/>
                    <a:pt x="1966" y="1786"/>
                  </a:cubicBezTo>
                  <a:lnTo>
                    <a:pt x="196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9"/>
            <p:cNvSpPr/>
            <p:nvPr/>
          </p:nvSpPr>
          <p:spPr>
            <a:xfrm>
              <a:off x="2643470" y="4203292"/>
              <a:ext cx="288624" cy="211419"/>
            </a:xfrm>
            <a:custGeom>
              <a:avLst/>
              <a:gdLst/>
              <a:ahLst/>
              <a:cxnLst/>
              <a:rect l="l" t="t" r="r" b="b"/>
              <a:pathLst>
                <a:path w="12434" h="9108" extrusionOk="0">
                  <a:moveTo>
                    <a:pt x="6174" y="2243"/>
                  </a:moveTo>
                  <a:cubicBezTo>
                    <a:pt x="7295" y="2243"/>
                    <a:pt x="7863" y="3599"/>
                    <a:pt x="7060" y="4402"/>
                  </a:cubicBezTo>
                  <a:cubicBezTo>
                    <a:pt x="6807" y="4655"/>
                    <a:pt x="6494" y="4769"/>
                    <a:pt x="6187" y="4769"/>
                  </a:cubicBezTo>
                  <a:cubicBezTo>
                    <a:pt x="5539" y="4769"/>
                    <a:pt x="4915" y="4263"/>
                    <a:pt x="4915" y="3502"/>
                  </a:cubicBezTo>
                  <a:cubicBezTo>
                    <a:pt x="4915" y="2810"/>
                    <a:pt x="5468" y="2243"/>
                    <a:pt x="6174" y="2243"/>
                  </a:cubicBezTo>
                  <a:close/>
                  <a:moveTo>
                    <a:pt x="6169" y="0"/>
                  </a:moveTo>
                  <a:cubicBezTo>
                    <a:pt x="6077" y="0"/>
                    <a:pt x="5987" y="28"/>
                    <a:pt x="5911" y="84"/>
                  </a:cubicBezTo>
                  <a:lnTo>
                    <a:pt x="306" y="4568"/>
                  </a:lnTo>
                  <a:cubicBezTo>
                    <a:pt x="0" y="4862"/>
                    <a:pt x="250" y="5305"/>
                    <a:pt x="586" y="5305"/>
                  </a:cubicBezTo>
                  <a:cubicBezTo>
                    <a:pt x="661" y="5305"/>
                    <a:pt x="740" y="5283"/>
                    <a:pt x="818" y="5232"/>
                  </a:cubicBezTo>
                  <a:lnTo>
                    <a:pt x="1538" y="4651"/>
                  </a:lnTo>
                  <a:lnTo>
                    <a:pt x="1538" y="8914"/>
                  </a:lnTo>
                  <a:cubicBezTo>
                    <a:pt x="1903" y="8718"/>
                    <a:pt x="2306" y="8608"/>
                    <a:pt x="2711" y="8608"/>
                  </a:cubicBezTo>
                  <a:cubicBezTo>
                    <a:pt x="2735" y="8608"/>
                    <a:pt x="2759" y="8609"/>
                    <a:pt x="2783" y="8610"/>
                  </a:cubicBezTo>
                  <a:cubicBezTo>
                    <a:pt x="2803" y="8609"/>
                    <a:pt x="2823" y="8609"/>
                    <a:pt x="2843" y="8609"/>
                  </a:cubicBezTo>
                  <a:cubicBezTo>
                    <a:pt x="3376" y="8609"/>
                    <a:pt x="3893" y="8787"/>
                    <a:pt x="4333" y="9094"/>
                  </a:cubicBezTo>
                  <a:lnTo>
                    <a:pt x="4347" y="9094"/>
                  </a:lnTo>
                  <a:lnTo>
                    <a:pt x="4347" y="6589"/>
                  </a:lnTo>
                  <a:cubicBezTo>
                    <a:pt x="4347" y="6354"/>
                    <a:pt x="4541" y="6160"/>
                    <a:pt x="4763" y="6160"/>
                  </a:cubicBezTo>
                  <a:lnTo>
                    <a:pt x="7572" y="6160"/>
                  </a:lnTo>
                  <a:cubicBezTo>
                    <a:pt x="7808" y="6174"/>
                    <a:pt x="7987" y="6354"/>
                    <a:pt x="7987" y="6589"/>
                  </a:cubicBezTo>
                  <a:lnTo>
                    <a:pt x="7987" y="9108"/>
                  </a:lnTo>
                  <a:lnTo>
                    <a:pt x="8001" y="9108"/>
                  </a:lnTo>
                  <a:cubicBezTo>
                    <a:pt x="8444" y="8776"/>
                    <a:pt x="8984" y="8610"/>
                    <a:pt x="9538" y="8610"/>
                  </a:cubicBezTo>
                  <a:cubicBezTo>
                    <a:pt x="9981" y="8610"/>
                    <a:pt x="10410" y="8706"/>
                    <a:pt x="10797" y="8914"/>
                  </a:cubicBezTo>
                  <a:lnTo>
                    <a:pt x="10797" y="4651"/>
                  </a:lnTo>
                  <a:lnTo>
                    <a:pt x="11517" y="5232"/>
                  </a:lnTo>
                  <a:cubicBezTo>
                    <a:pt x="11610" y="5320"/>
                    <a:pt x="11709" y="5356"/>
                    <a:pt x="11803" y="5356"/>
                  </a:cubicBezTo>
                  <a:cubicBezTo>
                    <a:pt x="12156" y="5356"/>
                    <a:pt x="12434" y="4841"/>
                    <a:pt x="12029" y="4568"/>
                  </a:cubicBezTo>
                  <a:lnTo>
                    <a:pt x="6437" y="84"/>
                  </a:lnTo>
                  <a:cubicBezTo>
                    <a:pt x="6354" y="28"/>
                    <a:pt x="6261" y="0"/>
                    <a:pt x="6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9"/>
            <p:cNvSpPr/>
            <p:nvPr/>
          </p:nvSpPr>
          <p:spPr>
            <a:xfrm>
              <a:off x="2620025" y="4422427"/>
              <a:ext cx="333517" cy="53667"/>
            </a:xfrm>
            <a:custGeom>
              <a:avLst/>
              <a:gdLst/>
              <a:ahLst/>
              <a:cxnLst/>
              <a:rect l="l" t="t" r="r" b="b"/>
              <a:pathLst>
                <a:path w="14368" h="2312" extrusionOk="0">
                  <a:moveTo>
                    <a:pt x="416" y="0"/>
                  </a:moveTo>
                  <a:cubicBezTo>
                    <a:pt x="195" y="0"/>
                    <a:pt x="1" y="194"/>
                    <a:pt x="1" y="429"/>
                  </a:cubicBezTo>
                  <a:lnTo>
                    <a:pt x="1" y="1758"/>
                  </a:lnTo>
                  <a:lnTo>
                    <a:pt x="416" y="1758"/>
                  </a:lnTo>
                  <a:cubicBezTo>
                    <a:pt x="435" y="1757"/>
                    <a:pt x="455" y="1757"/>
                    <a:pt x="474" y="1757"/>
                  </a:cubicBezTo>
                  <a:cubicBezTo>
                    <a:pt x="842" y="1757"/>
                    <a:pt x="1206" y="1880"/>
                    <a:pt x="1496" y="2104"/>
                  </a:cubicBezTo>
                  <a:cubicBezTo>
                    <a:pt x="1676" y="2242"/>
                    <a:pt x="1894" y="2312"/>
                    <a:pt x="2112" y="2312"/>
                  </a:cubicBezTo>
                  <a:cubicBezTo>
                    <a:pt x="2330" y="2312"/>
                    <a:pt x="2548" y="2242"/>
                    <a:pt x="2727" y="2104"/>
                  </a:cubicBezTo>
                  <a:cubicBezTo>
                    <a:pt x="3046" y="1869"/>
                    <a:pt x="3423" y="1751"/>
                    <a:pt x="3800" y="1751"/>
                  </a:cubicBezTo>
                  <a:cubicBezTo>
                    <a:pt x="4177" y="1751"/>
                    <a:pt x="4554" y="1869"/>
                    <a:pt x="4873" y="2104"/>
                  </a:cubicBezTo>
                  <a:cubicBezTo>
                    <a:pt x="5053" y="2242"/>
                    <a:pt x="5271" y="2312"/>
                    <a:pt x="5489" y="2312"/>
                  </a:cubicBezTo>
                  <a:cubicBezTo>
                    <a:pt x="5707" y="2312"/>
                    <a:pt x="5925" y="2242"/>
                    <a:pt x="6105" y="2104"/>
                  </a:cubicBezTo>
                  <a:cubicBezTo>
                    <a:pt x="6423" y="1869"/>
                    <a:pt x="6800" y="1751"/>
                    <a:pt x="7177" y="1751"/>
                  </a:cubicBezTo>
                  <a:cubicBezTo>
                    <a:pt x="7555" y="1751"/>
                    <a:pt x="7932" y="1869"/>
                    <a:pt x="8250" y="2104"/>
                  </a:cubicBezTo>
                  <a:cubicBezTo>
                    <a:pt x="8430" y="2242"/>
                    <a:pt x="8648" y="2312"/>
                    <a:pt x="8866" y="2312"/>
                  </a:cubicBezTo>
                  <a:cubicBezTo>
                    <a:pt x="9084" y="2312"/>
                    <a:pt x="9302" y="2242"/>
                    <a:pt x="9482" y="2104"/>
                  </a:cubicBezTo>
                  <a:cubicBezTo>
                    <a:pt x="9800" y="1869"/>
                    <a:pt x="10177" y="1751"/>
                    <a:pt x="10556" y="1751"/>
                  </a:cubicBezTo>
                  <a:cubicBezTo>
                    <a:pt x="10935" y="1751"/>
                    <a:pt x="11316" y="1869"/>
                    <a:pt x="11641" y="2104"/>
                  </a:cubicBezTo>
                  <a:cubicBezTo>
                    <a:pt x="11821" y="2242"/>
                    <a:pt x="12036" y="2312"/>
                    <a:pt x="12250" y="2312"/>
                  </a:cubicBezTo>
                  <a:cubicBezTo>
                    <a:pt x="12465" y="2312"/>
                    <a:pt x="12679" y="2242"/>
                    <a:pt x="12859" y="2104"/>
                  </a:cubicBezTo>
                  <a:cubicBezTo>
                    <a:pt x="13162" y="1880"/>
                    <a:pt x="13514" y="1757"/>
                    <a:pt x="13880" y="1757"/>
                  </a:cubicBezTo>
                  <a:cubicBezTo>
                    <a:pt x="13900" y="1757"/>
                    <a:pt x="13919" y="1757"/>
                    <a:pt x="13939" y="1758"/>
                  </a:cubicBezTo>
                  <a:lnTo>
                    <a:pt x="14368" y="1758"/>
                  </a:lnTo>
                  <a:lnTo>
                    <a:pt x="14368" y="429"/>
                  </a:lnTo>
                  <a:cubicBezTo>
                    <a:pt x="14368" y="194"/>
                    <a:pt x="14174" y="0"/>
                    <a:pt x="13939" y="0"/>
                  </a:cubicBezTo>
                  <a:cubicBezTo>
                    <a:pt x="13551" y="0"/>
                    <a:pt x="13178" y="125"/>
                    <a:pt x="12859" y="346"/>
                  </a:cubicBezTo>
                  <a:cubicBezTo>
                    <a:pt x="12679" y="491"/>
                    <a:pt x="12465" y="564"/>
                    <a:pt x="12250" y="564"/>
                  </a:cubicBezTo>
                  <a:cubicBezTo>
                    <a:pt x="12036" y="564"/>
                    <a:pt x="11821" y="491"/>
                    <a:pt x="11641" y="346"/>
                  </a:cubicBezTo>
                  <a:cubicBezTo>
                    <a:pt x="11316" y="118"/>
                    <a:pt x="10935" y="4"/>
                    <a:pt x="10556" y="4"/>
                  </a:cubicBezTo>
                  <a:cubicBezTo>
                    <a:pt x="10177" y="4"/>
                    <a:pt x="9800" y="118"/>
                    <a:pt x="9482" y="346"/>
                  </a:cubicBezTo>
                  <a:cubicBezTo>
                    <a:pt x="9302" y="491"/>
                    <a:pt x="9084" y="564"/>
                    <a:pt x="8866" y="564"/>
                  </a:cubicBezTo>
                  <a:cubicBezTo>
                    <a:pt x="8648" y="564"/>
                    <a:pt x="8430" y="491"/>
                    <a:pt x="8250" y="346"/>
                  </a:cubicBezTo>
                  <a:cubicBezTo>
                    <a:pt x="7932" y="118"/>
                    <a:pt x="7555" y="4"/>
                    <a:pt x="7177" y="4"/>
                  </a:cubicBezTo>
                  <a:cubicBezTo>
                    <a:pt x="6800" y="4"/>
                    <a:pt x="6423" y="118"/>
                    <a:pt x="6105" y="346"/>
                  </a:cubicBezTo>
                  <a:cubicBezTo>
                    <a:pt x="5925" y="491"/>
                    <a:pt x="5707" y="564"/>
                    <a:pt x="5489" y="564"/>
                  </a:cubicBezTo>
                  <a:cubicBezTo>
                    <a:pt x="5271" y="564"/>
                    <a:pt x="5053" y="491"/>
                    <a:pt x="4873" y="346"/>
                  </a:cubicBezTo>
                  <a:cubicBezTo>
                    <a:pt x="4554" y="118"/>
                    <a:pt x="4177" y="4"/>
                    <a:pt x="3800" y="4"/>
                  </a:cubicBezTo>
                  <a:cubicBezTo>
                    <a:pt x="3423" y="4"/>
                    <a:pt x="3046" y="118"/>
                    <a:pt x="2727" y="346"/>
                  </a:cubicBezTo>
                  <a:cubicBezTo>
                    <a:pt x="2548" y="491"/>
                    <a:pt x="2330" y="564"/>
                    <a:pt x="2112" y="564"/>
                  </a:cubicBezTo>
                  <a:cubicBezTo>
                    <a:pt x="1894" y="564"/>
                    <a:pt x="1676" y="491"/>
                    <a:pt x="1496" y="346"/>
                  </a:cubicBezTo>
                  <a:cubicBezTo>
                    <a:pt x="1191" y="125"/>
                    <a:pt x="804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9"/>
            <p:cNvSpPr/>
            <p:nvPr/>
          </p:nvSpPr>
          <p:spPr>
            <a:xfrm>
              <a:off x="2620025" y="4482782"/>
              <a:ext cx="333192" cy="53876"/>
            </a:xfrm>
            <a:custGeom>
              <a:avLst/>
              <a:gdLst/>
              <a:ahLst/>
              <a:cxnLst/>
              <a:rect l="l" t="t" r="r" b="b"/>
              <a:pathLst>
                <a:path w="14354" h="2321" extrusionOk="0">
                  <a:moveTo>
                    <a:pt x="464" y="1"/>
                  </a:moveTo>
                  <a:cubicBezTo>
                    <a:pt x="448" y="1"/>
                    <a:pt x="432" y="1"/>
                    <a:pt x="416" y="2"/>
                  </a:cubicBezTo>
                  <a:lnTo>
                    <a:pt x="1" y="2"/>
                  </a:lnTo>
                  <a:lnTo>
                    <a:pt x="1" y="1331"/>
                  </a:lnTo>
                  <a:cubicBezTo>
                    <a:pt x="1" y="1566"/>
                    <a:pt x="195" y="1760"/>
                    <a:pt x="416" y="1760"/>
                  </a:cubicBezTo>
                  <a:cubicBezTo>
                    <a:pt x="433" y="1759"/>
                    <a:pt x="450" y="1759"/>
                    <a:pt x="467" y="1759"/>
                  </a:cubicBezTo>
                  <a:cubicBezTo>
                    <a:pt x="681" y="1759"/>
                    <a:pt x="872" y="1839"/>
                    <a:pt x="1039" y="1968"/>
                  </a:cubicBezTo>
                  <a:cubicBezTo>
                    <a:pt x="1357" y="2203"/>
                    <a:pt x="1734" y="2321"/>
                    <a:pt x="2113" y="2321"/>
                  </a:cubicBezTo>
                  <a:cubicBezTo>
                    <a:pt x="2492" y="2321"/>
                    <a:pt x="2873" y="2203"/>
                    <a:pt x="3198" y="1968"/>
                  </a:cubicBezTo>
                  <a:cubicBezTo>
                    <a:pt x="3378" y="1829"/>
                    <a:pt x="3593" y="1760"/>
                    <a:pt x="3807" y="1760"/>
                  </a:cubicBezTo>
                  <a:cubicBezTo>
                    <a:pt x="4022" y="1760"/>
                    <a:pt x="4236" y="1829"/>
                    <a:pt x="4416" y="1968"/>
                  </a:cubicBezTo>
                  <a:cubicBezTo>
                    <a:pt x="4734" y="2203"/>
                    <a:pt x="5115" y="2321"/>
                    <a:pt x="5496" y="2321"/>
                  </a:cubicBezTo>
                  <a:cubicBezTo>
                    <a:pt x="5876" y="2321"/>
                    <a:pt x="6257" y="2203"/>
                    <a:pt x="6575" y="1968"/>
                  </a:cubicBezTo>
                  <a:cubicBezTo>
                    <a:pt x="6755" y="1829"/>
                    <a:pt x="6970" y="1760"/>
                    <a:pt x="7184" y="1760"/>
                  </a:cubicBezTo>
                  <a:cubicBezTo>
                    <a:pt x="7399" y="1760"/>
                    <a:pt x="7613" y="1829"/>
                    <a:pt x="7793" y="1968"/>
                  </a:cubicBezTo>
                  <a:cubicBezTo>
                    <a:pt x="8119" y="2203"/>
                    <a:pt x="8499" y="2321"/>
                    <a:pt x="8878" y="2321"/>
                  </a:cubicBezTo>
                  <a:cubicBezTo>
                    <a:pt x="9257" y="2321"/>
                    <a:pt x="9634" y="2203"/>
                    <a:pt x="9953" y="1968"/>
                  </a:cubicBezTo>
                  <a:cubicBezTo>
                    <a:pt x="10132" y="1829"/>
                    <a:pt x="10350" y="1760"/>
                    <a:pt x="10568" y="1760"/>
                  </a:cubicBezTo>
                  <a:cubicBezTo>
                    <a:pt x="10786" y="1760"/>
                    <a:pt x="11004" y="1829"/>
                    <a:pt x="11184" y="1968"/>
                  </a:cubicBezTo>
                  <a:cubicBezTo>
                    <a:pt x="11503" y="2196"/>
                    <a:pt x="11876" y="2310"/>
                    <a:pt x="12252" y="2310"/>
                  </a:cubicBezTo>
                  <a:cubicBezTo>
                    <a:pt x="12627" y="2310"/>
                    <a:pt x="13004" y="2196"/>
                    <a:pt x="13330" y="1968"/>
                  </a:cubicBezTo>
                  <a:cubicBezTo>
                    <a:pt x="13484" y="1839"/>
                    <a:pt x="13685" y="1759"/>
                    <a:pt x="13891" y="1759"/>
                  </a:cubicBezTo>
                  <a:cubicBezTo>
                    <a:pt x="13907" y="1759"/>
                    <a:pt x="13923" y="1759"/>
                    <a:pt x="13939" y="1760"/>
                  </a:cubicBezTo>
                  <a:cubicBezTo>
                    <a:pt x="14174" y="1760"/>
                    <a:pt x="14354" y="1566"/>
                    <a:pt x="14354" y="1345"/>
                  </a:cubicBezTo>
                  <a:lnTo>
                    <a:pt x="14354" y="2"/>
                  </a:lnTo>
                  <a:lnTo>
                    <a:pt x="13939" y="2"/>
                  </a:lnTo>
                  <a:cubicBezTo>
                    <a:pt x="13923" y="1"/>
                    <a:pt x="13907" y="1"/>
                    <a:pt x="13891" y="1"/>
                  </a:cubicBezTo>
                  <a:cubicBezTo>
                    <a:pt x="13685" y="1"/>
                    <a:pt x="13484" y="81"/>
                    <a:pt x="13330" y="210"/>
                  </a:cubicBezTo>
                  <a:cubicBezTo>
                    <a:pt x="13004" y="445"/>
                    <a:pt x="12624" y="563"/>
                    <a:pt x="12245" y="563"/>
                  </a:cubicBezTo>
                  <a:cubicBezTo>
                    <a:pt x="11866" y="563"/>
                    <a:pt x="11489" y="445"/>
                    <a:pt x="11171" y="210"/>
                  </a:cubicBezTo>
                  <a:cubicBezTo>
                    <a:pt x="10991" y="71"/>
                    <a:pt x="10776" y="2"/>
                    <a:pt x="10562" y="2"/>
                  </a:cubicBezTo>
                  <a:cubicBezTo>
                    <a:pt x="10347" y="2"/>
                    <a:pt x="10132" y="71"/>
                    <a:pt x="9953" y="210"/>
                  </a:cubicBezTo>
                  <a:cubicBezTo>
                    <a:pt x="9627" y="445"/>
                    <a:pt x="9247" y="563"/>
                    <a:pt x="8868" y="563"/>
                  </a:cubicBezTo>
                  <a:cubicBezTo>
                    <a:pt x="8489" y="563"/>
                    <a:pt x="8112" y="445"/>
                    <a:pt x="7793" y="210"/>
                  </a:cubicBezTo>
                  <a:cubicBezTo>
                    <a:pt x="7613" y="71"/>
                    <a:pt x="7395" y="2"/>
                    <a:pt x="7177" y="2"/>
                  </a:cubicBezTo>
                  <a:cubicBezTo>
                    <a:pt x="6959" y="2"/>
                    <a:pt x="6741" y="71"/>
                    <a:pt x="6561" y="210"/>
                  </a:cubicBezTo>
                  <a:cubicBezTo>
                    <a:pt x="6243" y="445"/>
                    <a:pt x="5866" y="563"/>
                    <a:pt x="5489" y="563"/>
                  </a:cubicBezTo>
                  <a:cubicBezTo>
                    <a:pt x="5112" y="563"/>
                    <a:pt x="4734" y="445"/>
                    <a:pt x="4416" y="210"/>
                  </a:cubicBezTo>
                  <a:cubicBezTo>
                    <a:pt x="4236" y="71"/>
                    <a:pt x="4018" y="2"/>
                    <a:pt x="3800" y="2"/>
                  </a:cubicBezTo>
                  <a:cubicBezTo>
                    <a:pt x="3582" y="2"/>
                    <a:pt x="3364" y="71"/>
                    <a:pt x="3184" y="210"/>
                  </a:cubicBezTo>
                  <a:cubicBezTo>
                    <a:pt x="2866" y="445"/>
                    <a:pt x="2489" y="563"/>
                    <a:pt x="2112" y="563"/>
                  </a:cubicBezTo>
                  <a:cubicBezTo>
                    <a:pt x="1734" y="563"/>
                    <a:pt x="1357" y="445"/>
                    <a:pt x="1039" y="210"/>
                  </a:cubicBezTo>
                  <a:cubicBezTo>
                    <a:pt x="872" y="81"/>
                    <a:pt x="669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8" name="Google Shape;1838;p59"/>
          <p:cNvGrpSpPr/>
          <p:nvPr/>
        </p:nvGrpSpPr>
        <p:grpSpPr>
          <a:xfrm>
            <a:off x="1972602" y="4203269"/>
            <a:ext cx="273449" cy="333229"/>
            <a:chOff x="1972602" y="4203269"/>
            <a:chExt cx="273449" cy="333229"/>
          </a:xfrm>
        </p:grpSpPr>
        <p:sp>
          <p:nvSpPr>
            <p:cNvPr id="1839" name="Google Shape;1839;p59"/>
            <p:cNvSpPr/>
            <p:nvPr/>
          </p:nvSpPr>
          <p:spPr>
            <a:xfrm>
              <a:off x="2111418" y="4203292"/>
              <a:ext cx="134633" cy="38904"/>
            </a:xfrm>
            <a:custGeom>
              <a:avLst/>
              <a:gdLst/>
              <a:ahLst/>
              <a:cxnLst/>
              <a:rect l="l" t="t" r="r" b="b"/>
              <a:pathLst>
                <a:path w="5800" h="1676" extrusionOk="0">
                  <a:moveTo>
                    <a:pt x="1080" y="0"/>
                  </a:moveTo>
                  <a:cubicBezTo>
                    <a:pt x="0" y="42"/>
                    <a:pt x="0" y="1634"/>
                    <a:pt x="1080" y="1675"/>
                  </a:cubicBezTo>
                  <a:lnTo>
                    <a:pt x="4720" y="1675"/>
                  </a:lnTo>
                  <a:cubicBezTo>
                    <a:pt x="5800" y="1634"/>
                    <a:pt x="5800" y="42"/>
                    <a:pt x="47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9"/>
            <p:cNvSpPr/>
            <p:nvPr/>
          </p:nvSpPr>
          <p:spPr>
            <a:xfrm>
              <a:off x="2136466" y="4261767"/>
              <a:ext cx="84540" cy="235537"/>
            </a:xfrm>
            <a:custGeom>
              <a:avLst/>
              <a:gdLst/>
              <a:ahLst/>
              <a:cxnLst/>
              <a:rect l="l" t="t" r="r" b="b"/>
              <a:pathLst>
                <a:path w="3642" h="10147" extrusionOk="0">
                  <a:moveTo>
                    <a:pt x="2589" y="5108"/>
                  </a:moveTo>
                  <a:lnTo>
                    <a:pt x="1828" y="6949"/>
                  </a:lnTo>
                  <a:lnTo>
                    <a:pt x="1053" y="5108"/>
                  </a:lnTo>
                  <a:close/>
                  <a:moveTo>
                    <a:pt x="1" y="1"/>
                  </a:moveTo>
                  <a:lnTo>
                    <a:pt x="1" y="4679"/>
                  </a:lnTo>
                  <a:cubicBezTo>
                    <a:pt x="1" y="4734"/>
                    <a:pt x="15" y="4790"/>
                    <a:pt x="29" y="4845"/>
                  </a:cubicBezTo>
                  <a:lnTo>
                    <a:pt x="1399" y="8139"/>
                  </a:lnTo>
                  <a:lnTo>
                    <a:pt x="1399" y="10146"/>
                  </a:lnTo>
                  <a:lnTo>
                    <a:pt x="2243" y="10146"/>
                  </a:lnTo>
                  <a:lnTo>
                    <a:pt x="2243" y="8139"/>
                  </a:lnTo>
                  <a:lnTo>
                    <a:pt x="3613" y="4845"/>
                  </a:lnTo>
                  <a:cubicBezTo>
                    <a:pt x="3627" y="4790"/>
                    <a:pt x="3641" y="4734"/>
                    <a:pt x="3641" y="4679"/>
                  </a:cubicBezTo>
                  <a:lnTo>
                    <a:pt x="3641" y="1"/>
                  </a:lnTo>
                  <a:lnTo>
                    <a:pt x="2797" y="1"/>
                  </a:lnTo>
                  <a:lnTo>
                    <a:pt x="2797" y="4264"/>
                  </a:lnTo>
                  <a:lnTo>
                    <a:pt x="845" y="4264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9"/>
            <p:cNvSpPr/>
            <p:nvPr/>
          </p:nvSpPr>
          <p:spPr>
            <a:xfrm>
              <a:off x="2152854" y="4516883"/>
              <a:ext cx="51764" cy="19615"/>
            </a:xfrm>
            <a:custGeom>
              <a:avLst/>
              <a:gdLst/>
              <a:ahLst/>
              <a:cxnLst/>
              <a:rect l="l" t="t" r="r" b="b"/>
              <a:pathLst>
                <a:path w="2230" h="845" extrusionOk="0">
                  <a:moveTo>
                    <a:pt x="554" y="0"/>
                  </a:moveTo>
                  <a:cubicBezTo>
                    <a:pt x="1" y="0"/>
                    <a:pt x="1" y="845"/>
                    <a:pt x="554" y="845"/>
                  </a:cubicBezTo>
                  <a:lnTo>
                    <a:pt x="1676" y="845"/>
                  </a:lnTo>
                  <a:cubicBezTo>
                    <a:pt x="2229" y="845"/>
                    <a:pt x="2229" y="0"/>
                    <a:pt x="1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9"/>
            <p:cNvSpPr/>
            <p:nvPr/>
          </p:nvSpPr>
          <p:spPr>
            <a:xfrm>
              <a:off x="1972602" y="4203269"/>
              <a:ext cx="130152" cy="38951"/>
            </a:xfrm>
            <a:custGeom>
              <a:avLst/>
              <a:gdLst/>
              <a:ahLst/>
              <a:cxnLst/>
              <a:rect l="l" t="t" r="r" b="b"/>
              <a:pathLst>
                <a:path w="5607" h="1678" extrusionOk="0">
                  <a:moveTo>
                    <a:pt x="838" y="0"/>
                  </a:moveTo>
                  <a:cubicBezTo>
                    <a:pt x="376" y="0"/>
                    <a:pt x="1" y="377"/>
                    <a:pt x="1" y="832"/>
                  </a:cubicBezTo>
                  <a:cubicBezTo>
                    <a:pt x="1" y="1300"/>
                    <a:pt x="376" y="1678"/>
                    <a:pt x="838" y="1678"/>
                  </a:cubicBezTo>
                  <a:cubicBezTo>
                    <a:pt x="854" y="1678"/>
                    <a:pt x="870" y="1677"/>
                    <a:pt x="887" y="1676"/>
                  </a:cubicBezTo>
                  <a:lnTo>
                    <a:pt x="4541" y="1676"/>
                  </a:lnTo>
                  <a:cubicBezTo>
                    <a:pt x="5607" y="1635"/>
                    <a:pt x="5607" y="43"/>
                    <a:pt x="4541" y="1"/>
                  </a:cubicBezTo>
                  <a:lnTo>
                    <a:pt x="887" y="1"/>
                  </a:lnTo>
                  <a:cubicBezTo>
                    <a:pt x="870" y="1"/>
                    <a:pt x="854" y="0"/>
                    <a:pt x="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9"/>
            <p:cNvSpPr/>
            <p:nvPr/>
          </p:nvSpPr>
          <p:spPr>
            <a:xfrm>
              <a:off x="1993169" y="4261767"/>
              <a:ext cx="84517" cy="235537"/>
            </a:xfrm>
            <a:custGeom>
              <a:avLst/>
              <a:gdLst/>
              <a:ahLst/>
              <a:cxnLst/>
              <a:rect l="l" t="t" r="r" b="b"/>
              <a:pathLst>
                <a:path w="3641" h="10147" extrusionOk="0">
                  <a:moveTo>
                    <a:pt x="2589" y="5108"/>
                  </a:moveTo>
                  <a:lnTo>
                    <a:pt x="1828" y="6949"/>
                  </a:lnTo>
                  <a:lnTo>
                    <a:pt x="1053" y="5108"/>
                  </a:lnTo>
                  <a:close/>
                  <a:moveTo>
                    <a:pt x="1" y="1"/>
                  </a:moveTo>
                  <a:lnTo>
                    <a:pt x="1" y="4679"/>
                  </a:lnTo>
                  <a:cubicBezTo>
                    <a:pt x="1" y="4734"/>
                    <a:pt x="15" y="4790"/>
                    <a:pt x="28" y="4845"/>
                  </a:cubicBezTo>
                  <a:lnTo>
                    <a:pt x="1399" y="8139"/>
                  </a:lnTo>
                  <a:lnTo>
                    <a:pt x="1399" y="10146"/>
                  </a:lnTo>
                  <a:lnTo>
                    <a:pt x="2243" y="10146"/>
                  </a:lnTo>
                  <a:lnTo>
                    <a:pt x="2243" y="8139"/>
                  </a:lnTo>
                  <a:lnTo>
                    <a:pt x="3613" y="4845"/>
                  </a:lnTo>
                  <a:cubicBezTo>
                    <a:pt x="3641" y="4790"/>
                    <a:pt x="3641" y="4734"/>
                    <a:pt x="3641" y="4679"/>
                  </a:cubicBezTo>
                  <a:lnTo>
                    <a:pt x="3641" y="1"/>
                  </a:lnTo>
                  <a:lnTo>
                    <a:pt x="2810" y="1"/>
                  </a:lnTo>
                  <a:lnTo>
                    <a:pt x="2810" y="4264"/>
                  </a:lnTo>
                  <a:lnTo>
                    <a:pt x="845" y="4264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9"/>
            <p:cNvSpPr/>
            <p:nvPr/>
          </p:nvSpPr>
          <p:spPr>
            <a:xfrm>
              <a:off x="2009558" y="4516883"/>
              <a:ext cx="52066" cy="19615"/>
            </a:xfrm>
            <a:custGeom>
              <a:avLst/>
              <a:gdLst/>
              <a:ahLst/>
              <a:cxnLst/>
              <a:rect l="l" t="t" r="r" b="b"/>
              <a:pathLst>
                <a:path w="2243" h="845" extrusionOk="0">
                  <a:moveTo>
                    <a:pt x="554" y="0"/>
                  </a:moveTo>
                  <a:cubicBezTo>
                    <a:pt x="1" y="0"/>
                    <a:pt x="1" y="845"/>
                    <a:pt x="554" y="845"/>
                  </a:cubicBezTo>
                  <a:lnTo>
                    <a:pt x="1675" y="845"/>
                  </a:lnTo>
                  <a:cubicBezTo>
                    <a:pt x="2243" y="845"/>
                    <a:pt x="2243" y="0"/>
                    <a:pt x="16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" name="Google Shape;1849;p60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طرح های گرافیکی برای ساخت اسلاید</a:t>
            </a:r>
            <a:endParaRPr dirty="0"/>
          </a:p>
        </p:txBody>
      </p:sp>
      <p:sp>
        <p:nvSpPr>
          <p:cNvPr id="58" name="Google Shape;1851;p60"/>
          <p:cNvSpPr/>
          <p:nvPr/>
        </p:nvSpPr>
        <p:spPr>
          <a:xfrm>
            <a:off x="2165700" y="2754372"/>
            <a:ext cx="807753" cy="703528"/>
          </a:xfrm>
          <a:custGeom>
            <a:avLst/>
            <a:gdLst/>
            <a:ahLst/>
            <a:cxnLst/>
            <a:rect l="l" t="t" r="r" b="b"/>
            <a:pathLst>
              <a:path w="37301" h="32488" extrusionOk="0">
                <a:moveTo>
                  <a:pt x="28553" y="1"/>
                </a:moveTo>
                <a:cubicBezTo>
                  <a:pt x="23406" y="23208"/>
                  <a:pt x="2502" y="23545"/>
                  <a:pt x="458" y="23545"/>
                </a:cubicBezTo>
                <a:cubicBezTo>
                  <a:pt x="396" y="23545"/>
                  <a:pt x="352" y="23545"/>
                  <a:pt x="326" y="23545"/>
                </a:cubicBezTo>
                <a:lnTo>
                  <a:pt x="0" y="32488"/>
                </a:lnTo>
                <a:cubicBezTo>
                  <a:pt x="5529" y="32455"/>
                  <a:pt x="10960" y="31285"/>
                  <a:pt x="16033" y="29073"/>
                </a:cubicBezTo>
                <a:cubicBezTo>
                  <a:pt x="23740" y="25691"/>
                  <a:pt x="33691" y="18212"/>
                  <a:pt x="37300" y="1952"/>
                </a:cubicBezTo>
                <a:lnTo>
                  <a:pt x="2855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" name="Google Shape;1852;p60"/>
          <p:cNvGrpSpPr/>
          <p:nvPr/>
        </p:nvGrpSpPr>
        <p:grpSpPr>
          <a:xfrm>
            <a:off x="2114153" y="1555041"/>
            <a:ext cx="2719293" cy="906629"/>
            <a:chOff x="1636454" y="1447684"/>
            <a:chExt cx="2719293" cy="906629"/>
          </a:xfrm>
        </p:grpSpPr>
        <p:sp>
          <p:nvSpPr>
            <p:cNvPr id="60" name="Google Shape;1853;p60"/>
            <p:cNvSpPr/>
            <p:nvPr/>
          </p:nvSpPr>
          <p:spPr>
            <a:xfrm>
              <a:off x="1636454" y="1447684"/>
              <a:ext cx="906629" cy="906629"/>
            </a:xfrm>
            <a:custGeom>
              <a:avLst/>
              <a:gdLst/>
              <a:ahLst/>
              <a:cxnLst/>
              <a:rect l="l" t="t" r="r" b="b"/>
              <a:pathLst>
                <a:path w="51837" h="51837" extrusionOk="0">
                  <a:moveTo>
                    <a:pt x="0" y="0"/>
                  </a:moveTo>
                  <a:lnTo>
                    <a:pt x="0" y="51836"/>
                  </a:lnTo>
                  <a:lnTo>
                    <a:pt x="51836" y="51836"/>
                  </a:lnTo>
                  <a:lnTo>
                    <a:pt x="518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854;p60"/>
            <p:cNvSpPr/>
            <p:nvPr/>
          </p:nvSpPr>
          <p:spPr>
            <a:xfrm>
              <a:off x="3449117" y="1447684"/>
              <a:ext cx="906629" cy="906629"/>
            </a:xfrm>
            <a:custGeom>
              <a:avLst/>
              <a:gdLst/>
              <a:ahLst/>
              <a:cxnLst/>
              <a:rect l="l" t="t" r="r" b="b"/>
              <a:pathLst>
                <a:path w="51837" h="51837" extrusionOk="0">
                  <a:moveTo>
                    <a:pt x="0" y="0"/>
                  </a:moveTo>
                  <a:lnTo>
                    <a:pt x="0" y="51836"/>
                  </a:lnTo>
                  <a:lnTo>
                    <a:pt x="51837" y="51836"/>
                  </a:lnTo>
                  <a:lnTo>
                    <a:pt x="518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855;p60"/>
            <p:cNvSpPr/>
            <p:nvPr/>
          </p:nvSpPr>
          <p:spPr>
            <a:xfrm>
              <a:off x="2543065" y="1447684"/>
              <a:ext cx="906069" cy="906629"/>
            </a:xfrm>
            <a:custGeom>
              <a:avLst/>
              <a:gdLst/>
              <a:ahLst/>
              <a:cxnLst/>
              <a:rect l="l" t="t" r="r" b="b"/>
              <a:pathLst>
                <a:path w="51805" h="51837" extrusionOk="0">
                  <a:moveTo>
                    <a:pt x="0" y="0"/>
                  </a:moveTo>
                  <a:lnTo>
                    <a:pt x="0" y="51836"/>
                  </a:lnTo>
                  <a:lnTo>
                    <a:pt x="51804" y="51836"/>
                  </a:lnTo>
                  <a:lnTo>
                    <a:pt x="518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856;p60"/>
            <p:cNvSpPr/>
            <p:nvPr/>
          </p:nvSpPr>
          <p:spPr>
            <a:xfrm>
              <a:off x="2714258" y="1629685"/>
              <a:ext cx="563668" cy="563668"/>
            </a:xfrm>
            <a:custGeom>
              <a:avLst/>
              <a:gdLst/>
              <a:ahLst/>
              <a:cxnLst/>
              <a:rect l="l" t="t" r="r" b="b"/>
              <a:pathLst>
                <a:path w="32228" h="32228" extrusionOk="0">
                  <a:moveTo>
                    <a:pt x="1" y="0"/>
                  </a:moveTo>
                  <a:lnTo>
                    <a:pt x="1" y="32227"/>
                  </a:lnTo>
                  <a:lnTo>
                    <a:pt x="32228" y="32227"/>
                  </a:lnTo>
                  <a:lnTo>
                    <a:pt x="32228" y="0"/>
                  </a:lnTo>
                  <a:close/>
                </a:path>
              </a:pathLst>
            </a:custGeom>
            <a:solidFill>
              <a:srgbClr val="3A38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857;p60"/>
            <p:cNvSpPr/>
            <p:nvPr/>
          </p:nvSpPr>
          <p:spPr>
            <a:xfrm>
              <a:off x="2714258" y="1618876"/>
              <a:ext cx="563668" cy="563668"/>
            </a:xfrm>
            <a:custGeom>
              <a:avLst/>
              <a:gdLst/>
              <a:ahLst/>
              <a:cxnLst/>
              <a:rect l="l" t="t" r="r" b="b"/>
              <a:pathLst>
                <a:path w="32228" h="32228" extrusionOk="0">
                  <a:moveTo>
                    <a:pt x="1" y="0"/>
                  </a:moveTo>
                  <a:lnTo>
                    <a:pt x="1" y="32227"/>
                  </a:lnTo>
                  <a:lnTo>
                    <a:pt x="32228" y="32227"/>
                  </a:lnTo>
                  <a:lnTo>
                    <a:pt x="322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858;p60"/>
            <p:cNvSpPr/>
            <p:nvPr/>
          </p:nvSpPr>
          <p:spPr>
            <a:xfrm>
              <a:off x="1636454" y="1447684"/>
              <a:ext cx="906629" cy="906629"/>
            </a:xfrm>
            <a:custGeom>
              <a:avLst/>
              <a:gdLst/>
              <a:ahLst/>
              <a:cxnLst/>
              <a:rect l="l" t="t" r="r" b="b"/>
              <a:pathLst>
                <a:path w="51837" h="51837" extrusionOk="0">
                  <a:moveTo>
                    <a:pt x="0" y="0"/>
                  </a:moveTo>
                  <a:lnTo>
                    <a:pt x="0" y="51836"/>
                  </a:lnTo>
                  <a:lnTo>
                    <a:pt x="518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859;p60"/>
            <p:cNvSpPr/>
            <p:nvPr/>
          </p:nvSpPr>
          <p:spPr>
            <a:xfrm>
              <a:off x="3597555" y="1596122"/>
              <a:ext cx="619986" cy="619968"/>
            </a:xfrm>
            <a:custGeom>
              <a:avLst/>
              <a:gdLst/>
              <a:ahLst/>
              <a:cxnLst/>
              <a:rect l="l" t="t" r="r" b="b"/>
              <a:pathLst>
                <a:path w="35448" h="35447" extrusionOk="0">
                  <a:moveTo>
                    <a:pt x="17724" y="1"/>
                  </a:moveTo>
                  <a:cubicBezTo>
                    <a:pt x="7936" y="1"/>
                    <a:pt x="1" y="7935"/>
                    <a:pt x="1" y="17724"/>
                  </a:cubicBezTo>
                  <a:cubicBezTo>
                    <a:pt x="1" y="27512"/>
                    <a:pt x="7936" y="35447"/>
                    <a:pt x="17724" y="35447"/>
                  </a:cubicBezTo>
                  <a:cubicBezTo>
                    <a:pt x="27512" y="35447"/>
                    <a:pt x="35447" y="27512"/>
                    <a:pt x="35447" y="17724"/>
                  </a:cubicBezTo>
                  <a:cubicBezTo>
                    <a:pt x="35447" y="7935"/>
                    <a:pt x="27512" y="1"/>
                    <a:pt x="177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" name="Google Shape;1860;p60"/>
          <p:cNvSpPr/>
          <p:nvPr/>
        </p:nvSpPr>
        <p:spPr>
          <a:xfrm>
            <a:off x="3103870" y="2924755"/>
            <a:ext cx="554573" cy="533148"/>
          </a:xfrm>
          <a:custGeom>
            <a:avLst/>
            <a:gdLst/>
            <a:ahLst/>
            <a:cxnLst/>
            <a:rect l="l" t="t" r="r" b="b"/>
            <a:pathLst>
              <a:path w="31708" h="30483" extrusionOk="0">
                <a:moveTo>
                  <a:pt x="16455" y="1215"/>
                </a:moveTo>
                <a:cubicBezTo>
                  <a:pt x="24195" y="1215"/>
                  <a:pt x="30471" y="7491"/>
                  <a:pt x="30471" y="15230"/>
                </a:cubicBezTo>
                <a:cubicBezTo>
                  <a:pt x="30471" y="20921"/>
                  <a:pt x="27057" y="26027"/>
                  <a:pt x="21821" y="28206"/>
                </a:cubicBezTo>
                <a:cubicBezTo>
                  <a:pt x="20088" y="28916"/>
                  <a:pt x="18265" y="29263"/>
                  <a:pt x="16458" y="29263"/>
                </a:cubicBezTo>
                <a:cubicBezTo>
                  <a:pt x="12805" y="29263"/>
                  <a:pt x="9213" y="27846"/>
                  <a:pt x="6537" y="25149"/>
                </a:cubicBezTo>
                <a:cubicBezTo>
                  <a:pt x="2537" y="21149"/>
                  <a:pt x="1334" y="15100"/>
                  <a:pt x="3480" y="9865"/>
                </a:cubicBezTo>
                <a:cubicBezTo>
                  <a:pt x="5659" y="4629"/>
                  <a:pt x="10764" y="1215"/>
                  <a:pt x="16455" y="1215"/>
                </a:cubicBezTo>
                <a:close/>
                <a:moveTo>
                  <a:pt x="16470" y="0"/>
                </a:moveTo>
                <a:cubicBezTo>
                  <a:pt x="12503" y="0"/>
                  <a:pt x="8599" y="1548"/>
                  <a:pt x="5659" y="4466"/>
                </a:cubicBezTo>
                <a:cubicBezTo>
                  <a:pt x="1301" y="8824"/>
                  <a:pt x="0" y="15361"/>
                  <a:pt x="2374" y="21084"/>
                </a:cubicBezTo>
                <a:cubicBezTo>
                  <a:pt x="4716" y="26775"/>
                  <a:pt x="10277" y="30482"/>
                  <a:pt x="16455" y="30482"/>
                </a:cubicBezTo>
                <a:cubicBezTo>
                  <a:pt x="24878" y="30482"/>
                  <a:pt x="31675" y="23653"/>
                  <a:pt x="31707" y="15230"/>
                </a:cubicBezTo>
                <a:cubicBezTo>
                  <a:pt x="31707" y="9084"/>
                  <a:pt x="27967" y="3523"/>
                  <a:pt x="22276" y="1149"/>
                </a:cubicBezTo>
                <a:cubicBezTo>
                  <a:pt x="20397" y="376"/>
                  <a:pt x="18426" y="0"/>
                  <a:pt x="164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861;p60"/>
          <p:cNvSpPr/>
          <p:nvPr/>
        </p:nvSpPr>
        <p:spPr>
          <a:xfrm>
            <a:off x="2710127" y="3654523"/>
            <a:ext cx="457434" cy="128836"/>
          </a:xfrm>
          <a:custGeom>
            <a:avLst/>
            <a:gdLst/>
            <a:ahLst/>
            <a:cxnLst/>
            <a:rect l="l" t="t" r="r" b="b"/>
            <a:pathLst>
              <a:path w="19513" h="5497" extrusionOk="0">
                <a:moveTo>
                  <a:pt x="0" y="1"/>
                </a:moveTo>
                <a:lnTo>
                  <a:pt x="0" y="5496"/>
                </a:lnTo>
                <a:lnTo>
                  <a:pt x="19512" y="5496"/>
                </a:lnTo>
                <a:lnTo>
                  <a:pt x="19512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" name="Google Shape;1862;p60"/>
          <p:cNvGrpSpPr/>
          <p:nvPr/>
        </p:nvGrpSpPr>
        <p:grpSpPr>
          <a:xfrm>
            <a:off x="5389773" y="1866804"/>
            <a:ext cx="2584654" cy="1069765"/>
            <a:chOff x="7029012" y="2639163"/>
            <a:chExt cx="1983314" cy="820876"/>
          </a:xfrm>
        </p:grpSpPr>
        <p:sp>
          <p:nvSpPr>
            <p:cNvPr id="70" name="Google Shape;1863;p60"/>
            <p:cNvSpPr/>
            <p:nvPr/>
          </p:nvSpPr>
          <p:spPr>
            <a:xfrm>
              <a:off x="7029012" y="2990187"/>
              <a:ext cx="948710" cy="469851"/>
            </a:xfrm>
            <a:custGeom>
              <a:avLst/>
              <a:gdLst/>
              <a:ahLst/>
              <a:cxnLst/>
              <a:rect l="l" t="t" r="r" b="b"/>
              <a:pathLst>
                <a:path w="54243" h="26864" extrusionOk="0">
                  <a:moveTo>
                    <a:pt x="27115" y="1"/>
                  </a:moveTo>
                  <a:cubicBezTo>
                    <a:pt x="12846" y="1"/>
                    <a:pt x="187" y="11445"/>
                    <a:pt x="0" y="26863"/>
                  </a:cubicBezTo>
                  <a:lnTo>
                    <a:pt x="54243" y="26863"/>
                  </a:lnTo>
                  <a:cubicBezTo>
                    <a:pt x="54210" y="23741"/>
                    <a:pt x="53625" y="20652"/>
                    <a:pt x="52552" y="17725"/>
                  </a:cubicBezTo>
                  <a:lnTo>
                    <a:pt x="31089" y="17725"/>
                  </a:lnTo>
                  <a:cubicBezTo>
                    <a:pt x="31154" y="11937"/>
                    <a:pt x="33040" y="6311"/>
                    <a:pt x="36520" y="1693"/>
                  </a:cubicBezTo>
                  <a:cubicBezTo>
                    <a:pt x="33383" y="539"/>
                    <a:pt x="30211" y="1"/>
                    <a:pt x="27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864;p60"/>
            <p:cNvSpPr/>
            <p:nvPr/>
          </p:nvSpPr>
          <p:spPr>
            <a:xfrm>
              <a:off x="7572741" y="3019797"/>
              <a:ext cx="375405" cy="280417"/>
            </a:xfrm>
            <a:custGeom>
              <a:avLst/>
              <a:gdLst/>
              <a:ahLst/>
              <a:cxnLst/>
              <a:rect l="l" t="t" r="r" b="b"/>
              <a:pathLst>
                <a:path w="21464" h="16033" extrusionOk="0">
                  <a:moveTo>
                    <a:pt x="5432" y="0"/>
                  </a:moveTo>
                  <a:cubicBezTo>
                    <a:pt x="1952" y="4618"/>
                    <a:pt x="66" y="10244"/>
                    <a:pt x="1" y="16032"/>
                  </a:cubicBezTo>
                  <a:lnTo>
                    <a:pt x="21464" y="16032"/>
                  </a:lnTo>
                  <a:cubicBezTo>
                    <a:pt x="18700" y="8618"/>
                    <a:pt x="12846" y="2764"/>
                    <a:pt x="5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865;p60"/>
            <p:cNvSpPr/>
            <p:nvPr/>
          </p:nvSpPr>
          <p:spPr>
            <a:xfrm>
              <a:off x="7667730" y="2830731"/>
              <a:ext cx="853739" cy="469484"/>
            </a:xfrm>
            <a:custGeom>
              <a:avLst/>
              <a:gdLst/>
              <a:ahLst/>
              <a:cxnLst/>
              <a:rect l="l" t="t" r="r" b="b"/>
              <a:pathLst>
                <a:path w="48813" h="26843" extrusionOk="0">
                  <a:moveTo>
                    <a:pt x="21705" y="1"/>
                  </a:moveTo>
                  <a:cubicBezTo>
                    <a:pt x="13288" y="1"/>
                    <a:pt x="5213" y="3931"/>
                    <a:pt x="1" y="10810"/>
                  </a:cubicBezTo>
                  <a:cubicBezTo>
                    <a:pt x="7415" y="13574"/>
                    <a:pt x="13269" y="19428"/>
                    <a:pt x="16033" y="26842"/>
                  </a:cubicBezTo>
                  <a:lnTo>
                    <a:pt x="48813" y="26842"/>
                  </a:lnTo>
                  <a:cubicBezTo>
                    <a:pt x="48780" y="23037"/>
                    <a:pt x="47935" y="19298"/>
                    <a:pt x="46374" y="15851"/>
                  </a:cubicBezTo>
                  <a:lnTo>
                    <a:pt x="22634" y="15851"/>
                  </a:lnTo>
                  <a:cubicBezTo>
                    <a:pt x="22667" y="10387"/>
                    <a:pt x="24358" y="5087"/>
                    <a:pt x="27512" y="631"/>
                  </a:cubicBezTo>
                  <a:cubicBezTo>
                    <a:pt x="25579" y="207"/>
                    <a:pt x="23633" y="1"/>
                    <a:pt x="2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866;p60"/>
            <p:cNvSpPr/>
            <p:nvPr/>
          </p:nvSpPr>
          <p:spPr>
            <a:xfrm>
              <a:off x="8063021" y="2841767"/>
              <a:ext cx="415790" cy="266198"/>
            </a:xfrm>
            <a:custGeom>
              <a:avLst/>
              <a:gdLst/>
              <a:ahLst/>
              <a:cxnLst/>
              <a:rect l="l" t="t" r="r" b="b"/>
              <a:pathLst>
                <a:path w="23773" h="15220" extrusionOk="0">
                  <a:moveTo>
                    <a:pt x="4879" y="0"/>
                  </a:moveTo>
                  <a:cubicBezTo>
                    <a:pt x="1757" y="4456"/>
                    <a:pt x="66" y="9756"/>
                    <a:pt x="1" y="15220"/>
                  </a:cubicBezTo>
                  <a:lnTo>
                    <a:pt x="23773" y="15220"/>
                  </a:lnTo>
                  <a:cubicBezTo>
                    <a:pt x="20228" y="7447"/>
                    <a:pt x="13236" y="1822"/>
                    <a:pt x="4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867;p60"/>
            <p:cNvSpPr/>
            <p:nvPr/>
          </p:nvSpPr>
          <p:spPr>
            <a:xfrm>
              <a:off x="8148914" y="2639163"/>
              <a:ext cx="863411" cy="468802"/>
            </a:xfrm>
            <a:custGeom>
              <a:avLst/>
              <a:gdLst/>
              <a:ahLst/>
              <a:cxnLst/>
              <a:rect l="l" t="t" r="r" b="b"/>
              <a:pathLst>
                <a:path w="49366" h="26804" extrusionOk="0">
                  <a:moveTo>
                    <a:pt x="22214" y="0"/>
                  </a:moveTo>
                  <a:cubicBezTo>
                    <a:pt x="13524" y="0"/>
                    <a:pt x="5152" y="4192"/>
                    <a:pt x="0" y="11584"/>
                  </a:cubicBezTo>
                  <a:cubicBezTo>
                    <a:pt x="8325" y="13406"/>
                    <a:pt x="15317" y="19031"/>
                    <a:pt x="18862" y="26804"/>
                  </a:cubicBezTo>
                  <a:lnTo>
                    <a:pt x="49365" y="26804"/>
                  </a:lnTo>
                  <a:cubicBezTo>
                    <a:pt x="49203" y="15031"/>
                    <a:pt x="41495" y="4658"/>
                    <a:pt x="30211" y="1211"/>
                  </a:cubicBezTo>
                  <a:cubicBezTo>
                    <a:pt x="27571" y="394"/>
                    <a:pt x="24877" y="0"/>
                    <a:pt x="22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" name="Google Shape;1868;p60"/>
          <p:cNvGrpSpPr/>
          <p:nvPr/>
        </p:nvGrpSpPr>
        <p:grpSpPr>
          <a:xfrm>
            <a:off x="5800564" y="3247582"/>
            <a:ext cx="621682" cy="593401"/>
            <a:chOff x="2895139" y="2512825"/>
            <a:chExt cx="621682" cy="593401"/>
          </a:xfrm>
        </p:grpSpPr>
        <p:sp>
          <p:nvSpPr>
            <p:cNvPr id="76" name="Google Shape;1869;p60"/>
            <p:cNvSpPr/>
            <p:nvPr/>
          </p:nvSpPr>
          <p:spPr>
            <a:xfrm>
              <a:off x="2901383" y="2512825"/>
              <a:ext cx="110939" cy="95146"/>
            </a:xfrm>
            <a:custGeom>
              <a:avLst/>
              <a:gdLst/>
              <a:ahLst/>
              <a:cxnLst/>
              <a:rect l="l" t="t" r="r" b="b"/>
              <a:pathLst>
                <a:path w="6343" h="5440" extrusionOk="0">
                  <a:moveTo>
                    <a:pt x="3643" y="1212"/>
                  </a:moveTo>
                  <a:cubicBezTo>
                    <a:pt x="4456" y="1212"/>
                    <a:pt x="5139" y="1895"/>
                    <a:pt x="5139" y="2741"/>
                  </a:cubicBezTo>
                  <a:cubicBezTo>
                    <a:pt x="5139" y="3639"/>
                    <a:pt x="4401" y="4227"/>
                    <a:pt x="3631" y="4227"/>
                  </a:cubicBezTo>
                  <a:cubicBezTo>
                    <a:pt x="3258" y="4227"/>
                    <a:pt x="2878" y="4089"/>
                    <a:pt x="2570" y="3781"/>
                  </a:cubicBezTo>
                  <a:cubicBezTo>
                    <a:pt x="1627" y="2838"/>
                    <a:pt x="2310" y="1212"/>
                    <a:pt x="3643" y="1212"/>
                  </a:cubicBezTo>
                  <a:close/>
                  <a:moveTo>
                    <a:pt x="3592" y="1"/>
                  </a:moveTo>
                  <a:cubicBezTo>
                    <a:pt x="2926" y="1"/>
                    <a:pt x="2246" y="245"/>
                    <a:pt x="1692" y="790"/>
                  </a:cubicBezTo>
                  <a:cubicBezTo>
                    <a:pt x="1" y="2513"/>
                    <a:pt x="1204" y="5440"/>
                    <a:pt x="3643" y="5440"/>
                  </a:cubicBezTo>
                  <a:cubicBezTo>
                    <a:pt x="5139" y="5440"/>
                    <a:pt x="6342" y="4237"/>
                    <a:pt x="6342" y="2741"/>
                  </a:cubicBezTo>
                  <a:cubicBezTo>
                    <a:pt x="6342" y="1087"/>
                    <a:pt x="4996" y="1"/>
                    <a:pt x="35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870;p60"/>
            <p:cNvSpPr/>
            <p:nvPr/>
          </p:nvSpPr>
          <p:spPr>
            <a:xfrm>
              <a:off x="3069182" y="2512825"/>
              <a:ext cx="111481" cy="95146"/>
            </a:xfrm>
            <a:custGeom>
              <a:avLst/>
              <a:gdLst/>
              <a:ahLst/>
              <a:cxnLst/>
              <a:rect l="l" t="t" r="r" b="b"/>
              <a:pathLst>
                <a:path w="6374" h="5440" extrusionOk="0">
                  <a:moveTo>
                    <a:pt x="3642" y="1212"/>
                  </a:moveTo>
                  <a:cubicBezTo>
                    <a:pt x="4488" y="1212"/>
                    <a:pt x="5138" y="1895"/>
                    <a:pt x="5138" y="2741"/>
                  </a:cubicBezTo>
                  <a:cubicBezTo>
                    <a:pt x="5138" y="3639"/>
                    <a:pt x="4415" y="4227"/>
                    <a:pt x="3655" y="4227"/>
                  </a:cubicBezTo>
                  <a:cubicBezTo>
                    <a:pt x="3287" y="4227"/>
                    <a:pt x="2909" y="4089"/>
                    <a:pt x="2602" y="3781"/>
                  </a:cubicBezTo>
                  <a:cubicBezTo>
                    <a:pt x="1659" y="2838"/>
                    <a:pt x="2309" y="1212"/>
                    <a:pt x="3642" y="1212"/>
                  </a:cubicBezTo>
                  <a:close/>
                  <a:moveTo>
                    <a:pt x="3624" y="1"/>
                  </a:moveTo>
                  <a:cubicBezTo>
                    <a:pt x="2958" y="1"/>
                    <a:pt x="2278" y="245"/>
                    <a:pt x="1724" y="790"/>
                  </a:cubicBezTo>
                  <a:cubicBezTo>
                    <a:pt x="0" y="2513"/>
                    <a:pt x="1236" y="5440"/>
                    <a:pt x="3642" y="5440"/>
                  </a:cubicBezTo>
                  <a:cubicBezTo>
                    <a:pt x="5138" y="5440"/>
                    <a:pt x="6374" y="4237"/>
                    <a:pt x="6374" y="2741"/>
                  </a:cubicBezTo>
                  <a:cubicBezTo>
                    <a:pt x="6374" y="1087"/>
                    <a:pt x="5028" y="1"/>
                    <a:pt x="3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871;p60"/>
            <p:cNvSpPr/>
            <p:nvPr/>
          </p:nvSpPr>
          <p:spPr>
            <a:xfrm>
              <a:off x="3237523" y="2512825"/>
              <a:ext cx="110939" cy="95146"/>
            </a:xfrm>
            <a:custGeom>
              <a:avLst/>
              <a:gdLst/>
              <a:ahLst/>
              <a:cxnLst/>
              <a:rect l="l" t="t" r="r" b="b"/>
              <a:pathLst>
                <a:path w="6343" h="5440" extrusionOk="0">
                  <a:moveTo>
                    <a:pt x="3643" y="1212"/>
                  </a:moveTo>
                  <a:cubicBezTo>
                    <a:pt x="4456" y="1212"/>
                    <a:pt x="5139" y="1895"/>
                    <a:pt x="5139" y="2741"/>
                  </a:cubicBezTo>
                  <a:cubicBezTo>
                    <a:pt x="5139" y="3639"/>
                    <a:pt x="4401" y="4227"/>
                    <a:pt x="3631" y="4227"/>
                  </a:cubicBezTo>
                  <a:cubicBezTo>
                    <a:pt x="3258" y="4227"/>
                    <a:pt x="2878" y="4089"/>
                    <a:pt x="2570" y="3781"/>
                  </a:cubicBezTo>
                  <a:cubicBezTo>
                    <a:pt x="1627" y="2838"/>
                    <a:pt x="2310" y="1212"/>
                    <a:pt x="3643" y="1212"/>
                  </a:cubicBezTo>
                  <a:close/>
                  <a:moveTo>
                    <a:pt x="3602" y="1"/>
                  </a:moveTo>
                  <a:cubicBezTo>
                    <a:pt x="2941" y="1"/>
                    <a:pt x="2269" y="245"/>
                    <a:pt x="1724" y="790"/>
                  </a:cubicBezTo>
                  <a:cubicBezTo>
                    <a:pt x="1" y="2513"/>
                    <a:pt x="1204" y="5440"/>
                    <a:pt x="3643" y="5440"/>
                  </a:cubicBezTo>
                  <a:cubicBezTo>
                    <a:pt x="5139" y="5440"/>
                    <a:pt x="6342" y="4237"/>
                    <a:pt x="6342" y="2741"/>
                  </a:cubicBezTo>
                  <a:cubicBezTo>
                    <a:pt x="6342" y="1087"/>
                    <a:pt x="4996" y="1"/>
                    <a:pt x="36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872;p60"/>
            <p:cNvSpPr/>
            <p:nvPr/>
          </p:nvSpPr>
          <p:spPr>
            <a:xfrm>
              <a:off x="3405322" y="2512825"/>
              <a:ext cx="111499" cy="95146"/>
            </a:xfrm>
            <a:custGeom>
              <a:avLst/>
              <a:gdLst/>
              <a:ahLst/>
              <a:cxnLst/>
              <a:rect l="l" t="t" r="r" b="b"/>
              <a:pathLst>
                <a:path w="6375" h="5440" extrusionOk="0">
                  <a:moveTo>
                    <a:pt x="3642" y="1212"/>
                  </a:moveTo>
                  <a:cubicBezTo>
                    <a:pt x="4488" y="1212"/>
                    <a:pt x="5138" y="1895"/>
                    <a:pt x="5138" y="2741"/>
                  </a:cubicBezTo>
                  <a:cubicBezTo>
                    <a:pt x="5138" y="3639"/>
                    <a:pt x="4415" y="4227"/>
                    <a:pt x="3655" y="4227"/>
                  </a:cubicBezTo>
                  <a:cubicBezTo>
                    <a:pt x="3287" y="4227"/>
                    <a:pt x="2910" y="4089"/>
                    <a:pt x="2602" y="3781"/>
                  </a:cubicBezTo>
                  <a:cubicBezTo>
                    <a:pt x="1659" y="2838"/>
                    <a:pt x="2309" y="1212"/>
                    <a:pt x="3642" y="1212"/>
                  </a:cubicBezTo>
                  <a:close/>
                  <a:moveTo>
                    <a:pt x="3624" y="1"/>
                  </a:moveTo>
                  <a:cubicBezTo>
                    <a:pt x="2958" y="1"/>
                    <a:pt x="2278" y="245"/>
                    <a:pt x="1724" y="790"/>
                  </a:cubicBezTo>
                  <a:cubicBezTo>
                    <a:pt x="0" y="2513"/>
                    <a:pt x="1236" y="5440"/>
                    <a:pt x="3642" y="5440"/>
                  </a:cubicBezTo>
                  <a:cubicBezTo>
                    <a:pt x="5138" y="5440"/>
                    <a:pt x="6374" y="4237"/>
                    <a:pt x="6374" y="2741"/>
                  </a:cubicBezTo>
                  <a:cubicBezTo>
                    <a:pt x="6374" y="1087"/>
                    <a:pt x="5028" y="1"/>
                    <a:pt x="3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873;p60"/>
            <p:cNvSpPr/>
            <p:nvPr/>
          </p:nvSpPr>
          <p:spPr>
            <a:xfrm>
              <a:off x="2899109" y="2678893"/>
              <a:ext cx="111499" cy="95163"/>
            </a:xfrm>
            <a:custGeom>
              <a:avLst/>
              <a:gdLst/>
              <a:ahLst/>
              <a:cxnLst/>
              <a:rect l="l" t="t" r="r" b="b"/>
              <a:pathLst>
                <a:path w="6375" h="5441" extrusionOk="0">
                  <a:moveTo>
                    <a:pt x="3643" y="1213"/>
                  </a:moveTo>
                  <a:cubicBezTo>
                    <a:pt x="4488" y="1213"/>
                    <a:pt x="5139" y="1896"/>
                    <a:pt x="5139" y="2709"/>
                  </a:cubicBezTo>
                  <a:cubicBezTo>
                    <a:pt x="5139" y="3614"/>
                    <a:pt x="4404" y="4220"/>
                    <a:pt x="3637" y="4220"/>
                  </a:cubicBezTo>
                  <a:cubicBezTo>
                    <a:pt x="3275" y="4220"/>
                    <a:pt x="2905" y="4085"/>
                    <a:pt x="2602" y="3782"/>
                  </a:cubicBezTo>
                  <a:cubicBezTo>
                    <a:pt x="1627" y="2839"/>
                    <a:pt x="2310" y="1213"/>
                    <a:pt x="3643" y="1213"/>
                  </a:cubicBezTo>
                  <a:close/>
                  <a:moveTo>
                    <a:pt x="3629" y="1"/>
                  </a:moveTo>
                  <a:cubicBezTo>
                    <a:pt x="2961" y="1"/>
                    <a:pt x="2280" y="245"/>
                    <a:pt x="1724" y="790"/>
                  </a:cubicBezTo>
                  <a:cubicBezTo>
                    <a:pt x="1" y="2514"/>
                    <a:pt x="1236" y="5441"/>
                    <a:pt x="3643" y="5441"/>
                  </a:cubicBezTo>
                  <a:cubicBezTo>
                    <a:pt x="5139" y="5441"/>
                    <a:pt x="6375" y="4237"/>
                    <a:pt x="6375" y="2709"/>
                  </a:cubicBezTo>
                  <a:cubicBezTo>
                    <a:pt x="6375" y="1079"/>
                    <a:pt x="5031" y="1"/>
                    <a:pt x="36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874;p60"/>
            <p:cNvSpPr/>
            <p:nvPr/>
          </p:nvSpPr>
          <p:spPr>
            <a:xfrm>
              <a:off x="3067468" y="2678893"/>
              <a:ext cx="110922" cy="95163"/>
            </a:xfrm>
            <a:custGeom>
              <a:avLst/>
              <a:gdLst/>
              <a:ahLst/>
              <a:cxnLst/>
              <a:rect l="l" t="t" r="r" b="b"/>
              <a:pathLst>
                <a:path w="6342" h="5441" extrusionOk="0">
                  <a:moveTo>
                    <a:pt x="3643" y="1213"/>
                  </a:moveTo>
                  <a:cubicBezTo>
                    <a:pt x="4456" y="1213"/>
                    <a:pt x="5139" y="1896"/>
                    <a:pt x="5139" y="2709"/>
                  </a:cubicBezTo>
                  <a:cubicBezTo>
                    <a:pt x="5139" y="3614"/>
                    <a:pt x="4389" y="4220"/>
                    <a:pt x="3612" y="4220"/>
                  </a:cubicBezTo>
                  <a:cubicBezTo>
                    <a:pt x="3245" y="4220"/>
                    <a:pt x="2872" y="4085"/>
                    <a:pt x="2570" y="3782"/>
                  </a:cubicBezTo>
                  <a:cubicBezTo>
                    <a:pt x="1627" y="2839"/>
                    <a:pt x="2277" y="1213"/>
                    <a:pt x="3643" y="1213"/>
                  </a:cubicBezTo>
                  <a:close/>
                  <a:moveTo>
                    <a:pt x="3596" y="1"/>
                  </a:moveTo>
                  <a:cubicBezTo>
                    <a:pt x="2929" y="1"/>
                    <a:pt x="2247" y="245"/>
                    <a:pt x="1692" y="790"/>
                  </a:cubicBezTo>
                  <a:cubicBezTo>
                    <a:pt x="1" y="2514"/>
                    <a:pt x="1204" y="5441"/>
                    <a:pt x="3643" y="5441"/>
                  </a:cubicBezTo>
                  <a:cubicBezTo>
                    <a:pt x="5139" y="5441"/>
                    <a:pt x="6342" y="4237"/>
                    <a:pt x="6342" y="2709"/>
                  </a:cubicBezTo>
                  <a:cubicBezTo>
                    <a:pt x="6342" y="1079"/>
                    <a:pt x="4999" y="1"/>
                    <a:pt x="35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875;p60"/>
            <p:cNvSpPr/>
            <p:nvPr/>
          </p:nvSpPr>
          <p:spPr>
            <a:xfrm>
              <a:off x="3235250" y="2678893"/>
              <a:ext cx="111499" cy="95163"/>
            </a:xfrm>
            <a:custGeom>
              <a:avLst/>
              <a:gdLst/>
              <a:ahLst/>
              <a:cxnLst/>
              <a:rect l="l" t="t" r="r" b="b"/>
              <a:pathLst>
                <a:path w="6375" h="5441" extrusionOk="0">
                  <a:moveTo>
                    <a:pt x="3643" y="1213"/>
                  </a:moveTo>
                  <a:cubicBezTo>
                    <a:pt x="4489" y="1213"/>
                    <a:pt x="5139" y="1896"/>
                    <a:pt x="5139" y="2709"/>
                  </a:cubicBezTo>
                  <a:cubicBezTo>
                    <a:pt x="5139" y="3614"/>
                    <a:pt x="4404" y="4220"/>
                    <a:pt x="3637" y="4220"/>
                  </a:cubicBezTo>
                  <a:cubicBezTo>
                    <a:pt x="3275" y="4220"/>
                    <a:pt x="2905" y="4085"/>
                    <a:pt x="2602" y="3782"/>
                  </a:cubicBezTo>
                  <a:cubicBezTo>
                    <a:pt x="1627" y="2839"/>
                    <a:pt x="2310" y="1213"/>
                    <a:pt x="3643" y="1213"/>
                  </a:cubicBezTo>
                  <a:close/>
                  <a:moveTo>
                    <a:pt x="3629" y="1"/>
                  </a:moveTo>
                  <a:cubicBezTo>
                    <a:pt x="2961" y="1"/>
                    <a:pt x="2280" y="245"/>
                    <a:pt x="1724" y="790"/>
                  </a:cubicBezTo>
                  <a:cubicBezTo>
                    <a:pt x="1" y="2514"/>
                    <a:pt x="1237" y="5441"/>
                    <a:pt x="3643" y="5441"/>
                  </a:cubicBezTo>
                  <a:cubicBezTo>
                    <a:pt x="5139" y="5441"/>
                    <a:pt x="6375" y="4237"/>
                    <a:pt x="6375" y="2709"/>
                  </a:cubicBezTo>
                  <a:cubicBezTo>
                    <a:pt x="6375" y="1079"/>
                    <a:pt x="5031" y="1"/>
                    <a:pt x="36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876;p60"/>
            <p:cNvSpPr/>
            <p:nvPr/>
          </p:nvSpPr>
          <p:spPr>
            <a:xfrm>
              <a:off x="3403608" y="2678893"/>
              <a:ext cx="110922" cy="95163"/>
            </a:xfrm>
            <a:custGeom>
              <a:avLst/>
              <a:gdLst/>
              <a:ahLst/>
              <a:cxnLst/>
              <a:rect l="l" t="t" r="r" b="b"/>
              <a:pathLst>
                <a:path w="6342" h="5441" extrusionOk="0">
                  <a:moveTo>
                    <a:pt x="3643" y="1213"/>
                  </a:moveTo>
                  <a:cubicBezTo>
                    <a:pt x="4456" y="1213"/>
                    <a:pt x="5139" y="1896"/>
                    <a:pt x="5139" y="2709"/>
                  </a:cubicBezTo>
                  <a:cubicBezTo>
                    <a:pt x="5139" y="3614"/>
                    <a:pt x="4389" y="4220"/>
                    <a:pt x="3612" y="4220"/>
                  </a:cubicBezTo>
                  <a:cubicBezTo>
                    <a:pt x="3245" y="4220"/>
                    <a:pt x="2872" y="4085"/>
                    <a:pt x="2570" y="3782"/>
                  </a:cubicBezTo>
                  <a:cubicBezTo>
                    <a:pt x="1627" y="2839"/>
                    <a:pt x="2310" y="1213"/>
                    <a:pt x="3643" y="1213"/>
                  </a:cubicBezTo>
                  <a:close/>
                  <a:moveTo>
                    <a:pt x="3596" y="1"/>
                  </a:moveTo>
                  <a:cubicBezTo>
                    <a:pt x="2929" y="1"/>
                    <a:pt x="2248" y="245"/>
                    <a:pt x="1692" y="790"/>
                  </a:cubicBezTo>
                  <a:cubicBezTo>
                    <a:pt x="1" y="2514"/>
                    <a:pt x="1204" y="5441"/>
                    <a:pt x="3643" y="5441"/>
                  </a:cubicBezTo>
                  <a:cubicBezTo>
                    <a:pt x="5139" y="5441"/>
                    <a:pt x="6342" y="4237"/>
                    <a:pt x="6342" y="2709"/>
                  </a:cubicBezTo>
                  <a:cubicBezTo>
                    <a:pt x="6342" y="1079"/>
                    <a:pt x="4999" y="1"/>
                    <a:pt x="35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877;p60"/>
            <p:cNvSpPr/>
            <p:nvPr/>
          </p:nvSpPr>
          <p:spPr>
            <a:xfrm>
              <a:off x="2897413" y="2844715"/>
              <a:ext cx="110922" cy="95425"/>
            </a:xfrm>
            <a:custGeom>
              <a:avLst/>
              <a:gdLst/>
              <a:ahLst/>
              <a:cxnLst/>
              <a:rect l="l" t="t" r="r" b="b"/>
              <a:pathLst>
                <a:path w="6342" h="5456" extrusionOk="0">
                  <a:moveTo>
                    <a:pt x="3642" y="1228"/>
                  </a:moveTo>
                  <a:cubicBezTo>
                    <a:pt x="4455" y="1228"/>
                    <a:pt x="5138" y="1911"/>
                    <a:pt x="5138" y="2724"/>
                  </a:cubicBezTo>
                  <a:cubicBezTo>
                    <a:pt x="5138" y="3629"/>
                    <a:pt x="4388" y="4235"/>
                    <a:pt x="3612" y="4235"/>
                  </a:cubicBezTo>
                  <a:cubicBezTo>
                    <a:pt x="3245" y="4235"/>
                    <a:pt x="2872" y="4099"/>
                    <a:pt x="2569" y="3797"/>
                  </a:cubicBezTo>
                  <a:cubicBezTo>
                    <a:pt x="1626" y="2854"/>
                    <a:pt x="2277" y="1228"/>
                    <a:pt x="3642" y="1228"/>
                  </a:cubicBezTo>
                  <a:close/>
                  <a:moveTo>
                    <a:pt x="3597" y="1"/>
                  </a:moveTo>
                  <a:cubicBezTo>
                    <a:pt x="2929" y="1"/>
                    <a:pt x="2247" y="249"/>
                    <a:pt x="1691" y="805"/>
                  </a:cubicBezTo>
                  <a:cubicBezTo>
                    <a:pt x="0" y="2529"/>
                    <a:pt x="1203" y="5455"/>
                    <a:pt x="3642" y="5455"/>
                  </a:cubicBezTo>
                  <a:cubicBezTo>
                    <a:pt x="5138" y="5455"/>
                    <a:pt x="6342" y="4220"/>
                    <a:pt x="6342" y="2724"/>
                  </a:cubicBezTo>
                  <a:cubicBezTo>
                    <a:pt x="6342" y="1094"/>
                    <a:pt x="4999" y="1"/>
                    <a:pt x="3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878;p60"/>
            <p:cNvSpPr/>
            <p:nvPr/>
          </p:nvSpPr>
          <p:spPr>
            <a:xfrm>
              <a:off x="3065194" y="2844715"/>
              <a:ext cx="111499" cy="95425"/>
            </a:xfrm>
            <a:custGeom>
              <a:avLst/>
              <a:gdLst/>
              <a:ahLst/>
              <a:cxnLst/>
              <a:rect l="l" t="t" r="r" b="b"/>
              <a:pathLst>
                <a:path w="6375" h="5456" extrusionOk="0">
                  <a:moveTo>
                    <a:pt x="3643" y="1228"/>
                  </a:moveTo>
                  <a:cubicBezTo>
                    <a:pt x="4456" y="1228"/>
                    <a:pt x="5139" y="1911"/>
                    <a:pt x="5139" y="2724"/>
                  </a:cubicBezTo>
                  <a:cubicBezTo>
                    <a:pt x="5139" y="3629"/>
                    <a:pt x="4389" y="4235"/>
                    <a:pt x="3612" y="4235"/>
                  </a:cubicBezTo>
                  <a:cubicBezTo>
                    <a:pt x="3245" y="4235"/>
                    <a:pt x="2872" y="4099"/>
                    <a:pt x="2570" y="3797"/>
                  </a:cubicBezTo>
                  <a:cubicBezTo>
                    <a:pt x="1626" y="2854"/>
                    <a:pt x="2309" y="1228"/>
                    <a:pt x="3643" y="1228"/>
                  </a:cubicBezTo>
                  <a:close/>
                  <a:moveTo>
                    <a:pt x="3630" y="1"/>
                  </a:moveTo>
                  <a:cubicBezTo>
                    <a:pt x="2962" y="1"/>
                    <a:pt x="2280" y="249"/>
                    <a:pt x="1724" y="805"/>
                  </a:cubicBezTo>
                  <a:cubicBezTo>
                    <a:pt x="0" y="2529"/>
                    <a:pt x="1204" y="5455"/>
                    <a:pt x="3643" y="5455"/>
                  </a:cubicBezTo>
                  <a:cubicBezTo>
                    <a:pt x="5139" y="5455"/>
                    <a:pt x="6374" y="4220"/>
                    <a:pt x="6374" y="2724"/>
                  </a:cubicBezTo>
                  <a:cubicBezTo>
                    <a:pt x="6374" y="1094"/>
                    <a:pt x="5032" y="1"/>
                    <a:pt x="3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879;p60"/>
            <p:cNvSpPr/>
            <p:nvPr/>
          </p:nvSpPr>
          <p:spPr>
            <a:xfrm>
              <a:off x="3233553" y="2844715"/>
              <a:ext cx="110922" cy="95425"/>
            </a:xfrm>
            <a:custGeom>
              <a:avLst/>
              <a:gdLst/>
              <a:ahLst/>
              <a:cxnLst/>
              <a:rect l="l" t="t" r="r" b="b"/>
              <a:pathLst>
                <a:path w="6342" h="5456" extrusionOk="0">
                  <a:moveTo>
                    <a:pt x="3642" y="1228"/>
                  </a:moveTo>
                  <a:cubicBezTo>
                    <a:pt x="4455" y="1228"/>
                    <a:pt x="5138" y="1911"/>
                    <a:pt x="5138" y="2724"/>
                  </a:cubicBezTo>
                  <a:cubicBezTo>
                    <a:pt x="5138" y="3629"/>
                    <a:pt x="4389" y="4235"/>
                    <a:pt x="3612" y="4235"/>
                  </a:cubicBezTo>
                  <a:cubicBezTo>
                    <a:pt x="3245" y="4235"/>
                    <a:pt x="2872" y="4099"/>
                    <a:pt x="2569" y="3797"/>
                  </a:cubicBezTo>
                  <a:cubicBezTo>
                    <a:pt x="1626" y="2854"/>
                    <a:pt x="2277" y="1228"/>
                    <a:pt x="3642" y="1228"/>
                  </a:cubicBezTo>
                  <a:close/>
                  <a:moveTo>
                    <a:pt x="3597" y="1"/>
                  </a:moveTo>
                  <a:cubicBezTo>
                    <a:pt x="2929" y="1"/>
                    <a:pt x="2247" y="249"/>
                    <a:pt x="1691" y="805"/>
                  </a:cubicBezTo>
                  <a:cubicBezTo>
                    <a:pt x="0" y="2529"/>
                    <a:pt x="1204" y="5455"/>
                    <a:pt x="3642" y="5455"/>
                  </a:cubicBezTo>
                  <a:cubicBezTo>
                    <a:pt x="5138" y="5455"/>
                    <a:pt x="6342" y="4220"/>
                    <a:pt x="6342" y="2724"/>
                  </a:cubicBezTo>
                  <a:cubicBezTo>
                    <a:pt x="6342" y="1094"/>
                    <a:pt x="4999" y="1"/>
                    <a:pt x="3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880;p60"/>
            <p:cNvSpPr/>
            <p:nvPr/>
          </p:nvSpPr>
          <p:spPr>
            <a:xfrm>
              <a:off x="3401335" y="2844715"/>
              <a:ext cx="111499" cy="95425"/>
            </a:xfrm>
            <a:custGeom>
              <a:avLst/>
              <a:gdLst/>
              <a:ahLst/>
              <a:cxnLst/>
              <a:rect l="l" t="t" r="r" b="b"/>
              <a:pathLst>
                <a:path w="6375" h="5456" extrusionOk="0">
                  <a:moveTo>
                    <a:pt x="3643" y="1228"/>
                  </a:moveTo>
                  <a:cubicBezTo>
                    <a:pt x="4456" y="1228"/>
                    <a:pt x="5139" y="1911"/>
                    <a:pt x="5139" y="2724"/>
                  </a:cubicBezTo>
                  <a:cubicBezTo>
                    <a:pt x="5139" y="3629"/>
                    <a:pt x="4389" y="4235"/>
                    <a:pt x="3612" y="4235"/>
                  </a:cubicBezTo>
                  <a:cubicBezTo>
                    <a:pt x="3245" y="4235"/>
                    <a:pt x="2872" y="4099"/>
                    <a:pt x="2570" y="3797"/>
                  </a:cubicBezTo>
                  <a:cubicBezTo>
                    <a:pt x="1627" y="2854"/>
                    <a:pt x="2309" y="1228"/>
                    <a:pt x="3643" y="1228"/>
                  </a:cubicBezTo>
                  <a:close/>
                  <a:moveTo>
                    <a:pt x="3630" y="1"/>
                  </a:moveTo>
                  <a:cubicBezTo>
                    <a:pt x="2962" y="1"/>
                    <a:pt x="2280" y="249"/>
                    <a:pt x="1724" y="805"/>
                  </a:cubicBezTo>
                  <a:cubicBezTo>
                    <a:pt x="1" y="2529"/>
                    <a:pt x="1204" y="5455"/>
                    <a:pt x="3643" y="5455"/>
                  </a:cubicBezTo>
                  <a:cubicBezTo>
                    <a:pt x="5139" y="5455"/>
                    <a:pt x="6374" y="4220"/>
                    <a:pt x="6374" y="2724"/>
                  </a:cubicBezTo>
                  <a:cubicBezTo>
                    <a:pt x="6374" y="1094"/>
                    <a:pt x="5032" y="1"/>
                    <a:pt x="3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881;p60"/>
            <p:cNvSpPr/>
            <p:nvPr/>
          </p:nvSpPr>
          <p:spPr>
            <a:xfrm>
              <a:off x="2895139" y="3010800"/>
              <a:ext cx="111481" cy="95425"/>
            </a:xfrm>
            <a:custGeom>
              <a:avLst/>
              <a:gdLst/>
              <a:ahLst/>
              <a:cxnLst/>
              <a:rect l="l" t="t" r="r" b="b"/>
              <a:pathLst>
                <a:path w="6374" h="5456" extrusionOk="0">
                  <a:moveTo>
                    <a:pt x="3642" y="1227"/>
                  </a:moveTo>
                  <a:cubicBezTo>
                    <a:pt x="4455" y="1227"/>
                    <a:pt x="5138" y="1910"/>
                    <a:pt x="5138" y="2723"/>
                  </a:cubicBezTo>
                  <a:cubicBezTo>
                    <a:pt x="5138" y="3629"/>
                    <a:pt x="4388" y="4234"/>
                    <a:pt x="3612" y="4234"/>
                  </a:cubicBezTo>
                  <a:cubicBezTo>
                    <a:pt x="3245" y="4234"/>
                    <a:pt x="2872" y="4099"/>
                    <a:pt x="2569" y="3797"/>
                  </a:cubicBezTo>
                  <a:cubicBezTo>
                    <a:pt x="1626" y="2853"/>
                    <a:pt x="2309" y="1227"/>
                    <a:pt x="3642" y="1227"/>
                  </a:cubicBezTo>
                  <a:close/>
                  <a:moveTo>
                    <a:pt x="3615" y="1"/>
                  </a:moveTo>
                  <a:cubicBezTo>
                    <a:pt x="2947" y="1"/>
                    <a:pt x="2269" y="249"/>
                    <a:pt x="1724" y="805"/>
                  </a:cubicBezTo>
                  <a:cubicBezTo>
                    <a:pt x="0" y="2528"/>
                    <a:pt x="1203" y="5455"/>
                    <a:pt x="3642" y="5455"/>
                  </a:cubicBezTo>
                  <a:cubicBezTo>
                    <a:pt x="5138" y="5455"/>
                    <a:pt x="6341" y="4219"/>
                    <a:pt x="6374" y="2723"/>
                  </a:cubicBezTo>
                  <a:cubicBezTo>
                    <a:pt x="6374" y="1093"/>
                    <a:pt x="5016" y="1"/>
                    <a:pt x="3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882;p60"/>
            <p:cNvSpPr/>
            <p:nvPr/>
          </p:nvSpPr>
          <p:spPr>
            <a:xfrm>
              <a:off x="3063480" y="3010800"/>
              <a:ext cx="110939" cy="95425"/>
            </a:xfrm>
            <a:custGeom>
              <a:avLst/>
              <a:gdLst/>
              <a:ahLst/>
              <a:cxnLst/>
              <a:rect l="l" t="t" r="r" b="b"/>
              <a:pathLst>
                <a:path w="6343" h="5456" extrusionOk="0">
                  <a:moveTo>
                    <a:pt x="3611" y="1227"/>
                  </a:moveTo>
                  <a:cubicBezTo>
                    <a:pt x="4456" y="1227"/>
                    <a:pt x="5139" y="1910"/>
                    <a:pt x="5139" y="2723"/>
                  </a:cubicBezTo>
                  <a:cubicBezTo>
                    <a:pt x="5139" y="3629"/>
                    <a:pt x="4389" y="4234"/>
                    <a:pt x="3613" y="4234"/>
                  </a:cubicBezTo>
                  <a:cubicBezTo>
                    <a:pt x="3246" y="4234"/>
                    <a:pt x="2873" y="4099"/>
                    <a:pt x="2570" y="3797"/>
                  </a:cubicBezTo>
                  <a:cubicBezTo>
                    <a:pt x="1627" y="2853"/>
                    <a:pt x="2277" y="1227"/>
                    <a:pt x="3611" y="1227"/>
                  </a:cubicBezTo>
                  <a:close/>
                  <a:moveTo>
                    <a:pt x="3597" y="1"/>
                  </a:moveTo>
                  <a:cubicBezTo>
                    <a:pt x="2930" y="1"/>
                    <a:pt x="2248" y="249"/>
                    <a:pt x="1692" y="805"/>
                  </a:cubicBezTo>
                  <a:cubicBezTo>
                    <a:pt x="1" y="2528"/>
                    <a:pt x="1204" y="5455"/>
                    <a:pt x="3611" y="5455"/>
                  </a:cubicBezTo>
                  <a:cubicBezTo>
                    <a:pt x="5139" y="5455"/>
                    <a:pt x="6342" y="4219"/>
                    <a:pt x="6342" y="2723"/>
                  </a:cubicBezTo>
                  <a:cubicBezTo>
                    <a:pt x="6342" y="1093"/>
                    <a:pt x="5000" y="1"/>
                    <a:pt x="3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883;p60"/>
            <p:cNvSpPr/>
            <p:nvPr/>
          </p:nvSpPr>
          <p:spPr>
            <a:xfrm>
              <a:off x="3231279" y="3010800"/>
              <a:ext cx="111499" cy="95425"/>
            </a:xfrm>
            <a:custGeom>
              <a:avLst/>
              <a:gdLst/>
              <a:ahLst/>
              <a:cxnLst/>
              <a:rect l="l" t="t" r="r" b="b"/>
              <a:pathLst>
                <a:path w="6375" h="5456" extrusionOk="0">
                  <a:moveTo>
                    <a:pt x="3642" y="1227"/>
                  </a:moveTo>
                  <a:cubicBezTo>
                    <a:pt x="4455" y="1227"/>
                    <a:pt x="5138" y="1910"/>
                    <a:pt x="5138" y="2723"/>
                  </a:cubicBezTo>
                  <a:cubicBezTo>
                    <a:pt x="5138" y="3629"/>
                    <a:pt x="4388" y="4234"/>
                    <a:pt x="3612" y="4234"/>
                  </a:cubicBezTo>
                  <a:cubicBezTo>
                    <a:pt x="3245" y="4234"/>
                    <a:pt x="2872" y="4099"/>
                    <a:pt x="2569" y="3797"/>
                  </a:cubicBezTo>
                  <a:cubicBezTo>
                    <a:pt x="1626" y="2853"/>
                    <a:pt x="2309" y="1227"/>
                    <a:pt x="3642" y="1227"/>
                  </a:cubicBezTo>
                  <a:close/>
                  <a:moveTo>
                    <a:pt x="3615" y="1"/>
                  </a:moveTo>
                  <a:cubicBezTo>
                    <a:pt x="2947" y="1"/>
                    <a:pt x="2269" y="249"/>
                    <a:pt x="1724" y="805"/>
                  </a:cubicBezTo>
                  <a:cubicBezTo>
                    <a:pt x="0" y="2528"/>
                    <a:pt x="1203" y="5455"/>
                    <a:pt x="3642" y="5455"/>
                  </a:cubicBezTo>
                  <a:cubicBezTo>
                    <a:pt x="5138" y="5455"/>
                    <a:pt x="6342" y="4219"/>
                    <a:pt x="6374" y="2723"/>
                  </a:cubicBezTo>
                  <a:cubicBezTo>
                    <a:pt x="6374" y="1093"/>
                    <a:pt x="5016" y="1"/>
                    <a:pt x="3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884;p60"/>
            <p:cNvSpPr/>
            <p:nvPr/>
          </p:nvSpPr>
          <p:spPr>
            <a:xfrm>
              <a:off x="3399638" y="3010800"/>
              <a:ext cx="110922" cy="95425"/>
            </a:xfrm>
            <a:custGeom>
              <a:avLst/>
              <a:gdLst/>
              <a:ahLst/>
              <a:cxnLst/>
              <a:rect l="l" t="t" r="r" b="b"/>
              <a:pathLst>
                <a:path w="6342" h="5456" extrusionOk="0">
                  <a:moveTo>
                    <a:pt x="3610" y="1227"/>
                  </a:moveTo>
                  <a:cubicBezTo>
                    <a:pt x="4455" y="1227"/>
                    <a:pt x="5106" y="1910"/>
                    <a:pt x="5106" y="2723"/>
                  </a:cubicBezTo>
                  <a:cubicBezTo>
                    <a:pt x="5106" y="3629"/>
                    <a:pt x="4371" y="4234"/>
                    <a:pt x="3604" y="4234"/>
                  </a:cubicBezTo>
                  <a:cubicBezTo>
                    <a:pt x="3241" y="4234"/>
                    <a:pt x="2872" y="4099"/>
                    <a:pt x="2569" y="3797"/>
                  </a:cubicBezTo>
                  <a:cubicBezTo>
                    <a:pt x="1626" y="2853"/>
                    <a:pt x="2276" y="1227"/>
                    <a:pt x="3610" y="1227"/>
                  </a:cubicBezTo>
                  <a:close/>
                  <a:moveTo>
                    <a:pt x="3597" y="1"/>
                  </a:moveTo>
                  <a:cubicBezTo>
                    <a:pt x="2929" y="1"/>
                    <a:pt x="2247" y="249"/>
                    <a:pt x="1691" y="805"/>
                  </a:cubicBezTo>
                  <a:cubicBezTo>
                    <a:pt x="0" y="2528"/>
                    <a:pt x="1203" y="5455"/>
                    <a:pt x="3610" y="5455"/>
                  </a:cubicBezTo>
                  <a:cubicBezTo>
                    <a:pt x="5138" y="5455"/>
                    <a:pt x="6341" y="4219"/>
                    <a:pt x="6341" y="2723"/>
                  </a:cubicBezTo>
                  <a:cubicBezTo>
                    <a:pt x="6341" y="1093"/>
                    <a:pt x="4999" y="1"/>
                    <a:pt x="3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" name="Google Shape;1885;p60"/>
          <p:cNvSpPr/>
          <p:nvPr/>
        </p:nvSpPr>
        <p:spPr>
          <a:xfrm>
            <a:off x="5148263" y="1722322"/>
            <a:ext cx="521010" cy="513052"/>
          </a:xfrm>
          <a:custGeom>
            <a:avLst/>
            <a:gdLst/>
            <a:ahLst/>
            <a:cxnLst/>
            <a:rect l="l" t="t" r="r" b="b"/>
            <a:pathLst>
              <a:path w="29789" h="29334" extrusionOk="0">
                <a:moveTo>
                  <a:pt x="9724" y="1"/>
                </a:moveTo>
                <a:lnTo>
                  <a:pt x="9724" y="1"/>
                </a:lnTo>
                <a:lnTo>
                  <a:pt x="9724" y="1"/>
                </a:lnTo>
                <a:close/>
                <a:moveTo>
                  <a:pt x="9724" y="1"/>
                </a:moveTo>
                <a:lnTo>
                  <a:pt x="10017" y="8424"/>
                </a:lnTo>
                <a:lnTo>
                  <a:pt x="10017" y="8424"/>
                </a:lnTo>
                <a:lnTo>
                  <a:pt x="1789" y="6668"/>
                </a:lnTo>
                <a:lnTo>
                  <a:pt x="7448" y="12911"/>
                </a:lnTo>
                <a:lnTo>
                  <a:pt x="1" y="16846"/>
                </a:lnTo>
                <a:lnTo>
                  <a:pt x="8326" y="17984"/>
                </a:lnTo>
                <a:lnTo>
                  <a:pt x="5171" y="25789"/>
                </a:lnTo>
                <a:lnTo>
                  <a:pt x="12293" y="21334"/>
                </a:lnTo>
                <a:lnTo>
                  <a:pt x="14895" y="29334"/>
                </a:lnTo>
                <a:lnTo>
                  <a:pt x="17464" y="21334"/>
                </a:lnTo>
                <a:lnTo>
                  <a:pt x="24618" y="25789"/>
                </a:lnTo>
                <a:lnTo>
                  <a:pt x="21431" y="17984"/>
                </a:lnTo>
                <a:lnTo>
                  <a:pt x="29789" y="16846"/>
                </a:lnTo>
                <a:lnTo>
                  <a:pt x="22342" y="12911"/>
                </a:lnTo>
                <a:lnTo>
                  <a:pt x="27968" y="6668"/>
                </a:lnTo>
                <a:lnTo>
                  <a:pt x="19740" y="8424"/>
                </a:lnTo>
                <a:lnTo>
                  <a:pt x="19740" y="8424"/>
                </a:lnTo>
                <a:lnTo>
                  <a:pt x="20065" y="1"/>
                </a:lnTo>
                <a:lnTo>
                  <a:pt x="14895" y="6668"/>
                </a:lnTo>
                <a:lnTo>
                  <a:pt x="972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" name="Google Shape;1886;p60"/>
          <p:cNvGrpSpPr/>
          <p:nvPr/>
        </p:nvGrpSpPr>
        <p:grpSpPr>
          <a:xfrm>
            <a:off x="749491" y="1555044"/>
            <a:ext cx="1049822" cy="2407396"/>
            <a:chOff x="4033231" y="2759259"/>
            <a:chExt cx="760465" cy="1743858"/>
          </a:xfrm>
        </p:grpSpPr>
        <p:sp>
          <p:nvSpPr>
            <p:cNvPr id="94" name="Google Shape;1887;p60"/>
            <p:cNvSpPr/>
            <p:nvPr/>
          </p:nvSpPr>
          <p:spPr>
            <a:xfrm>
              <a:off x="4033231" y="2759259"/>
              <a:ext cx="751930" cy="581298"/>
            </a:xfrm>
            <a:custGeom>
              <a:avLst/>
              <a:gdLst/>
              <a:ahLst/>
              <a:cxnLst/>
              <a:rect l="l" t="t" r="r" b="b"/>
              <a:pathLst>
                <a:path w="42992" h="33236" extrusionOk="0">
                  <a:moveTo>
                    <a:pt x="1" y="0"/>
                  </a:moveTo>
                  <a:lnTo>
                    <a:pt x="1" y="33235"/>
                  </a:lnTo>
                  <a:lnTo>
                    <a:pt x="42992" y="33235"/>
                  </a:lnTo>
                  <a:lnTo>
                    <a:pt x="429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888;p60"/>
            <p:cNvSpPr/>
            <p:nvPr/>
          </p:nvSpPr>
          <p:spPr>
            <a:xfrm>
              <a:off x="4033231" y="3921819"/>
              <a:ext cx="751930" cy="581298"/>
            </a:xfrm>
            <a:custGeom>
              <a:avLst/>
              <a:gdLst/>
              <a:ahLst/>
              <a:cxnLst/>
              <a:rect l="l" t="t" r="r" b="b"/>
              <a:pathLst>
                <a:path w="42992" h="33236" extrusionOk="0">
                  <a:moveTo>
                    <a:pt x="1" y="0"/>
                  </a:moveTo>
                  <a:lnTo>
                    <a:pt x="1" y="33235"/>
                  </a:lnTo>
                  <a:lnTo>
                    <a:pt x="42992" y="33235"/>
                  </a:lnTo>
                  <a:lnTo>
                    <a:pt x="429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889;p60"/>
            <p:cNvSpPr/>
            <p:nvPr/>
          </p:nvSpPr>
          <p:spPr>
            <a:xfrm>
              <a:off x="4150974" y="2759259"/>
              <a:ext cx="98416" cy="580720"/>
            </a:xfrm>
            <a:custGeom>
              <a:avLst/>
              <a:gdLst/>
              <a:ahLst/>
              <a:cxnLst/>
              <a:rect l="l" t="t" r="r" b="b"/>
              <a:pathLst>
                <a:path w="5627" h="33203" extrusionOk="0">
                  <a:moveTo>
                    <a:pt x="0" y="0"/>
                  </a:moveTo>
                  <a:lnTo>
                    <a:pt x="0" y="33203"/>
                  </a:lnTo>
                  <a:lnTo>
                    <a:pt x="5626" y="33203"/>
                  </a:lnTo>
                  <a:lnTo>
                    <a:pt x="56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890;p60"/>
            <p:cNvSpPr/>
            <p:nvPr/>
          </p:nvSpPr>
          <p:spPr>
            <a:xfrm>
              <a:off x="4359717" y="2759259"/>
              <a:ext cx="98976" cy="580720"/>
            </a:xfrm>
            <a:custGeom>
              <a:avLst/>
              <a:gdLst/>
              <a:ahLst/>
              <a:cxnLst/>
              <a:rect l="l" t="t" r="r" b="b"/>
              <a:pathLst>
                <a:path w="5659" h="33203" extrusionOk="0">
                  <a:moveTo>
                    <a:pt x="0" y="0"/>
                  </a:moveTo>
                  <a:lnTo>
                    <a:pt x="0" y="33203"/>
                  </a:lnTo>
                  <a:lnTo>
                    <a:pt x="5659" y="33203"/>
                  </a:lnTo>
                  <a:lnTo>
                    <a:pt x="56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891;p60"/>
            <p:cNvSpPr/>
            <p:nvPr/>
          </p:nvSpPr>
          <p:spPr>
            <a:xfrm>
              <a:off x="4569020" y="2759259"/>
              <a:ext cx="98416" cy="580720"/>
            </a:xfrm>
            <a:custGeom>
              <a:avLst/>
              <a:gdLst/>
              <a:ahLst/>
              <a:cxnLst/>
              <a:rect l="l" t="t" r="r" b="b"/>
              <a:pathLst>
                <a:path w="5627" h="33203" extrusionOk="0">
                  <a:moveTo>
                    <a:pt x="0" y="0"/>
                  </a:moveTo>
                  <a:lnTo>
                    <a:pt x="0" y="33203"/>
                  </a:lnTo>
                  <a:lnTo>
                    <a:pt x="5626" y="33203"/>
                  </a:lnTo>
                  <a:lnTo>
                    <a:pt x="56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892;p60"/>
            <p:cNvSpPr/>
            <p:nvPr/>
          </p:nvSpPr>
          <p:spPr>
            <a:xfrm>
              <a:off x="4033231" y="3329153"/>
              <a:ext cx="751930" cy="593243"/>
            </a:xfrm>
            <a:custGeom>
              <a:avLst/>
              <a:gdLst/>
              <a:ahLst/>
              <a:cxnLst/>
              <a:rect l="l" t="t" r="r" b="b"/>
              <a:pathLst>
                <a:path w="42992" h="33919" extrusionOk="0">
                  <a:moveTo>
                    <a:pt x="1" y="1"/>
                  </a:moveTo>
                  <a:lnTo>
                    <a:pt x="1" y="33919"/>
                  </a:lnTo>
                  <a:lnTo>
                    <a:pt x="42992" y="33919"/>
                  </a:lnTo>
                  <a:lnTo>
                    <a:pt x="42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893;p60"/>
            <p:cNvSpPr/>
            <p:nvPr/>
          </p:nvSpPr>
          <p:spPr>
            <a:xfrm>
              <a:off x="4077603" y="3339962"/>
              <a:ext cx="222403" cy="581875"/>
            </a:xfrm>
            <a:custGeom>
              <a:avLst/>
              <a:gdLst/>
              <a:ahLst/>
              <a:cxnLst/>
              <a:rect l="l" t="t" r="r" b="b"/>
              <a:pathLst>
                <a:path w="12716" h="33269" extrusionOk="0">
                  <a:moveTo>
                    <a:pt x="6569" y="1"/>
                  </a:moveTo>
                  <a:lnTo>
                    <a:pt x="0" y="33268"/>
                  </a:lnTo>
                  <a:lnTo>
                    <a:pt x="12716" y="33268"/>
                  </a:lnTo>
                  <a:lnTo>
                    <a:pt x="6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894;p60"/>
            <p:cNvSpPr/>
            <p:nvPr/>
          </p:nvSpPr>
          <p:spPr>
            <a:xfrm>
              <a:off x="4297715" y="3339962"/>
              <a:ext cx="222403" cy="581875"/>
            </a:xfrm>
            <a:custGeom>
              <a:avLst/>
              <a:gdLst/>
              <a:ahLst/>
              <a:cxnLst/>
              <a:rect l="l" t="t" r="r" b="b"/>
              <a:pathLst>
                <a:path w="12716" h="33269" extrusionOk="0">
                  <a:moveTo>
                    <a:pt x="6569" y="1"/>
                  </a:moveTo>
                  <a:lnTo>
                    <a:pt x="1" y="33268"/>
                  </a:lnTo>
                  <a:lnTo>
                    <a:pt x="12716" y="33268"/>
                  </a:lnTo>
                  <a:lnTo>
                    <a:pt x="6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895;p60"/>
            <p:cNvSpPr/>
            <p:nvPr/>
          </p:nvSpPr>
          <p:spPr>
            <a:xfrm>
              <a:off x="4518403" y="3339962"/>
              <a:ext cx="222403" cy="581875"/>
            </a:xfrm>
            <a:custGeom>
              <a:avLst/>
              <a:gdLst/>
              <a:ahLst/>
              <a:cxnLst/>
              <a:rect l="l" t="t" r="r" b="b"/>
              <a:pathLst>
                <a:path w="12716" h="33269" extrusionOk="0">
                  <a:moveTo>
                    <a:pt x="6569" y="1"/>
                  </a:moveTo>
                  <a:lnTo>
                    <a:pt x="0" y="33268"/>
                  </a:lnTo>
                  <a:lnTo>
                    <a:pt x="12715" y="33268"/>
                  </a:lnTo>
                  <a:lnTo>
                    <a:pt x="6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896;p60"/>
            <p:cNvSpPr/>
            <p:nvPr/>
          </p:nvSpPr>
          <p:spPr>
            <a:xfrm>
              <a:off x="4041206" y="3988351"/>
              <a:ext cx="752490" cy="509641"/>
            </a:xfrm>
            <a:custGeom>
              <a:avLst/>
              <a:gdLst/>
              <a:ahLst/>
              <a:cxnLst/>
              <a:rect l="l" t="t" r="r" b="b"/>
              <a:pathLst>
                <a:path w="43024" h="29139" extrusionOk="0">
                  <a:moveTo>
                    <a:pt x="0" y="1"/>
                  </a:moveTo>
                  <a:lnTo>
                    <a:pt x="20878" y="29138"/>
                  </a:lnTo>
                  <a:lnTo>
                    <a:pt x="430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897;p60"/>
            <p:cNvSpPr/>
            <p:nvPr/>
          </p:nvSpPr>
          <p:spPr>
            <a:xfrm>
              <a:off x="4246521" y="3996152"/>
              <a:ext cx="327063" cy="281152"/>
            </a:xfrm>
            <a:custGeom>
              <a:avLst/>
              <a:gdLst/>
              <a:ahLst/>
              <a:cxnLst/>
              <a:rect l="l" t="t" r="r" b="b"/>
              <a:pathLst>
                <a:path w="18700" h="16075" extrusionOk="0">
                  <a:moveTo>
                    <a:pt x="9151" y="1"/>
                  </a:moveTo>
                  <a:cubicBezTo>
                    <a:pt x="9148" y="1"/>
                    <a:pt x="9145" y="4"/>
                    <a:pt x="9139" y="10"/>
                  </a:cubicBezTo>
                  <a:lnTo>
                    <a:pt x="9147" y="24"/>
                  </a:lnTo>
                  <a:lnTo>
                    <a:pt x="9147" y="24"/>
                  </a:lnTo>
                  <a:cubicBezTo>
                    <a:pt x="9153" y="9"/>
                    <a:pt x="9154" y="1"/>
                    <a:pt x="9151" y="1"/>
                  </a:cubicBezTo>
                  <a:close/>
                  <a:moveTo>
                    <a:pt x="9147" y="24"/>
                  </a:moveTo>
                  <a:cubicBezTo>
                    <a:pt x="8897" y="702"/>
                    <a:pt x="1" y="16075"/>
                    <a:pt x="1" y="16075"/>
                  </a:cubicBezTo>
                  <a:lnTo>
                    <a:pt x="18700" y="16075"/>
                  </a:lnTo>
                  <a:lnTo>
                    <a:pt x="9147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" name="Google Shape;1898;p60"/>
          <p:cNvGrpSpPr/>
          <p:nvPr/>
        </p:nvGrpSpPr>
        <p:grpSpPr>
          <a:xfrm>
            <a:off x="4023708" y="2689168"/>
            <a:ext cx="1242858" cy="1242886"/>
            <a:chOff x="5120724" y="2615351"/>
            <a:chExt cx="782065" cy="782083"/>
          </a:xfrm>
        </p:grpSpPr>
        <p:sp>
          <p:nvSpPr>
            <p:cNvPr id="106" name="Google Shape;1899;p60"/>
            <p:cNvSpPr/>
            <p:nvPr/>
          </p:nvSpPr>
          <p:spPr>
            <a:xfrm>
              <a:off x="5120724" y="2615351"/>
              <a:ext cx="782065" cy="782083"/>
            </a:xfrm>
            <a:custGeom>
              <a:avLst/>
              <a:gdLst/>
              <a:ahLst/>
              <a:cxnLst/>
              <a:rect l="l" t="t" r="r" b="b"/>
              <a:pathLst>
                <a:path w="44715" h="44716" extrusionOk="0">
                  <a:moveTo>
                    <a:pt x="22374" y="1"/>
                  </a:moveTo>
                  <a:cubicBezTo>
                    <a:pt x="10016" y="1"/>
                    <a:pt x="0" y="10017"/>
                    <a:pt x="0" y="22374"/>
                  </a:cubicBezTo>
                  <a:cubicBezTo>
                    <a:pt x="0" y="34699"/>
                    <a:pt x="10016" y="44715"/>
                    <a:pt x="22374" y="44715"/>
                  </a:cubicBezTo>
                  <a:cubicBezTo>
                    <a:pt x="34699" y="44715"/>
                    <a:pt x="44715" y="34699"/>
                    <a:pt x="44715" y="22374"/>
                  </a:cubicBezTo>
                  <a:cubicBezTo>
                    <a:pt x="44715" y="10017"/>
                    <a:pt x="34699" y="1"/>
                    <a:pt x="22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900;p60"/>
            <p:cNvSpPr/>
            <p:nvPr/>
          </p:nvSpPr>
          <p:spPr>
            <a:xfrm>
              <a:off x="5226521" y="2721148"/>
              <a:ext cx="571049" cy="571049"/>
            </a:xfrm>
            <a:custGeom>
              <a:avLst/>
              <a:gdLst/>
              <a:ahLst/>
              <a:cxnLst/>
              <a:rect l="l" t="t" r="r" b="b"/>
              <a:pathLst>
                <a:path w="32650" h="32650" extrusionOk="0">
                  <a:moveTo>
                    <a:pt x="16325" y="0"/>
                  </a:moveTo>
                  <a:cubicBezTo>
                    <a:pt x="7284" y="0"/>
                    <a:pt x="0" y="7285"/>
                    <a:pt x="0" y="16325"/>
                  </a:cubicBezTo>
                  <a:cubicBezTo>
                    <a:pt x="0" y="25333"/>
                    <a:pt x="7284" y="32650"/>
                    <a:pt x="16325" y="32650"/>
                  </a:cubicBezTo>
                  <a:cubicBezTo>
                    <a:pt x="25333" y="32650"/>
                    <a:pt x="32650" y="25333"/>
                    <a:pt x="32650" y="16325"/>
                  </a:cubicBezTo>
                  <a:cubicBezTo>
                    <a:pt x="32650" y="7285"/>
                    <a:pt x="25333" y="0"/>
                    <a:pt x="16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901;p60"/>
            <p:cNvSpPr/>
            <p:nvPr/>
          </p:nvSpPr>
          <p:spPr>
            <a:xfrm>
              <a:off x="5327753" y="2821821"/>
              <a:ext cx="368584" cy="369144"/>
            </a:xfrm>
            <a:custGeom>
              <a:avLst/>
              <a:gdLst/>
              <a:ahLst/>
              <a:cxnLst/>
              <a:rect l="l" t="t" r="r" b="b"/>
              <a:pathLst>
                <a:path w="21074" h="21106" extrusionOk="0">
                  <a:moveTo>
                    <a:pt x="10537" y="0"/>
                  </a:moveTo>
                  <a:cubicBezTo>
                    <a:pt x="4716" y="0"/>
                    <a:pt x="1" y="4748"/>
                    <a:pt x="1" y="10569"/>
                  </a:cubicBezTo>
                  <a:cubicBezTo>
                    <a:pt x="1" y="16390"/>
                    <a:pt x="4716" y="21105"/>
                    <a:pt x="10537" y="21105"/>
                  </a:cubicBezTo>
                  <a:cubicBezTo>
                    <a:pt x="16358" y="21105"/>
                    <a:pt x="21073" y="16390"/>
                    <a:pt x="21073" y="10569"/>
                  </a:cubicBezTo>
                  <a:cubicBezTo>
                    <a:pt x="21073" y="4748"/>
                    <a:pt x="16358" y="0"/>
                    <a:pt x="10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902;p60"/>
            <p:cNvSpPr/>
            <p:nvPr/>
          </p:nvSpPr>
          <p:spPr>
            <a:xfrm>
              <a:off x="5416480" y="2911107"/>
              <a:ext cx="191131" cy="191131"/>
            </a:xfrm>
            <a:custGeom>
              <a:avLst/>
              <a:gdLst/>
              <a:ahLst/>
              <a:cxnLst/>
              <a:rect l="l" t="t" r="r" b="b"/>
              <a:pathLst>
                <a:path w="10928" h="10928" extrusionOk="0">
                  <a:moveTo>
                    <a:pt x="5464" y="1"/>
                  </a:moveTo>
                  <a:cubicBezTo>
                    <a:pt x="2440" y="1"/>
                    <a:pt x="1" y="2440"/>
                    <a:pt x="1" y="5464"/>
                  </a:cubicBezTo>
                  <a:cubicBezTo>
                    <a:pt x="1" y="8456"/>
                    <a:pt x="2440" y="10927"/>
                    <a:pt x="5464" y="10927"/>
                  </a:cubicBezTo>
                  <a:cubicBezTo>
                    <a:pt x="8456" y="10927"/>
                    <a:pt x="10927" y="8456"/>
                    <a:pt x="10927" y="5464"/>
                  </a:cubicBezTo>
                  <a:cubicBezTo>
                    <a:pt x="10927" y="2440"/>
                    <a:pt x="8456" y="1"/>
                    <a:pt x="5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" name="Google Shape;1903;p60"/>
          <p:cNvSpPr/>
          <p:nvPr/>
        </p:nvSpPr>
        <p:spPr>
          <a:xfrm>
            <a:off x="7185650" y="2883459"/>
            <a:ext cx="457419" cy="1078985"/>
          </a:xfrm>
          <a:custGeom>
            <a:avLst/>
            <a:gdLst/>
            <a:ahLst/>
            <a:cxnLst/>
            <a:rect l="l" t="t" r="r" b="b"/>
            <a:pathLst>
              <a:path w="12228" h="28846" extrusionOk="0">
                <a:moveTo>
                  <a:pt x="12227" y="0"/>
                </a:moveTo>
                <a:cubicBezTo>
                  <a:pt x="5171" y="1171"/>
                  <a:pt x="0" y="7285"/>
                  <a:pt x="0" y="14439"/>
                </a:cubicBezTo>
                <a:cubicBezTo>
                  <a:pt x="0" y="21561"/>
                  <a:pt x="5171" y="27675"/>
                  <a:pt x="12227" y="28845"/>
                </a:cubicBezTo>
                <a:lnTo>
                  <a:pt x="12227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904;p60"/>
          <p:cNvSpPr/>
          <p:nvPr/>
        </p:nvSpPr>
        <p:spPr>
          <a:xfrm>
            <a:off x="7779263" y="2883459"/>
            <a:ext cx="456222" cy="1078985"/>
          </a:xfrm>
          <a:custGeom>
            <a:avLst/>
            <a:gdLst/>
            <a:ahLst/>
            <a:cxnLst/>
            <a:rect l="l" t="t" r="r" b="b"/>
            <a:pathLst>
              <a:path w="12196" h="28846" extrusionOk="0">
                <a:moveTo>
                  <a:pt x="12196" y="0"/>
                </a:moveTo>
                <a:cubicBezTo>
                  <a:pt x="5139" y="1171"/>
                  <a:pt x="1" y="7285"/>
                  <a:pt x="1" y="14439"/>
                </a:cubicBezTo>
                <a:cubicBezTo>
                  <a:pt x="1" y="21561"/>
                  <a:pt x="5139" y="27675"/>
                  <a:pt x="12196" y="28845"/>
                </a:cubicBezTo>
                <a:lnTo>
                  <a:pt x="1219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64"/>
          <p:cNvSpPr/>
          <p:nvPr/>
        </p:nvSpPr>
        <p:spPr>
          <a:xfrm>
            <a:off x="2072463" y="333459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11182B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" name="Google Shape;1929;p64"/>
          <p:cNvSpPr/>
          <p:nvPr/>
        </p:nvSpPr>
        <p:spPr>
          <a:xfrm>
            <a:off x="3134283" y="333459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0" name="Google Shape;1930;p64"/>
          <p:cNvSpPr/>
          <p:nvPr/>
        </p:nvSpPr>
        <p:spPr>
          <a:xfrm>
            <a:off x="4196102" y="333459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E52C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1" name="Google Shape;1931;p64"/>
          <p:cNvSpPr txBox="1"/>
          <p:nvPr/>
        </p:nvSpPr>
        <p:spPr>
          <a:xfrm>
            <a:off x="2072463" y="349164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#11182b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1932" name="Google Shape;1932;p64"/>
          <p:cNvSpPr txBox="1"/>
          <p:nvPr/>
        </p:nvSpPr>
        <p:spPr>
          <a:xfrm>
            <a:off x="3134288" y="349164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#ffffff</a:t>
            </a:r>
            <a:endParaRPr sz="1000"/>
          </a:p>
        </p:txBody>
      </p:sp>
      <p:sp>
        <p:nvSpPr>
          <p:cNvPr id="1933" name="Google Shape;1933;p64"/>
          <p:cNvSpPr txBox="1"/>
          <p:nvPr/>
        </p:nvSpPr>
        <p:spPr>
          <a:xfrm>
            <a:off x="4196113" y="349164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#e52c4c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1934" name="Google Shape;1934;p64"/>
          <p:cNvSpPr/>
          <p:nvPr/>
        </p:nvSpPr>
        <p:spPr>
          <a:xfrm>
            <a:off x="5257938" y="333459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EFEFE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64"/>
          <p:cNvSpPr txBox="1"/>
          <p:nvPr/>
        </p:nvSpPr>
        <p:spPr>
          <a:xfrm>
            <a:off x="5257938" y="349164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#efefef</a:t>
            </a:r>
            <a:endParaRPr sz="1000"/>
          </a:p>
        </p:txBody>
      </p:sp>
      <p:sp>
        <p:nvSpPr>
          <p:cNvPr id="1936" name="Google Shape;1936;p64"/>
          <p:cNvSpPr/>
          <p:nvPr/>
        </p:nvSpPr>
        <p:spPr>
          <a:xfrm>
            <a:off x="6319763" y="333459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D9D9D9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7" name="Google Shape;1937;p64"/>
          <p:cNvSpPr txBox="1"/>
          <p:nvPr/>
        </p:nvSpPr>
        <p:spPr>
          <a:xfrm>
            <a:off x="6319763" y="349164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#d9d9d9</a:t>
            </a:r>
            <a:endParaRPr sz="1000"/>
          </a:p>
        </p:txBody>
      </p:sp>
      <p:sp>
        <p:nvSpPr>
          <p:cNvPr id="15" name="Google Shape;1479;p65"/>
          <p:cNvSpPr txBox="1">
            <a:spLocks/>
          </p:cNvSpPr>
          <p:nvPr/>
        </p:nvSpPr>
        <p:spPr>
          <a:xfrm>
            <a:off x="968761" y="578593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chemeClr val="l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فونت های به کار رفته در این قالب</a:t>
            </a:r>
            <a:endParaRPr lang="fa-IR" sz="20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Google Shape;1479;p65"/>
          <p:cNvSpPr txBox="1">
            <a:spLocks/>
          </p:cNvSpPr>
          <p:nvPr/>
        </p:nvSpPr>
        <p:spPr>
          <a:xfrm>
            <a:off x="1038473" y="2813872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2000" dirty="0">
                <a:solidFill>
                  <a:schemeClr val="l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رنگ های به کار رفته در این قالب</a:t>
            </a:r>
            <a:endParaRPr lang="fa-IR" sz="20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Google Shape;1479;p65"/>
          <p:cNvSpPr txBox="1">
            <a:spLocks/>
          </p:cNvSpPr>
          <p:nvPr/>
        </p:nvSpPr>
        <p:spPr>
          <a:xfrm>
            <a:off x="1068152" y="1156795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42900" indent="-342900" algn="ctr" rtl="1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fa-IR" sz="2000" dirty="0">
                <a:solidFill>
                  <a:schemeClr val="l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فونت شبنم </a:t>
            </a:r>
            <a:r>
              <a:rPr lang="en-US" sz="2000" dirty="0" err="1">
                <a:solidFill>
                  <a:schemeClr val="l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Shabnam</a:t>
            </a:r>
            <a:endParaRPr lang="fa-IR" sz="20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Google Shape;1479;p65"/>
          <p:cNvSpPr txBox="1">
            <a:spLocks/>
          </p:cNvSpPr>
          <p:nvPr/>
        </p:nvSpPr>
        <p:spPr>
          <a:xfrm>
            <a:off x="3115462" y="1669382"/>
            <a:ext cx="3467685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42900" indent="-342900" algn="ctr" rtl="1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fa-IR" sz="2000" dirty="0">
                <a:solidFill>
                  <a:schemeClr val="lt1"/>
                </a:solidFill>
                <a:latin typeface="Cinema" panose="01000500000000020002" pitchFamily="2" charset="-78"/>
                <a:cs typeface="B Titr" panose="00000700000000000000" pitchFamily="2" charset="-78"/>
              </a:rPr>
              <a:t>فونت  ب تیتر</a:t>
            </a:r>
            <a:r>
              <a:rPr lang="en-US" sz="2000" dirty="0">
                <a:solidFill>
                  <a:schemeClr val="l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B </a:t>
            </a:r>
            <a:r>
              <a:rPr lang="en-US" sz="2000" dirty="0" err="1">
                <a:solidFill>
                  <a:schemeClr val="l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Titr</a:t>
            </a:r>
            <a:r>
              <a:rPr lang="en-US" sz="2000" dirty="0">
                <a:solidFill>
                  <a:schemeClr val="l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endParaRPr lang="fa-IR" sz="20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2705905" y="1073380"/>
            <a:ext cx="3581175" cy="1156927"/>
          </a:xfrm>
          <a:prstGeom prst="roundRect">
            <a:avLst/>
          </a:prstGeom>
          <a:noFill/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algn="ctr" rtl="1"/>
            <a:endParaRPr lang="en-US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40" name="Google Shape;3740;p70"/>
          <p:cNvGrpSpPr/>
          <p:nvPr/>
        </p:nvGrpSpPr>
        <p:grpSpPr>
          <a:xfrm>
            <a:off x="5149336" y="2433632"/>
            <a:ext cx="442841" cy="514271"/>
            <a:chOff x="4727025" y="1332775"/>
            <a:chExt cx="59900" cy="69625"/>
          </a:xfrm>
        </p:grpSpPr>
        <p:sp>
          <p:nvSpPr>
            <p:cNvPr id="3741" name="Google Shape;3741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2" name="Google Shape;3742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43" name="Google Shape;3743;p70"/>
          <p:cNvGrpSpPr/>
          <p:nvPr/>
        </p:nvGrpSpPr>
        <p:grpSpPr>
          <a:xfrm>
            <a:off x="5824653" y="1681120"/>
            <a:ext cx="500909" cy="500899"/>
            <a:chOff x="4820425" y="1329900"/>
            <a:chExt cx="70175" cy="70350"/>
          </a:xfrm>
        </p:grpSpPr>
        <p:sp>
          <p:nvSpPr>
            <p:cNvPr id="3744" name="Google Shape;3744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5" name="Google Shape;3745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6" name="Google Shape;3746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7" name="Google Shape;3747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48" name="Google Shape;3748;p70"/>
          <p:cNvGrpSpPr/>
          <p:nvPr/>
        </p:nvGrpSpPr>
        <p:grpSpPr>
          <a:xfrm>
            <a:off x="6477276" y="1692910"/>
            <a:ext cx="538135" cy="493119"/>
            <a:chOff x="4903200" y="1331525"/>
            <a:chExt cx="73575" cy="67425"/>
          </a:xfrm>
        </p:grpSpPr>
        <p:sp>
          <p:nvSpPr>
            <p:cNvPr id="3749" name="Google Shape;3749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50" name="Google Shape;3750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51" name="Google Shape;3751;p70"/>
          <p:cNvGrpSpPr/>
          <p:nvPr/>
        </p:nvGrpSpPr>
        <p:grpSpPr>
          <a:xfrm>
            <a:off x="5737227" y="2434888"/>
            <a:ext cx="544563" cy="511895"/>
            <a:chOff x="4815575" y="1416800"/>
            <a:chExt cx="73750" cy="71400"/>
          </a:xfrm>
        </p:grpSpPr>
        <p:sp>
          <p:nvSpPr>
            <p:cNvPr id="3752" name="Google Shape;3752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53" name="Google Shape;3753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54" name="Google Shape;3754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55" name="Google Shape;3755;p70"/>
          <p:cNvGrpSpPr/>
          <p:nvPr/>
        </p:nvGrpSpPr>
        <p:grpSpPr>
          <a:xfrm>
            <a:off x="6433852" y="2434594"/>
            <a:ext cx="602914" cy="512477"/>
            <a:chOff x="4902475" y="1418875"/>
            <a:chExt cx="74500" cy="63775"/>
          </a:xfrm>
        </p:grpSpPr>
        <p:sp>
          <p:nvSpPr>
            <p:cNvPr id="3756" name="Google Shape;3756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57" name="Google Shape;3757;p70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58" name="Google Shape;3758;p70"/>
          <p:cNvGrpSpPr/>
          <p:nvPr/>
        </p:nvGrpSpPr>
        <p:grpSpPr>
          <a:xfrm>
            <a:off x="5849724" y="3173833"/>
            <a:ext cx="515391" cy="525699"/>
            <a:chOff x="4818100" y="1507675"/>
            <a:chExt cx="71225" cy="71625"/>
          </a:xfrm>
        </p:grpSpPr>
        <p:sp>
          <p:nvSpPr>
            <p:cNvPr id="3759" name="Google Shape;3759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60" name="Google Shape;3760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61" name="Google Shape;3761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62" name="Google Shape;3762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63" name="Google Shape;3763;p70"/>
          <p:cNvGrpSpPr/>
          <p:nvPr/>
        </p:nvGrpSpPr>
        <p:grpSpPr>
          <a:xfrm>
            <a:off x="5187827" y="3195365"/>
            <a:ext cx="522956" cy="489869"/>
            <a:chOff x="4721450" y="1509475"/>
            <a:chExt cx="79350" cy="74325"/>
          </a:xfrm>
        </p:grpSpPr>
        <p:sp>
          <p:nvSpPr>
            <p:cNvPr id="3764" name="Google Shape;3764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65" name="Google Shape;3765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66" name="Google Shape;3766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67" name="Google Shape;3767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68" name="Google Shape;3768;p70"/>
          <p:cNvGrpSpPr/>
          <p:nvPr/>
        </p:nvGrpSpPr>
        <p:grpSpPr>
          <a:xfrm>
            <a:off x="6511069" y="3175117"/>
            <a:ext cx="525704" cy="535436"/>
            <a:chOff x="4906800" y="1507500"/>
            <a:chExt cx="70350" cy="71075"/>
          </a:xfrm>
        </p:grpSpPr>
        <p:sp>
          <p:nvSpPr>
            <p:cNvPr id="3769" name="Google Shape;3769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70" name="Google Shape;3770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71" name="Google Shape;3771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72" name="Google Shape;3772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73" name="Google Shape;3773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74" name="Google Shape;3774;p70"/>
          <p:cNvGrpSpPr/>
          <p:nvPr/>
        </p:nvGrpSpPr>
        <p:grpSpPr>
          <a:xfrm>
            <a:off x="4543891" y="1681098"/>
            <a:ext cx="508054" cy="508095"/>
            <a:chOff x="3736598" y="2170606"/>
            <a:chExt cx="404889" cy="404889"/>
          </a:xfrm>
        </p:grpSpPr>
        <p:sp>
          <p:nvSpPr>
            <p:cNvPr id="3775" name="Google Shape;3775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76" name="Google Shape;3776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77" name="Google Shape;3777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78" name="Google Shape;3778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79" name="Google Shape;3779;p70"/>
          <p:cNvGrpSpPr/>
          <p:nvPr/>
        </p:nvGrpSpPr>
        <p:grpSpPr>
          <a:xfrm>
            <a:off x="3831931" y="1681193"/>
            <a:ext cx="575790" cy="507904"/>
            <a:chOff x="3161917" y="2170682"/>
            <a:chExt cx="458870" cy="404737"/>
          </a:xfrm>
        </p:grpSpPr>
        <p:sp>
          <p:nvSpPr>
            <p:cNvPr id="3780" name="Google Shape;3780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81" name="Google Shape;3781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82" name="Google Shape;3782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83" name="Google Shape;3783;p70"/>
          <p:cNvGrpSpPr/>
          <p:nvPr/>
        </p:nvGrpSpPr>
        <p:grpSpPr>
          <a:xfrm>
            <a:off x="3859461" y="2441565"/>
            <a:ext cx="520730" cy="498567"/>
            <a:chOff x="3179914" y="2889488"/>
            <a:chExt cx="422876" cy="404911"/>
          </a:xfrm>
        </p:grpSpPr>
        <p:sp>
          <p:nvSpPr>
            <p:cNvPr id="3784" name="Google Shape;3784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85" name="Google Shape;3785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86" name="Google Shape;3786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87" name="Google Shape;3787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88" name="Google Shape;3788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89" name="Google Shape;3789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90" name="Google Shape;3790;p70"/>
          <p:cNvGrpSpPr/>
          <p:nvPr/>
        </p:nvGrpSpPr>
        <p:grpSpPr>
          <a:xfrm>
            <a:off x="4488141" y="2441525"/>
            <a:ext cx="516145" cy="498648"/>
            <a:chOff x="3729467" y="2889422"/>
            <a:chExt cx="419153" cy="404977"/>
          </a:xfrm>
        </p:grpSpPr>
        <p:sp>
          <p:nvSpPr>
            <p:cNvPr id="3791" name="Google Shape;3791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92" name="Google Shape;3792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93" name="Google Shape;3793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94" name="Google Shape;3794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95" name="Google Shape;3795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96" name="Google Shape;3796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97" name="Google Shape;3797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3798" name="Google Shape;3798;p70"/>
          <p:cNvSpPr/>
          <p:nvPr/>
        </p:nvSpPr>
        <p:spPr>
          <a:xfrm>
            <a:off x="7506366" y="1688520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799" name="Google Shape;3799;p70"/>
          <p:cNvSpPr/>
          <p:nvPr/>
        </p:nvSpPr>
        <p:spPr>
          <a:xfrm>
            <a:off x="7205821" y="1670923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00" name="Google Shape;3800;p70"/>
          <p:cNvSpPr/>
          <p:nvPr/>
        </p:nvSpPr>
        <p:spPr>
          <a:xfrm>
            <a:off x="7828110" y="1677377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01" name="Google Shape;3801;p70"/>
          <p:cNvSpPr/>
          <p:nvPr/>
        </p:nvSpPr>
        <p:spPr>
          <a:xfrm>
            <a:off x="8122815" y="1670923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3802" name="Google Shape;3802;p70"/>
          <p:cNvGrpSpPr/>
          <p:nvPr/>
        </p:nvGrpSpPr>
        <p:grpSpPr>
          <a:xfrm>
            <a:off x="7208469" y="1888410"/>
            <a:ext cx="166473" cy="141497"/>
            <a:chOff x="4660325" y="1866850"/>
            <a:chExt cx="68350" cy="58100"/>
          </a:xfrm>
        </p:grpSpPr>
        <p:sp>
          <p:nvSpPr>
            <p:cNvPr id="3803" name="Google Shape;3803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04" name="Google Shape;3804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05" name="Google Shape;3805;p70"/>
          <p:cNvGrpSpPr/>
          <p:nvPr/>
        </p:nvGrpSpPr>
        <p:grpSpPr>
          <a:xfrm>
            <a:off x="7517814" y="1914134"/>
            <a:ext cx="162515" cy="90049"/>
            <a:chOff x="4791775" y="1877500"/>
            <a:chExt cx="66725" cy="36975"/>
          </a:xfrm>
        </p:grpSpPr>
        <p:sp>
          <p:nvSpPr>
            <p:cNvPr id="3806" name="Google Shape;3806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07" name="Google Shape;3807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08" name="Google Shape;3808;p70"/>
          <p:cNvGrpSpPr/>
          <p:nvPr/>
        </p:nvGrpSpPr>
        <p:grpSpPr>
          <a:xfrm>
            <a:off x="7839527" y="1914134"/>
            <a:ext cx="144979" cy="90049"/>
            <a:chOff x="4923925" y="1877500"/>
            <a:chExt cx="59525" cy="36975"/>
          </a:xfrm>
        </p:grpSpPr>
        <p:sp>
          <p:nvSpPr>
            <p:cNvPr id="3809" name="Google Shape;3809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10" name="Google Shape;3810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11" name="Google Shape;3811;p70"/>
          <p:cNvGrpSpPr/>
          <p:nvPr/>
        </p:nvGrpSpPr>
        <p:grpSpPr>
          <a:xfrm>
            <a:off x="8134018" y="1896325"/>
            <a:ext cx="141447" cy="125667"/>
            <a:chOff x="5058450" y="1870100"/>
            <a:chExt cx="58075" cy="51600"/>
          </a:xfrm>
        </p:grpSpPr>
        <p:sp>
          <p:nvSpPr>
            <p:cNvPr id="3812" name="Google Shape;3812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13" name="Google Shape;3813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14" name="Google Shape;3814;p70"/>
          <p:cNvGrpSpPr/>
          <p:nvPr/>
        </p:nvGrpSpPr>
        <p:grpSpPr>
          <a:xfrm>
            <a:off x="7548533" y="2318733"/>
            <a:ext cx="101077" cy="107645"/>
            <a:chOff x="4811425" y="2065025"/>
            <a:chExt cx="41500" cy="44200"/>
          </a:xfrm>
        </p:grpSpPr>
        <p:sp>
          <p:nvSpPr>
            <p:cNvPr id="3815" name="Google Shape;3815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16" name="Google Shape;3816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17" name="Google Shape;3817;p70"/>
          <p:cNvGrpSpPr/>
          <p:nvPr/>
        </p:nvGrpSpPr>
        <p:grpSpPr>
          <a:xfrm>
            <a:off x="7840970" y="2318946"/>
            <a:ext cx="120867" cy="107218"/>
            <a:chOff x="4929875" y="2065025"/>
            <a:chExt cx="49625" cy="44025"/>
          </a:xfrm>
        </p:grpSpPr>
        <p:sp>
          <p:nvSpPr>
            <p:cNvPr id="3818" name="Google Shape;3818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19" name="Google Shape;3819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20" name="Google Shape;3820;p70"/>
          <p:cNvGrpSpPr/>
          <p:nvPr/>
        </p:nvGrpSpPr>
        <p:grpSpPr>
          <a:xfrm>
            <a:off x="8169639" y="2321960"/>
            <a:ext cx="70206" cy="101191"/>
            <a:chOff x="5083925" y="2066350"/>
            <a:chExt cx="28825" cy="41550"/>
          </a:xfrm>
        </p:grpSpPr>
        <p:sp>
          <p:nvSpPr>
            <p:cNvPr id="3821" name="Google Shape;3821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22" name="Google Shape;3822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23" name="Google Shape;3823;p70"/>
          <p:cNvGrpSpPr/>
          <p:nvPr/>
        </p:nvGrpSpPr>
        <p:grpSpPr>
          <a:xfrm>
            <a:off x="7201193" y="2337607"/>
            <a:ext cx="181026" cy="69896"/>
            <a:chOff x="4659775" y="2072775"/>
            <a:chExt cx="74325" cy="28700"/>
          </a:xfrm>
        </p:grpSpPr>
        <p:sp>
          <p:nvSpPr>
            <p:cNvPr id="3824" name="Google Shape;3824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25" name="Google Shape;3825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26" name="Google Shape;3826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27" name="Google Shape;3827;p70"/>
          <p:cNvGrpSpPr/>
          <p:nvPr/>
        </p:nvGrpSpPr>
        <p:grpSpPr>
          <a:xfrm>
            <a:off x="8121049" y="2128172"/>
            <a:ext cx="167387" cy="89197"/>
            <a:chOff x="4662475" y="1976500"/>
            <a:chExt cx="68725" cy="36625"/>
          </a:xfrm>
        </p:grpSpPr>
        <p:sp>
          <p:nvSpPr>
            <p:cNvPr id="3828" name="Google Shape;3828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29" name="Google Shape;3829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30" name="Google Shape;3830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31" name="Google Shape;3831;p70"/>
          <p:cNvGrpSpPr/>
          <p:nvPr/>
        </p:nvGrpSpPr>
        <p:grpSpPr>
          <a:xfrm>
            <a:off x="7817954" y="2131612"/>
            <a:ext cx="166899" cy="82317"/>
            <a:chOff x="4920150" y="1977875"/>
            <a:chExt cx="68525" cy="33800"/>
          </a:xfrm>
        </p:grpSpPr>
        <p:sp>
          <p:nvSpPr>
            <p:cNvPr id="3832" name="Google Shape;3832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33" name="Google Shape;3833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34" name="Google Shape;3834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35" name="Google Shape;3835;p70"/>
          <p:cNvGrpSpPr/>
          <p:nvPr/>
        </p:nvGrpSpPr>
        <p:grpSpPr>
          <a:xfrm>
            <a:off x="7229111" y="2535530"/>
            <a:ext cx="125190" cy="127859"/>
            <a:chOff x="4676550" y="2160575"/>
            <a:chExt cx="51400" cy="52500"/>
          </a:xfrm>
        </p:grpSpPr>
        <p:sp>
          <p:nvSpPr>
            <p:cNvPr id="3836" name="Google Shape;3836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37" name="Google Shape;3837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38" name="Google Shape;3838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39" name="Google Shape;3839;p70"/>
          <p:cNvGrpSpPr/>
          <p:nvPr/>
        </p:nvGrpSpPr>
        <p:grpSpPr>
          <a:xfrm>
            <a:off x="7526369" y="2542562"/>
            <a:ext cx="145405" cy="113794"/>
            <a:chOff x="4768325" y="2163475"/>
            <a:chExt cx="59700" cy="46725"/>
          </a:xfrm>
        </p:grpSpPr>
        <p:sp>
          <p:nvSpPr>
            <p:cNvPr id="3840" name="Google Shape;3840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41" name="Google Shape;3841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3842" name="Google Shape;3842;p70"/>
          <p:cNvSpPr/>
          <p:nvPr/>
        </p:nvSpPr>
        <p:spPr>
          <a:xfrm>
            <a:off x="7858324" y="2534069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43" name="Google Shape;3843;p70"/>
          <p:cNvSpPr/>
          <p:nvPr/>
        </p:nvSpPr>
        <p:spPr>
          <a:xfrm>
            <a:off x="8130700" y="3541154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44" name="Google Shape;3844;p70"/>
          <p:cNvSpPr/>
          <p:nvPr/>
        </p:nvSpPr>
        <p:spPr>
          <a:xfrm>
            <a:off x="7232156" y="2769375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45" name="Google Shape;3845;p70"/>
          <p:cNvSpPr/>
          <p:nvPr/>
        </p:nvSpPr>
        <p:spPr>
          <a:xfrm>
            <a:off x="7200127" y="3556984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46" name="Google Shape;3846;p70"/>
          <p:cNvSpPr/>
          <p:nvPr/>
        </p:nvSpPr>
        <p:spPr>
          <a:xfrm>
            <a:off x="7217451" y="3038628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47" name="Google Shape;3847;p70"/>
          <p:cNvSpPr/>
          <p:nvPr/>
        </p:nvSpPr>
        <p:spPr>
          <a:xfrm>
            <a:off x="7851200" y="3020545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3848" name="Google Shape;3848;p70"/>
          <p:cNvGrpSpPr/>
          <p:nvPr/>
        </p:nvGrpSpPr>
        <p:grpSpPr>
          <a:xfrm>
            <a:off x="7542687" y="2797656"/>
            <a:ext cx="112768" cy="106853"/>
            <a:chOff x="4768575" y="2253950"/>
            <a:chExt cx="46300" cy="43875"/>
          </a:xfrm>
        </p:grpSpPr>
        <p:sp>
          <p:nvSpPr>
            <p:cNvPr id="3849" name="Google Shape;3849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50" name="Google Shape;3850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51" name="Google Shape;3851;p70"/>
          <p:cNvGrpSpPr/>
          <p:nvPr/>
        </p:nvGrpSpPr>
        <p:grpSpPr>
          <a:xfrm>
            <a:off x="7842310" y="3286682"/>
            <a:ext cx="118187" cy="146246"/>
            <a:chOff x="4960900" y="2433225"/>
            <a:chExt cx="48525" cy="60050"/>
          </a:xfrm>
        </p:grpSpPr>
        <p:sp>
          <p:nvSpPr>
            <p:cNvPr id="3852" name="Google Shape;3852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53" name="Google Shape;3853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54" name="Google Shape;3854;p70"/>
          <p:cNvGrpSpPr/>
          <p:nvPr/>
        </p:nvGrpSpPr>
        <p:grpSpPr>
          <a:xfrm>
            <a:off x="7530875" y="3550743"/>
            <a:ext cx="136394" cy="143810"/>
            <a:chOff x="4854075" y="2527625"/>
            <a:chExt cx="56000" cy="59050"/>
          </a:xfrm>
        </p:grpSpPr>
        <p:sp>
          <p:nvSpPr>
            <p:cNvPr id="3855" name="Google Shape;3855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56" name="Google Shape;3856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3857" name="Google Shape;3857;p70"/>
          <p:cNvSpPr/>
          <p:nvPr/>
        </p:nvSpPr>
        <p:spPr>
          <a:xfrm>
            <a:off x="7546128" y="3293471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58" name="Google Shape;3858;p70"/>
          <p:cNvSpPr/>
          <p:nvPr/>
        </p:nvSpPr>
        <p:spPr>
          <a:xfrm>
            <a:off x="8124794" y="2533125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59" name="Google Shape;3859;p70"/>
          <p:cNvSpPr/>
          <p:nvPr/>
        </p:nvSpPr>
        <p:spPr>
          <a:xfrm>
            <a:off x="7224057" y="3293471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3860" name="Google Shape;3860;p70"/>
          <p:cNvGrpSpPr/>
          <p:nvPr/>
        </p:nvGrpSpPr>
        <p:grpSpPr>
          <a:xfrm>
            <a:off x="8155086" y="3014487"/>
            <a:ext cx="99312" cy="160797"/>
            <a:chOff x="5059700" y="2334775"/>
            <a:chExt cx="40775" cy="66025"/>
          </a:xfrm>
        </p:grpSpPr>
        <p:sp>
          <p:nvSpPr>
            <p:cNvPr id="3861" name="Google Shape;3861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62" name="Google Shape;3862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63" name="Google Shape;3863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64" name="Google Shape;3864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65" name="Google Shape;3865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66" name="Google Shape;3866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67" name="Google Shape;3867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68" name="Google Shape;3868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69" name="Google Shape;3869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70" name="Google Shape;3870;p70"/>
          <p:cNvGrpSpPr/>
          <p:nvPr/>
        </p:nvGrpSpPr>
        <p:grpSpPr>
          <a:xfrm>
            <a:off x="8112250" y="3279619"/>
            <a:ext cx="184984" cy="160371"/>
            <a:chOff x="5037700" y="2430325"/>
            <a:chExt cx="75950" cy="65850"/>
          </a:xfrm>
        </p:grpSpPr>
        <p:sp>
          <p:nvSpPr>
            <p:cNvPr id="3871" name="Google Shape;3871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72" name="Google Shape;3872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73" name="Google Shape;3873;p70"/>
          <p:cNvGrpSpPr/>
          <p:nvPr/>
        </p:nvGrpSpPr>
        <p:grpSpPr>
          <a:xfrm>
            <a:off x="7531756" y="3046071"/>
            <a:ext cx="173014" cy="97629"/>
            <a:chOff x="4756975" y="2341800"/>
            <a:chExt cx="91975" cy="51925"/>
          </a:xfrm>
        </p:grpSpPr>
        <p:sp>
          <p:nvSpPr>
            <p:cNvPr id="3874" name="Google Shape;3874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75" name="Google Shape;3875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76" name="Google Shape;3876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77" name="Google Shape;3877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78" name="Google Shape;3878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79" name="Google Shape;3879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0" name="Google Shape;3880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1" name="Google Shape;3881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2" name="Google Shape;3882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3" name="Google Shape;3883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4" name="Google Shape;3884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5" name="Google Shape;3885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6" name="Google Shape;3886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7" name="Google Shape;3887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8" name="Google Shape;3888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9" name="Google Shape;3889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90" name="Google Shape;3890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91" name="Google Shape;3891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92" name="Google Shape;3892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93" name="Google Shape;3893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894" name="Google Shape;3894;p70"/>
          <p:cNvGrpSpPr/>
          <p:nvPr/>
        </p:nvGrpSpPr>
        <p:grpSpPr>
          <a:xfrm>
            <a:off x="7798693" y="3534768"/>
            <a:ext cx="212497" cy="175761"/>
            <a:chOff x="4943575" y="2516350"/>
            <a:chExt cx="98675" cy="81700"/>
          </a:xfrm>
        </p:grpSpPr>
        <p:sp>
          <p:nvSpPr>
            <p:cNvPr id="3895" name="Google Shape;3895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96" name="Google Shape;3896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97" name="Google Shape;3897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98" name="Google Shape;3898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99" name="Google Shape;3899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0" name="Google Shape;3900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1" name="Google Shape;3901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2" name="Google Shape;3902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3" name="Google Shape;3903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4" name="Google Shape;3904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5" name="Google Shape;3905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6" name="Google Shape;3906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7" name="Google Shape;3907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8" name="Google Shape;3908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9" name="Google Shape;3909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0" name="Google Shape;3910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1" name="Google Shape;3911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2" name="Google Shape;3912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3" name="Google Shape;3913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4" name="Google Shape;3914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5" name="Google Shape;3915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6" name="Google Shape;3916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7" name="Google Shape;3917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8" name="Google Shape;3918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9" name="Google Shape;3919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0" name="Google Shape;3920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1" name="Google Shape;3921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2" name="Google Shape;3922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3" name="Google Shape;3923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4" name="Google Shape;3924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5" name="Google Shape;3925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6" name="Google Shape;3926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7" name="Google Shape;3927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8" name="Google Shape;3928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9" name="Google Shape;3929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0" name="Google Shape;3930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1" name="Google Shape;3931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2" name="Google Shape;3932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3" name="Google Shape;3933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4" name="Google Shape;3934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5" name="Google Shape;3935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6" name="Google Shape;3936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7" name="Google Shape;3937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8" name="Google Shape;3938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9" name="Google Shape;3939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0" name="Google Shape;3940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1" name="Google Shape;3941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2" name="Google Shape;3942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3" name="Google Shape;3943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4" name="Google Shape;3944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5" name="Google Shape;3945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6" name="Google Shape;3946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7" name="Google Shape;3947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8" name="Google Shape;3948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9" name="Google Shape;3949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0" name="Google Shape;3950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1" name="Google Shape;3951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2" name="Google Shape;3952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3" name="Google Shape;3953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4" name="Google Shape;3954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5" name="Google Shape;3955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6" name="Google Shape;3956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7" name="Google Shape;3957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8" name="Google Shape;3958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9" name="Google Shape;3959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0" name="Google Shape;3960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1" name="Google Shape;3961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2" name="Google Shape;3962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3" name="Google Shape;3963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4" name="Google Shape;3964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5" name="Google Shape;3965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6" name="Google Shape;3966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7" name="Google Shape;3967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8" name="Google Shape;3968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9" name="Google Shape;3969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70" name="Google Shape;3970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71" name="Google Shape;3971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72" name="Google Shape;3972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973" name="Google Shape;3973;p70"/>
          <p:cNvGrpSpPr/>
          <p:nvPr/>
        </p:nvGrpSpPr>
        <p:grpSpPr>
          <a:xfrm>
            <a:off x="2056754" y="2761011"/>
            <a:ext cx="965351" cy="134611"/>
            <a:chOff x="4411970" y="2962952"/>
            <a:chExt cx="706544" cy="104212"/>
          </a:xfrm>
        </p:grpSpPr>
        <p:sp>
          <p:nvSpPr>
            <p:cNvPr id="3974" name="Google Shape;3974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75" name="Google Shape;3975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76" name="Google Shape;3976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77" name="Google Shape;3977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978" name="Google Shape;3978;p70"/>
          <p:cNvGrpSpPr/>
          <p:nvPr/>
        </p:nvGrpSpPr>
        <p:grpSpPr>
          <a:xfrm>
            <a:off x="2056754" y="2349925"/>
            <a:ext cx="960158" cy="289172"/>
            <a:chOff x="4411970" y="2726085"/>
            <a:chExt cx="643107" cy="193659"/>
          </a:xfrm>
        </p:grpSpPr>
        <p:sp>
          <p:nvSpPr>
            <p:cNvPr id="3979" name="Google Shape;3979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80" name="Google Shape;3980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81" name="Google Shape;3981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982" name="Google Shape;3982;p70"/>
          <p:cNvGrpSpPr/>
          <p:nvPr/>
        </p:nvGrpSpPr>
        <p:grpSpPr>
          <a:xfrm>
            <a:off x="1059646" y="2616035"/>
            <a:ext cx="833173" cy="259209"/>
            <a:chOff x="4411970" y="4340222"/>
            <a:chExt cx="779467" cy="242683"/>
          </a:xfrm>
        </p:grpSpPr>
        <p:sp>
          <p:nvSpPr>
            <p:cNvPr id="3983" name="Google Shape;3983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84" name="Google Shape;3984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85" name="Google Shape;3985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986" name="Google Shape;3986;p70"/>
          <p:cNvGrpSpPr/>
          <p:nvPr/>
        </p:nvGrpSpPr>
        <p:grpSpPr>
          <a:xfrm>
            <a:off x="2056754" y="2011781"/>
            <a:ext cx="965160" cy="216230"/>
            <a:chOff x="4411970" y="2468674"/>
            <a:chExt cx="747317" cy="167425"/>
          </a:xfrm>
        </p:grpSpPr>
        <p:sp>
          <p:nvSpPr>
            <p:cNvPr id="3987" name="Google Shape;3987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88" name="Google Shape;3988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989" name="Google Shape;3989;p70"/>
          <p:cNvGrpSpPr/>
          <p:nvPr/>
        </p:nvGrpSpPr>
        <p:grpSpPr>
          <a:xfrm>
            <a:off x="1055501" y="1916498"/>
            <a:ext cx="810451" cy="319148"/>
            <a:chOff x="4411970" y="3686602"/>
            <a:chExt cx="797845" cy="314215"/>
          </a:xfrm>
        </p:grpSpPr>
        <p:sp>
          <p:nvSpPr>
            <p:cNvPr id="3990" name="Google Shape;3990;p70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91" name="Google Shape;3991;p70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92" name="Google Shape;3992;p70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93" name="Google Shape;3993;p70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94" name="Google Shape;3994;p70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3995" name="Google Shape;3995;p70"/>
          <p:cNvSpPr/>
          <p:nvPr/>
        </p:nvSpPr>
        <p:spPr>
          <a:xfrm>
            <a:off x="1048350" y="2325085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3996" name="Google Shape;3996;p70"/>
          <p:cNvGrpSpPr/>
          <p:nvPr/>
        </p:nvGrpSpPr>
        <p:grpSpPr>
          <a:xfrm>
            <a:off x="1055598" y="1671022"/>
            <a:ext cx="1970333" cy="208784"/>
            <a:chOff x="6336019" y="3733725"/>
            <a:chExt cx="2566206" cy="351310"/>
          </a:xfrm>
        </p:grpSpPr>
        <p:sp>
          <p:nvSpPr>
            <p:cNvPr id="3997" name="Google Shape;3997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98" name="Google Shape;3998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99" name="Google Shape;3999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00" name="Google Shape;4000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001" name="Google Shape;4001;p70"/>
          <p:cNvGrpSpPr/>
          <p:nvPr/>
        </p:nvGrpSpPr>
        <p:grpSpPr>
          <a:xfrm>
            <a:off x="2056754" y="3278577"/>
            <a:ext cx="946551" cy="153200"/>
            <a:chOff x="4404545" y="3301592"/>
            <a:chExt cx="782403" cy="129272"/>
          </a:xfrm>
        </p:grpSpPr>
        <p:sp>
          <p:nvSpPr>
            <p:cNvPr id="4002" name="Google Shape;4002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03" name="Google Shape;4003;p70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004" name="Google Shape;4004;p70"/>
          <p:cNvGrpSpPr/>
          <p:nvPr/>
        </p:nvGrpSpPr>
        <p:grpSpPr>
          <a:xfrm>
            <a:off x="2056754" y="3017536"/>
            <a:ext cx="962257" cy="139127"/>
            <a:chOff x="4411970" y="3131459"/>
            <a:chExt cx="710520" cy="117397"/>
          </a:xfrm>
        </p:grpSpPr>
        <p:sp>
          <p:nvSpPr>
            <p:cNvPr id="4005" name="Google Shape;4005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06" name="Google Shape;4006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007" name="Google Shape;4007;p70" descr="Timeline background shape"/>
          <p:cNvSpPr/>
          <p:nvPr/>
        </p:nvSpPr>
        <p:spPr>
          <a:xfrm>
            <a:off x="2056754" y="3553691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008" name="Google Shape;4008;p70"/>
          <p:cNvGrpSpPr/>
          <p:nvPr/>
        </p:nvGrpSpPr>
        <p:grpSpPr>
          <a:xfrm>
            <a:off x="1056899" y="2952330"/>
            <a:ext cx="823838" cy="458988"/>
            <a:chOff x="4411970" y="1801825"/>
            <a:chExt cx="734586" cy="409262"/>
          </a:xfrm>
        </p:grpSpPr>
        <p:sp>
          <p:nvSpPr>
            <p:cNvPr id="4009" name="Google Shape;4009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10" name="Google Shape;4010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011" name="Google Shape;4011;p70"/>
          <p:cNvGrpSpPr/>
          <p:nvPr/>
        </p:nvGrpSpPr>
        <p:grpSpPr>
          <a:xfrm>
            <a:off x="1056899" y="3500756"/>
            <a:ext cx="856348" cy="212039"/>
            <a:chOff x="4411970" y="2233974"/>
            <a:chExt cx="763574" cy="189068"/>
          </a:xfrm>
        </p:grpSpPr>
        <p:sp>
          <p:nvSpPr>
            <p:cNvPr id="4012" name="Google Shape;4012;p70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13" name="Google Shape;4013;p70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014" name="Google Shape;4014;p70"/>
          <p:cNvGrpSpPr/>
          <p:nvPr/>
        </p:nvGrpSpPr>
        <p:grpSpPr>
          <a:xfrm>
            <a:off x="3167095" y="1676092"/>
            <a:ext cx="511602" cy="511602"/>
            <a:chOff x="5681300" y="2527788"/>
            <a:chExt cx="805800" cy="805800"/>
          </a:xfrm>
        </p:grpSpPr>
        <p:sp>
          <p:nvSpPr>
            <p:cNvPr id="4015" name="Google Shape;4015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16" name="Google Shape;4016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017" name="Google Shape;4017;p70"/>
          <p:cNvGrpSpPr/>
          <p:nvPr/>
        </p:nvGrpSpPr>
        <p:grpSpPr>
          <a:xfrm>
            <a:off x="3164290" y="2442675"/>
            <a:ext cx="513021" cy="512935"/>
            <a:chOff x="4049800" y="640400"/>
            <a:chExt cx="858900" cy="858900"/>
          </a:xfrm>
        </p:grpSpPr>
        <p:sp>
          <p:nvSpPr>
            <p:cNvPr id="4018" name="Google Shape;4018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19" name="Google Shape;4019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020" name="Google Shape;4020;p70"/>
          <p:cNvGrpSpPr/>
          <p:nvPr/>
        </p:nvGrpSpPr>
        <p:grpSpPr>
          <a:xfrm>
            <a:off x="3081489" y="3094567"/>
            <a:ext cx="686489" cy="686585"/>
            <a:chOff x="5080188" y="927900"/>
            <a:chExt cx="961200" cy="961200"/>
          </a:xfrm>
        </p:grpSpPr>
        <p:sp>
          <p:nvSpPr>
            <p:cNvPr id="4021" name="Google Shape;4021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22" name="Google Shape;4022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23" name="Google Shape;4023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24" name="Google Shape;4024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25" name="Google Shape;4025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26" name="Google Shape;4026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27" name="Google Shape;4027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28" name="Google Shape;4028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029" name="Google Shape;4029;p70"/>
          <p:cNvGrpSpPr/>
          <p:nvPr/>
        </p:nvGrpSpPr>
        <p:grpSpPr>
          <a:xfrm>
            <a:off x="3864640" y="3187296"/>
            <a:ext cx="510373" cy="510937"/>
            <a:chOff x="7508249" y="1522825"/>
            <a:chExt cx="1326332" cy="1322987"/>
          </a:xfrm>
        </p:grpSpPr>
        <p:sp>
          <p:nvSpPr>
            <p:cNvPr id="4030" name="Google Shape;4030;p70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31" name="Google Shape;4031;p70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32" name="Google Shape;4032;p70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33" name="Google Shape;4033;p70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34" name="Google Shape;4034;p70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35" name="Google Shape;4035;p70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36" name="Google Shape;4036;p70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37" name="Google Shape;4037;p70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38" name="Google Shape;4038;p70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39" name="Google Shape;4039;p70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040" name="Google Shape;4040;p70"/>
          <p:cNvGrpSpPr/>
          <p:nvPr/>
        </p:nvGrpSpPr>
        <p:grpSpPr>
          <a:xfrm>
            <a:off x="4556233" y="3188701"/>
            <a:ext cx="492652" cy="503348"/>
            <a:chOff x="6039282" y="1042577"/>
            <a:chExt cx="734315" cy="731929"/>
          </a:xfrm>
        </p:grpSpPr>
        <p:sp>
          <p:nvSpPr>
            <p:cNvPr id="4041" name="Google Shape;4041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42" name="Google Shape;4042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43" name="Google Shape;4043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44" name="Google Shape;4044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45" name="Google Shape;4045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46" name="Google Shape;4046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47" name="Google Shape;4047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48" name="Google Shape;4048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49" name="Google Shape;4049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0" name="Google Shape;4050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1" name="Google Shape;4051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2" name="Google Shape;4052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3" name="Google Shape;4053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4" name="Google Shape;4054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5" name="Google Shape;4055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6" name="Google Shape;4056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7" name="Google Shape;4057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8" name="Google Shape;4058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9" name="Google Shape;4059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60" name="Google Shape;4060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61" name="Google Shape;4061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062" name="Google Shape;4062;p70"/>
          <p:cNvGrpSpPr/>
          <p:nvPr/>
        </p:nvGrpSpPr>
        <p:grpSpPr>
          <a:xfrm>
            <a:off x="5196647" y="1684742"/>
            <a:ext cx="483304" cy="504902"/>
            <a:chOff x="1825800" y="1651625"/>
            <a:chExt cx="568125" cy="591775"/>
          </a:xfrm>
        </p:grpSpPr>
        <p:sp>
          <p:nvSpPr>
            <p:cNvPr id="4063" name="Google Shape;4063;p70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64" name="Google Shape;4064;p70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65" name="Google Shape;4065;p70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66" name="Google Shape;4066;p70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67" name="Google Shape;4067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68" name="Google Shape;4068;p70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069" name="Google Shape;4069;p70"/>
          <p:cNvSpPr/>
          <p:nvPr/>
        </p:nvSpPr>
        <p:spPr>
          <a:xfrm>
            <a:off x="7814235" y="2763914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70" name="Google Shape;4070;p70"/>
          <p:cNvSpPr/>
          <p:nvPr/>
        </p:nvSpPr>
        <p:spPr>
          <a:xfrm>
            <a:off x="8130492" y="2792733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71" name="Google Shape;4071;p70"/>
          <p:cNvSpPr/>
          <p:nvPr/>
        </p:nvSpPr>
        <p:spPr>
          <a:xfrm>
            <a:off x="7232606" y="2113670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72" name="Google Shape;4072;p70"/>
          <p:cNvSpPr/>
          <p:nvPr/>
        </p:nvSpPr>
        <p:spPr>
          <a:xfrm flipH="1">
            <a:off x="7539972" y="2113670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8" name="Google Shape;1479;p65"/>
          <p:cNvSpPr txBox="1">
            <a:spLocks noGrp="1"/>
          </p:cNvSpPr>
          <p:nvPr>
            <p:ph type="title"/>
          </p:nvPr>
        </p:nvSpPr>
        <p:spPr>
          <a:xfrm>
            <a:off x="1037487" y="71354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طرح ها و آیکون های متنوع با قابلیت تغییر سایز و رنگ</a:t>
            </a:r>
            <a:endParaRPr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2371405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9" name="Google Shape;4079;p71"/>
          <p:cNvGrpSpPr/>
          <p:nvPr/>
        </p:nvGrpSpPr>
        <p:grpSpPr>
          <a:xfrm>
            <a:off x="722058" y="957091"/>
            <a:ext cx="2492868" cy="1379876"/>
            <a:chOff x="2654821" y="2311071"/>
            <a:chExt cx="2279715" cy="1262120"/>
          </a:xfrm>
        </p:grpSpPr>
        <p:grpSp>
          <p:nvGrpSpPr>
            <p:cNvPr id="4080" name="Google Shape;4080;p71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4081" name="Google Shape;4081;p71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082" name="Google Shape;4082;p71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083" name="Google Shape;4083;p71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4084" name="Google Shape;4084;p71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4085" name="Google Shape;4085;p71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086" name="Google Shape;4086;p71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4087" name="Google Shape;4087;p71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4088" name="Google Shape;4088;p71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4089" name="Google Shape;4089;p71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4090" name="Google Shape;4090;p71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4091" name="Google Shape;4091;p71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grpSp>
          <p:nvGrpSpPr>
            <p:cNvPr id="4092" name="Google Shape;4092;p71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4093" name="Google Shape;4093;p71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094" name="Google Shape;4094;p71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095" name="Google Shape;4095;p71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4096" name="Google Shape;4096;p71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097" name="Google Shape;4097;p71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98" name="Google Shape;4098;p71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99" name="Google Shape;4099;p71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00" name="Google Shape;4100;p71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01" name="Google Shape;4101;p71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102" name="Google Shape;4102;p71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4103" name="Google Shape;4103;p71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04" name="Google Shape;4104;p71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105" name="Google Shape;4105;p71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4106" name="Google Shape;4106;p71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07" name="Google Shape;4107;p71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108" name="Google Shape;4108;p71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109" name="Google Shape;4109;p71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4110" name="Google Shape;4110;p71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11" name="Google Shape;4111;p71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112" name="Google Shape;4112;p71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4113" name="Google Shape;4113;p71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114" name="Google Shape;4114;p71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115" name="Google Shape;4115;p71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4116" name="Google Shape;4116;p71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4117" name="Google Shape;4117;p71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118" name="Google Shape;4118;p71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4119" name="Google Shape;4119;p71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grpSp>
          <p:nvGrpSpPr>
            <p:cNvPr id="4120" name="Google Shape;4120;p71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4121" name="Google Shape;4121;p71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122" name="Google Shape;4122;p71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4123" name="Google Shape;4123;p71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4124" name="Google Shape;4124;p71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125" name="Google Shape;4125;p71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126" name="Google Shape;4126;p71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4127" name="Google Shape;4127;p71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128" name="Google Shape;4128;p71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4129" name="Google Shape;4129;p71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grpSp>
          <p:nvGrpSpPr>
            <p:cNvPr id="4132" name="Google Shape;4132;p71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4133" name="Google Shape;4133;p71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34" name="Google Shape;4134;p71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35" name="Google Shape;4135;p71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36" name="Google Shape;4136;p71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37" name="Google Shape;4137;p71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38" name="Google Shape;4138;p71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39" name="Google Shape;4139;p71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40" name="Google Shape;4140;p71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41" name="Google Shape;4141;p71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42" name="Google Shape;4142;p71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43" name="Google Shape;4143;p71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44" name="Google Shape;4144;p71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45" name="Google Shape;4145;p71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46" name="Google Shape;4146;p71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47" name="Google Shape;4147;p71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48" name="Google Shape;4148;p71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4149" name="Google Shape;4149;p71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6CBC2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171" name="Google Shape;4171;p71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4172" name="Google Shape;4172;p71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73" name="Google Shape;4173;p71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4174" name="Google Shape;4174;p71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175" name="Google Shape;4175;p71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4176" name="Google Shape;4176;p71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77" name="Google Shape;4177;p71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78" name="Google Shape;4178;p71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79" name="Google Shape;4179;p71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4180" name="Google Shape;4180;p71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187" name="Google Shape;4187;p71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4188" name="Google Shape;4188;p71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89" name="Google Shape;4189;p71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90" name="Google Shape;4190;p71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91" name="Google Shape;4191;p71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4192" name="Google Shape;4192;p71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221" name="Google Shape;4221;p71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4222" name="Google Shape;4222;p71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23" name="Google Shape;4223;p71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4224" name="Google Shape;4224;p71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225" name="Google Shape;4225;p71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4226" name="Google Shape;4226;p71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>
                  <a:solidFill>
                    <a:srgbClr val="A6CBC2"/>
                  </a:solidFill>
                </a:endParaRPr>
              </a:p>
            </p:txBody>
          </p:sp>
          <p:sp>
            <p:nvSpPr>
              <p:cNvPr id="4227" name="Google Shape;4227;p71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228" name="Google Shape;4228;p71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4229" name="Google Shape;4229;p71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30" name="Google Shape;4230;p71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4231" name="Google Shape;4231;p71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239" name="Google Shape;4239;p71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4240" name="Google Shape;4240;p71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41" name="Google Shape;4241;p71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42" name="Google Shape;4242;p71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43" name="Google Shape;4243;p71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4244" name="Google Shape;4244;p71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252" name="Google Shape;4252;p71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4253" name="Google Shape;4253;p71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54" name="Google Shape;4254;p71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55" name="Google Shape;4255;p71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56" name="Google Shape;4256;p71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4257" name="Google Shape;4257;p71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299" name="Google Shape;4299;p71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4300" name="Google Shape;4300;p71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301" name="Google Shape;4301;p71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4302" name="Google Shape;4302;p71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6CBC2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6CBC2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337" name="Google Shape;4337;p71"/>
          <p:cNvGrpSpPr/>
          <p:nvPr/>
        </p:nvGrpSpPr>
        <p:grpSpPr>
          <a:xfrm>
            <a:off x="719115" y="2852867"/>
            <a:ext cx="2622876" cy="1333540"/>
            <a:chOff x="238125" y="1038125"/>
            <a:chExt cx="7146800" cy="3633625"/>
          </a:xfrm>
        </p:grpSpPr>
        <p:sp>
          <p:nvSpPr>
            <p:cNvPr id="4338" name="Google Shape;4338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5910" name="Google Shape;5910;p71"/>
          <p:cNvGrpSpPr/>
          <p:nvPr/>
        </p:nvGrpSpPr>
        <p:grpSpPr>
          <a:xfrm>
            <a:off x="5834043" y="994977"/>
            <a:ext cx="2590840" cy="1380235"/>
            <a:chOff x="233350" y="949250"/>
            <a:chExt cx="7137300" cy="3802300"/>
          </a:xfrm>
        </p:grpSpPr>
        <p:sp>
          <p:nvSpPr>
            <p:cNvPr id="5911" name="Google Shape;5911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5962" name="Google Shape;5962;p71"/>
          <p:cNvGrpSpPr/>
          <p:nvPr/>
        </p:nvGrpSpPr>
        <p:grpSpPr>
          <a:xfrm>
            <a:off x="7648472" y="3039750"/>
            <a:ext cx="104231" cy="320340"/>
            <a:chOff x="7564426" y="3224343"/>
            <a:chExt cx="119985" cy="368801"/>
          </a:xfrm>
        </p:grpSpPr>
        <p:sp>
          <p:nvSpPr>
            <p:cNvPr id="5963" name="Google Shape;5963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5965" name="Google Shape;5965;p71"/>
          <p:cNvGrpSpPr/>
          <p:nvPr/>
        </p:nvGrpSpPr>
        <p:grpSpPr>
          <a:xfrm>
            <a:off x="7347961" y="3033852"/>
            <a:ext cx="189489" cy="332132"/>
            <a:chOff x="8370831" y="3202002"/>
            <a:chExt cx="218129" cy="382376"/>
          </a:xfrm>
        </p:grpSpPr>
        <p:sp>
          <p:nvSpPr>
            <p:cNvPr id="5966" name="Google Shape;5966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5968" name="Google Shape;5968;p71"/>
          <p:cNvGrpSpPr/>
          <p:nvPr/>
        </p:nvGrpSpPr>
        <p:grpSpPr>
          <a:xfrm>
            <a:off x="8071350" y="3444984"/>
            <a:ext cx="309429" cy="267000"/>
            <a:chOff x="6742064" y="3750480"/>
            <a:chExt cx="399315" cy="344560"/>
          </a:xfrm>
        </p:grpSpPr>
        <p:sp>
          <p:nvSpPr>
            <p:cNvPr id="5969" name="Google Shape;5969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5971" name="Google Shape;5971;p71"/>
          <p:cNvGrpSpPr/>
          <p:nvPr/>
        </p:nvGrpSpPr>
        <p:grpSpPr>
          <a:xfrm>
            <a:off x="7610369" y="3796031"/>
            <a:ext cx="180437" cy="281608"/>
            <a:chOff x="7248525" y="3739696"/>
            <a:chExt cx="230531" cy="359790"/>
          </a:xfrm>
        </p:grpSpPr>
        <p:sp>
          <p:nvSpPr>
            <p:cNvPr id="5972" name="Google Shape;5972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5974" name="Google Shape;5974;p71"/>
          <p:cNvGrpSpPr/>
          <p:nvPr/>
        </p:nvGrpSpPr>
        <p:grpSpPr>
          <a:xfrm>
            <a:off x="7856288" y="3439255"/>
            <a:ext cx="162896" cy="278710"/>
            <a:chOff x="7601242" y="3729267"/>
            <a:chExt cx="222566" cy="380803"/>
          </a:xfrm>
        </p:grpSpPr>
        <p:sp>
          <p:nvSpPr>
            <p:cNvPr id="5975" name="Google Shape;5975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977" name="Google Shape;5977;p71"/>
          <p:cNvSpPr/>
          <p:nvPr/>
        </p:nvSpPr>
        <p:spPr>
          <a:xfrm>
            <a:off x="7822314" y="3051612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5978" name="Google Shape;5978;p71"/>
          <p:cNvGrpSpPr/>
          <p:nvPr/>
        </p:nvGrpSpPr>
        <p:grpSpPr>
          <a:xfrm>
            <a:off x="7345934" y="3440396"/>
            <a:ext cx="193543" cy="275990"/>
            <a:chOff x="8304647" y="3738687"/>
            <a:chExt cx="225076" cy="320956"/>
          </a:xfrm>
        </p:grpSpPr>
        <p:sp>
          <p:nvSpPr>
            <p:cNvPr id="5979" name="Google Shape;5979;p71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5982" name="Google Shape;5982;p71"/>
          <p:cNvGrpSpPr/>
          <p:nvPr/>
        </p:nvGrpSpPr>
        <p:grpSpPr>
          <a:xfrm>
            <a:off x="7618426" y="3440396"/>
            <a:ext cx="178492" cy="275990"/>
            <a:chOff x="8615101" y="3738687"/>
            <a:chExt cx="207573" cy="320956"/>
          </a:xfrm>
        </p:grpSpPr>
        <p:sp>
          <p:nvSpPr>
            <p:cNvPr id="5983" name="Google Shape;5983;p71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986" name="Google Shape;5986;p71"/>
          <p:cNvSpPr/>
          <p:nvPr/>
        </p:nvSpPr>
        <p:spPr>
          <a:xfrm>
            <a:off x="8114866" y="3030279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5987" name="Google Shape;5987;p71"/>
          <p:cNvGrpSpPr/>
          <p:nvPr/>
        </p:nvGrpSpPr>
        <p:grpSpPr>
          <a:xfrm>
            <a:off x="6013131" y="3561884"/>
            <a:ext cx="557670" cy="511283"/>
            <a:chOff x="6015419" y="3716859"/>
            <a:chExt cx="557671" cy="511283"/>
          </a:xfrm>
        </p:grpSpPr>
        <p:sp>
          <p:nvSpPr>
            <p:cNvPr id="5988" name="Google Shape;5988;p71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5989" name="Google Shape;5989;p71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5990" name="Google Shape;5990;p71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1" name="Google Shape;5991;p71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2" name="Google Shape;5992;p71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3" name="Google Shape;5993;p71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4" name="Google Shape;5994;p71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5" name="Google Shape;5995;p71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6" name="Google Shape;5996;p71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7" name="Google Shape;5997;p71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8" name="Google Shape;5998;p71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9" name="Google Shape;5999;p71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000" name="Google Shape;6000;p71"/>
          <p:cNvGrpSpPr/>
          <p:nvPr/>
        </p:nvGrpSpPr>
        <p:grpSpPr>
          <a:xfrm>
            <a:off x="6642016" y="2918653"/>
            <a:ext cx="576302" cy="511871"/>
            <a:chOff x="6644304" y="3073628"/>
            <a:chExt cx="576302" cy="511871"/>
          </a:xfrm>
        </p:grpSpPr>
        <p:sp>
          <p:nvSpPr>
            <p:cNvPr id="6001" name="Google Shape;6001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6002" name="Google Shape;6002;p71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6003" name="Google Shape;6003;p71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04" name="Google Shape;6004;p71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05" name="Google Shape;6005;p71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06" name="Google Shape;6006;p71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07" name="Google Shape;6007;p71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6008" name="Google Shape;6008;p71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6011" name="Google Shape;6011;p71"/>
          <p:cNvSpPr/>
          <p:nvPr/>
        </p:nvSpPr>
        <p:spPr>
          <a:xfrm>
            <a:off x="6986051" y="2935281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6012" name="Google Shape;6012;p71"/>
          <p:cNvGrpSpPr/>
          <p:nvPr/>
        </p:nvGrpSpPr>
        <p:grpSpPr>
          <a:xfrm>
            <a:off x="6649867" y="3561648"/>
            <a:ext cx="560631" cy="511352"/>
            <a:chOff x="6652154" y="3716623"/>
            <a:chExt cx="560631" cy="511352"/>
          </a:xfrm>
        </p:grpSpPr>
        <p:sp>
          <p:nvSpPr>
            <p:cNvPr id="6013" name="Google Shape;6013;p71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6014" name="Google Shape;6014;p71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6015" name="Google Shape;6015;p71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16" name="Google Shape;6016;p71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17" name="Google Shape;6017;p71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18" name="Google Shape;6018;p71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19" name="Google Shape;6019;p71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20" name="Google Shape;6020;p71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21" name="Google Shape;6021;p71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22" name="Google Shape;6022;p71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23" name="Google Shape;6023;p71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24" name="Google Shape;6024;p71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25" name="Google Shape;6025;p71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26" name="Google Shape;6026;p71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27" name="Google Shape;6027;p71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028" name="Google Shape;6028;p71"/>
          <p:cNvGrpSpPr/>
          <p:nvPr/>
        </p:nvGrpSpPr>
        <p:grpSpPr>
          <a:xfrm>
            <a:off x="7843958" y="3843056"/>
            <a:ext cx="187557" cy="187557"/>
            <a:chOff x="8565775" y="671075"/>
            <a:chExt cx="441000" cy="441000"/>
          </a:xfrm>
        </p:grpSpPr>
        <p:sp>
          <p:nvSpPr>
            <p:cNvPr id="6029" name="Google Shape;6029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6031" name="Google Shape;6031;p71"/>
          <p:cNvSpPr/>
          <p:nvPr/>
        </p:nvSpPr>
        <p:spPr>
          <a:xfrm>
            <a:off x="8145172" y="3838977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32" name="Google Shape;6032;p71"/>
          <p:cNvSpPr/>
          <p:nvPr/>
        </p:nvSpPr>
        <p:spPr>
          <a:xfrm flipH="1">
            <a:off x="7353411" y="3805432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6033" name="Google Shape;6033;p71"/>
          <p:cNvGrpSpPr/>
          <p:nvPr/>
        </p:nvGrpSpPr>
        <p:grpSpPr>
          <a:xfrm>
            <a:off x="5997813" y="2921275"/>
            <a:ext cx="587871" cy="512373"/>
            <a:chOff x="6000100" y="3076250"/>
            <a:chExt cx="587871" cy="512373"/>
          </a:xfrm>
        </p:grpSpPr>
        <p:sp>
          <p:nvSpPr>
            <p:cNvPr id="6034" name="Google Shape;6034;p71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6035" name="Google Shape;6035;p71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6036" name="Google Shape;6036;p71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37" name="Google Shape;6037;p71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38" name="Google Shape;6038;p71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39" name="Google Shape;6039;p71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40" name="Google Shape;6040;p71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41" name="Google Shape;6041;p71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42" name="Google Shape;6042;p71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043" name="Google Shape;6043;p71"/>
          <p:cNvGrpSpPr/>
          <p:nvPr/>
        </p:nvGrpSpPr>
        <p:grpSpPr>
          <a:xfrm>
            <a:off x="3369304" y="940638"/>
            <a:ext cx="2310381" cy="1488888"/>
            <a:chOff x="229225" y="549050"/>
            <a:chExt cx="7161750" cy="4615275"/>
          </a:xfrm>
        </p:grpSpPr>
        <p:sp>
          <p:nvSpPr>
            <p:cNvPr id="6044" name="Google Shape;6044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161" name="Google Shape;6161;p71"/>
          <p:cNvGrpSpPr/>
          <p:nvPr/>
        </p:nvGrpSpPr>
        <p:grpSpPr>
          <a:xfrm>
            <a:off x="3514722" y="2832485"/>
            <a:ext cx="2310282" cy="1374222"/>
            <a:chOff x="238125" y="732525"/>
            <a:chExt cx="7130500" cy="4241425"/>
          </a:xfrm>
        </p:grpSpPr>
        <p:sp>
          <p:nvSpPr>
            <p:cNvPr id="6162" name="Google Shape;6162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147884018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" name="Google Shape;898;p34"/>
          <p:cNvSpPr txBox="1">
            <a:spLocks noGrp="1"/>
          </p:cNvSpPr>
          <p:nvPr>
            <p:ph type="title"/>
          </p:nvPr>
        </p:nvSpPr>
        <p:spPr>
          <a:xfrm>
            <a:off x="4131493" y="2665600"/>
            <a:ext cx="3971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درباره شرکت ما</a:t>
            </a:r>
            <a:endParaRPr dirty="0"/>
          </a:p>
        </p:txBody>
      </p:sp>
      <p:sp>
        <p:nvSpPr>
          <p:cNvPr id="899" name="Google Shape;899;p34"/>
          <p:cNvSpPr txBox="1">
            <a:spLocks noGrp="1"/>
          </p:cNvSpPr>
          <p:nvPr>
            <p:ph type="title" idx="2"/>
          </p:nvPr>
        </p:nvSpPr>
        <p:spPr>
          <a:xfrm>
            <a:off x="5967175" y="1509570"/>
            <a:ext cx="2136000" cy="126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1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900" name="Google Shape;900;p34"/>
          <p:cNvSpPr txBox="1">
            <a:spLocks noGrp="1"/>
          </p:cNvSpPr>
          <p:nvPr>
            <p:ph type="subTitle" idx="1"/>
          </p:nvPr>
        </p:nvSpPr>
        <p:spPr>
          <a:xfrm>
            <a:off x="4131475" y="3507399"/>
            <a:ext cx="3971700" cy="5723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pic>
        <p:nvPicPr>
          <p:cNvPr id="901" name="Google Shape;901;p34"/>
          <p:cNvPicPr preferRelativeResize="0"/>
          <p:nvPr/>
        </p:nvPicPr>
        <p:blipFill rotWithShape="1">
          <a:blip r:embed="rId3">
            <a:alphaModFix/>
          </a:blip>
          <a:srcRect l="22001" r="22001"/>
          <a:stretch/>
        </p:blipFill>
        <p:spPr>
          <a:xfrm>
            <a:off x="801050" y="812700"/>
            <a:ext cx="2955000" cy="35181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902" name="Google Shape;902;p34"/>
          <p:cNvSpPr/>
          <p:nvPr/>
        </p:nvSpPr>
        <p:spPr>
          <a:xfrm rot="10800000" flipH="1">
            <a:off x="7855694" y="0"/>
            <a:ext cx="1288306" cy="1287644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4"/>
          <p:cNvSpPr/>
          <p:nvPr/>
        </p:nvSpPr>
        <p:spPr>
          <a:xfrm rot="10800000" flipH="1">
            <a:off x="7905254" y="631031"/>
            <a:ext cx="480500" cy="480500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4"/>
          <p:cNvSpPr/>
          <p:nvPr/>
        </p:nvSpPr>
        <p:spPr>
          <a:xfrm rot="10800000" flipH="1">
            <a:off x="7486175" y="463746"/>
            <a:ext cx="1063674" cy="1063128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5" name="Google Shape;905;p34"/>
          <p:cNvGrpSpPr/>
          <p:nvPr/>
        </p:nvGrpSpPr>
        <p:grpSpPr>
          <a:xfrm>
            <a:off x="443725" y="3991500"/>
            <a:ext cx="1321598" cy="738273"/>
            <a:chOff x="6455000" y="3870300"/>
            <a:chExt cx="1321598" cy="738273"/>
          </a:xfrm>
        </p:grpSpPr>
        <p:sp>
          <p:nvSpPr>
            <p:cNvPr id="906" name="Google Shape;906;p34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4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4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4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4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4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4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4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4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4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4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4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4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4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4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4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4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4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4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4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4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4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4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4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" name="Google Shape;930;p34"/>
          <p:cNvGrpSpPr/>
          <p:nvPr/>
        </p:nvGrpSpPr>
        <p:grpSpPr>
          <a:xfrm>
            <a:off x="502828" y="437586"/>
            <a:ext cx="1109658" cy="1115440"/>
            <a:chOff x="2994425" y="803150"/>
            <a:chExt cx="1041150" cy="1046575"/>
          </a:xfrm>
        </p:grpSpPr>
        <p:sp>
          <p:nvSpPr>
            <p:cNvPr id="931" name="Google Shape;931;p34"/>
            <p:cNvSpPr/>
            <p:nvPr/>
          </p:nvSpPr>
          <p:spPr>
            <a:xfrm>
              <a:off x="2994425" y="803150"/>
              <a:ext cx="1041150" cy="10875"/>
            </a:xfrm>
            <a:custGeom>
              <a:avLst/>
              <a:gdLst/>
              <a:ahLst/>
              <a:cxnLst/>
              <a:rect l="l" t="t" r="r" b="b"/>
              <a:pathLst>
                <a:path w="41646" h="435" extrusionOk="0">
                  <a:moveTo>
                    <a:pt x="0" y="0"/>
                  </a:moveTo>
                  <a:lnTo>
                    <a:pt x="0" y="434"/>
                  </a:lnTo>
                  <a:lnTo>
                    <a:pt x="41646" y="434"/>
                  </a:lnTo>
                  <a:lnTo>
                    <a:pt x="416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4"/>
            <p:cNvSpPr/>
            <p:nvPr/>
          </p:nvSpPr>
          <p:spPr>
            <a:xfrm>
              <a:off x="2994425" y="808575"/>
              <a:ext cx="10600" cy="1041150"/>
            </a:xfrm>
            <a:custGeom>
              <a:avLst/>
              <a:gdLst/>
              <a:ahLst/>
              <a:cxnLst/>
              <a:rect l="l" t="t" r="r" b="b"/>
              <a:pathLst>
                <a:path w="424" h="41646" extrusionOk="0">
                  <a:moveTo>
                    <a:pt x="0" y="0"/>
                  </a:moveTo>
                  <a:lnTo>
                    <a:pt x="0" y="41646"/>
                  </a:lnTo>
                  <a:lnTo>
                    <a:pt x="423" y="41646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33" name="Google Shape;933;p34"/>
          <p:cNvCxnSpPr/>
          <p:nvPr/>
        </p:nvCxnSpPr>
        <p:spPr>
          <a:xfrm rot="10800000">
            <a:off x="5922375" y="4495525"/>
            <a:ext cx="26760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34" name="Google Shape;934;p34"/>
          <p:cNvCxnSpPr/>
          <p:nvPr/>
        </p:nvCxnSpPr>
        <p:spPr>
          <a:xfrm rot="10800000">
            <a:off x="4695925" y="4670025"/>
            <a:ext cx="32868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0" name="Google Shape;6280;p72"/>
          <p:cNvGrpSpPr/>
          <p:nvPr/>
        </p:nvGrpSpPr>
        <p:grpSpPr>
          <a:xfrm>
            <a:off x="729274" y="969771"/>
            <a:ext cx="2507799" cy="206239"/>
            <a:chOff x="106648" y="895722"/>
            <a:chExt cx="4481413" cy="374300"/>
          </a:xfrm>
        </p:grpSpPr>
        <p:grpSp>
          <p:nvGrpSpPr>
            <p:cNvPr id="6281" name="Google Shape;6281;p72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6282" name="Google Shape;62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6283" name="Google Shape;62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284" name="Google Shape;62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85" name="Google Shape;62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grpSp>
          <p:nvGrpSpPr>
            <p:cNvPr id="6286" name="Google Shape;6286;p72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6287" name="Google Shape;6287;p72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6288" name="Google Shape;6288;p72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289" name="Google Shape;6289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90" name="Google Shape;6290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grpSp>
          <p:nvGrpSpPr>
            <p:cNvPr id="6291" name="Google Shape;6291;p72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6292" name="Google Shape;6292;p72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6293" name="Google Shape;6293;p72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294" name="Google Shape;6294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95" name="Google Shape;6295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grpSp>
          <p:nvGrpSpPr>
            <p:cNvPr id="6296" name="Google Shape;6296;p72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6297" name="Google Shape;6297;p72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6298" name="Google Shape;6298;p72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299" name="Google Shape;6299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300" name="Google Shape;6300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</p:grpSp>
      <p:grpSp>
        <p:nvGrpSpPr>
          <p:cNvPr id="6301" name="Google Shape;6301;p72"/>
          <p:cNvGrpSpPr/>
          <p:nvPr/>
        </p:nvGrpSpPr>
        <p:grpSpPr>
          <a:xfrm>
            <a:off x="2147036" y="3369142"/>
            <a:ext cx="1086701" cy="799429"/>
            <a:chOff x="2183288" y="3555572"/>
            <a:chExt cx="1136241" cy="835873"/>
          </a:xfrm>
        </p:grpSpPr>
        <p:sp>
          <p:nvSpPr>
            <p:cNvPr id="6302" name="Google Shape;6302;p72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6303" name="Google Shape;6303;p72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6304" name="Google Shape;6304;p72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05" name="Google Shape;6305;p72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06" name="Google Shape;6306;p72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07" name="Google Shape;6307;p72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08" name="Google Shape;6308;p72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09" name="Google Shape;6309;p72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6310" name="Google Shape;6310;p72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cxnSp>
          <p:nvCxnSpPr>
            <p:cNvPr id="6311" name="Google Shape;6311;p72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312" name="Google Shape;6312;p72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6313" name="Google Shape;6313;p72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314" name="Google Shape;6314;p72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315" name="Google Shape;6315;p72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6316" name="Google Shape;6316;p72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6317" name="Google Shape;6317;p72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6318" name="Google Shape;6318;p72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cxnSp>
          <p:nvCxnSpPr>
            <p:cNvPr id="6319" name="Google Shape;6319;p72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320" name="Google Shape;6320;p72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6321" name="Google Shape;6321;p72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cxnSp>
            <p:nvCxnSpPr>
              <p:cNvPr id="6322" name="Google Shape;6322;p72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6323" name="Google Shape;6323;p72"/>
          <p:cNvGrpSpPr/>
          <p:nvPr/>
        </p:nvGrpSpPr>
        <p:grpSpPr>
          <a:xfrm>
            <a:off x="3409981" y="1290142"/>
            <a:ext cx="1675870" cy="758251"/>
            <a:chOff x="3530532" y="1496185"/>
            <a:chExt cx="1562000" cy="706730"/>
          </a:xfrm>
        </p:grpSpPr>
        <p:cxnSp>
          <p:nvCxnSpPr>
            <p:cNvPr id="6324" name="Google Shape;6324;p72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6325" name="Google Shape;6325;p72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6326" name="Google Shape;6326;p72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6327" name="Google Shape;6327;p72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328" name="Google Shape;6328;p72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sp>
            <p:nvSpPr>
              <p:cNvPr id="6329" name="Google Shape;6329;p72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330" name="Google Shape;6330;p72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6331" name="Google Shape;6331;p72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6332" name="Google Shape;6332;p72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333" name="Google Shape;6333;p72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sp>
            <p:nvSpPr>
              <p:cNvPr id="6334" name="Google Shape;6334;p72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335" name="Google Shape;6335;p72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6336" name="Google Shape;6336;p72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6337" name="Google Shape;6337;p72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338" name="Google Shape;6338;p72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sp>
            <p:nvSpPr>
              <p:cNvPr id="6339" name="Google Shape;6339;p72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340" name="Google Shape;6340;p72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6341" name="Google Shape;6341;p72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6342" name="Google Shape;6342;p72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343" name="Google Shape;6343;p72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sp>
            <p:nvSpPr>
              <p:cNvPr id="6344" name="Google Shape;6344;p72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345" name="Google Shape;6345;p72"/>
          <p:cNvGrpSpPr/>
          <p:nvPr/>
        </p:nvGrpSpPr>
        <p:grpSpPr>
          <a:xfrm>
            <a:off x="3421841" y="2143768"/>
            <a:ext cx="1652173" cy="391517"/>
            <a:chOff x="3512551" y="2358270"/>
            <a:chExt cx="1597383" cy="378533"/>
          </a:xfrm>
        </p:grpSpPr>
        <p:cxnSp>
          <p:nvCxnSpPr>
            <p:cNvPr id="6346" name="Google Shape;6346;p72"/>
            <p:cNvCxnSpPr>
              <a:stCxn id="6347" idx="6"/>
              <a:endCxn id="6348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349" name="Google Shape;6349;p72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6350" name="Google Shape;6350;p72"/>
              <p:cNvCxnSpPr>
                <a:stCxn id="6351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347" name="Google Shape;6347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51" name="Google Shape;6351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352" name="Google Shape;6352;p72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6353" name="Google Shape;6353;p72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354" name="Google Shape;6354;p72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55" name="Google Shape;6355;p72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356" name="Google Shape;6356;p72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6357" name="Google Shape;6357;p72"/>
              <p:cNvCxnSpPr>
                <a:stCxn id="6358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359" name="Google Shape;6359;p72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58" name="Google Shape;6358;p72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360" name="Google Shape;6360;p72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6361" name="Google Shape;6361;p72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348" name="Google Shape;6348;p72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62" name="Google Shape;6362;p72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363" name="Google Shape;6363;p72"/>
          <p:cNvGrpSpPr/>
          <p:nvPr/>
        </p:nvGrpSpPr>
        <p:grpSpPr>
          <a:xfrm>
            <a:off x="6842649" y="979967"/>
            <a:ext cx="1581844" cy="732818"/>
            <a:chOff x="634175" y="2986275"/>
            <a:chExt cx="3147949" cy="1458344"/>
          </a:xfrm>
        </p:grpSpPr>
        <p:cxnSp>
          <p:nvCxnSpPr>
            <p:cNvPr id="6364" name="Google Shape;6364;p72"/>
            <p:cNvCxnSpPr>
              <a:stCxn id="6365" idx="4"/>
              <a:endCxn id="6366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7" name="Google Shape;6367;p72"/>
            <p:cNvCxnSpPr>
              <a:stCxn id="6366" idx="0"/>
              <a:endCxn id="6368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9" name="Google Shape;6369;p72"/>
            <p:cNvCxnSpPr>
              <a:stCxn id="6368" idx="4"/>
              <a:endCxn id="6370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71" name="Google Shape;6371;p72"/>
            <p:cNvCxnSpPr>
              <a:stCxn id="6370" idx="0"/>
              <a:endCxn id="6372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72" name="Google Shape;6372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 dirty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8" name="Google Shape;6368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 dirty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5" name="Google Shape;6365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 dirty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0" name="Google Shape;6370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 dirty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6" name="Google Shape;6366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 dirty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373" name="Google Shape;6373;p72"/>
          <p:cNvGrpSpPr/>
          <p:nvPr/>
        </p:nvGrpSpPr>
        <p:grpSpPr>
          <a:xfrm>
            <a:off x="3410364" y="2674277"/>
            <a:ext cx="1675128" cy="313674"/>
            <a:chOff x="998425" y="1182125"/>
            <a:chExt cx="1065400" cy="199500"/>
          </a:xfrm>
        </p:grpSpPr>
        <p:sp>
          <p:nvSpPr>
            <p:cNvPr id="6374" name="Google Shape;6374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75" name="Google Shape;6375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76" name="Google Shape;6376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77" name="Google Shape;6377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78" name="Google Shape;6378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379" name="Google Shape;6379;p72"/>
          <p:cNvGrpSpPr/>
          <p:nvPr/>
        </p:nvGrpSpPr>
        <p:grpSpPr>
          <a:xfrm>
            <a:off x="3410363" y="3630244"/>
            <a:ext cx="1675129" cy="525345"/>
            <a:chOff x="5194708" y="3484366"/>
            <a:chExt cx="3148148" cy="987304"/>
          </a:xfrm>
        </p:grpSpPr>
        <p:grpSp>
          <p:nvGrpSpPr>
            <p:cNvPr id="6380" name="Google Shape;6380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6381" name="Google Shape;6381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82" name="Google Shape;6382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83" name="Google Shape;6383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384" name="Google Shape;6384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6385" name="Google Shape;6385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86" name="Google Shape;6386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87" name="Google Shape;6387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388" name="Google Shape;6388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6389" name="Google Shape;6389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90" name="Google Shape;6390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91" name="Google Shape;6391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392" name="Google Shape;6392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6393" name="Google Shape;6393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94" name="Google Shape;6394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95" name="Google Shape;6395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396" name="Google Shape;6396;p72"/>
          <p:cNvGrpSpPr/>
          <p:nvPr/>
        </p:nvGrpSpPr>
        <p:grpSpPr>
          <a:xfrm>
            <a:off x="6844048" y="2276133"/>
            <a:ext cx="1579046" cy="522230"/>
            <a:chOff x="6853641" y="2534077"/>
            <a:chExt cx="1515545" cy="501229"/>
          </a:xfrm>
        </p:grpSpPr>
        <p:grpSp>
          <p:nvGrpSpPr>
            <p:cNvPr id="6397" name="Google Shape;6397;p72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6398" name="Google Shape;6398;p72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99" name="Google Shape;6399;p72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00" name="Google Shape;6400;p72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01" name="Google Shape;6401;p72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02" name="Google Shape;6402;p72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6403" name="Google Shape;6403;p72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04" name="Google Shape;6404;p72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05" name="Google Shape;6405;p72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06" name="Google Shape;6406;p72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07" name="Google Shape;6407;p72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408" name="Google Shape;6408;p72"/>
          <p:cNvGrpSpPr/>
          <p:nvPr/>
        </p:nvGrpSpPr>
        <p:grpSpPr>
          <a:xfrm>
            <a:off x="3438940" y="3151173"/>
            <a:ext cx="1617976" cy="346616"/>
            <a:chOff x="1808063" y="4294338"/>
            <a:chExt cx="3370782" cy="721817"/>
          </a:xfrm>
        </p:grpSpPr>
        <p:sp>
          <p:nvSpPr>
            <p:cNvPr id="6409" name="Google Shape;6409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10" name="Google Shape;6410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11" name="Google Shape;6411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12" name="Google Shape;6412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13" name="Google Shape;6413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14" name="Google Shape;6414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15" name="Google Shape;6415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16" name="Google Shape;6416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17" name="Google Shape;6417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18" name="Google Shape;6418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419" name="Google Shape;6419;p72"/>
          <p:cNvGrpSpPr/>
          <p:nvPr/>
        </p:nvGrpSpPr>
        <p:grpSpPr>
          <a:xfrm>
            <a:off x="5264936" y="3817923"/>
            <a:ext cx="1417067" cy="350605"/>
            <a:chOff x="4234950" y="2101012"/>
            <a:chExt cx="4219974" cy="1044090"/>
          </a:xfrm>
        </p:grpSpPr>
        <p:sp>
          <p:nvSpPr>
            <p:cNvPr id="6420" name="Google Shape;6420;p72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21" name="Google Shape;6421;p72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22" name="Google Shape;6422;p72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23" name="Google Shape;6423;p72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24" name="Google Shape;6424;p72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25" name="Google Shape;6425;p72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26" name="Google Shape;6426;p72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27" name="Google Shape;6427;p72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28" name="Google Shape;6428;p72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29" name="Google Shape;6429;p72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30" name="Google Shape;6430;p72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31" name="Google Shape;6431;p72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32" name="Google Shape;6432;p72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33" name="Google Shape;6433;p72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34" name="Google Shape;6434;p72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35" name="Google Shape;6435;p72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436" name="Google Shape;6436;p72"/>
          <p:cNvGrpSpPr/>
          <p:nvPr/>
        </p:nvGrpSpPr>
        <p:grpSpPr>
          <a:xfrm>
            <a:off x="6840408" y="1808681"/>
            <a:ext cx="1586327" cy="371557"/>
            <a:chOff x="1247650" y="2075423"/>
            <a:chExt cx="6648477" cy="1557238"/>
          </a:xfrm>
        </p:grpSpPr>
        <p:sp>
          <p:nvSpPr>
            <p:cNvPr id="6437" name="Google Shape;6437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38" name="Google Shape;6438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39" name="Google Shape;6439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40" name="Google Shape;6440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41" name="Google Shape;6441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42" name="Google Shape;6442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443" name="Google Shape;6443;p72"/>
          <p:cNvGrpSpPr/>
          <p:nvPr/>
        </p:nvGrpSpPr>
        <p:grpSpPr>
          <a:xfrm>
            <a:off x="5271678" y="961870"/>
            <a:ext cx="1415601" cy="1648533"/>
            <a:chOff x="1839112" y="2209163"/>
            <a:chExt cx="1918159" cy="2233784"/>
          </a:xfrm>
        </p:grpSpPr>
        <p:sp>
          <p:nvSpPr>
            <p:cNvPr id="6444" name="Google Shape;6444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45" name="Google Shape;6445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46" name="Google Shape;6446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cxnSp>
          <p:nvCxnSpPr>
            <p:cNvPr id="6447" name="Google Shape;6447;p72"/>
            <p:cNvCxnSpPr>
              <a:stCxn id="6444" idx="6"/>
              <a:endCxn id="6445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48" name="Google Shape;6448;p72"/>
            <p:cNvCxnSpPr>
              <a:stCxn id="6445" idx="4"/>
              <a:endCxn id="6449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0" name="Google Shape;6450;p72"/>
            <p:cNvCxnSpPr>
              <a:stCxn id="6449" idx="6"/>
              <a:endCxn id="6446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1" name="Google Shape;6451;p72"/>
            <p:cNvCxnSpPr>
              <a:stCxn id="6446" idx="4"/>
              <a:endCxn id="6452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449" name="Google Shape;6449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52" name="Google Shape;6452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53" name="Google Shape;6453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cxnSp>
          <p:nvCxnSpPr>
            <p:cNvPr id="6454" name="Google Shape;6454;p72"/>
            <p:cNvCxnSpPr>
              <a:endCxn id="6453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6455" name="Google Shape;6455;p72"/>
          <p:cNvGrpSpPr/>
          <p:nvPr/>
        </p:nvGrpSpPr>
        <p:grpSpPr>
          <a:xfrm>
            <a:off x="3428944" y="979954"/>
            <a:ext cx="1637968" cy="154942"/>
            <a:chOff x="238125" y="2506075"/>
            <a:chExt cx="7115411" cy="673075"/>
          </a:xfrm>
        </p:grpSpPr>
        <p:sp>
          <p:nvSpPr>
            <p:cNvPr id="6456" name="Google Shape;6456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57" name="Google Shape;6457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58" name="Google Shape;6458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59" name="Google Shape;6459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60" name="Google Shape;6460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461" name="Google Shape;6461;p72"/>
          <p:cNvGrpSpPr/>
          <p:nvPr/>
        </p:nvGrpSpPr>
        <p:grpSpPr>
          <a:xfrm>
            <a:off x="1969680" y="1294672"/>
            <a:ext cx="1262932" cy="785408"/>
            <a:chOff x="548861" y="389676"/>
            <a:chExt cx="3843371" cy="2390163"/>
          </a:xfrm>
        </p:grpSpPr>
        <p:cxnSp>
          <p:nvCxnSpPr>
            <p:cNvPr id="6462" name="Google Shape;6462;p72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63" name="Google Shape;6463;p72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64" name="Google Shape;6464;p72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65" name="Google Shape;6465;p72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66" name="Google Shape;6466;p72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467" name="Google Shape;6467;p72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cxnSp>
          <p:nvCxnSpPr>
            <p:cNvPr id="6468" name="Google Shape;6468;p72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469" name="Google Shape;6469;p72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70" name="Google Shape;6470;p72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71" name="Google Shape;6471;p72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72" name="Google Shape;6472;p72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73" name="Google Shape;6473;p72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74" name="Google Shape;6474;p72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475" name="Google Shape;6475;p72"/>
          <p:cNvGrpSpPr/>
          <p:nvPr/>
        </p:nvGrpSpPr>
        <p:grpSpPr>
          <a:xfrm>
            <a:off x="757812" y="2401550"/>
            <a:ext cx="1412054" cy="633562"/>
            <a:chOff x="1187400" y="2529299"/>
            <a:chExt cx="6769193" cy="2241903"/>
          </a:xfrm>
        </p:grpSpPr>
        <p:sp>
          <p:nvSpPr>
            <p:cNvPr id="6476" name="Google Shape;6476;p72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FFFF"/>
                </a:solidFill>
              </a:endParaRPr>
            </a:p>
          </p:txBody>
        </p:sp>
        <p:sp>
          <p:nvSpPr>
            <p:cNvPr id="6477" name="Google Shape;6477;p72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FFFF"/>
                </a:solidFill>
              </a:endParaRPr>
            </a:p>
          </p:txBody>
        </p:sp>
        <p:sp>
          <p:nvSpPr>
            <p:cNvPr id="6478" name="Google Shape;6478;p72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FFFF"/>
                </a:solidFill>
              </a:endParaRPr>
            </a:p>
          </p:txBody>
        </p:sp>
        <p:sp>
          <p:nvSpPr>
            <p:cNvPr id="6479" name="Google Shape;6479;p72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FFFF"/>
                </a:solidFill>
              </a:endParaRPr>
            </a:p>
          </p:txBody>
        </p:sp>
        <p:sp>
          <p:nvSpPr>
            <p:cNvPr id="6480" name="Google Shape;6480;p72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FFFF"/>
                </a:solidFill>
              </a:endParaRPr>
            </a:p>
          </p:txBody>
        </p:sp>
        <p:sp>
          <p:nvSpPr>
            <p:cNvPr id="6481" name="Google Shape;6481;p72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FFFF"/>
                </a:solidFill>
              </a:endParaRPr>
            </a:p>
          </p:txBody>
        </p:sp>
        <p:sp>
          <p:nvSpPr>
            <p:cNvPr id="6482" name="Google Shape;6482;p72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FFFF"/>
                </a:solidFill>
              </a:endParaRPr>
            </a:p>
          </p:txBody>
        </p:sp>
        <p:cxnSp>
          <p:nvCxnSpPr>
            <p:cNvPr id="6483" name="Google Shape;6483;p72"/>
            <p:cNvCxnSpPr>
              <a:stCxn id="6476" idx="2"/>
              <a:endCxn id="6477" idx="0"/>
            </p:cNvCxnSpPr>
            <p:nvPr/>
          </p:nvCxnSpPr>
          <p:spPr>
            <a:xfrm rot="-5400000" flipH="1">
              <a:off x="5228543" y="2315249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4" name="Google Shape;6484;p72"/>
            <p:cNvCxnSpPr>
              <a:stCxn id="6478" idx="0"/>
              <a:endCxn id="6476" idx="2"/>
            </p:cNvCxnSpPr>
            <p:nvPr/>
          </p:nvCxnSpPr>
          <p:spPr>
            <a:xfrm rot="-5400000">
              <a:off x="3458247" y="2315250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5" name="Google Shape;6485;p72"/>
            <p:cNvCxnSpPr>
              <a:stCxn id="6478" idx="2"/>
              <a:endCxn id="6480" idx="0"/>
            </p:cNvCxnSpPr>
            <p:nvPr/>
          </p:nvCxnSpPr>
          <p:spPr>
            <a:xfrm rot="-5400000" flipH="1">
              <a:off x="2995647" y="3677550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6" name="Google Shape;6486;p72"/>
            <p:cNvCxnSpPr>
              <a:stCxn id="6479" idx="0"/>
              <a:endCxn id="6478" idx="2"/>
            </p:cNvCxnSpPr>
            <p:nvPr/>
          </p:nvCxnSpPr>
          <p:spPr>
            <a:xfrm rot="-5400000">
              <a:off x="21504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7" name="Google Shape;6487;p72"/>
            <p:cNvCxnSpPr>
              <a:stCxn id="6477" idx="2"/>
              <a:endCxn id="6482" idx="0"/>
            </p:cNvCxnSpPr>
            <p:nvPr/>
          </p:nvCxnSpPr>
          <p:spPr>
            <a:xfrm rot="-5400000" flipH="1">
              <a:off x="6536390" y="3677400"/>
              <a:ext cx="457200" cy="8454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8" name="Google Shape;6488;p72"/>
            <p:cNvCxnSpPr>
              <a:stCxn id="6481" idx="0"/>
              <a:endCxn id="6477" idx="2"/>
            </p:cNvCxnSpPr>
            <p:nvPr/>
          </p:nvCxnSpPr>
          <p:spPr>
            <a:xfrm rot="-5400000">
              <a:off x="56910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6489" name="Google Shape;6489;p72"/>
          <p:cNvGrpSpPr/>
          <p:nvPr/>
        </p:nvGrpSpPr>
        <p:grpSpPr>
          <a:xfrm>
            <a:off x="6844058" y="2894258"/>
            <a:ext cx="1579035" cy="540873"/>
            <a:chOff x="6895650" y="3126697"/>
            <a:chExt cx="1436662" cy="492105"/>
          </a:xfrm>
        </p:grpSpPr>
        <p:sp>
          <p:nvSpPr>
            <p:cNvPr id="6490" name="Google Shape;6490;p72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91" name="Google Shape;6491;p72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92" name="Google Shape;6492;p72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93" name="Google Shape;6493;p72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94" name="Google Shape;6494;p72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6495" name="Google Shape;6495;p72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6496" name="Google Shape;6496;p72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97" name="Google Shape;6497;p72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98" name="Google Shape;6498;p72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99" name="Google Shape;6499;p72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00" name="Google Shape;6500;p72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501" name="Google Shape;6501;p72"/>
          <p:cNvGrpSpPr/>
          <p:nvPr/>
        </p:nvGrpSpPr>
        <p:grpSpPr>
          <a:xfrm>
            <a:off x="6842640" y="3531021"/>
            <a:ext cx="1581862" cy="650625"/>
            <a:chOff x="6777990" y="3710194"/>
            <a:chExt cx="1646915" cy="677382"/>
          </a:xfrm>
        </p:grpSpPr>
        <p:grpSp>
          <p:nvGrpSpPr>
            <p:cNvPr id="6502" name="Google Shape;6502;p72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6503" name="Google Shape;6503;p72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504" name="Google Shape;6504;p72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505" name="Google Shape;6505;p72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6506" name="Google Shape;6506;p72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507" name="Google Shape;6507;p72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508" name="Google Shape;6508;p72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6509" name="Google Shape;6509;p72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510" name="Google Shape;6510;p72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511" name="Google Shape;6511;p72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6512" name="Google Shape;6512;p72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513" name="Google Shape;6513;p72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514" name="Google Shape;6514;p72"/>
          <p:cNvGrpSpPr/>
          <p:nvPr/>
        </p:nvGrpSpPr>
        <p:grpSpPr>
          <a:xfrm>
            <a:off x="5262155" y="2703861"/>
            <a:ext cx="1421889" cy="1020603"/>
            <a:chOff x="5190863" y="2824811"/>
            <a:chExt cx="1544860" cy="1108869"/>
          </a:xfrm>
        </p:grpSpPr>
        <p:grpSp>
          <p:nvGrpSpPr>
            <p:cNvPr id="6515" name="Google Shape;6515;p72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6516" name="Google Shape;6516;p72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6517" name="Google Shape;6517;p72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518" name="Google Shape;6518;p72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sp>
            <p:nvSpPr>
              <p:cNvPr id="6519" name="Google Shape;6519;p72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520" name="Google Shape;6520;p72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6521" name="Google Shape;6521;p72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6522" name="Google Shape;6522;p72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523" name="Google Shape;6523;p72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sp>
            <p:nvSpPr>
              <p:cNvPr id="6524" name="Google Shape;6524;p72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6525" name="Google Shape;6525;p72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6526" name="Google Shape;6526;p72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6527" name="Google Shape;6527;p72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6528" name="Google Shape;6528;p72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6529" name="Google Shape;6529;p72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30" name="Google Shape;6530;p72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  <p:sp>
              <p:nvSpPr>
                <p:cNvPr id="6531" name="Google Shape;6531;p72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sp>
            <p:nvSpPr>
              <p:cNvPr id="6532" name="Google Shape;6532;p72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533" name="Google Shape;6533;p72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6534" name="Google Shape;6534;p72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6535" name="Google Shape;6535;p72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6536" name="Google Shape;6536;p72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537" name="Google Shape;6537;p72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</p:grpSp>
      <p:grpSp>
        <p:nvGrpSpPr>
          <p:cNvPr id="6538" name="Google Shape;6538;p72"/>
          <p:cNvGrpSpPr/>
          <p:nvPr/>
        </p:nvGrpSpPr>
        <p:grpSpPr>
          <a:xfrm>
            <a:off x="728162" y="1268329"/>
            <a:ext cx="1086719" cy="879487"/>
            <a:chOff x="803162" y="1474292"/>
            <a:chExt cx="1086719" cy="879487"/>
          </a:xfrm>
        </p:grpSpPr>
        <p:grpSp>
          <p:nvGrpSpPr>
            <p:cNvPr id="6539" name="Google Shape;6539;p72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6540" name="Google Shape;6540;p72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6541" name="Google Shape;6541;p72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6542" name="Google Shape;6542;p72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543" name="Google Shape;6543;p72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544" name="Google Shape;6544;p72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545" name="Google Shape;6545;p72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546" name="Google Shape;6546;p72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grpSp>
          <p:nvGrpSpPr>
            <p:cNvPr id="6547" name="Google Shape;6547;p72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6548" name="Google Shape;6548;p72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6549" name="Google Shape;6549;p72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grpSp>
              <p:nvGrpSpPr>
                <p:cNvPr id="6550" name="Google Shape;6550;p72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6551" name="Google Shape;6551;p72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52" name="Google Shape;6552;p72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53" name="Google Shape;6553;p72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54" name="Google Shape;6554;p72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55" name="Google Shape;6555;p72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56" name="Google Shape;6556;p72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57" name="Google Shape;6557;p72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grpSp>
                <p:nvGrpSpPr>
                  <p:cNvPr id="6558" name="Google Shape;6558;p72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6559" name="Google Shape;6559;p72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6560" name="Google Shape;6560;p72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</p:grpSp>
          </p:grpSp>
          <p:grpSp>
            <p:nvGrpSpPr>
              <p:cNvPr id="6561" name="Google Shape;6561;p72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6562" name="Google Shape;6562;p72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grpSp>
              <p:nvGrpSpPr>
                <p:cNvPr id="6563" name="Google Shape;6563;p72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6564" name="Google Shape;6564;p72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65" name="Google Shape;6565;p72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66" name="Google Shape;6566;p72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67" name="Google Shape;6567;p72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68" name="Google Shape;6568;p72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69" name="Google Shape;6569;p72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570" name="Google Shape;6570;p72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grpSp>
                <p:nvGrpSpPr>
                  <p:cNvPr id="6571" name="Google Shape;6571;p72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6572" name="Google Shape;6572;p72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6573" name="Google Shape;6573;p72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</p:grpSp>
          </p:grpSp>
        </p:grpSp>
      </p:grpSp>
      <p:grpSp>
        <p:nvGrpSpPr>
          <p:cNvPr id="6574" name="Google Shape;6574;p72"/>
          <p:cNvGrpSpPr/>
          <p:nvPr/>
        </p:nvGrpSpPr>
        <p:grpSpPr>
          <a:xfrm>
            <a:off x="724986" y="3399516"/>
            <a:ext cx="1368681" cy="682918"/>
            <a:chOff x="724986" y="3605478"/>
            <a:chExt cx="1368681" cy="682918"/>
          </a:xfrm>
        </p:grpSpPr>
        <p:grpSp>
          <p:nvGrpSpPr>
            <p:cNvPr id="6575" name="Google Shape;6575;p72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6576" name="Google Shape;6576;p72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77" name="Google Shape;6577;p72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78" name="Google Shape;6578;p72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79" name="Google Shape;6579;p72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80" name="Google Shape;6580;p72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81" name="Google Shape;6581;p72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82" name="Google Shape;6582;p72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83" name="Google Shape;6583;p72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84" name="Google Shape;6584;p72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85" name="Google Shape;6585;p72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86" name="Google Shape;6586;p72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87" name="Google Shape;6587;p72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88" name="Google Shape;6588;p72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89" name="Google Shape;6589;p72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90" name="Google Shape;6590;p72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91" name="Google Shape;6591;p72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92" name="Google Shape;6592;p72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93" name="Google Shape;6593;p72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94" name="Google Shape;6594;p72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95" name="Google Shape;6595;p72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596" name="Google Shape;6596;p72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6597" name="Google Shape;6597;p72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6598" name="Google Shape;6598;p72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6599" name="Google Shape;6599;p72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00" name="Google Shape;6600;p72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  <p:grpSp>
              <p:nvGrpSpPr>
                <p:cNvPr id="6601" name="Google Shape;6601;p72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6602" name="Google Shape;6602;p72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grpSp>
                <p:nvGrpSpPr>
                  <p:cNvPr id="6603" name="Google Shape;6603;p72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6604" name="Google Shape;6604;p72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6605" name="Google Shape;6605;p72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</p:grpSp>
          </p:grpSp>
          <p:grpSp>
            <p:nvGrpSpPr>
              <p:cNvPr id="6606" name="Google Shape;6606;p72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6607" name="Google Shape;6607;p72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6608" name="Google Shape;6608;p72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09" name="Google Shape;6609;p72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  <p:grpSp>
              <p:nvGrpSpPr>
                <p:cNvPr id="6610" name="Google Shape;6610;p72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6611" name="Google Shape;6611;p72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12" name="Google Shape;6612;p72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  <p:grpSp>
              <p:nvGrpSpPr>
                <p:cNvPr id="6613" name="Google Shape;6613;p72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6614" name="Google Shape;6614;p72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6615" name="Google Shape;6615;p72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6616" name="Google Shape;6616;p72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6617" name="Google Shape;6617;p72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  <p:sp>
                <p:nvSpPr>
                  <p:cNvPr id="6618" name="Google Shape;6618;p72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19" name="Google Shape;6619;p72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</p:grpSp>
          <p:sp>
            <p:nvSpPr>
              <p:cNvPr id="6620" name="Google Shape;6620;p72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6621" name="Google Shape;6621;p72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6622" name="Google Shape;6622;p72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6623" name="Google Shape;6623;p72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24" name="Google Shape;6624;p72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25" name="Google Shape;6625;p72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  <p:grpSp>
              <p:nvGrpSpPr>
                <p:cNvPr id="6626" name="Google Shape;6626;p72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6627" name="Google Shape;6627;p72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28" name="Google Shape;6628;p72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</p:grpSp>
          <p:grpSp>
            <p:nvGrpSpPr>
              <p:cNvPr id="6629" name="Google Shape;6629;p72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6630" name="Google Shape;6630;p72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6631" name="Google Shape;6631;p72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32" name="Google Shape;6632;p72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  <p:grpSp>
              <p:nvGrpSpPr>
                <p:cNvPr id="6633" name="Google Shape;6633;p72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6634" name="Google Shape;6634;p72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35" name="Google Shape;6635;p72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36" name="Google Shape;6636;p72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</p:grpSp>
          <p:grpSp>
            <p:nvGrpSpPr>
              <p:cNvPr id="6637" name="Google Shape;6637;p72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6638" name="Google Shape;6638;p72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6639" name="Google Shape;6639;p72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40" name="Google Shape;6640;p72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  <p:grpSp>
              <p:nvGrpSpPr>
                <p:cNvPr id="6641" name="Google Shape;6641;p72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6642" name="Google Shape;6642;p72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grpSp>
                <p:nvGrpSpPr>
                  <p:cNvPr id="6643" name="Google Shape;6643;p72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6644" name="Google Shape;6644;p72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6645" name="Google Shape;6645;p72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</p:grpSp>
          </p:grpSp>
          <p:grpSp>
            <p:nvGrpSpPr>
              <p:cNvPr id="6646" name="Google Shape;6646;p72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6647" name="Google Shape;6647;p72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6648" name="Google Shape;6648;p72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49" name="Google Shape;6649;p72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  <p:grpSp>
              <p:nvGrpSpPr>
                <p:cNvPr id="6650" name="Google Shape;6650;p72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6651" name="Google Shape;6651;p72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6652" name="Google Shape;6652;p72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6653" name="Google Shape;6653;p72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dirty="0"/>
                      </a:p>
                    </p:txBody>
                  </p:sp>
                  <p:sp>
                    <p:nvSpPr>
                      <p:cNvPr id="6654" name="Google Shape;6654;p72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dirty="0"/>
                      </a:p>
                    </p:txBody>
                  </p:sp>
                </p:grpSp>
                <p:sp>
                  <p:nvSpPr>
                    <p:cNvPr id="6655" name="Google Shape;6655;p72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  <p:sp>
                <p:nvSpPr>
                  <p:cNvPr id="6656" name="Google Shape;6656;p72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57" name="Google Shape;6657;p72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  <p:grpSp>
              <p:nvGrpSpPr>
                <p:cNvPr id="6658" name="Google Shape;6658;p72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6659" name="Google Shape;6659;p72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6660" name="Google Shape;6660;p72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</p:grpSp>
        </p:grpSp>
      </p:grpSp>
      <p:grpSp>
        <p:nvGrpSpPr>
          <p:cNvPr id="6661" name="Google Shape;6661;p72"/>
          <p:cNvGrpSpPr/>
          <p:nvPr/>
        </p:nvGrpSpPr>
        <p:grpSpPr>
          <a:xfrm>
            <a:off x="2253298" y="2249677"/>
            <a:ext cx="948701" cy="935378"/>
            <a:chOff x="2253298" y="2428317"/>
            <a:chExt cx="948701" cy="935378"/>
          </a:xfrm>
        </p:grpSpPr>
        <p:sp>
          <p:nvSpPr>
            <p:cNvPr id="6662" name="Google Shape;6662;p72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63" name="Google Shape;6663;p72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64" name="Google Shape;6664;p72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65" name="Google Shape;6665;p72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66" name="Google Shape;6666;p72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67" name="Google Shape;6667;p72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68" name="Google Shape;6668;p72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69" name="Google Shape;6669;p72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0" name="Google Shape;6670;p72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1" name="Google Shape;6671;p72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2" name="Google Shape;6672;p72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3" name="Google Shape;6673;p72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4" name="Google Shape;6674;p72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5" name="Google Shape;6675;p72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6" name="Google Shape;6676;p72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7" name="Google Shape;6677;p72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8" name="Google Shape;6678;p72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9" name="Google Shape;6679;p72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0" name="Google Shape;6680;p72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1" name="Google Shape;6681;p72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2" name="Google Shape;6682;p72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3" name="Google Shape;6683;p72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4" name="Google Shape;6684;p72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5" name="Google Shape;6685;p72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6" name="Google Shape;6686;p72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7" name="Google Shape;6687;p72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8" name="Google Shape;6688;p72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9" name="Google Shape;6689;p72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90" name="Google Shape;6690;p72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91" name="Google Shape;6691;p72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92" name="Google Shape;6692;p72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93" name="Google Shape;6693;p72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94" name="Google Shape;6694;p72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154533701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9" name="Google Shape;6699;p73"/>
          <p:cNvGrpSpPr/>
          <p:nvPr/>
        </p:nvGrpSpPr>
        <p:grpSpPr>
          <a:xfrm>
            <a:off x="3339744" y="952977"/>
            <a:ext cx="2363393" cy="1017867"/>
            <a:chOff x="3292400" y="1219146"/>
            <a:chExt cx="2615240" cy="1110239"/>
          </a:xfrm>
        </p:grpSpPr>
        <p:sp>
          <p:nvSpPr>
            <p:cNvPr id="6700" name="Google Shape;6700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01" name="Google Shape;6701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02" name="Google Shape;6702;p73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03" name="Google Shape;6703;p73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04" name="Google Shape;6704;p73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05" name="Google Shape;6705;p73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06" name="Google Shape;6706;p73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07" name="Google Shape;6707;p73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08" name="Google Shape;6708;p73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09" name="Google Shape;6709;p73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10" name="Google Shape;6710;p73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11" name="Google Shape;6711;p73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12" name="Google Shape;6712;p73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 dirty="0">
                <a:solidFill>
                  <a:srgbClr val="FFFFFF"/>
                </a:solidFill>
              </a:endParaRPr>
            </a:p>
          </p:txBody>
        </p:sp>
        <p:sp>
          <p:nvSpPr>
            <p:cNvPr id="6713" name="Google Shape;6713;p73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 dirty="0">
                <a:solidFill>
                  <a:srgbClr val="FFFFFF"/>
                </a:solidFill>
              </a:endParaRPr>
            </a:p>
          </p:txBody>
        </p:sp>
        <p:grpSp>
          <p:nvGrpSpPr>
            <p:cNvPr id="6714" name="Google Shape;6714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6715" name="Google Shape;6715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16" name="Google Shape;6716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17" name="Google Shape;6717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18" name="Google Shape;6718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19" name="Google Shape;6719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20" name="Google Shape;6720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21" name="Google Shape;6721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22" name="Google Shape;6722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23" name="Google Shape;6723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24" name="Google Shape;6724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25" name="Google Shape;6725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26" name="Google Shape;6726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6727" name="Google Shape;6727;p73"/>
          <p:cNvGraphicFramePr/>
          <p:nvPr/>
        </p:nvGraphicFramePr>
        <p:xfrm>
          <a:off x="5935838" y="2130450"/>
          <a:ext cx="2491300" cy="8686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728" name="Google Shape;6728;p73"/>
          <p:cNvGrpSpPr/>
          <p:nvPr/>
        </p:nvGrpSpPr>
        <p:grpSpPr>
          <a:xfrm>
            <a:off x="5913087" y="3189047"/>
            <a:ext cx="2519825" cy="1001454"/>
            <a:chOff x="1906114" y="789980"/>
            <a:chExt cx="1487676" cy="606868"/>
          </a:xfrm>
        </p:grpSpPr>
        <p:cxnSp>
          <p:nvCxnSpPr>
            <p:cNvPr id="6729" name="Google Shape;672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30" name="Google Shape;673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31" name="Google Shape;673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732" name="Google Shape;673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 dirty="0">
                <a:solidFill>
                  <a:srgbClr val="E3E9ED"/>
                </a:solidFill>
              </a:endParaRPr>
            </a:p>
          </p:txBody>
        </p:sp>
        <p:sp>
          <p:nvSpPr>
            <p:cNvPr id="6733" name="Google Shape;673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 dirty="0">
                <a:solidFill>
                  <a:srgbClr val="E3E9ED"/>
                </a:solidFill>
              </a:endParaRPr>
            </a:p>
          </p:txBody>
        </p:sp>
        <p:sp>
          <p:nvSpPr>
            <p:cNvPr id="6734" name="Google Shape;673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 dirty="0">
                <a:solidFill>
                  <a:srgbClr val="E3E9ED"/>
                </a:solidFill>
              </a:endParaRPr>
            </a:p>
          </p:txBody>
        </p:sp>
        <p:sp>
          <p:nvSpPr>
            <p:cNvPr id="6735" name="Google Shape;673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 dirty="0">
                <a:solidFill>
                  <a:srgbClr val="E3E9ED"/>
                </a:solidFill>
              </a:endParaRPr>
            </a:p>
          </p:txBody>
        </p:sp>
        <p:sp>
          <p:nvSpPr>
            <p:cNvPr id="6736" name="Google Shape;673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37" name="Google Shape;673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38" name="Google Shape;673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39" name="Google Shape;673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40" name="Google Shape;674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41" name="Google Shape;674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42" name="Google Shape;674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 dirty="0">
                <a:solidFill>
                  <a:srgbClr val="E3E9ED"/>
                </a:solidFill>
              </a:endParaRPr>
            </a:p>
          </p:txBody>
        </p:sp>
        <p:sp>
          <p:nvSpPr>
            <p:cNvPr id="6743" name="Google Shape;6743;p73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 dirty="0">
                <a:solidFill>
                  <a:srgbClr val="E3E9ED"/>
                </a:solidFill>
              </a:endParaRPr>
            </a:p>
          </p:txBody>
        </p:sp>
        <p:sp>
          <p:nvSpPr>
            <p:cNvPr id="6744" name="Google Shape;674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 dirty="0">
                <a:solidFill>
                  <a:srgbClr val="E3E9ED"/>
                </a:solidFill>
              </a:endParaRPr>
            </a:p>
          </p:txBody>
        </p:sp>
        <p:sp>
          <p:nvSpPr>
            <p:cNvPr id="6745" name="Google Shape;674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746" name="Google Shape;6746;p73"/>
          <p:cNvGrpSpPr/>
          <p:nvPr/>
        </p:nvGrpSpPr>
        <p:grpSpPr>
          <a:xfrm>
            <a:off x="712562" y="998005"/>
            <a:ext cx="2394370" cy="976502"/>
            <a:chOff x="749309" y="1112739"/>
            <a:chExt cx="2371603" cy="976502"/>
          </a:xfrm>
        </p:grpSpPr>
        <p:sp>
          <p:nvSpPr>
            <p:cNvPr id="6747" name="Google Shape;6747;p73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48" name="Google Shape;6748;p73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49" name="Google Shape;6749;p73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0" name="Google Shape;6750;p73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1" name="Google Shape;6751;p73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2" name="Google Shape;6752;p73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3" name="Google Shape;6753;p73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4" name="Google Shape;6754;p73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5" name="Google Shape;6755;p73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6" name="Google Shape;6756;p73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7" name="Google Shape;6757;p73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8" name="Google Shape;6758;p73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9" name="Google Shape;6759;p73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0" name="Google Shape;6760;p73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1" name="Google Shape;6761;p73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2" name="Google Shape;6762;p73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3" name="Google Shape;6763;p73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4" name="Google Shape;6764;p73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5" name="Google Shape;6765;p73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6" name="Google Shape;6766;p73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7" name="Google Shape;6767;p73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8" name="Google Shape;6768;p73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9" name="Google Shape;6769;p73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70" name="Google Shape;6770;p73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71" name="Google Shape;6771;p73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72" name="Google Shape;6772;p73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73" name="Google Shape;6773;p73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74" name="Google Shape;6774;p73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75" name="Google Shape;6775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76" name="Google Shape;6776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77" name="Google Shape;6777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78" name="Google Shape;6778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aphicFrame>
        <p:nvGraphicFramePr>
          <p:cNvPr id="6779" name="Google Shape;6779;p73"/>
          <p:cNvGraphicFramePr/>
          <p:nvPr/>
        </p:nvGraphicFramePr>
        <p:xfrm>
          <a:off x="5935863" y="996300"/>
          <a:ext cx="2491300" cy="97642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780" name="Google Shape;6780;p73"/>
          <p:cNvGraphicFramePr/>
          <p:nvPr/>
        </p:nvGraphicFramePr>
        <p:xfrm>
          <a:off x="3342575" y="2130450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781" name="Google Shape;6781;p73"/>
          <p:cNvGrpSpPr/>
          <p:nvPr/>
        </p:nvGrpSpPr>
        <p:grpSpPr>
          <a:xfrm>
            <a:off x="4086504" y="2517093"/>
            <a:ext cx="1517436" cy="74460"/>
            <a:chOff x="3980086" y="2804397"/>
            <a:chExt cx="1227600" cy="66900"/>
          </a:xfrm>
        </p:grpSpPr>
        <p:sp>
          <p:nvSpPr>
            <p:cNvPr id="6782" name="Google Shape;6782;p73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83" name="Google Shape;6783;p73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784" name="Google Shape;6784;p73"/>
          <p:cNvGrpSpPr/>
          <p:nvPr/>
        </p:nvGrpSpPr>
        <p:grpSpPr>
          <a:xfrm>
            <a:off x="4711569" y="2809680"/>
            <a:ext cx="892956" cy="74460"/>
            <a:chOff x="3980086" y="2804397"/>
            <a:chExt cx="1227600" cy="66900"/>
          </a:xfrm>
        </p:grpSpPr>
        <p:sp>
          <p:nvSpPr>
            <p:cNvPr id="6785" name="Google Shape;6785;p73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86" name="Google Shape;6786;p73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787" name="Google Shape;6787;p73"/>
          <p:cNvGrpSpPr/>
          <p:nvPr/>
        </p:nvGrpSpPr>
        <p:grpSpPr>
          <a:xfrm>
            <a:off x="3344661" y="3168563"/>
            <a:ext cx="2363244" cy="1005943"/>
            <a:chOff x="3358415" y="3361302"/>
            <a:chExt cx="2363244" cy="1024695"/>
          </a:xfrm>
        </p:grpSpPr>
        <p:grpSp>
          <p:nvGrpSpPr>
            <p:cNvPr id="6788" name="Google Shape;6788;p73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6789" name="Google Shape;6789;p73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90" name="Google Shape;6790;p73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91" name="Google Shape;6791;p73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92" name="Google Shape;6792;p73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93" name="Google Shape;6793;p73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94" name="Google Shape;6794;p73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795" name="Google Shape;6795;p73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6796" name="Google Shape;6796;p73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97" name="Google Shape;6797;p73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98" name="Google Shape;6798;p73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99" name="Google Shape;6799;p73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00" name="Google Shape;6800;p73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01" name="Google Shape;6801;p73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802" name="Google Shape;6802;p73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6803" name="Google Shape;6803;p73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04" name="Google Shape;6804;p73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05" name="Google Shape;6805;p73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06" name="Google Shape;6806;p73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07" name="Google Shape;6807;p73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08" name="Google Shape;6808;p73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809" name="Google Shape;6809;p73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6810" name="Google Shape;6810;p73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11" name="Google Shape;6811;p73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12" name="Google Shape;6812;p73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13" name="Google Shape;6813;p73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14" name="Google Shape;6814;p73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15" name="Google Shape;6815;p73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816" name="Google Shape;6816;p73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6817" name="Google Shape;6817;p73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18" name="Google Shape;6818;p73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19" name="Google Shape;6819;p73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20" name="Google Shape;6820;p73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21" name="Google Shape;6821;p73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22" name="Google Shape;6822;p73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aphicFrame>
        <p:nvGraphicFramePr>
          <p:cNvPr id="6823" name="Google Shape;6823;p73"/>
          <p:cNvGraphicFramePr/>
          <p:nvPr/>
        </p:nvGraphicFramePr>
        <p:xfrm>
          <a:off x="711088" y="2130450"/>
          <a:ext cx="2403600" cy="8814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824" name="Google Shape;6824;p73"/>
          <p:cNvGrpSpPr/>
          <p:nvPr/>
        </p:nvGrpSpPr>
        <p:grpSpPr>
          <a:xfrm>
            <a:off x="712613" y="3180175"/>
            <a:ext cx="2403614" cy="1005900"/>
            <a:chOff x="726450" y="3372825"/>
            <a:chExt cx="2403614" cy="1005900"/>
          </a:xfrm>
        </p:grpSpPr>
        <p:grpSp>
          <p:nvGrpSpPr>
            <p:cNvPr id="6825" name="Google Shape;6825;p73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6826" name="Google Shape;6826;p73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/>
              </a:p>
            </p:txBody>
          </p:sp>
          <p:sp>
            <p:nvSpPr>
              <p:cNvPr id="6827" name="Google Shape;6827;p73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/>
              </a:p>
            </p:txBody>
          </p:sp>
        </p:grpSp>
        <p:grpSp>
          <p:nvGrpSpPr>
            <p:cNvPr id="6828" name="Google Shape;6828;p73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6829" name="Google Shape;6829;p73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/>
              </a:p>
            </p:txBody>
          </p:sp>
          <p:sp>
            <p:nvSpPr>
              <p:cNvPr id="6830" name="Google Shape;6830;p73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/>
              </a:p>
            </p:txBody>
          </p:sp>
          <p:sp>
            <p:nvSpPr>
              <p:cNvPr id="6831" name="Google Shape;6831;p73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/>
              </a:p>
            </p:txBody>
          </p:sp>
          <p:sp>
            <p:nvSpPr>
              <p:cNvPr id="6832" name="Google Shape;6832;p73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/>
              </a:p>
            </p:txBody>
          </p:sp>
          <p:sp>
            <p:nvSpPr>
              <p:cNvPr id="6833" name="Google Shape;6833;p73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 dirty="0"/>
              </a:p>
            </p:txBody>
          </p:sp>
        </p:grpSp>
        <p:grpSp>
          <p:nvGrpSpPr>
            <p:cNvPr id="6834" name="Google Shape;6834;p73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6835" name="Google Shape;6835;p73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6836" name="Google Shape;6836;p73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837" name="Google Shape;6837;p73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6838" name="Google Shape;6838;p73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6839" name="Google Shape;6839;p73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840" name="Google Shape;6840;p73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6841" name="Google Shape;6841;p73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6842" name="Google Shape;6842;p73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843" name="Google Shape;6843;p73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6844" name="Google Shape;6844;p73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6845" name="Google Shape;6845;p73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846" name="Google Shape;6846;p73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6847" name="Google Shape;6847;p73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6848" name="Google Shape;6848;p73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849" name="Google Shape;6849;p73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6850" name="Google Shape;6850;p73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6851" name="Google Shape;6851;p73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852" name="Google Shape;6852;p73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6853" name="Google Shape;6853;p73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6854" name="Google Shape;6854;p73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855" name="Google Shape;6855;p73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6856" name="Google Shape;6856;p73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6857" name="Google Shape;6857;p73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858" name="Google Shape;6858;p73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6859" name="Google Shape;6859;p73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6860" name="Google Shape;6860;p73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861" name="Google Shape;6861;p73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6862" name="Google Shape;6862;p73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6863" name="Google Shape;6863;p73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864" name="Google Shape;6864;p73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2855728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9" name="Google Shape;6869;p74"/>
          <p:cNvGrpSpPr/>
          <p:nvPr/>
        </p:nvGrpSpPr>
        <p:grpSpPr>
          <a:xfrm>
            <a:off x="5780148" y="1859605"/>
            <a:ext cx="671400" cy="674856"/>
            <a:chOff x="5780148" y="1859605"/>
            <a:chExt cx="671400" cy="674856"/>
          </a:xfrm>
        </p:grpSpPr>
        <p:sp>
          <p:nvSpPr>
            <p:cNvPr id="6870" name="Google Shape;6870;p74"/>
            <p:cNvSpPr/>
            <p:nvPr/>
          </p:nvSpPr>
          <p:spPr>
            <a:xfrm>
              <a:off x="5780148" y="1859605"/>
              <a:ext cx="671400" cy="6714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71" name="Google Shape;6871;p74"/>
            <p:cNvSpPr/>
            <p:nvPr/>
          </p:nvSpPr>
          <p:spPr>
            <a:xfrm>
              <a:off x="5851927" y="2006476"/>
              <a:ext cx="527700" cy="5277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72" name="Google Shape;6872;p74"/>
            <p:cNvSpPr/>
            <p:nvPr/>
          </p:nvSpPr>
          <p:spPr>
            <a:xfrm>
              <a:off x="5899320" y="2101262"/>
              <a:ext cx="433200" cy="4332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73" name="Google Shape;6873;p74"/>
            <p:cNvSpPr/>
            <p:nvPr/>
          </p:nvSpPr>
          <p:spPr>
            <a:xfrm>
              <a:off x="5944113" y="2190849"/>
              <a:ext cx="343500" cy="3435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874" name="Google Shape;6874;p74"/>
          <p:cNvGrpSpPr/>
          <p:nvPr/>
        </p:nvGrpSpPr>
        <p:grpSpPr>
          <a:xfrm>
            <a:off x="716991" y="971306"/>
            <a:ext cx="845921" cy="690752"/>
            <a:chOff x="732428" y="1198513"/>
            <a:chExt cx="845921" cy="690752"/>
          </a:xfrm>
        </p:grpSpPr>
        <p:grpSp>
          <p:nvGrpSpPr>
            <p:cNvPr id="6875" name="Google Shape;6875;p74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6876" name="Google Shape;6876;p74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77" name="Google Shape;6877;p74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878" name="Google Shape;6878;p74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6879" name="Google Shape;6879;p74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80" name="Google Shape;6880;p74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881" name="Google Shape;6881;p74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6882" name="Google Shape;6882;p74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83" name="Google Shape;6883;p74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884" name="Google Shape;6884;p74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6885" name="Google Shape;6885;p74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86" name="Google Shape;6886;p74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6887" name="Google Shape;6887;p74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888" name="Google Shape;6888;p74"/>
          <p:cNvGrpSpPr/>
          <p:nvPr/>
        </p:nvGrpSpPr>
        <p:grpSpPr>
          <a:xfrm>
            <a:off x="3948600" y="971313"/>
            <a:ext cx="634656" cy="699982"/>
            <a:chOff x="5985650" y="2860025"/>
            <a:chExt cx="1396075" cy="1539775"/>
          </a:xfrm>
        </p:grpSpPr>
        <p:sp>
          <p:nvSpPr>
            <p:cNvPr id="6889" name="Google Shape;6889;p74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0" name="Google Shape;6890;p74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1" name="Google Shape;6891;p74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2" name="Google Shape;6892;p74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3" name="Google Shape;6893;p74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4" name="Google Shape;6894;p74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5" name="Google Shape;6895;p74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6" name="Google Shape;6896;p74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7" name="Google Shape;6897;p74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8" name="Google Shape;6898;p74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9" name="Google Shape;6899;p74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0" name="Google Shape;6900;p74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1" name="Google Shape;6901;p74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2" name="Google Shape;6902;p74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3" name="Google Shape;6903;p74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4" name="Google Shape;6904;p74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5" name="Google Shape;6905;p74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6" name="Google Shape;6906;p74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7" name="Google Shape;6907;p74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8" name="Google Shape;6908;p74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9" name="Google Shape;6909;p74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0" name="Google Shape;6910;p74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1" name="Google Shape;6911;p74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2" name="Google Shape;6912;p74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3" name="Google Shape;6913;p74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4" name="Google Shape;6914;p74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5" name="Google Shape;6915;p74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6" name="Google Shape;6916;p74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7" name="Google Shape;6917;p74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8" name="Google Shape;6918;p74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9" name="Google Shape;6919;p74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20" name="Google Shape;6920;p74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921" name="Google Shape;6921;p74"/>
          <p:cNvGrpSpPr/>
          <p:nvPr/>
        </p:nvGrpSpPr>
        <p:grpSpPr>
          <a:xfrm>
            <a:off x="4704250" y="971306"/>
            <a:ext cx="725845" cy="699975"/>
            <a:chOff x="4249973" y="1201875"/>
            <a:chExt cx="1958568" cy="1888762"/>
          </a:xfrm>
        </p:grpSpPr>
        <p:sp>
          <p:nvSpPr>
            <p:cNvPr id="6922" name="Google Shape;6922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6923" name="Google Shape;6923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6924" name="Google Shape;6924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 dirty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925" name="Google Shape;6925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26" name="Google Shape;6926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6927" name="Google Shape;6927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 dirty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928" name="Google Shape;6928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29" name="Google Shape;6929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6930" name="Google Shape;6930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 dirty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931" name="Google Shape;6931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32" name="Google Shape;6932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6933" name="Google Shape;6933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 dirty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934" name="Google Shape;6934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35" name="Google Shape;6935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6936" name="Google Shape;6936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 dirty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937" name="Google Shape;6937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938" name="Google Shape;6938;p74"/>
          <p:cNvGrpSpPr/>
          <p:nvPr/>
        </p:nvGrpSpPr>
        <p:grpSpPr>
          <a:xfrm>
            <a:off x="4057114" y="1858087"/>
            <a:ext cx="750769" cy="683784"/>
            <a:chOff x="4204684" y="2104422"/>
            <a:chExt cx="699822" cy="637382"/>
          </a:xfrm>
        </p:grpSpPr>
        <p:grpSp>
          <p:nvGrpSpPr>
            <p:cNvPr id="6939" name="Google Shape;6939;p74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6940" name="Google Shape;6940;p74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41" name="Google Shape;6941;p74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42" name="Google Shape;6942;p74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6943" name="Google Shape;6943;p74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44" name="Google Shape;6944;p74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45" name="Google Shape;6945;p74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6946" name="Google Shape;6946;p74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47" name="Google Shape;6947;p74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48" name="Google Shape;6948;p74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6949" name="Google Shape;6949;p74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50" name="Google Shape;6950;p74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951" name="Google Shape;6951;p74"/>
          <p:cNvGrpSpPr/>
          <p:nvPr/>
        </p:nvGrpSpPr>
        <p:grpSpPr>
          <a:xfrm>
            <a:off x="5521547" y="971301"/>
            <a:ext cx="660591" cy="688867"/>
            <a:chOff x="5830645" y="1267368"/>
            <a:chExt cx="530340" cy="553040"/>
          </a:xfrm>
        </p:grpSpPr>
        <p:sp>
          <p:nvSpPr>
            <p:cNvPr id="6952" name="Google Shape;6952;p74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6953" name="Google Shape;6953;p74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6954" name="Google Shape;6954;p74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55" name="Google Shape;6955;p74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56" name="Google Shape;6956;p74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6957" name="Google Shape;6957;p74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58" name="Google Shape;6958;p74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59" name="Google Shape;6959;p74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6960" name="Google Shape;6960;p74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61" name="Google Shape;6961;p74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62" name="Google Shape;6962;p74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6963" name="Google Shape;6963;p74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64" name="Google Shape;6964;p74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965" name="Google Shape;6965;p74"/>
          <p:cNvGrpSpPr/>
          <p:nvPr/>
        </p:nvGrpSpPr>
        <p:grpSpPr>
          <a:xfrm>
            <a:off x="723700" y="1861760"/>
            <a:ext cx="697154" cy="679574"/>
            <a:chOff x="2679875" y="2361475"/>
            <a:chExt cx="780425" cy="760575"/>
          </a:xfrm>
        </p:grpSpPr>
        <p:sp>
          <p:nvSpPr>
            <p:cNvPr id="6966" name="Google Shape;6966;p74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67" name="Google Shape;6967;p74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68" name="Google Shape;696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69" name="Google Shape;6969;p74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70" name="Google Shape;697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71" name="Google Shape;697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6972" name="Google Shape;6972;p74"/>
          <p:cNvGrpSpPr/>
          <p:nvPr/>
        </p:nvGrpSpPr>
        <p:grpSpPr>
          <a:xfrm>
            <a:off x="3122859" y="971352"/>
            <a:ext cx="735829" cy="684547"/>
            <a:chOff x="3351965" y="1148808"/>
            <a:chExt cx="750770" cy="698375"/>
          </a:xfrm>
        </p:grpSpPr>
        <p:grpSp>
          <p:nvGrpSpPr>
            <p:cNvPr id="6973" name="Google Shape;6973;p74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6974" name="Google Shape;6974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75" name="Google Shape;6975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76" name="Google Shape;6976;p74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6977" name="Google Shape;6977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78" name="Google Shape;6978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79" name="Google Shape;6979;p74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6980" name="Google Shape;6980;p7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81" name="Google Shape;6981;p7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82" name="Google Shape;6982;p74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6983" name="Google Shape;6983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84" name="Google Shape;6984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985" name="Google Shape;6985;p74"/>
          <p:cNvGrpSpPr/>
          <p:nvPr/>
        </p:nvGrpSpPr>
        <p:grpSpPr>
          <a:xfrm>
            <a:off x="7624512" y="971306"/>
            <a:ext cx="804565" cy="677795"/>
            <a:chOff x="7636443" y="1204988"/>
            <a:chExt cx="804565" cy="677795"/>
          </a:xfrm>
        </p:grpSpPr>
        <p:grpSp>
          <p:nvGrpSpPr>
            <p:cNvPr id="6986" name="Google Shape;6986;p74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6987" name="Google Shape;6987;p74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88" name="Google Shape;6988;p74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89" name="Google Shape;6989;p74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6990" name="Google Shape;6990;p74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91" name="Google Shape;6991;p74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92" name="Google Shape;6992;p74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6993" name="Google Shape;6993;p74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94" name="Google Shape;6994;p74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995" name="Google Shape;6995;p74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6996" name="Google Shape;6996;p74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97" name="Google Shape;6997;p74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6998" name="Google Shape;6998;p74"/>
          <p:cNvGrpSpPr/>
          <p:nvPr/>
        </p:nvGrpSpPr>
        <p:grpSpPr>
          <a:xfrm>
            <a:off x="4963358" y="1878721"/>
            <a:ext cx="661339" cy="661188"/>
            <a:chOff x="3990000" y="975400"/>
            <a:chExt cx="3934200" cy="3933300"/>
          </a:xfrm>
        </p:grpSpPr>
        <p:sp>
          <p:nvSpPr>
            <p:cNvPr id="6999" name="Google Shape;6999;p74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0" name="Google Shape;7000;p74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1" name="Google Shape;7001;p74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2" name="Google Shape;7002;p74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3" name="Google Shape;7003;p74"/>
          <p:cNvGrpSpPr/>
          <p:nvPr/>
        </p:nvGrpSpPr>
        <p:grpSpPr>
          <a:xfrm>
            <a:off x="6607006" y="1857359"/>
            <a:ext cx="868881" cy="684241"/>
            <a:chOff x="6598259" y="2078634"/>
            <a:chExt cx="868881" cy="684241"/>
          </a:xfrm>
        </p:grpSpPr>
        <p:sp>
          <p:nvSpPr>
            <p:cNvPr id="7004" name="Google Shape;7004;p74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5" name="Google Shape;7005;p74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6" name="Google Shape;7006;p74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" name="Google Shape;7007;p74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" name="Google Shape;7008;p74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" name="Google Shape;7009;p74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7010" name="Google Shape;7010;p74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7011" name="Google Shape;7011;p74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12" name="Google Shape;7012;p74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13" name="Google Shape;7013;p74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14" name="Google Shape;7014;p74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15" name="Google Shape;7015;p74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16" name="Google Shape;7016;p74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7017" name="Google Shape;7017;p74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7018" name="Google Shape;7018;p74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7019" name="Google Shape;7019;p74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20" name="Google Shape;7020;p74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21" name="Google Shape;7021;p74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22" name="Google Shape;7022;p74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23" name="Google Shape;7023;p74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24" name="Google Shape;7024;p74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25" name="Google Shape;7025;p74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26" name="Google Shape;7026;p74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27" name="Google Shape;7027;p74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28" name="Google Shape;7028;p74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29" name="Google Shape;7029;p74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30" name="Google Shape;7030;p74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31" name="Google Shape;7031;p74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32" name="Google Shape;7032;p74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33" name="Google Shape;7033;p74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34" name="Google Shape;7034;p74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35" name="Google Shape;7035;p74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36" name="Google Shape;7036;p74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sp>
                <p:nvSpPr>
                  <p:cNvPr id="7037" name="Google Shape;7037;p74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</p:grpSp>
            <p:sp>
              <p:nvSpPr>
                <p:cNvPr id="7038" name="Google Shape;7038;p74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039" name="Google Shape;7039;p74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040" name="Google Shape;7040;p74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041" name="Google Shape;7041;p74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042" name="Google Shape;7042;p74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043" name="Google Shape;7043;p74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</p:grpSp>
      <p:grpSp>
        <p:nvGrpSpPr>
          <p:cNvPr id="7044" name="Google Shape;7044;p74"/>
          <p:cNvGrpSpPr/>
          <p:nvPr/>
        </p:nvGrpSpPr>
        <p:grpSpPr>
          <a:xfrm>
            <a:off x="716989" y="3531368"/>
            <a:ext cx="1340789" cy="640830"/>
            <a:chOff x="238125" y="1151100"/>
            <a:chExt cx="7139450" cy="3412300"/>
          </a:xfrm>
        </p:grpSpPr>
        <p:sp>
          <p:nvSpPr>
            <p:cNvPr id="7045" name="Google Shape;7045;p74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46" name="Google Shape;7046;p74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47" name="Google Shape;7047;p74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48" name="Google Shape;7048;p74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49" name="Google Shape;7049;p74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50" name="Google Shape;7050;p74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51" name="Google Shape;7051;p74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52" name="Google Shape;7052;p74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53" name="Google Shape;7053;p74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54" name="Google Shape;7054;p74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55" name="Google Shape;7055;p74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56" name="Google Shape;7056;p74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57" name="Google Shape;7057;p74"/>
          <p:cNvGrpSpPr/>
          <p:nvPr/>
        </p:nvGrpSpPr>
        <p:grpSpPr>
          <a:xfrm>
            <a:off x="5584212" y="2734649"/>
            <a:ext cx="985357" cy="585764"/>
            <a:chOff x="5145061" y="2881789"/>
            <a:chExt cx="1107641" cy="658458"/>
          </a:xfrm>
        </p:grpSpPr>
        <p:grpSp>
          <p:nvGrpSpPr>
            <p:cNvPr id="7058" name="Google Shape;7058;p74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7059" name="Google Shape;7059;p74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dirty="0"/>
              </a:p>
            </p:txBody>
          </p:sp>
          <p:sp>
            <p:nvSpPr>
              <p:cNvPr id="7060" name="Google Shape;7060;p74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dirty="0"/>
              </a:p>
            </p:txBody>
          </p:sp>
        </p:grpSp>
        <p:grpSp>
          <p:nvGrpSpPr>
            <p:cNvPr id="7061" name="Google Shape;7061;p74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7062" name="Google Shape;7062;p74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dirty="0"/>
              </a:p>
            </p:txBody>
          </p:sp>
          <p:sp>
            <p:nvSpPr>
              <p:cNvPr id="7063" name="Google Shape;7063;p74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dirty="0"/>
              </a:p>
            </p:txBody>
          </p:sp>
        </p:grpSp>
        <p:grpSp>
          <p:nvGrpSpPr>
            <p:cNvPr id="7064" name="Google Shape;7064;p74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7065" name="Google Shape;7065;p74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dirty="0"/>
              </a:p>
            </p:txBody>
          </p:sp>
          <p:sp>
            <p:nvSpPr>
              <p:cNvPr id="7066" name="Google Shape;7066;p74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dirty="0"/>
              </a:p>
            </p:txBody>
          </p:sp>
        </p:grpSp>
        <p:grpSp>
          <p:nvGrpSpPr>
            <p:cNvPr id="7067" name="Google Shape;7067;p74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7068" name="Google Shape;7068;p74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dirty="0"/>
              </a:p>
            </p:txBody>
          </p:sp>
          <p:sp>
            <p:nvSpPr>
              <p:cNvPr id="7069" name="Google Shape;7069;p74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dirty="0"/>
              </a:p>
            </p:txBody>
          </p:sp>
        </p:grpSp>
      </p:grpSp>
      <p:grpSp>
        <p:nvGrpSpPr>
          <p:cNvPr id="7070" name="Google Shape;7070;p74"/>
          <p:cNvGrpSpPr/>
          <p:nvPr/>
        </p:nvGrpSpPr>
        <p:grpSpPr>
          <a:xfrm>
            <a:off x="8163135" y="3526707"/>
            <a:ext cx="269068" cy="645491"/>
            <a:chOff x="7026852" y="3311869"/>
            <a:chExt cx="434331" cy="1041954"/>
          </a:xfrm>
        </p:grpSpPr>
        <p:sp>
          <p:nvSpPr>
            <p:cNvPr id="7071" name="Google Shape;7071;p74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72" name="Google Shape;7072;p74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73" name="Google Shape;7073;p74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74" name="Google Shape;7074;p74"/>
          <p:cNvGrpSpPr/>
          <p:nvPr/>
        </p:nvGrpSpPr>
        <p:grpSpPr>
          <a:xfrm>
            <a:off x="6179716" y="3565945"/>
            <a:ext cx="293882" cy="293836"/>
            <a:chOff x="4873519" y="3311869"/>
            <a:chExt cx="499374" cy="499296"/>
          </a:xfrm>
        </p:grpSpPr>
        <p:sp>
          <p:nvSpPr>
            <p:cNvPr id="7075" name="Google Shape;7075;p74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76" name="Google Shape;7076;p74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77" name="Google Shape;7077;p74"/>
          <p:cNvGrpSpPr/>
          <p:nvPr/>
        </p:nvGrpSpPr>
        <p:grpSpPr>
          <a:xfrm>
            <a:off x="6179716" y="3878316"/>
            <a:ext cx="293882" cy="293882"/>
            <a:chOff x="4873519" y="3875839"/>
            <a:chExt cx="499374" cy="499374"/>
          </a:xfrm>
        </p:grpSpPr>
        <p:sp>
          <p:nvSpPr>
            <p:cNvPr id="7078" name="Google Shape;7078;p74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79" name="Google Shape;7079;p74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80" name="Google Shape;7080;p74"/>
          <p:cNvGrpSpPr/>
          <p:nvPr/>
        </p:nvGrpSpPr>
        <p:grpSpPr>
          <a:xfrm>
            <a:off x="2410244" y="1850269"/>
            <a:ext cx="698104" cy="698208"/>
            <a:chOff x="2565073" y="2075876"/>
            <a:chExt cx="672482" cy="672518"/>
          </a:xfrm>
        </p:grpSpPr>
        <p:sp>
          <p:nvSpPr>
            <p:cNvPr id="7081" name="Google Shape;7081;p74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82" name="Google Shape;7082;p74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83" name="Google Shape;7083;p74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84" name="Google Shape;7084;p74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85" name="Google Shape;7085;p74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86" name="Google Shape;7086;p74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87" name="Google Shape;7087;p74"/>
          <p:cNvGrpSpPr/>
          <p:nvPr/>
        </p:nvGrpSpPr>
        <p:grpSpPr>
          <a:xfrm>
            <a:off x="5633655" y="3534869"/>
            <a:ext cx="438354" cy="637329"/>
            <a:chOff x="1697726" y="3244179"/>
            <a:chExt cx="788124" cy="1146069"/>
          </a:xfrm>
        </p:grpSpPr>
        <p:sp>
          <p:nvSpPr>
            <p:cNvPr id="7088" name="Google Shape;7088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89" name="Google Shape;7089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90" name="Google Shape;7090;p74"/>
          <p:cNvSpPr/>
          <p:nvPr/>
        </p:nvSpPr>
        <p:spPr>
          <a:xfrm>
            <a:off x="8130914" y="342265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7091" name="Google Shape;7091;p74"/>
          <p:cNvGrpSpPr/>
          <p:nvPr/>
        </p:nvGrpSpPr>
        <p:grpSpPr>
          <a:xfrm>
            <a:off x="7634869" y="1863232"/>
            <a:ext cx="799565" cy="670282"/>
            <a:chOff x="7617850" y="2063282"/>
            <a:chExt cx="799565" cy="670282"/>
          </a:xfrm>
        </p:grpSpPr>
        <p:cxnSp>
          <p:nvCxnSpPr>
            <p:cNvPr id="7092" name="Google Shape;7092;p74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3" name="Google Shape;7093;p74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4" name="Google Shape;7094;p74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5" name="Google Shape;7095;p74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6" name="Google Shape;7096;p74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7" name="Google Shape;7097;p74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098" name="Google Shape;7098;p74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7099" name="Google Shape;7099;p74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100" name="Google Shape;7100;p7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101" name="Google Shape;7101;p7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102" name="Google Shape;7102;p7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103" name="Google Shape;7103;p7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104" name="Google Shape;7104;p74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105" name="Google Shape;7105;p7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106" name="Google Shape;7106;p7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107" name="Google Shape;7107;p7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108" name="Google Shape;7108;p7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</p:grpSp>
      <p:sp>
        <p:nvSpPr>
          <p:cNvPr id="7109" name="Google Shape;7109;p74"/>
          <p:cNvSpPr/>
          <p:nvPr/>
        </p:nvSpPr>
        <p:spPr>
          <a:xfrm>
            <a:off x="7095123" y="355532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10" name="Google Shape;7110;p74"/>
          <p:cNvSpPr/>
          <p:nvPr/>
        </p:nvSpPr>
        <p:spPr>
          <a:xfrm rot="10800000">
            <a:off x="6581305" y="355273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7111" name="Google Shape;7111;p74"/>
          <p:cNvGrpSpPr/>
          <p:nvPr/>
        </p:nvGrpSpPr>
        <p:grpSpPr>
          <a:xfrm>
            <a:off x="7821475" y="2716715"/>
            <a:ext cx="602567" cy="601884"/>
            <a:chOff x="1186975" y="238125"/>
            <a:chExt cx="5244275" cy="5238325"/>
          </a:xfrm>
        </p:grpSpPr>
        <p:sp>
          <p:nvSpPr>
            <p:cNvPr id="7112" name="Google Shape;7112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13" name="Google Shape;7113;p74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14" name="Google Shape;7114;p74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15" name="Google Shape;7115;p74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116" name="Google Shape;7116;p74"/>
          <p:cNvGrpSpPr/>
          <p:nvPr/>
        </p:nvGrpSpPr>
        <p:grpSpPr>
          <a:xfrm>
            <a:off x="3264213" y="1856199"/>
            <a:ext cx="651848" cy="687338"/>
            <a:chOff x="3400515" y="2056248"/>
            <a:chExt cx="698134" cy="735987"/>
          </a:xfrm>
        </p:grpSpPr>
        <p:grpSp>
          <p:nvGrpSpPr>
            <p:cNvPr id="7117" name="Google Shape;7117;p74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7118" name="Google Shape;7118;p74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 dirty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119" name="Google Shape;7119;p74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20" name="Google Shape;7120;p74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7121" name="Google Shape;7121;p74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 dirty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122" name="Google Shape;7122;p74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23" name="Google Shape;7123;p74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7124" name="Google Shape;7124;p74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 dirty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125" name="Google Shape;7125;p74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26" name="Google Shape;7126;p74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7127" name="Google Shape;7127;p74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 dirty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128" name="Google Shape;7128;p74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29" name="Google Shape;7129;p74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7130" name="Google Shape;7130;p74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 dirty="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131" name="Google Shape;7131;p74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132" name="Google Shape;7132;p74"/>
          <p:cNvGrpSpPr/>
          <p:nvPr/>
        </p:nvGrpSpPr>
        <p:grpSpPr>
          <a:xfrm>
            <a:off x="2555919" y="2726205"/>
            <a:ext cx="1268144" cy="592394"/>
            <a:chOff x="238125" y="1188750"/>
            <a:chExt cx="7140450" cy="3335550"/>
          </a:xfrm>
        </p:grpSpPr>
        <p:sp>
          <p:nvSpPr>
            <p:cNvPr id="7133" name="Google Shape;7133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34" name="Google Shape;7134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35" name="Google Shape;7135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36" name="Google Shape;7136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37" name="Google Shape;7137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138" name="Google Shape;7138;p74"/>
          <p:cNvGrpSpPr/>
          <p:nvPr/>
        </p:nvGrpSpPr>
        <p:grpSpPr>
          <a:xfrm>
            <a:off x="6663819" y="2728360"/>
            <a:ext cx="1053944" cy="590147"/>
            <a:chOff x="238125" y="1335475"/>
            <a:chExt cx="5418735" cy="3034175"/>
          </a:xfrm>
        </p:grpSpPr>
        <p:sp>
          <p:nvSpPr>
            <p:cNvPr id="7139" name="Google Shape;7139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40" name="Google Shape;7140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41" name="Google Shape;7141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142" name="Google Shape;7142;p74"/>
          <p:cNvGrpSpPr/>
          <p:nvPr/>
        </p:nvGrpSpPr>
        <p:grpSpPr>
          <a:xfrm>
            <a:off x="4094628" y="3533259"/>
            <a:ext cx="1268207" cy="638939"/>
            <a:chOff x="3967651" y="3645904"/>
            <a:chExt cx="1479304" cy="745292"/>
          </a:xfrm>
        </p:grpSpPr>
        <p:grpSp>
          <p:nvGrpSpPr>
            <p:cNvPr id="7143" name="Google Shape;7143;p74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7144" name="Google Shape;7144;p74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7145" name="Google Shape;7145;p74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146" name="Google Shape;7146;p74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147" name="Google Shape;7147;p74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7148" name="Google Shape;7148;p74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149" name="Google Shape;7149;p74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150" name="Google Shape;7150;p74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7151" name="Google Shape;7151;p74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152" name="Google Shape;7152;p74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grpSp>
          <p:nvGrpSpPr>
            <p:cNvPr id="7153" name="Google Shape;7153;p74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7154" name="Google Shape;7154;p74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55" name="Google Shape;7155;p74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56" name="Google Shape;7156;p74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57" name="Google Shape;7157;p74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58" name="Google Shape;7158;p74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59" name="Google Shape;7159;p74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60" name="Google Shape;7160;p74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61" name="Google Shape;7161;p74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62" name="Google Shape;7162;p74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63" name="Google Shape;7163;p74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7164" name="Google Shape;7164;p74"/>
          <p:cNvGrpSpPr/>
          <p:nvPr/>
        </p:nvGrpSpPr>
        <p:grpSpPr>
          <a:xfrm>
            <a:off x="2480742" y="3534460"/>
            <a:ext cx="1243128" cy="637739"/>
            <a:chOff x="2496310" y="3693351"/>
            <a:chExt cx="1342906" cy="688926"/>
          </a:xfrm>
        </p:grpSpPr>
        <p:grpSp>
          <p:nvGrpSpPr>
            <p:cNvPr id="7165" name="Google Shape;7165;p74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7166" name="Google Shape;7166;p74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67" name="Google Shape;7167;p74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68" name="Google Shape;7168;p74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69" name="Google Shape;7169;p74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70" name="Google Shape;7170;p74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71" name="Google Shape;7171;p74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cxnSp>
            <p:nvCxnSpPr>
              <p:cNvPr id="7172" name="Google Shape;7172;p74"/>
              <p:cNvCxnSpPr>
                <a:stCxn id="7170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3" name="Google Shape;7173;p74"/>
              <p:cNvCxnSpPr>
                <a:stCxn id="7167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4" name="Google Shape;7174;p74"/>
              <p:cNvCxnSpPr>
                <a:stCxn id="7168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5" name="Google Shape;7175;p74"/>
              <p:cNvCxnSpPr>
                <a:stCxn id="7171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6" name="Google Shape;7176;p74"/>
              <p:cNvCxnSpPr>
                <a:stCxn id="7169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77" name="Google Shape;7177;p74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7178" name="Google Shape;7178;p74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79" name="Google Shape;7179;p74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80" name="Google Shape;7180;p74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7181" name="Google Shape;7181;p74"/>
          <p:cNvGrpSpPr/>
          <p:nvPr/>
        </p:nvGrpSpPr>
        <p:grpSpPr>
          <a:xfrm>
            <a:off x="1654412" y="971306"/>
            <a:ext cx="574511" cy="874709"/>
            <a:chOff x="1715404" y="1112080"/>
            <a:chExt cx="642270" cy="977984"/>
          </a:xfrm>
        </p:grpSpPr>
        <p:grpSp>
          <p:nvGrpSpPr>
            <p:cNvPr id="7182" name="Google Shape;7182;p74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7183" name="Google Shape;7183;p74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84" name="Google Shape;7184;p74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185" name="Google Shape;7185;p74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7186" name="Google Shape;7186;p74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87" name="Google Shape;7187;p74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188" name="Google Shape;7188;p74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7189" name="Google Shape;7189;p74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90" name="Google Shape;7190;p74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191" name="Google Shape;7191;p74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7192" name="Google Shape;7192;p74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93" name="Google Shape;7193;p74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7194" name="Google Shape;7194;p74"/>
          <p:cNvGrpSpPr/>
          <p:nvPr/>
        </p:nvGrpSpPr>
        <p:grpSpPr>
          <a:xfrm>
            <a:off x="7761573" y="3528028"/>
            <a:ext cx="293855" cy="644170"/>
            <a:chOff x="241025" y="3151575"/>
            <a:chExt cx="293855" cy="644170"/>
          </a:xfrm>
        </p:grpSpPr>
        <p:sp>
          <p:nvSpPr>
            <p:cNvPr id="7195" name="Google Shape;7195;p74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96" name="Google Shape;7196;p74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197" name="Google Shape;7197;p74"/>
          <p:cNvGrpSpPr/>
          <p:nvPr/>
        </p:nvGrpSpPr>
        <p:grpSpPr>
          <a:xfrm>
            <a:off x="709557" y="2728028"/>
            <a:ext cx="1779649" cy="591620"/>
            <a:chOff x="246070" y="1983375"/>
            <a:chExt cx="1855347" cy="616849"/>
          </a:xfrm>
        </p:grpSpPr>
        <p:sp>
          <p:nvSpPr>
            <p:cNvPr id="7198" name="Google Shape;7198;p74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99" name="Google Shape;7199;p74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00" name="Google Shape;7200;p74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01" name="Google Shape;7201;p74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02" name="Google Shape;7202;p74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03" name="Google Shape;7203;p74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04" name="Google Shape;7204;p74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05" name="Google Shape;7205;p74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06" name="Google Shape;7206;p74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207" name="Google Shape;7207;p74"/>
          <p:cNvGrpSpPr/>
          <p:nvPr/>
        </p:nvGrpSpPr>
        <p:grpSpPr>
          <a:xfrm>
            <a:off x="2320424" y="971306"/>
            <a:ext cx="711055" cy="745993"/>
            <a:chOff x="2496269" y="1171698"/>
            <a:chExt cx="761953" cy="799392"/>
          </a:xfrm>
        </p:grpSpPr>
        <p:grpSp>
          <p:nvGrpSpPr>
            <p:cNvPr id="7208" name="Google Shape;7208;p74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7209" name="Google Shape;7209;p74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10" name="Google Shape;7210;p74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7211" name="Google Shape;7211;p74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7212" name="Google Shape;7212;p74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7213" name="Google Shape;7213;p74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7214" name="Google Shape;7214;p74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7215" name="Google Shape;7215;p74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  <p:grpSp>
                <p:nvGrpSpPr>
                  <p:cNvPr id="7216" name="Google Shape;7216;p74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7217" name="Google Shape;7217;p74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7218" name="Google Shape;7218;p74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  <p:grpSp>
                <p:nvGrpSpPr>
                  <p:cNvPr id="7219" name="Google Shape;7219;p74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7220" name="Google Shape;7220;p74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7221" name="Google Shape;7221;p74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  <p:grpSp>
                <p:nvGrpSpPr>
                  <p:cNvPr id="7222" name="Google Shape;7222;p74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7223" name="Google Shape;7223;p74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7224" name="Google Shape;7224;p74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  <p:grpSp>
                <p:nvGrpSpPr>
                  <p:cNvPr id="7225" name="Google Shape;7225;p74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7226" name="Google Shape;7226;p74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7227" name="Google Shape;7227;p74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</p:grpSp>
            <p:grpSp>
              <p:nvGrpSpPr>
                <p:cNvPr id="7228" name="Google Shape;7228;p74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7229" name="Google Shape;7229;p74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dirty="0"/>
                  </a:p>
                </p:txBody>
              </p:sp>
              <p:grpSp>
                <p:nvGrpSpPr>
                  <p:cNvPr id="7230" name="Google Shape;7230;p74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7231" name="Google Shape;7231;p74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7232" name="Google Shape;7232;p74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7233" name="Google Shape;7233;p74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7234" name="Google Shape;7234;p74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  <p:sp>
                  <p:nvSpPr>
                    <p:cNvPr id="7235" name="Google Shape;7235;p74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p:txBody>
                </p:sp>
              </p:grpSp>
            </p:grpSp>
          </p:grpSp>
        </p:grpSp>
        <p:sp>
          <p:nvSpPr>
            <p:cNvPr id="7236" name="Google Shape;7236;p74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37" name="Google Shape;7237;p74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38" name="Google Shape;7238;p74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39" name="Google Shape;7239;p74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40" name="Google Shape;7240;p74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241" name="Google Shape;7241;p74"/>
          <p:cNvGrpSpPr/>
          <p:nvPr/>
        </p:nvGrpSpPr>
        <p:grpSpPr>
          <a:xfrm>
            <a:off x="3909124" y="2727412"/>
            <a:ext cx="1569144" cy="591015"/>
            <a:chOff x="3820100" y="3023049"/>
            <a:chExt cx="1303926" cy="491162"/>
          </a:xfrm>
        </p:grpSpPr>
        <p:grpSp>
          <p:nvGrpSpPr>
            <p:cNvPr id="7242" name="Google Shape;7242;p74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7243" name="Google Shape;7243;p74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44" name="Google Shape;7244;p74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245" name="Google Shape;7245;p74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7246" name="Google Shape;7246;p74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47" name="Google Shape;7247;p74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248" name="Google Shape;7248;p74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7249" name="Google Shape;7249;p74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50" name="Google Shape;7250;p74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251" name="Google Shape;7251;p74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7252" name="Google Shape;7252;p74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53" name="Google Shape;7253;p74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7254" name="Google Shape;7254;p74"/>
          <p:cNvGrpSpPr/>
          <p:nvPr/>
        </p:nvGrpSpPr>
        <p:grpSpPr>
          <a:xfrm>
            <a:off x="1541246" y="1854257"/>
            <a:ext cx="713522" cy="688025"/>
            <a:chOff x="1706078" y="2092648"/>
            <a:chExt cx="660913" cy="637296"/>
          </a:xfrm>
        </p:grpSpPr>
        <p:sp>
          <p:nvSpPr>
            <p:cNvPr id="7255" name="Google Shape;7255;p74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7256" name="Google Shape;7256;p74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7257" name="Google Shape;7257;p74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58" name="Google Shape;7258;p74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59" name="Google Shape;7259;p74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7260" name="Google Shape;7260;p74"/>
          <p:cNvGrpSpPr/>
          <p:nvPr/>
        </p:nvGrpSpPr>
        <p:grpSpPr>
          <a:xfrm>
            <a:off x="6303104" y="971806"/>
            <a:ext cx="1317459" cy="684168"/>
            <a:chOff x="238125" y="999450"/>
            <a:chExt cx="7140700" cy="3708225"/>
          </a:xfrm>
        </p:grpSpPr>
        <p:sp>
          <p:nvSpPr>
            <p:cNvPr id="7261" name="Google Shape;7261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62" name="Google Shape;7262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63" name="Google Shape;7263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64" name="Google Shape;7264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65" name="Google Shape;7265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66" name="Google Shape;7266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67" name="Google Shape;7267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68" name="Google Shape;7268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69" name="Google Shape;7269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164543910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4" name="Google Shape;7274;p75"/>
          <p:cNvGrpSpPr/>
          <p:nvPr/>
        </p:nvGrpSpPr>
        <p:grpSpPr>
          <a:xfrm>
            <a:off x="717025" y="967615"/>
            <a:ext cx="1636117" cy="1526144"/>
            <a:chOff x="729238" y="1179665"/>
            <a:chExt cx="1636117" cy="1526144"/>
          </a:xfrm>
        </p:grpSpPr>
        <p:grpSp>
          <p:nvGrpSpPr>
            <p:cNvPr id="7275" name="Google Shape;7275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7276" name="Google Shape;7276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77" name="Google Shape;7277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78" name="Google Shape;7278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79" name="Google Shape;7279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80" name="Google Shape;7280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81" name="Google Shape;7281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82" name="Google Shape;7282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83" name="Google Shape;7283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84" name="Google Shape;7284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85" name="Google Shape;7285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286" name="Google Shape;7286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7287" name="Google Shape;7287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88" name="Google Shape;7288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89" name="Google Shape;7289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90" name="Google Shape;7290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91" name="Google Shape;7291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92" name="Google Shape;7292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93" name="Google Shape;7293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94" name="Google Shape;7294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95" name="Google Shape;7295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96" name="Google Shape;7296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297" name="Google Shape;7297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7298" name="Google Shape;7298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99" name="Google Shape;7299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00" name="Google Shape;7300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01" name="Google Shape;7301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02" name="Google Shape;7302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03" name="Google Shape;7303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04" name="Google Shape;7304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05" name="Google Shape;7305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06" name="Google Shape;7306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07" name="Google Shape;7307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308" name="Google Shape;7308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7309" name="Google Shape;7309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10" name="Google Shape;7310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11" name="Google Shape;7311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12" name="Google Shape;7312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13" name="Google Shape;7313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14" name="Google Shape;7314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15" name="Google Shape;7315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16" name="Google Shape;7316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17" name="Google Shape;7317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18" name="Google Shape;7318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319" name="Google Shape;7319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7320" name="Google Shape;7320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21" name="Google Shape;7321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22" name="Google Shape;7322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23" name="Google Shape;7323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24" name="Google Shape;7324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25" name="Google Shape;7325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26" name="Google Shape;7326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27" name="Google Shape;7327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28" name="Google Shape;7328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29" name="Google Shape;7329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330" name="Google Shape;7330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7331" name="Google Shape;7331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32" name="Google Shape;7332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33" name="Google Shape;7333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34" name="Google Shape;7334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35" name="Google Shape;7335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36" name="Google Shape;7336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37" name="Google Shape;7337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38" name="Google Shape;7338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39" name="Google Shape;7339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40" name="Google Shape;7340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341" name="Google Shape;7341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7342" name="Google Shape;7342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43" name="Google Shape;7343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44" name="Google Shape;7344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45" name="Google Shape;7345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46" name="Google Shape;7346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47" name="Google Shape;7347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48" name="Google Shape;7348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49" name="Google Shape;7349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50" name="Google Shape;7350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51" name="Google Shape;7351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352" name="Google Shape;7352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7353" name="Google Shape;7353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54" name="Google Shape;7354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55" name="Google Shape;7355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56" name="Google Shape;7356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57" name="Google Shape;7357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58" name="Google Shape;7358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59" name="Google Shape;7359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60" name="Google Shape;7360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61" name="Google Shape;7361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62" name="Google Shape;7362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363" name="Google Shape;7363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7364" name="Google Shape;7364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65" name="Google Shape;7365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66" name="Google Shape;7366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67" name="Google Shape;7367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68" name="Google Shape;7368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69" name="Google Shape;7369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70" name="Google Shape;7370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71" name="Google Shape;7371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72" name="Google Shape;7372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73" name="Google Shape;7373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374" name="Google Shape;7374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7375" name="Google Shape;7375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76" name="Google Shape;7376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77" name="Google Shape;7377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78" name="Google Shape;7378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79" name="Google Shape;7379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80" name="Google Shape;7380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81" name="Google Shape;7381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82" name="Google Shape;7382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83" name="Google Shape;7383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84" name="Google Shape;7384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7385" name="Google Shape;7385;p75"/>
          <p:cNvGrpSpPr/>
          <p:nvPr/>
        </p:nvGrpSpPr>
        <p:grpSpPr>
          <a:xfrm>
            <a:off x="2611692" y="986753"/>
            <a:ext cx="1364248" cy="1102133"/>
            <a:chOff x="2623904" y="1198803"/>
            <a:chExt cx="1364248" cy="1102133"/>
          </a:xfrm>
        </p:grpSpPr>
        <p:grpSp>
          <p:nvGrpSpPr>
            <p:cNvPr id="7386" name="Google Shape;7386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7387" name="Google Shape;7387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88" name="Google Shape;7388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89" name="Google Shape;7389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90" name="Google Shape;7390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91" name="Google Shape;7391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392" name="Google Shape;7392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7393" name="Google Shape;7393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94" name="Google Shape;7394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95" name="Google Shape;7395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96" name="Google Shape;7396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97" name="Google Shape;7397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398" name="Google Shape;7398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7399" name="Google Shape;7399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00" name="Google Shape;7400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01" name="Google Shape;7401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02" name="Google Shape;7402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03" name="Google Shape;7403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404" name="Google Shape;7404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7405" name="Google Shape;7405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06" name="Google Shape;7406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07" name="Google Shape;7407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08" name="Google Shape;7408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09" name="Google Shape;7409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7410" name="Google Shape;7410;p75"/>
          <p:cNvGrpSpPr/>
          <p:nvPr/>
        </p:nvGrpSpPr>
        <p:grpSpPr>
          <a:xfrm>
            <a:off x="2601153" y="2445826"/>
            <a:ext cx="1387541" cy="159124"/>
            <a:chOff x="3200660" y="2180272"/>
            <a:chExt cx="2563824" cy="378237"/>
          </a:xfrm>
        </p:grpSpPr>
        <p:sp>
          <p:nvSpPr>
            <p:cNvPr id="7411" name="Google Shape;7411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12" name="Google Shape;7412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13" name="Google Shape;7413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14" name="Google Shape;7414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15" name="Google Shape;7415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16" name="Google Shape;7416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17" name="Google Shape;7417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18" name="Google Shape;7418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19" name="Google Shape;7419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20" name="Google Shape;7420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21" name="Google Shape;7421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22" name="Google Shape;7422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23" name="Google Shape;7423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24" name="Google Shape;7424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25" name="Google Shape;7425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26" name="Google Shape;7426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27" name="Google Shape;7427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28" name="Google Shape;7428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429" name="Google Shape;7429;p75"/>
          <p:cNvGrpSpPr/>
          <p:nvPr/>
        </p:nvGrpSpPr>
        <p:grpSpPr>
          <a:xfrm>
            <a:off x="2597677" y="2723590"/>
            <a:ext cx="1390502" cy="159625"/>
            <a:chOff x="3530150" y="2790075"/>
            <a:chExt cx="1962600" cy="225300"/>
          </a:xfrm>
        </p:grpSpPr>
        <p:sp>
          <p:nvSpPr>
            <p:cNvPr id="7430" name="Google Shape;7430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31" name="Google Shape;7431;p75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432" name="Google Shape;7432;p75"/>
          <p:cNvGrpSpPr/>
          <p:nvPr/>
        </p:nvGrpSpPr>
        <p:grpSpPr>
          <a:xfrm>
            <a:off x="2597735" y="3001855"/>
            <a:ext cx="1411629" cy="154175"/>
            <a:chOff x="3558802" y="4011244"/>
            <a:chExt cx="1866000" cy="111600"/>
          </a:xfrm>
        </p:grpSpPr>
        <p:sp>
          <p:nvSpPr>
            <p:cNvPr id="7433" name="Google Shape;7433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34" name="Google Shape;7434;p75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435" name="Google Shape;7435;p75"/>
          <p:cNvGrpSpPr/>
          <p:nvPr/>
        </p:nvGrpSpPr>
        <p:grpSpPr>
          <a:xfrm>
            <a:off x="2598023" y="2207425"/>
            <a:ext cx="1383503" cy="119761"/>
            <a:chOff x="3465975" y="2270258"/>
            <a:chExt cx="1986364" cy="171947"/>
          </a:xfrm>
        </p:grpSpPr>
        <p:sp>
          <p:nvSpPr>
            <p:cNvPr id="7436" name="Google Shape;7436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37" name="Google Shape;7437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38" name="Google Shape;7438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39" name="Google Shape;7439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40" name="Google Shape;7440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41" name="Google Shape;7441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42" name="Google Shape;7442;p75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43" name="Google Shape;7443;p75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444" name="Google Shape;7444;p75"/>
          <p:cNvGrpSpPr/>
          <p:nvPr/>
        </p:nvGrpSpPr>
        <p:grpSpPr>
          <a:xfrm>
            <a:off x="2609030" y="3571198"/>
            <a:ext cx="1369531" cy="195460"/>
            <a:chOff x="723300" y="4253549"/>
            <a:chExt cx="2276482" cy="324900"/>
          </a:xfrm>
        </p:grpSpPr>
        <p:sp>
          <p:nvSpPr>
            <p:cNvPr id="7445" name="Google Shape;7445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46" name="Google Shape;7446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47" name="Google Shape;7447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48" name="Google Shape;7448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49" name="Google Shape;7449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450" name="Google Shape;7450;p75"/>
          <p:cNvGrpSpPr/>
          <p:nvPr/>
        </p:nvGrpSpPr>
        <p:grpSpPr>
          <a:xfrm>
            <a:off x="2598591" y="3272439"/>
            <a:ext cx="1389066" cy="180119"/>
            <a:chOff x="705948" y="3788465"/>
            <a:chExt cx="2308953" cy="299400"/>
          </a:xfrm>
        </p:grpSpPr>
        <p:sp>
          <p:nvSpPr>
            <p:cNvPr id="7451" name="Google Shape;7451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52" name="Google Shape;7452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53" name="Google Shape;7453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54" name="Google Shape;7454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55" name="Google Shape;7455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456" name="Google Shape;7456;p75"/>
          <p:cNvGrpSpPr/>
          <p:nvPr/>
        </p:nvGrpSpPr>
        <p:grpSpPr>
          <a:xfrm>
            <a:off x="4195581" y="1876393"/>
            <a:ext cx="1433821" cy="191501"/>
            <a:chOff x="4273350" y="2088443"/>
            <a:chExt cx="1433821" cy="191501"/>
          </a:xfrm>
        </p:grpSpPr>
        <p:grpSp>
          <p:nvGrpSpPr>
            <p:cNvPr id="7457" name="Google Shape;7457;p75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7458" name="Google Shape;7458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59" name="Google Shape;7459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7460" name="Google Shape;7460;p75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7461" name="Google Shape;7461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2" name="Google Shape;7462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7463" name="Google Shape;7463;p75"/>
          <p:cNvGrpSpPr/>
          <p:nvPr/>
        </p:nvGrpSpPr>
        <p:grpSpPr>
          <a:xfrm>
            <a:off x="2646528" y="3885297"/>
            <a:ext cx="1304609" cy="294074"/>
            <a:chOff x="2658741" y="4097347"/>
            <a:chExt cx="1304609" cy="294074"/>
          </a:xfrm>
        </p:grpSpPr>
        <p:grpSp>
          <p:nvGrpSpPr>
            <p:cNvPr id="7464" name="Google Shape;7464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7465" name="Google Shape;7465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66" name="Google Shape;7466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467" name="Google Shape;7467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7468" name="Google Shape;7468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69" name="Google Shape;7469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470" name="Google Shape;7470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7471" name="Google Shape;7471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72" name="Google Shape;7472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473" name="Google Shape;7473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7474" name="Google Shape;7474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75" name="Google Shape;7475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476" name="Google Shape;7476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7477" name="Google Shape;7477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78" name="Google Shape;7478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7479" name="Google Shape;7479;p75"/>
          <p:cNvGrpSpPr/>
          <p:nvPr/>
        </p:nvGrpSpPr>
        <p:grpSpPr>
          <a:xfrm>
            <a:off x="4197136" y="963991"/>
            <a:ext cx="1430711" cy="751237"/>
            <a:chOff x="5159450" y="1919950"/>
            <a:chExt cx="1541050" cy="862500"/>
          </a:xfrm>
        </p:grpSpPr>
        <p:sp>
          <p:nvSpPr>
            <p:cNvPr id="7480" name="Google Shape;7480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7481" name="Google Shape;7481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7482" name="Google Shape;7482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3" name="Google Shape;7483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484" name="Google Shape;7484;p75"/>
          <p:cNvGrpSpPr/>
          <p:nvPr/>
        </p:nvGrpSpPr>
        <p:grpSpPr>
          <a:xfrm>
            <a:off x="4245274" y="2227761"/>
            <a:ext cx="1334436" cy="967914"/>
            <a:chOff x="4294923" y="2439811"/>
            <a:chExt cx="1334436" cy="967914"/>
          </a:xfrm>
        </p:grpSpPr>
        <p:grpSp>
          <p:nvGrpSpPr>
            <p:cNvPr id="7485" name="Google Shape;7485;p75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7486" name="Google Shape;7486;p75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87" name="Google Shape;7487;p75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88" name="Google Shape;7488;p75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89" name="Google Shape;7489;p75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90" name="Google Shape;7490;p75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91" name="Google Shape;7491;p75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492" name="Google Shape;7492;p75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7493" name="Google Shape;7493;p75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94" name="Google Shape;7494;p75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95" name="Google Shape;7495;p75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96" name="Google Shape;7496;p75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97" name="Google Shape;7497;p75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98" name="Google Shape;7498;p75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7499" name="Google Shape;7499;p75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500" name="Google Shape;7500;p75"/>
          <p:cNvGrpSpPr/>
          <p:nvPr/>
        </p:nvGrpSpPr>
        <p:grpSpPr>
          <a:xfrm>
            <a:off x="4231477" y="3282206"/>
            <a:ext cx="1430949" cy="897289"/>
            <a:chOff x="4351371" y="3547942"/>
            <a:chExt cx="1345130" cy="843475"/>
          </a:xfrm>
        </p:grpSpPr>
        <p:grpSp>
          <p:nvGrpSpPr>
            <p:cNvPr id="7501" name="Google Shape;7501;p75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7502" name="Google Shape;7502;p75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cxnSp>
            <p:nvCxnSpPr>
              <p:cNvPr id="7503" name="Google Shape;7503;p75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504" name="Google Shape;7504;p75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7505" name="Google Shape;7505;p75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cxnSp>
            <p:nvCxnSpPr>
              <p:cNvPr id="7506" name="Google Shape;7506;p75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507" name="Google Shape;7507;p75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7508" name="Google Shape;7508;p75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cxnSp>
            <p:nvCxnSpPr>
              <p:cNvPr id="7509" name="Google Shape;7509;p75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510" name="Google Shape;7510;p75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7511" name="Google Shape;7511;p75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cxnSp>
            <p:nvCxnSpPr>
              <p:cNvPr id="7512" name="Google Shape;7512;p75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513" name="Google Shape;7513;p75"/>
          <p:cNvGrpSpPr/>
          <p:nvPr/>
        </p:nvGrpSpPr>
        <p:grpSpPr>
          <a:xfrm>
            <a:off x="7407835" y="2217530"/>
            <a:ext cx="1020955" cy="928853"/>
            <a:chOff x="926675" y="238125"/>
            <a:chExt cx="5755100" cy="5232975"/>
          </a:xfrm>
        </p:grpSpPr>
        <p:sp>
          <p:nvSpPr>
            <p:cNvPr id="7514" name="Google Shape;7514;p75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15" name="Google Shape;7515;p75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16" name="Google Shape;7516;p75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17" name="Google Shape;7517;p75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518" name="Google Shape;7518;p75"/>
          <p:cNvGrpSpPr/>
          <p:nvPr/>
        </p:nvGrpSpPr>
        <p:grpSpPr>
          <a:xfrm>
            <a:off x="715208" y="2616265"/>
            <a:ext cx="1695374" cy="1560837"/>
            <a:chOff x="727421" y="2828315"/>
            <a:chExt cx="1695374" cy="1560837"/>
          </a:xfrm>
        </p:grpSpPr>
        <p:grpSp>
          <p:nvGrpSpPr>
            <p:cNvPr id="7519" name="Google Shape;75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7520" name="Google Shape;75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21" name="Google Shape;75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522" name="Google Shape;7522;p75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7523" name="Google Shape;7523;p75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7524" name="Google Shape;7524;p75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25" name="Google Shape;7525;p75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26" name="Google Shape;7526;p75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27" name="Google Shape;7527;p75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28" name="Google Shape;7528;p75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29" name="Google Shape;7529;p75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30" name="Google Shape;7530;p75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531" name="Google Shape;7531;p75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7532" name="Google Shape;7532;p75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33" name="Google Shape;7533;p75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34" name="Google Shape;7534;p75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35" name="Google Shape;7535;p75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36" name="Google Shape;7536;p75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37" name="Google Shape;7537;p75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38" name="Google Shape;7538;p75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539" name="Google Shape;7539;p75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540" name="Google Shape;7540;p7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41" name="Google Shape;7541;p7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42" name="Google Shape;7542;p7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43" name="Google Shape;7543;p7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44" name="Google Shape;7544;p7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45" name="Google Shape;7545;p7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46" name="Google Shape;7546;p7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547" name="Google Shape;7547;p75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548" name="Google Shape;7548;p7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49" name="Google Shape;7549;p7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50" name="Google Shape;7550;p7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51" name="Google Shape;7551;p7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52" name="Google Shape;7552;p7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53" name="Google Shape;7553;p7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54" name="Google Shape;7554;p7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555" name="Google Shape;7555;p75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7556" name="Google Shape;7556;p75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57" name="Google Shape;7557;p75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58" name="Google Shape;7558;p75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59" name="Google Shape;7559;p75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60" name="Google Shape;7560;p75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61" name="Google Shape;7561;p75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62" name="Google Shape;7562;p75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563" name="Google Shape;7563;p75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564" name="Google Shape;7564;p7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65" name="Google Shape;7565;p7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66" name="Google Shape;7566;p7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67" name="Google Shape;7567;p7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68" name="Google Shape;7568;p7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69" name="Google Shape;7569;p7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70" name="Google Shape;7570;p7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571" name="Google Shape;7571;p75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572" name="Google Shape;7572;p7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73" name="Google Shape;7573;p7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74" name="Google Shape;7574;p7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75" name="Google Shape;7575;p7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76" name="Google Shape;7576;p7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77" name="Google Shape;7577;p7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578" name="Google Shape;7578;p7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</p:grpSp>
      <p:grpSp>
        <p:nvGrpSpPr>
          <p:cNvPr id="7579" name="Google Shape;7579;p75"/>
          <p:cNvGrpSpPr/>
          <p:nvPr/>
        </p:nvGrpSpPr>
        <p:grpSpPr>
          <a:xfrm>
            <a:off x="5671259" y="3305987"/>
            <a:ext cx="2749952" cy="870677"/>
            <a:chOff x="238125" y="1725700"/>
            <a:chExt cx="7139025" cy="2260325"/>
          </a:xfrm>
        </p:grpSpPr>
        <p:sp>
          <p:nvSpPr>
            <p:cNvPr id="7580" name="Google Shape;7580;p75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81" name="Google Shape;7581;p75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82" name="Google Shape;7582;p75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83" name="Google Shape;7583;p75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84" name="Google Shape;7584;p75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85" name="Google Shape;7585;p75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86" name="Google Shape;7586;p75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87" name="Google Shape;7587;p75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88" name="Google Shape;7588;p75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89" name="Google Shape;7589;p75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590" name="Google Shape;7590;p75"/>
          <p:cNvGrpSpPr/>
          <p:nvPr/>
        </p:nvGrpSpPr>
        <p:grpSpPr>
          <a:xfrm>
            <a:off x="5941423" y="2247733"/>
            <a:ext cx="1105452" cy="916747"/>
            <a:chOff x="5249100" y="1210600"/>
            <a:chExt cx="3502700" cy="2904775"/>
          </a:xfrm>
        </p:grpSpPr>
        <p:sp>
          <p:nvSpPr>
            <p:cNvPr id="7591" name="Google Shape;7591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92" name="Google Shape;7592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93" name="Google Shape;7593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94" name="Google Shape;7594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cxnSp>
          <p:nvCxnSpPr>
            <p:cNvPr id="7595" name="Google Shape;7595;p75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96" name="Google Shape;7596;p75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97" name="Google Shape;7597;p75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98" name="Google Shape;7598;p75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7599" name="Google Shape;7599;p75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600" name="Google Shape;7600;p75"/>
          <p:cNvGrpSpPr/>
          <p:nvPr/>
        </p:nvGrpSpPr>
        <p:grpSpPr>
          <a:xfrm>
            <a:off x="7123971" y="967151"/>
            <a:ext cx="1304650" cy="1124856"/>
            <a:chOff x="7287122" y="1165658"/>
            <a:chExt cx="1219413" cy="1051365"/>
          </a:xfrm>
        </p:grpSpPr>
        <p:grpSp>
          <p:nvGrpSpPr>
            <p:cNvPr id="7601" name="Google Shape;7601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7602" name="Google Shape;7602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7603" name="Google Shape;7603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7604" name="Google Shape;7604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cxnSp>
              <p:nvCxnSpPr>
                <p:cNvPr id="7605" name="Google Shape;7605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06" name="Google Shape;7606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7607" name="Google Shape;7607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7608" name="Google Shape;7608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7609" name="Google Shape;7609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cxnSp>
              <p:nvCxnSpPr>
                <p:cNvPr id="7610" name="Google Shape;7610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11" name="Google Shape;7611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7612" name="Google Shape;7612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7613" name="Google Shape;7613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7614" name="Google Shape;7614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cxnSp>
              <p:nvCxnSpPr>
                <p:cNvPr id="7615" name="Google Shape;7615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16" name="Google Shape;7616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7617" name="Google Shape;7617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7618" name="Google Shape;7618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7619" name="Google Shape;7619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cxnSp>
              <p:nvCxnSpPr>
                <p:cNvPr id="7620" name="Google Shape;7620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7621" name="Google Shape;7621;p75"/>
          <p:cNvGrpSpPr/>
          <p:nvPr/>
        </p:nvGrpSpPr>
        <p:grpSpPr>
          <a:xfrm>
            <a:off x="5790463" y="973174"/>
            <a:ext cx="1397729" cy="1098540"/>
            <a:chOff x="5900602" y="1193063"/>
            <a:chExt cx="1299851" cy="1021707"/>
          </a:xfrm>
        </p:grpSpPr>
        <p:grpSp>
          <p:nvGrpSpPr>
            <p:cNvPr id="7622" name="Google Shape;7622;p75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7623" name="Google Shape;7623;p75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7624" name="Google Shape;7624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625" name="Google Shape;7625;p75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626" name="Google Shape;7626;p75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7627" name="Google Shape;7627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cxnSp>
              <p:nvCxnSpPr>
                <p:cNvPr id="7628" name="Google Shape;7628;p75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29" name="Google Shape;7629;p75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7630" name="Google Shape;7630;p75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7631" name="Google Shape;7631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632" name="Google Shape;7632;p75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633" name="Google Shape;7633;p75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7634" name="Google Shape;7634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cxnSp>
              <p:nvCxnSpPr>
                <p:cNvPr id="7635" name="Google Shape;7635;p75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36" name="Google Shape;7636;p75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7637" name="Google Shape;7637;p75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7638" name="Google Shape;7638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639" name="Google Shape;7639;p75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  <p:grpSp>
            <p:nvGrpSpPr>
              <p:cNvPr id="7640" name="Google Shape;7640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7641" name="Google Shape;7641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cxnSp>
              <p:nvCxnSpPr>
                <p:cNvPr id="7642" name="Google Shape;7642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43" name="Google Shape;7643;p75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7644" name="Google Shape;7644;p75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7645" name="Google Shape;7645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cxnSp>
              <p:nvCxnSpPr>
                <p:cNvPr id="7646" name="Google Shape;7646;p75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7647" name="Google Shape;7647;p75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7648" name="Google Shape;7648;p75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649" name="Google Shape;7649;p75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3270303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4" name="Google Shape;7654;p76"/>
          <p:cNvGrpSpPr/>
          <p:nvPr/>
        </p:nvGrpSpPr>
        <p:grpSpPr>
          <a:xfrm>
            <a:off x="829359" y="2307635"/>
            <a:ext cx="339235" cy="298186"/>
            <a:chOff x="898875" y="244725"/>
            <a:chExt cx="481800" cy="423500"/>
          </a:xfrm>
        </p:grpSpPr>
        <p:sp>
          <p:nvSpPr>
            <p:cNvPr id="7655" name="Google Shape;7655;p76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56" name="Google Shape;7656;p76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57" name="Google Shape;7657;p76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58" name="Google Shape;7658;p76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59" name="Google Shape;7659;p76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60" name="Google Shape;7660;p76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661" name="Google Shape;7661;p76"/>
          <p:cNvGrpSpPr/>
          <p:nvPr/>
        </p:nvGrpSpPr>
        <p:grpSpPr>
          <a:xfrm>
            <a:off x="1267741" y="2287103"/>
            <a:ext cx="298169" cy="339253"/>
            <a:chOff x="1529350" y="258825"/>
            <a:chExt cx="423475" cy="481825"/>
          </a:xfrm>
        </p:grpSpPr>
        <p:sp>
          <p:nvSpPr>
            <p:cNvPr id="7662" name="Google Shape;7662;p76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63" name="Google Shape;7663;p76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664" name="Google Shape;7664;p76"/>
          <p:cNvGrpSpPr/>
          <p:nvPr/>
        </p:nvGrpSpPr>
        <p:grpSpPr>
          <a:xfrm>
            <a:off x="1660716" y="2367273"/>
            <a:ext cx="340890" cy="178912"/>
            <a:chOff x="2084325" y="363300"/>
            <a:chExt cx="484150" cy="254100"/>
          </a:xfrm>
        </p:grpSpPr>
        <p:sp>
          <p:nvSpPr>
            <p:cNvPr id="7665" name="Google Shape;7665;p76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66" name="Google Shape;7666;p76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667" name="Google Shape;7667;p76"/>
          <p:cNvGrpSpPr/>
          <p:nvPr/>
        </p:nvGrpSpPr>
        <p:grpSpPr>
          <a:xfrm>
            <a:off x="2110011" y="2287102"/>
            <a:ext cx="298169" cy="339253"/>
            <a:chOff x="2707500" y="249400"/>
            <a:chExt cx="423475" cy="481825"/>
          </a:xfrm>
        </p:grpSpPr>
        <p:sp>
          <p:nvSpPr>
            <p:cNvPr id="7668" name="Google Shape;7668;p76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69" name="Google Shape;7669;p76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670" name="Google Shape;7670;p76"/>
          <p:cNvGrpSpPr/>
          <p:nvPr/>
        </p:nvGrpSpPr>
        <p:grpSpPr>
          <a:xfrm>
            <a:off x="2523626" y="2287428"/>
            <a:ext cx="305386" cy="338602"/>
            <a:chOff x="3300325" y="249875"/>
            <a:chExt cx="433725" cy="480900"/>
          </a:xfrm>
        </p:grpSpPr>
        <p:sp>
          <p:nvSpPr>
            <p:cNvPr id="7671" name="Google Shape;7671;p76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72" name="Google Shape;7672;p76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73" name="Google Shape;7673;p76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74" name="Google Shape;7674;p76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75" name="Google Shape;7675;p76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76" name="Google Shape;7676;p76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677" name="Google Shape;7677;p76"/>
          <p:cNvGrpSpPr/>
          <p:nvPr/>
        </p:nvGrpSpPr>
        <p:grpSpPr>
          <a:xfrm>
            <a:off x="2912712" y="2287349"/>
            <a:ext cx="352349" cy="338760"/>
            <a:chOff x="3854700" y="249750"/>
            <a:chExt cx="500425" cy="481125"/>
          </a:xfrm>
        </p:grpSpPr>
        <p:sp>
          <p:nvSpPr>
            <p:cNvPr id="7678" name="Google Shape;7678;p76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79" name="Google Shape;7679;p76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80" name="Google Shape;7680;p76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81" name="Google Shape;7681;p76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82" name="Google Shape;7682;p76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83" name="Google Shape;7683;p76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84" name="Google Shape;7684;p76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85" name="Google Shape;7685;p76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686" name="Google Shape;7686;p76"/>
          <p:cNvGrpSpPr/>
          <p:nvPr/>
        </p:nvGrpSpPr>
        <p:grpSpPr>
          <a:xfrm>
            <a:off x="3330701" y="2287349"/>
            <a:ext cx="352349" cy="338760"/>
            <a:chOff x="4447550" y="249750"/>
            <a:chExt cx="500425" cy="481125"/>
          </a:xfrm>
        </p:grpSpPr>
        <p:sp>
          <p:nvSpPr>
            <p:cNvPr id="7687" name="Google Shape;7687;p76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88" name="Google Shape;7688;p76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689" name="Google Shape;7689;p76"/>
          <p:cNvGrpSpPr/>
          <p:nvPr/>
        </p:nvGrpSpPr>
        <p:grpSpPr>
          <a:xfrm>
            <a:off x="3759902" y="2287102"/>
            <a:ext cx="339253" cy="339253"/>
            <a:chOff x="5049725" y="249400"/>
            <a:chExt cx="481825" cy="481825"/>
          </a:xfrm>
        </p:grpSpPr>
        <p:sp>
          <p:nvSpPr>
            <p:cNvPr id="7690" name="Google Shape;7690;p76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91" name="Google Shape;7691;p76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692" name="Google Shape;7692;p76"/>
          <p:cNvGrpSpPr/>
          <p:nvPr/>
        </p:nvGrpSpPr>
        <p:grpSpPr>
          <a:xfrm>
            <a:off x="4173843" y="2287102"/>
            <a:ext cx="339253" cy="339253"/>
            <a:chOff x="5660400" y="238125"/>
            <a:chExt cx="481825" cy="481825"/>
          </a:xfrm>
        </p:grpSpPr>
        <p:sp>
          <p:nvSpPr>
            <p:cNvPr id="7693" name="Google Shape;7693;p76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94" name="Google Shape;7694;p76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695" name="Google Shape;7695;p76"/>
          <p:cNvGrpSpPr/>
          <p:nvPr/>
        </p:nvGrpSpPr>
        <p:grpSpPr>
          <a:xfrm>
            <a:off x="4590529" y="2287102"/>
            <a:ext cx="339253" cy="339253"/>
            <a:chOff x="6235400" y="249400"/>
            <a:chExt cx="481825" cy="481825"/>
          </a:xfrm>
        </p:grpSpPr>
        <p:sp>
          <p:nvSpPr>
            <p:cNvPr id="7696" name="Google Shape;7696;p76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97" name="Google Shape;7697;p76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98" name="Google Shape;7698;p76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699" name="Google Shape;7699;p76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00" name="Google Shape;7700;p76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01" name="Google Shape;7701;p76"/>
          <p:cNvGrpSpPr/>
          <p:nvPr/>
        </p:nvGrpSpPr>
        <p:grpSpPr>
          <a:xfrm>
            <a:off x="828875" y="2731810"/>
            <a:ext cx="340204" cy="298116"/>
            <a:chOff x="899850" y="871450"/>
            <a:chExt cx="483175" cy="423400"/>
          </a:xfrm>
        </p:grpSpPr>
        <p:sp>
          <p:nvSpPr>
            <p:cNvPr id="7702" name="Google Shape;7702;p76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03" name="Google Shape;7703;p76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04" name="Google Shape;7704;p76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05" name="Google Shape;7705;p76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sp>
        <p:nvSpPr>
          <p:cNvPr id="7706" name="Google Shape;7706;p76"/>
          <p:cNvSpPr/>
          <p:nvPr/>
        </p:nvSpPr>
        <p:spPr>
          <a:xfrm>
            <a:off x="1265674" y="2711214"/>
            <a:ext cx="302200" cy="339253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35D74"/>
              </a:solidFill>
            </a:endParaRPr>
          </a:p>
        </p:txBody>
      </p:sp>
      <p:grpSp>
        <p:nvGrpSpPr>
          <p:cNvPr id="7707" name="Google Shape;7707;p76"/>
          <p:cNvGrpSpPr/>
          <p:nvPr/>
        </p:nvGrpSpPr>
        <p:grpSpPr>
          <a:xfrm>
            <a:off x="1660875" y="2711232"/>
            <a:ext cx="340573" cy="339271"/>
            <a:chOff x="2085450" y="842250"/>
            <a:chExt cx="483700" cy="481850"/>
          </a:xfrm>
        </p:grpSpPr>
        <p:sp>
          <p:nvSpPr>
            <p:cNvPr id="7708" name="Google Shape;7708;p76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09" name="Google Shape;7709;p76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10" name="Google Shape;7710;p76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11" name="Google Shape;7711;p76"/>
          <p:cNvGrpSpPr/>
          <p:nvPr/>
        </p:nvGrpSpPr>
        <p:grpSpPr>
          <a:xfrm>
            <a:off x="2089443" y="2711241"/>
            <a:ext cx="339306" cy="339253"/>
            <a:chOff x="2685825" y="840375"/>
            <a:chExt cx="481900" cy="481825"/>
          </a:xfrm>
        </p:grpSpPr>
        <p:sp>
          <p:nvSpPr>
            <p:cNvPr id="7712" name="Google Shape;7712;p76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13" name="Google Shape;7713;p76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14" name="Google Shape;7714;p76"/>
          <p:cNvGrpSpPr/>
          <p:nvPr/>
        </p:nvGrpSpPr>
        <p:grpSpPr>
          <a:xfrm>
            <a:off x="2501104" y="2710924"/>
            <a:ext cx="350431" cy="339887"/>
            <a:chOff x="3270675" y="841800"/>
            <a:chExt cx="497700" cy="482725"/>
          </a:xfrm>
        </p:grpSpPr>
        <p:sp>
          <p:nvSpPr>
            <p:cNvPr id="7715" name="Google Shape;7715;p76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16" name="Google Shape;7716;p76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17" name="Google Shape;7717;p76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sp>
        <p:nvSpPr>
          <p:cNvPr id="7718" name="Google Shape;7718;p76"/>
          <p:cNvSpPr/>
          <p:nvPr/>
        </p:nvSpPr>
        <p:spPr>
          <a:xfrm>
            <a:off x="2919129" y="2721811"/>
            <a:ext cx="339253" cy="318060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35D74"/>
              </a:solidFill>
            </a:endParaRPr>
          </a:p>
        </p:txBody>
      </p:sp>
      <p:grpSp>
        <p:nvGrpSpPr>
          <p:cNvPr id="7719" name="Google Shape;7719;p76"/>
          <p:cNvGrpSpPr/>
          <p:nvPr/>
        </p:nvGrpSpPr>
        <p:grpSpPr>
          <a:xfrm>
            <a:off x="3337249" y="2731783"/>
            <a:ext cx="339253" cy="298169"/>
            <a:chOff x="4467200" y="877100"/>
            <a:chExt cx="481825" cy="423475"/>
          </a:xfrm>
        </p:grpSpPr>
        <p:sp>
          <p:nvSpPr>
            <p:cNvPr id="7720" name="Google Shape;7720;p76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21" name="Google Shape;7721;p76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22" name="Google Shape;7722;p76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23" name="Google Shape;7723;p76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24" name="Google Shape;7724;p76"/>
          <p:cNvGrpSpPr/>
          <p:nvPr/>
        </p:nvGrpSpPr>
        <p:grpSpPr>
          <a:xfrm>
            <a:off x="3752140" y="2711232"/>
            <a:ext cx="354778" cy="339271"/>
            <a:chOff x="5045500" y="842250"/>
            <a:chExt cx="503875" cy="481850"/>
          </a:xfrm>
        </p:grpSpPr>
        <p:sp>
          <p:nvSpPr>
            <p:cNvPr id="7725" name="Google Shape;7725;p76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26" name="Google Shape;7726;p76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27" name="Google Shape;7727;p76"/>
          <p:cNvGrpSpPr/>
          <p:nvPr/>
        </p:nvGrpSpPr>
        <p:grpSpPr>
          <a:xfrm>
            <a:off x="4174987" y="2737451"/>
            <a:ext cx="336965" cy="286833"/>
            <a:chOff x="5645200" y="879425"/>
            <a:chExt cx="478575" cy="407375"/>
          </a:xfrm>
        </p:grpSpPr>
        <p:sp>
          <p:nvSpPr>
            <p:cNvPr id="7728" name="Google Shape;7728;p76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29" name="Google Shape;7729;p76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30" name="Google Shape;7730;p76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31" name="Google Shape;7731;p76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32" name="Google Shape;7732;p76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33" name="Google Shape;7733;p76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34" name="Google Shape;7734;p76"/>
          <p:cNvGrpSpPr/>
          <p:nvPr/>
        </p:nvGrpSpPr>
        <p:grpSpPr>
          <a:xfrm>
            <a:off x="4611062" y="2711241"/>
            <a:ext cx="298186" cy="339253"/>
            <a:chOff x="6264525" y="842250"/>
            <a:chExt cx="423500" cy="481825"/>
          </a:xfrm>
        </p:grpSpPr>
        <p:sp>
          <p:nvSpPr>
            <p:cNvPr id="7735" name="Google Shape;7735;p76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36" name="Google Shape;7736;p76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37" name="Google Shape;7737;p76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38" name="Google Shape;7738;p76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39" name="Google Shape;7739;p76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40" name="Google Shape;7740;p76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41" name="Google Shape;7741;p76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42" name="Google Shape;7742;p76"/>
          <p:cNvGrpSpPr/>
          <p:nvPr/>
        </p:nvGrpSpPr>
        <p:grpSpPr>
          <a:xfrm>
            <a:off x="829350" y="3125895"/>
            <a:ext cx="339253" cy="339253"/>
            <a:chOff x="900750" y="1436075"/>
            <a:chExt cx="481825" cy="481825"/>
          </a:xfrm>
        </p:grpSpPr>
        <p:sp>
          <p:nvSpPr>
            <p:cNvPr id="7743" name="Google Shape;7743;p76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44" name="Google Shape;7744;p76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45" name="Google Shape;7745;p76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46" name="Google Shape;7746;p76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47" name="Google Shape;7747;p76"/>
          <p:cNvGrpSpPr/>
          <p:nvPr/>
        </p:nvGrpSpPr>
        <p:grpSpPr>
          <a:xfrm>
            <a:off x="1247198" y="3186183"/>
            <a:ext cx="339253" cy="218676"/>
            <a:chOff x="1492675" y="1520750"/>
            <a:chExt cx="481825" cy="310575"/>
          </a:xfrm>
        </p:grpSpPr>
        <p:sp>
          <p:nvSpPr>
            <p:cNvPr id="7748" name="Google Shape;7748;p76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49" name="Google Shape;7749;p76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50" name="Google Shape;7750;p76"/>
          <p:cNvGrpSpPr/>
          <p:nvPr/>
        </p:nvGrpSpPr>
        <p:grpSpPr>
          <a:xfrm>
            <a:off x="1654995" y="3125877"/>
            <a:ext cx="352332" cy="339288"/>
            <a:chOff x="2071000" y="1435025"/>
            <a:chExt cx="500400" cy="481875"/>
          </a:xfrm>
        </p:grpSpPr>
        <p:sp>
          <p:nvSpPr>
            <p:cNvPr id="7751" name="Google Shape;7751;p76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52" name="Google Shape;7752;p76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53" name="Google Shape;7753;p76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54" name="Google Shape;7754;p76"/>
          <p:cNvGrpSpPr/>
          <p:nvPr/>
        </p:nvGrpSpPr>
        <p:grpSpPr>
          <a:xfrm>
            <a:off x="2083159" y="3146709"/>
            <a:ext cx="351874" cy="297623"/>
            <a:chOff x="2678350" y="1464650"/>
            <a:chExt cx="499750" cy="422700"/>
          </a:xfrm>
        </p:grpSpPr>
        <p:sp>
          <p:nvSpPr>
            <p:cNvPr id="7755" name="Google Shape;7755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56" name="Google Shape;7756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57" name="Google Shape;7757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58" name="Google Shape;7758;p76"/>
          <p:cNvGrpSpPr/>
          <p:nvPr/>
        </p:nvGrpSpPr>
        <p:grpSpPr>
          <a:xfrm>
            <a:off x="2506692" y="3125895"/>
            <a:ext cx="339253" cy="339253"/>
            <a:chOff x="3271200" y="1435075"/>
            <a:chExt cx="481825" cy="481825"/>
          </a:xfrm>
        </p:grpSpPr>
        <p:sp>
          <p:nvSpPr>
            <p:cNvPr id="7759" name="Google Shape;7759;p76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60" name="Google Shape;7760;p76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61" name="Google Shape;7761;p76"/>
          <p:cNvGrpSpPr/>
          <p:nvPr/>
        </p:nvGrpSpPr>
        <p:grpSpPr>
          <a:xfrm>
            <a:off x="2917165" y="3125877"/>
            <a:ext cx="343442" cy="339288"/>
            <a:chOff x="3858100" y="1435075"/>
            <a:chExt cx="487775" cy="481875"/>
          </a:xfrm>
        </p:grpSpPr>
        <p:sp>
          <p:nvSpPr>
            <p:cNvPr id="7762" name="Google Shape;7762;p76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63" name="Google Shape;7763;p76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64" name="Google Shape;7764;p76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65" name="Google Shape;7765;p76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66" name="Google Shape;7766;p76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67" name="Google Shape;7767;p76"/>
          <p:cNvGrpSpPr/>
          <p:nvPr/>
        </p:nvGrpSpPr>
        <p:grpSpPr>
          <a:xfrm>
            <a:off x="3337249" y="3125895"/>
            <a:ext cx="339253" cy="339253"/>
            <a:chOff x="4456875" y="1435075"/>
            <a:chExt cx="481825" cy="481825"/>
          </a:xfrm>
        </p:grpSpPr>
        <p:sp>
          <p:nvSpPr>
            <p:cNvPr id="7768" name="Google Shape;7768;p76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69" name="Google Shape;7769;p76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70" name="Google Shape;7770;p76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71" name="Google Shape;7771;p76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72" name="Google Shape;7772;p76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73" name="Google Shape;7773;p76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74" name="Google Shape;7774;p76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75" name="Google Shape;7775;p76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76" name="Google Shape;7776;p76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77" name="Google Shape;7777;p76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78" name="Google Shape;7778;p76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79" name="Google Shape;7779;p76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80" name="Google Shape;7780;p76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81" name="Google Shape;7781;p76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82" name="Google Shape;7782;p76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83" name="Google Shape;7783;p76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84" name="Google Shape;7784;p76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85" name="Google Shape;7785;p76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86" name="Google Shape;7786;p76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87" name="Google Shape;7787;p76"/>
          <p:cNvGrpSpPr/>
          <p:nvPr/>
        </p:nvGrpSpPr>
        <p:grpSpPr>
          <a:xfrm>
            <a:off x="3758239" y="3125886"/>
            <a:ext cx="342580" cy="339271"/>
            <a:chOff x="5049725" y="1435050"/>
            <a:chExt cx="486550" cy="481850"/>
          </a:xfrm>
        </p:grpSpPr>
        <p:sp>
          <p:nvSpPr>
            <p:cNvPr id="7788" name="Google Shape;7788;p76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89" name="Google Shape;7789;p76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90" name="Google Shape;7790;p76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91" name="Google Shape;7791;p76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92" name="Google Shape;7792;p76"/>
          <p:cNvGrpSpPr/>
          <p:nvPr/>
        </p:nvGrpSpPr>
        <p:grpSpPr>
          <a:xfrm>
            <a:off x="4173790" y="3125895"/>
            <a:ext cx="339359" cy="339253"/>
            <a:chOff x="5642475" y="1435075"/>
            <a:chExt cx="481975" cy="481825"/>
          </a:xfrm>
        </p:grpSpPr>
        <p:sp>
          <p:nvSpPr>
            <p:cNvPr id="7793" name="Google Shape;7793;p76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94" name="Google Shape;7794;p76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95" name="Google Shape;7795;p76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796" name="Google Shape;7796;p76"/>
          <p:cNvGrpSpPr/>
          <p:nvPr/>
        </p:nvGrpSpPr>
        <p:grpSpPr>
          <a:xfrm>
            <a:off x="4588276" y="3125886"/>
            <a:ext cx="343759" cy="339271"/>
            <a:chOff x="6232000" y="1435050"/>
            <a:chExt cx="488225" cy="481850"/>
          </a:xfrm>
        </p:grpSpPr>
        <p:sp>
          <p:nvSpPr>
            <p:cNvPr id="7797" name="Google Shape;7797;p76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98" name="Google Shape;7798;p76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799" name="Google Shape;7799;p76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00" name="Google Shape;7800;p76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01" name="Google Shape;7801;p76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02" name="Google Shape;7802;p76"/>
          <p:cNvGrpSpPr/>
          <p:nvPr/>
        </p:nvGrpSpPr>
        <p:grpSpPr>
          <a:xfrm>
            <a:off x="849012" y="3539545"/>
            <a:ext cx="299929" cy="337792"/>
            <a:chOff x="924450" y="2028975"/>
            <a:chExt cx="425975" cy="479750"/>
          </a:xfrm>
        </p:grpSpPr>
        <p:sp>
          <p:nvSpPr>
            <p:cNvPr id="7803" name="Google Shape;7803;p76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04" name="Google Shape;7804;p76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05" name="Google Shape;7805;p76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06" name="Google Shape;7806;p76"/>
          <p:cNvGrpSpPr/>
          <p:nvPr/>
        </p:nvGrpSpPr>
        <p:grpSpPr>
          <a:xfrm>
            <a:off x="1661509" y="3559347"/>
            <a:ext cx="339306" cy="298186"/>
            <a:chOff x="2085450" y="2057100"/>
            <a:chExt cx="481900" cy="423500"/>
          </a:xfrm>
        </p:grpSpPr>
        <p:sp>
          <p:nvSpPr>
            <p:cNvPr id="7807" name="Google Shape;7807;p76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08" name="Google Shape;7808;p76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09" name="Google Shape;7809;p76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10" name="Google Shape;7810;p76"/>
          <p:cNvGrpSpPr/>
          <p:nvPr/>
        </p:nvGrpSpPr>
        <p:grpSpPr>
          <a:xfrm>
            <a:off x="2089442" y="3582592"/>
            <a:ext cx="339306" cy="251698"/>
            <a:chOff x="2678275" y="2090100"/>
            <a:chExt cx="481900" cy="357475"/>
          </a:xfrm>
        </p:grpSpPr>
        <p:sp>
          <p:nvSpPr>
            <p:cNvPr id="7811" name="Google Shape;7811;p76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12" name="Google Shape;7812;p76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13" name="Google Shape;7813;p76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14" name="Google Shape;7814;p76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15" name="Google Shape;7815;p76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16" name="Google Shape;7816;p76"/>
          <p:cNvGrpSpPr/>
          <p:nvPr/>
        </p:nvGrpSpPr>
        <p:grpSpPr>
          <a:xfrm>
            <a:off x="2566646" y="3594790"/>
            <a:ext cx="219345" cy="227301"/>
            <a:chOff x="3357325" y="2093500"/>
            <a:chExt cx="311525" cy="322825"/>
          </a:xfrm>
        </p:grpSpPr>
        <p:sp>
          <p:nvSpPr>
            <p:cNvPr id="7817" name="Google Shape;7817;p76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18" name="Google Shape;7818;p76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19" name="Google Shape;7819;p76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sp>
        <p:nvSpPr>
          <p:cNvPr id="7820" name="Google Shape;7820;p76"/>
          <p:cNvSpPr/>
          <p:nvPr/>
        </p:nvSpPr>
        <p:spPr>
          <a:xfrm>
            <a:off x="2921919" y="3550464"/>
            <a:ext cx="333673" cy="315824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35D74"/>
              </a:solidFill>
            </a:endParaRPr>
          </a:p>
        </p:txBody>
      </p:sp>
      <p:grpSp>
        <p:nvGrpSpPr>
          <p:cNvPr id="7821" name="Google Shape;7821;p76"/>
          <p:cNvGrpSpPr/>
          <p:nvPr/>
        </p:nvGrpSpPr>
        <p:grpSpPr>
          <a:xfrm>
            <a:off x="3360836" y="3538814"/>
            <a:ext cx="292078" cy="339253"/>
            <a:chOff x="4492800" y="2027925"/>
            <a:chExt cx="414825" cy="481825"/>
          </a:xfrm>
        </p:grpSpPr>
        <p:sp>
          <p:nvSpPr>
            <p:cNvPr id="7822" name="Google Shape;7822;p76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23" name="Google Shape;7823;p76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24" name="Google Shape;7824;p76"/>
          <p:cNvGrpSpPr/>
          <p:nvPr/>
        </p:nvGrpSpPr>
        <p:grpSpPr>
          <a:xfrm>
            <a:off x="3759928" y="3538805"/>
            <a:ext cx="339200" cy="339271"/>
            <a:chOff x="5049725" y="2027900"/>
            <a:chExt cx="481750" cy="481850"/>
          </a:xfrm>
        </p:grpSpPr>
        <p:sp>
          <p:nvSpPr>
            <p:cNvPr id="7825" name="Google Shape;7825;p76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26" name="Google Shape;7826;p76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27" name="Google Shape;7827;p76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28" name="Google Shape;7828;p76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29" name="Google Shape;7829;p76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30" name="Google Shape;7830;p76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31" name="Google Shape;7831;p76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32" name="Google Shape;7832;p76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33" name="Google Shape;7833;p76"/>
          <p:cNvGrpSpPr/>
          <p:nvPr/>
        </p:nvGrpSpPr>
        <p:grpSpPr>
          <a:xfrm>
            <a:off x="4233524" y="3538893"/>
            <a:ext cx="219890" cy="339095"/>
            <a:chOff x="5726350" y="2028150"/>
            <a:chExt cx="312300" cy="481600"/>
          </a:xfrm>
        </p:grpSpPr>
        <p:sp>
          <p:nvSpPr>
            <p:cNvPr id="7834" name="Google Shape;7834;p76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35" name="Google Shape;7835;p76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36" name="Google Shape;7836;p76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37" name="Google Shape;7837;p76"/>
          <p:cNvGrpSpPr/>
          <p:nvPr/>
        </p:nvGrpSpPr>
        <p:grpSpPr>
          <a:xfrm>
            <a:off x="4593715" y="3542000"/>
            <a:ext cx="332881" cy="332881"/>
            <a:chOff x="6239925" y="2032450"/>
            <a:chExt cx="472775" cy="472775"/>
          </a:xfrm>
        </p:grpSpPr>
        <p:sp>
          <p:nvSpPr>
            <p:cNvPr id="7838" name="Google Shape;7838;p76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39" name="Google Shape;7839;p76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40" name="Google Shape;7840;p76"/>
          <p:cNvGrpSpPr/>
          <p:nvPr/>
        </p:nvGrpSpPr>
        <p:grpSpPr>
          <a:xfrm>
            <a:off x="5042807" y="2364092"/>
            <a:ext cx="334641" cy="185425"/>
            <a:chOff x="903075" y="2730000"/>
            <a:chExt cx="475275" cy="263350"/>
          </a:xfrm>
        </p:grpSpPr>
        <p:sp>
          <p:nvSpPr>
            <p:cNvPr id="7841" name="Google Shape;7841;p76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42" name="Google Shape;7842;p76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43" name="Google Shape;7843;p76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44" name="Google Shape;7844;p76"/>
          <p:cNvGrpSpPr/>
          <p:nvPr/>
        </p:nvGrpSpPr>
        <p:grpSpPr>
          <a:xfrm>
            <a:off x="1247198" y="3538814"/>
            <a:ext cx="339253" cy="339253"/>
            <a:chOff x="1492675" y="2027925"/>
            <a:chExt cx="481825" cy="481825"/>
          </a:xfrm>
        </p:grpSpPr>
        <p:sp>
          <p:nvSpPr>
            <p:cNvPr id="7845" name="Google Shape;7845;p76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46" name="Google Shape;7846;p76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47" name="Google Shape;7847;p76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48" name="Google Shape;7848;p76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49" name="Google Shape;7849;p76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50" name="Google Shape;7850;p76"/>
          <p:cNvGrpSpPr/>
          <p:nvPr/>
        </p:nvGrpSpPr>
        <p:grpSpPr>
          <a:xfrm>
            <a:off x="5473575" y="2287178"/>
            <a:ext cx="339253" cy="339253"/>
            <a:chOff x="1492675" y="2620775"/>
            <a:chExt cx="481825" cy="481825"/>
          </a:xfrm>
        </p:grpSpPr>
        <p:sp>
          <p:nvSpPr>
            <p:cNvPr id="7851" name="Google Shape;7851;p76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52" name="Google Shape;7852;p76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sp>
        <p:nvSpPr>
          <p:cNvPr id="7853" name="Google Shape;7853;p76"/>
          <p:cNvSpPr/>
          <p:nvPr/>
        </p:nvSpPr>
        <p:spPr>
          <a:xfrm>
            <a:off x="5873522" y="2287094"/>
            <a:ext cx="352508" cy="339253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35D74"/>
              </a:solidFill>
            </a:endParaRPr>
          </a:p>
        </p:txBody>
      </p:sp>
      <p:grpSp>
        <p:nvGrpSpPr>
          <p:cNvPr id="7854" name="Google Shape;7854;p76"/>
          <p:cNvGrpSpPr/>
          <p:nvPr/>
        </p:nvGrpSpPr>
        <p:grpSpPr>
          <a:xfrm>
            <a:off x="6297328" y="2303161"/>
            <a:ext cx="333585" cy="307287"/>
            <a:chOff x="2682350" y="2643425"/>
            <a:chExt cx="473775" cy="436425"/>
          </a:xfrm>
        </p:grpSpPr>
        <p:sp>
          <p:nvSpPr>
            <p:cNvPr id="7855" name="Google Shape;7855;p76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56" name="Google Shape;7856;p76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57" name="Google Shape;7857;p76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58" name="Google Shape;7858;p76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59" name="Google Shape;7859;p76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60" name="Google Shape;7860;p76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61" name="Google Shape;7861;p76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62" name="Google Shape;7862;p76"/>
          <p:cNvGrpSpPr/>
          <p:nvPr/>
        </p:nvGrpSpPr>
        <p:grpSpPr>
          <a:xfrm>
            <a:off x="6762818" y="2287178"/>
            <a:ext cx="238531" cy="339253"/>
            <a:chOff x="3342725" y="2620775"/>
            <a:chExt cx="338775" cy="481825"/>
          </a:xfrm>
        </p:grpSpPr>
        <p:sp>
          <p:nvSpPr>
            <p:cNvPr id="7863" name="Google Shape;7863;p76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64" name="Google Shape;7864;p76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65" name="Google Shape;7865;p76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66" name="Google Shape;7866;p76"/>
          <p:cNvGrpSpPr/>
          <p:nvPr/>
        </p:nvGrpSpPr>
        <p:grpSpPr>
          <a:xfrm>
            <a:off x="7156568" y="2287178"/>
            <a:ext cx="278296" cy="339253"/>
            <a:chOff x="3907325" y="2620775"/>
            <a:chExt cx="395250" cy="481825"/>
          </a:xfrm>
        </p:grpSpPr>
        <p:sp>
          <p:nvSpPr>
            <p:cNvPr id="7867" name="Google Shape;7867;p76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68" name="Google Shape;7868;p76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69" name="Google Shape;7869;p76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70" name="Google Shape;7870;p76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71" name="Google Shape;7871;p76"/>
          <p:cNvGrpSpPr/>
          <p:nvPr/>
        </p:nvGrpSpPr>
        <p:grpSpPr>
          <a:xfrm>
            <a:off x="7549755" y="2297783"/>
            <a:ext cx="339253" cy="318042"/>
            <a:chOff x="4456875" y="2635825"/>
            <a:chExt cx="481825" cy="451700"/>
          </a:xfrm>
        </p:grpSpPr>
        <p:sp>
          <p:nvSpPr>
            <p:cNvPr id="7872" name="Google Shape;7872;p76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73" name="Google Shape;7873;p76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74" name="Google Shape;7874;p76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75" name="Google Shape;7875;p76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76" name="Google Shape;7876;p76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77" name="Google Shape;7877;p76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78" name="Google Shape;7878;p76"/>
          <p:cNvGrpSpPr/>
          <p:nvPr/>
        </p:nvGrpSpPr>
        <p:grpSpPr>
          <a:xfrm>
            <a:off x="7974679" y="2297783"/>
            <a:ext cx="339253" cy="318042"/>
            <a:chOff x="5049725" y="2635825"/>
            <a:chExt cx="481825" cy="451700"/>
          </a:xfrm>
        </p:grpSpPr>
        <p:sp>
          <p:nvSpPr>
            <p:cNvPr id="7879" name="Google Shape;7879;p76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80" name="Google Shape;7880;p76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81" name="Google Shape;7881;p76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82" name="Google Shape;7882;p76"/>
          <p:cNvGrpSpPr/>
          <p:nvPr/>
        </p:nvGrpSpPr>
        <p:grpSpPr>
          <a:xfrm>
            <a:off x="2375386" y="3952243"/>
            <a:ext cx="338566" cy="338373"/>
            <a:chOff x="5643000" y="2621375"/>
            <a:chExt cx="480850" cy="480575"/>
          </a:xfrm>
        </p:grpSpPr>
        <p:sp>
          <p:nvSpPr>
            <p:cNvPr id="7883" name="Google Shape;7883;p76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84" name="Google Shape;7884;p76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85" name="Google Shape;7885;p76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86" name="Google Shape;7886;p76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87" name="Google Shape;7887;p76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88" name="Google Shape;7888;p76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89" name="Google Shape;7889;p76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890" name="Google Shape;7890;p76"/>
          <p:cNvGrpSpPr/>
          <p:nvPr/>
        </p:nvGrpSpPr>
        <p:grpSpPr>
          <a:xfrm>
            <a:off x="4192782" y="3951803"/>
            <a:ext cx="339359" cy="339253"/>
            <a:chOff x="6235250" y="2620775"/>
            <a:chExt cx="481975" cy="481825"/>
          </a:xfrm>
        </p:grpSpPr>
        <p:sp>
          <p:nvSpPr>
            <p:cNvPr id="7891" name="Google Shape;7891;p76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92" name="Google Shape;7892;p76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93" name="Google Shape;7893;p76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94" name="Google Shape;7894;p76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95" name="Google Shape;7895;p76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sp>
        <p:nvSpPr>
          <p:cNvPr id="7896" name="Google Shape;7896;p76"/>
          <p:cNvSpPr/>
          <p:nvPr/>
        </p:nvSpPr>
        <p:spPr>
          <a:xfrm>
            <a:off x="5037584" y="2720693"/>
            <a:ext cx="345027" cy="320295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35D74"/>
              </a:solidFill>
            </a:endParaRPr>
          </a:p>
        </p:txBody>
      </p:sp>
      <p:grpSp>
        <p:nvGrpSpPr>
          <p:cNvPr id="7897" name="Google Shape;7897;p76"/>
          <p:cNvGrpSpPr/>
          <p:nvPr/>
        </p:nvGrpSpPr>
        <p:grpSpPr>
          <a:xfrm>
            <a:off x="5472652" y="2711317"/>
            <a:ext cx="341101" cy="339253"/>
            <a:chOff x="1535000" y="3223325"/>
            <a:chExt cx="484450" cy="481825"/>
          </a:xfrm>
        </p:grpSpPr>
        <p:sp>
          <p:nvSpPr>
            <p:cNvPr id="7898" name="Google Shape;7898;p76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899" name="Google Shape;7899;p76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00" name="Google Shape;7900;p76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01" name="Google Shape;7901;p76"/>
          <p:cNvGrpSpPr/>
          <p:nvPr/>
        </p:nvGrpSpPr>
        <p:grpSpPr>
          <a:xfrm>
            <a:off x="5880219" y="2746618"/>
            <a:ext cx="339253" cy="268649"/>
            <a:chOff x="2085525" y="3263750"/>
            <a:chExt cx="481825" cy="381550"/>
          </a:xfrm>
        </p:grpSpPr>
        <p:sp>
          <p:nvSpPr>
            <p:cNvPr id="7902" name="Google Shape;7902;p76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03" name="Google Shape;7903;p76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sp>
        <p:nvSpPr>
          <p:cNvPr id="7904" name="Google Shape;7904;p76"/>
          <p:cNvSpPr/>
          <p:nvPr/>
        </p:nvSpPr>
        <p:spPr>
          <a:xfrm>
            <a:off x="6294404" y="2778690"/>
            <a:ext cx="339253" cy="204295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35D74"/>
              </a:solidFill>
            </a:endParaRPr>
          </a:p>
        </p:txBody>
      </p:sp>
      <p:grpSp>
        <p:nvGrpSpPr>
          <p:cNvPr id="7905" name="Google Shape;7905;p76"/>
          <p:cNvGrpSpPr/>
          <p:nvPr/>
        </p:nvGrpSpPr>
        <p:grpSpPr>
          <a:xfrm>
            <a:off x="6711982" y="2711308"/>
            <a:ext cx="340204" cy="339271"/>
            <a:chOff x="3270450" y="3213625"/>
            <a:chExt cx="483175" cy="481850"/>
          </a:xfrm>
        </p:grpSpPr>
        <p:sp>
          <p:nvSpPr>
            <p:cNvPr id="7906" name="Google Shape;7906;p76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07" name="Google Shape;7907;p76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08" name="Google Shape;7908;p76"/>
          <p:cNvGrpSpPr/>
          <p:nvPr/>
        </p:nvGrpSpPr>
        <p:grpSpPr>
          <a:xfrm>
            <a:off x="7211250" y="2711317"/>
            <a:ext cx="168931" cy="339253"/>
            <a:chOff x="3984950" y="3213600"/>
            <a:chExt cx="239925" cy="481825"/>
          </a:xfrm>
        </p:grpSpPr>
        <p:sp>
          <p:nvSpPr>
            <p:cNvPr id="7909" name="Google Shape;7909;p76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10" name="Google Shape;7910;p76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sp>
        <p:nvSpPr>
          <p:cNvPr id="7911" name="Google Shape;7911;p76"/>
          <p:cNvSpPr/>
          <p:nvPr/>
        </p:nvSpPr>
        <p:spPr>
          <a:xfrm>
            <a:off x="7549578" y="2711214"/>
            <a:ext cx="339306" cy="339253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35D74"/>
              </a:solidFill>
            </a:endParaRPr>
          </a:p>
        </p:txBody>
      </p:sp>
      <p:sp>
        <p:nvSpPr>
          <p:cNvPr id="7912" name="Google Shape;7912;p76"/>
          <p:cNvSpPr/>
          <p:nvPr/>
        </p:nvSpPr>
        <p:spPr>
          <a:xfrm>
            <a:off x="7974508" y="2731069"/>
            <a:ext cx="339253" cy="299542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35D74"/>
              </a:solidFill>
            </a:endParaRPr>
          </a:p>
        </p:txBody>
      </p:sp>
      <p:grpSp>
        <p:nvGrpSpPr>
          <p:cNvPr id="7913" name="Google Shape;7913;p76"/>
          <p:cNvGrpSpPr/>
          <p:nvPr/>
        </p:nvGrpSpPr>
        <p:grpSpPr>
          <a:xfrm>
            <a:off x="1874281" y="3981487"/>
            <a:ext cx="355218" cy="279880"/>
            <a:chOff x="5629975" y="3255775"/>
            <a:chExt cx="504500" cy="397500"/>
          </a:xfrm>
        </p:grpSpPr>
        <p:sp>
          <p:nvSpPr>
            <p:cNvPr id="7914" name="Google Shape;7914;p76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15" name="Google Shape;7915;p76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16" name="Google Shape;7916;p76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17" name="Google Shape;7917;p76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18" name="Google Shape;7918;p76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19" name="Google Shape;7919;p76"/>
          <p:cNvGrpSpPr/>
          <p:nvPr/>
        </p:nvGrpSpPr>
        <p:grpSpPr>
          <a:xfrm>
            <a:off x="3755839" y="3981593"/>
            <a:ext cx="340256" cy="279669"/>
            <a:chOff x="6234950" y="3255925"/>
            <a:chExt cx="483250" cy="397200"/>
          </a:xfrm>
        </p:grpSpPr>
        <p:sp>
          <p:nvSpPr>
            <p:cNvPr id="7920" name="Google Shape;7920;p76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21" name="Google Shape;7921;p76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22" name="Google Shape;7922;p76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23" name="Google Shape;7923;p76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24" name="Google Shape;7924;p76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25" name="Google Shape;7925;p76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26" name="Google Shape;7926;p76"/>
          <p:cNvGrpSpPr/>
          <p:nvPr/>
        </p:nvGrpSpPr>
        <p:grpSpPr>
          <a:xfrm>
            <a:off x="5051107" y="3125970"/>
            <a:ext cx="318042" cy="339253"/>
            <a:chOff x="914900" y="3806450"/>
            <a:chExt cx="451700" cy="481825"/>
          </a:xfrm>
        </p:grpSpPr>
        <p:sp>
          <p:nvSpPr>
            <p:cNvPr id="7927" name="Google Shape;7927;p76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28" name="Google Shape;7928;p76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29" name="Google Shape;7929;p76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30" name="Google Shape;7930;p76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31" name="Google Shape;7931;p76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32" name="Google Shape;7932;p76"/>
          <p:cNvGrpSpPr/>
          <p:nvPr/>
        </p:nvGrpSpPr>
        <p:grpSpPr>
          <a:xfrm>
            <a:off x="5470028" y="3125785"/>
            <a:ext cx="346347" cy="339623"/>
            <a:chOff x="1490050" y="3805975"/>
            <a:chExt cx="491900" cy="482350"/>
          </a:xfrm>
        </p:grpSpPr>
        <p:sp>
          <p:nvSpPr>
            <p:cNvPr id="7933" name="Google Shape;7933;p76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34" name="Google Shape;7934;p76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35" name="Google Shape;7935;p76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36" name="Google Shape;7936;p76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37" name="Google Shape;7937;p76"/>
          <p:cNvGrpSpPr/>
          <p:nvPr/>
        </p:nvGrpSpPr>
        <p:grpSpPr>
          <a:xfrm>
            <a:off x="5893896" y="3125970"/>
            <a:ext cx="311899" cy="339253"/>
            <a:chOff x="2104275" y="3806450"/>
            <a:chExt cx="442975" cy="481825"/>
          </a:xfrm>
        </p:grpSpPr>
        <p:sp>
          <p:nvSpPr>
            <p:cNvPr id="7938" name="Google Shape;7938;p76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39" name="Google Shape;7939;p76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40" name="Google Shape;7940;p76"/>
          <p:cNvGrpSpPr/>
          <p:nvPr/>
        </p:nvGrpSpPr>
        <p:grpSpPr>
          <a:xfrm>
            <a:off x="6317413" y="3125970"/>
            <a:ext cx="293416" cy="339253"/>
            <a:chOff x="2710875" y="3806450"/>
            <a:chExt cx="416725" cy="481825"/>
          </a:xfrm>
        </p:grpSpPr>
        <p:sp>
          <p:nvSpPr>
            <p:cNvPr id="7941" name="Google Shape;7941;p76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42" name="Google Shape;7942;p76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43" name="Google Shape;7943;p76"/>
          <p:cNvGrpSpPr/>
          <p:nvPr/>
        </p:nvGrpSpPr>
        <p:grpSpPr>
          <a:xfrm>
            <a:off x="6712457" y="3166412"/>
            <a:ext cx="339253" cy="258369"/>
            <a:chOff x="3271200" y="3863875"/>
            <a:chExt cx="481825" cy="366950"/>
          </a:xfrm>
        </p:grpSpPr>
        <p:sp>
          <p:nvSpPr>
            <p:cNvPr id="7944" name="Google Shape;7944;p76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45" name="Google Shape;7945;p76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46" name="Google Shape;7946;p76"/>
          <p:cNvGrpSpPr/>
          <p:nvPr/>
        </p:nvGrpSpPr>
        <p:grpSpPr>
          <a:xfrm>
            <a:off x="7147952" y="3126199"/>
            <a:ext cx="295528" cy="338795"/>
            <a:chOff x="3895050" y="3806775"/>
            <a:chExt cx="419725" cy="481175"/>
          </a:xfrm>
        </p:grpSpPr>
        <p:sp>
          <p:nvSpPr>
            <p:cNvPr id="7947" name="Google Shape;7947;p76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48" name="Google Shape;7948;p76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49" name="Google Shape;7949;p76"/>
          <p:cNvGrpSpPr/>
          <p:nvPr/>
        </p:nvGrpSpPr>
        <p:grpSpPr>
          <a:xfrm>
            <a:off x="7551234" y="3125979"/>
            <a:ext cx="336296" cy="339235"/>
            <a:chOff x="4464775" y="3806475"/>
            <a:chExt cx="477625" cy="481800"/>
          </a:xfrm>
        </p:grpSpPr>
        <p:sp>
          <p:nvSpPr>
            <p:cNvPr id="7950" name="Google Shape;7950;p76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51" name="Google Shape;7951;p76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52" name="Google Shape;7952;p76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53" name="Google Shape;7953;p76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54" name="Google Shape;7954;p76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55" name="Google Shape;7955;p76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56" name="Google Shape;7956;p76"/>
          <p:cNvGrpSpPr/>
          <p:nvPr/>
        </p:nvGrpSpPr>
        <p:grpSpPr>
          <a:xfrm>
            <a:off x="7974679" y="3125970"/>
            <a:ext cx="339253" cy="339253"/>
            <a:chOff x="5049725" y="3806450"/>
            <a:chExt cx="481825" cy="481825"/>
          </a:xfrm>
        </p:grpSpPr>
        <p:sp>
          <p:nvSpPr>
            <p:cNvPr id="7957" name="Google Shape;7957;p76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58" name="Google Shape;7958;p76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59" name="Google Shape;7959;p76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60" name="Google Shape;7960;p76"/>
          <p:cNvGrpSpPr/>
          <p:nvPr/>
        </p:nvGrpSpPr>
        <p:grpSpPr>
          <a:xfrm>
            <a:off x="1461983" y="3951798"/>
            <a:ext cx="339253" cy="339253"/>
            <a:chOff x="5651375" y="3806450"/>
            <a:chExt cx="481825" cy="481825"/>
          </a:xfrm>
        </p:grpSpPr>
        <p:sp>
          <p:nvSpPr>
            <p:cNvPr id="7961" name="Google Shape;7961;p76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62" name="Google Shape;7962;p76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63" name="Google Shape;7963;p76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64" name="Google Shape;7964;p76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65" name="Google Shape;7965;p76"/>
          <p:cNvGrpSpPr/>
          <p:nvPr/>
        </p:nvGrpSpPr>
        <p:grpSpPr>
          <a:xfrm>
            <a:off x="3360663" y="3953787"/>
            <a:ext cx="298503" cy="335275"/>
            <a:chOff x="6264300" y="3809300"/>
            <a:chExt cx="423950" cy="476175"/>
          </a:xfrm>
        </p:grpSpPr>
        <p:sp>
          <p:nvSpPr>
            <p:cNvPr id="7966" name="Google Shape;7966;p76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67" name="Google Shape;7967;p76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68" name="Google Shape;7968;p76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69" name="Google Shape;7969;p76"/>
          <p:cNvGrpSpPr/>
          <p:nvPr/>
        </p:nvGrpSpPr>
        <p:grpSpPr>
          <a:xfrm>
            <a:off x="5039841" y="3538881"/>
            <a:ext cx="340573" cy="339271"/>
            <a:chOff x="898875" y="4399275"/>
            <a:chExt cx="483700" cy="481850"/>
          </a:xfrm>
        </p:grpSpPr>
        <p:sp>
          <p:nvSpPr>
            <p:cNvPr id="7970" name="Google Shape;7970;p76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71" name="Google Shape;7971;p76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72" name="Google Shape;7972;p76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73" name="Google Shape;7973;p76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74" name="Google Shape;7974;p76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75" name="Google Shape;7975;p76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76" name="Google Shape;7976;p76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77" name="Google Shape;7977;p76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78" name="Google Shape;7978;p76"/>
          <p:cNvGrpSpPr/>
          <p:nvPr/>
        </p:nvGrpSpPr>
        <p:grpSpPr>
          <a:xfrm>
            <a:off x="5473575" y="3554133"/>
            <a:ext cx="339253" cy="308765"/>
            <a:chOff x="1492675" y="4420975"/>
            <a:chExt cx="481825" cy="438525"/>
          </a:xfrm>
        </p:grpSpPr>
        <p:sp>
          <p:nvSpPr>
            <p:cNvPr id="7979" name="Google Shape;7979;p76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80" name="Google Shape;7980;p76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81" name="Google Shape;7981;p76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82" name="Google Shape;7982;p76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83" name="Google Shape;7983;p76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84" name="Google Shape;7984;p76"/>
          <p:cNvGrpSpPr/>
          <p:nvPr/>
        </p:nvGrpSpPr>
        <p:grpSpPr>
          <a:xfrm>
            <a:off x="5878556" y="3539558"/>
            <a:ext cx="342580" cy="337915"/>
            <a:chOff x="2084100" y="4400250"/>
            <a:chExt cx="486550" cy="479925"/>
          </a:xfrm>
        </p:grpSpPr>
        <p:sp>
          <p:nvSpPr>
            <p:cNvPr id="7985" name="Google Shape;7985;p76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86" name="Google Shape;7986;p76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87" name="Google Shape;7987;p76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88" name="Google Shape;7988;p76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89" name="Google Shape;7989;p76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90" name="Google Shape;7990;p76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7991" name="Google Shape;7991;p76"/>
          <p:cNvGrpSpPr/>
          <p:nvPr/>
        </p:nvGrpSpPr>
        <p:grpSpPr>
          <a:xfrm>
            <a:off x="6315036" y="3538907"/>
            <a:ext cx="298169" cy="339218"/>
            <a:chOff x="2707950" y="4399325"/>
            <a:chExt cx="423475" cy="481775"/>
          </a:xfrm>
        </p:grpSpPr>
        <p:sp>
          <p:nvSpPr>
            <p:cNvPr id="7992" name="Google Shape;7992;p76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93" name="Google Shape;7993;p76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94" name="Google Shape;7994;p76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95" name="Google Shape;7995;p76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96" name="Google Shape;7996;p76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97" name="Google Shape;7997;p76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98" name="Google Shape;7998;p76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7999" name="Google Shape;7999;p76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00" name="Google Shape;8000;p76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01" name="Google Shape;8001;p76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02" name="Google Shape;8002;p76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03" name="Google Shape;8003;p76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04" name="Google Shape;8004;p76"/>
          <p:cNvGrpSpPr/>
          <p:nvPr/>
        </p:nvGrpSpPr>
        <p:grpSpPr>
          <a:xfrm>
            <a:off x="6744555" y="3538881"/>
            <a:ext cx="275057" cy="339271"/>
            <a:chOff x="3330525" y="4399275"/>
            <a:chExt cx="390650" cy="481850"/>
          </a:xfrm>
        </p:grpSpPr>
        <p:sp>
          <p:nvSpPr>
            <p:cNvPr id="8005" name="Google Shape;8005;p76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06" name="Google Shape;8006;p76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07" name="Google Shape;8007;p76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08" name="Google Shape;8008;p76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09" name="Google Shape;8009;p76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10" name="Google Shape;8010;p76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11" name="Google Shape;8011;p76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12" name="Google Shape;8012;p76"/>
          <p:cNvGrpSpPr/>
          <p:nvPr/>
        </p:nvGrpSpPr>
        <p:grpSpPr>
          <a:xfrm>
            <a:off x="7169084" y="3538890"/>
            <a:ext cx="253265" cy="339253"/>
            <a:chOff x="3938800" y="4399275"/>
            <a:chExt cx="359700" cy="481825"/>
          </a:xfrm>
        </p:grpSpPr>
        <p:sp>
          <p:nvSpPr>
            <p:cNvPr id="8013" name="Google Shape;8013;p76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14" name="Google Shape;8014;p76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15" name="Google Shape;8015;p76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16" name="Google Shape;8016;p76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17" name="Google Shape;8017;p76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18" name="Google Shape;8018;p76"/>
          <p:cNvGrpSpPr/>
          <p:nvPr/>
        </p:nvGrpSpPr>
        <p:grpSpPr>
          <a:xfrm>
            <a:off x="7639862" y="3538890"/>
            <a:ext cx="159039" cy="339253"/>
            <a:chOff x="4584850" y="4399275"/>
            <a:chExt cx="225875" cy="481825"/>
          </a:xfrm>
        </p:grpSpPr>
        <p:sp>
          <p:nvSpPr>
            <p:cNvPr id="8019" name="Google Shape;8019;p76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20" name="Google Shape;8020;p76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sp>
        <p:nvSpPr>
          <p:cNvPr id="8021" name="Google Shape;8021;p76"/>
          <p:cNvSpPr/>
          <p:nvPr/>
        </p:nvSpPr>
        <p:spPr>
          <a:xfrm>
            <a:off x="7957998" y="3538820"/>
            <a:ext cx="372275" cy="339112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35D74"/>
              </a:solidFill>
            </a:endParaRPr>
          </a:p>
        </p:txBody>
      </p:sp>
      <p:grpSp>
        <p:nvGrpSpPr>
          <p:cNvPr id="8022" name="Google Shape;8022;p76"/>
          <p:cNvGrpSpPr/>
          <p:nvPr/>
        </p:nvGrpSpPr>
        <p:grpSpPr>
          <a:xfrm>
            <a:off x="1049680" y="3951795"/>
            <a:ext cx="339253" cy="339253"/>
            <a:chOff x="5642550" y="4399275"/>
            <a:chExt cx="481825" cy="481825"/>
          </a:xfrm>
        </p:grpSpPr>
        <p:sp>
          <p:nvSpPr>
            <p:cNvPr id="8023" name="Google Shape;8023;p76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24" name="Google Shape;8024;p76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25" name="Google Shape;8025;p76"/>
          <p:cNvGrpSpPr/>
          <p:nvPr/>
        </p:nvGrpSpPr>
        <p:grpSpPr>
          <a:xfrm>
            <a:off x="2859815" y="3963703"/>
            <a:ext cx="363316" cy="315437"/>
            <a:chOff x="6218300" y="4416175"/>
            <a:chExt cx="516000" cy="448000"/>
          </a:xfrm>
        </p:grpSpPr>
        <p:sp>
          <p:nvSpPr>
            <p:cNvPr id="8026" name="Google Shape;8026;p76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27" name="Google Shape;8027;p76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28" name="Google Shape;8028;p76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29" name="Google Shape;8029;p76"/>
          <p:cNvGrpSpPr/>
          <p:nvPr/>
        </p:nvGrpSpPr>
        <p:grpSpPr>
          <a:xfrm>
            <a:off x="5918879" y="3951792"/>
            <a:ext cx="339253" cy="339253"/>
            <a:chOff x="899850" y="4992125"/>
            <a:chExt cx="481825" cy="481825"/>
          </a:xfrm>
        </p:grpSpPr>
        <p:sp>
          <p:nvSpPr>
            <p:cNvPr id="8030" name="Google Shape;8030;p76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31" name="Google Shape;8031;p76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32" name="Google Shape;8032;p76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33" name="Google Shape;8033;p76"/>
          <p:cNvGrpSpPr/>
          <p:nvPr/>
        </p:nvGrpSpPr>
        <p:grpSpPr>
          <a:xfrm>
            <a:off x="5461708" y="3951792"/>
            <a:ext cx="339253" cy="339253"/>
            <a:chOff x="1492675" y="4992125"/>
            <a:chExt cx="481825" cy="481825"/>
          </a:xfrm>
        </p:grpSpPr>
        <p:sp>
          <p:nvSpPr>
            <p:cNvPr id="8034" name="Google Shape;8034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35" name="Google Shape;8035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36" name="Google Shape;8036;p76"/>
          <p:cNvGrpSpPr/>
          <p:nvPr/>
        </p:nvGrpSpPr>
        <p:grpSpPr>
          <a:xfrm>
            <a:off x="5004462" y="3951792"/>
            <a:ext cx="339253" cy="339253"/>
            <a:chOff x="2085525" y="4992125"/>
            <a:chExt cx="481825" cy="481825"/>
          </a:xfrm>
        </p:grpSpPr>
        <p:sp>
          <p:nvSpPr>
            <p:cNvPr id="8037" name="Google Shape;8037;p76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38" name="Google Shape;8038;p76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39" name="Google Shape;8039;p76"/>
          <p:cNvGrpSpPr/>
          <p:nvPr/>
        </p:nvGrpSpPr>
        <p:grpSpPr>
          <a:xfrm>
            <a:off x="6833221" y="3951792"/>
            <a:ext cx="339253" cy="339253"/>
            <a:chOff x="2678350" y="4992125"/>
            <a:chExt cx="481825" cy="481825"/>
          </a:xfrm>
        </p:grpSpPr>
        <p:sp>
          <p:nvSpPr>
            <p:cNvPr id="8040" name="Google Shape;8040;p76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41" name="Google Shape;8041;p76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42" name="Google Shape;8042;p76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43" name="Google Shape;8043;p76"/>
          <p:cNvGrpSpPr/>
          <p:nvPr/>
        </p:nvGrpSpPr>
        <p:grpSpPr>
          <a:xfrm>
            <a:off x="4628816" y="3951792"/>
            <a:ext cx="339253" cy="339253"/>
            <a:chOff x="3271200" y="4992125"/>
            <a:chExt cx="481825" cy="481825"/>
          </a:xfrm>
        </p:grpSpPr>
        <p:sp>
          <p:nvSpPr>
            <p:cNvPr id="8044" name="Google Shape;8044;p76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45" name="Google Shape;8045;p76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46" name="Google Shape;8046;p76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47" name="Google Shape;8047;p76"/>
          <p:cNvGrpSpPr/>
          <p:nvPr/>
        </p:nvGrpSpPr>
        <p:grpSpPr>
          <a:xfrm>
            <a:off x="7290263" y="3952822"/>
            <a:ext cx="339411" cy="337193"/>
            <a:chOff x="3863900" y="4993625"/>
            <a:chExt cx="482050" cy="478900"/>
          </a:xfrm>
        </p:grpSpPr>
        <p:sp>
          <p:nvSpPr>
            <p:cNvPr id="8048" name="Google Shape;8048;p76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49" name="Google Shape;8049;p76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50" name="Google Shape;8050;p76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51" name="Google Shape;8051;p76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52" name="Google Shape;8052;p76"/>
          <p:cNvGrpSpPr/>
          <p:nvPr/>
        </p:nvGrpSpPr>
        <p:grpSpPr>
          <a:xfrm>
            <a:off x="7747437" y="3952822"/>
            <a:ext cx="339411" cy="337193"/>
            <a:chOff x="4456725" y="4993625"/>
            <a:chExt cx="482050" cy="478900"/>
          </a:xfrm>
        </p:grpSpPr>
        <p:sp>
          <p:nvSpPr>
            <p:cNvPr id="8053" name="Google Shape;8053;p76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54" name="Google Shape;8054;p76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55" name="Google Shape;8055;p76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56" name="Google Shape;8056;p76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8057" name="Google Shape;8057;p76"/>
          <p:cNvGrpSpPr/>
          <p:nvPr/>
        </p:nvGrpSpPr>
        <p:grpSpPr>
          <a:xfrm>
            <a:off x="6376030" y="3952813"/>
            <a:ext cx="339411" cy="337211"/>
            <a:chOff x="5049575" y="4993600"/>
            <a:chExt cx="482050" cy="478925"/>
          </a:xfrm>
        </p:grpSpPr>
        <p:sp>
          <p:nvSpPr>
            <p:cNvPr id="8058" name="Google Shape;8058;p76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59" name="Google Shape;8059;p76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60" name="Google Shape;8060;p76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  <p:sp>
          <p:nvSpPr>
            <p:cNvPr id="8061" name="Google Shape;8061;p76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435D74"/>
                </a:solidFill>
              </a:endParaRPr>
            </a:p>
          </p:txBody>
        </p:sp>
      </p:grpSp>
      <p:sp>
        <p:nvSpPr>
          <p:cNvPr id="413" name="Google Shape;9719;p71"/>
          <p:cNvSpPr txBox="1">
            <a:spLocks noGrp="1"/>
          </p:cNvSpPr>
          <p:nvPr>
            <p:ph type="title"/>
          </p:nvPr>
        </p:nvSpPr>
        <p:spPr>
          <a:xfrm>
            <a:off x="1050779" y="804247"/>
            <a:ext cx="7047300" cy="96262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مجموعه ی متنوعی از آیکون ها که رنگ و سایز آن ها بدون افت کیفیت قابل تغییر است</a:t>
            </a:r>
          </a:p>
        </p:txBody>
      </p:sp>
    </p:spTree>
    <p:extLst>
      <p:ext uri="{BB962C8B-B14F-4D97-AF65-F5344CB8AC3E}">
        <p14:creationId xmlns:p14="http://schemas.microsoft.com/office/powerpoint/2010/main" val="34072363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8" name="Google Shape;8068;p77"/>
          <p:cNvGrpSpPr/>
          <p:nvPr/>
        </p:nvGrpSpPr>
        <p:grpSpPr>
          <a:xfrm>
            <a:off x="876361" y="1308054"/>
            <a:ext cx="322099" cy="370529"/>
            <a:chOff x="-42971725" y="3217825"/>
            <a:chExt cx="275675" cy="317125"/>
          </a:xfrm>
        </p:grpSpPr>
        <p:sp>
          <p:nvSpPr>
            <p:cNvPr id="8069" name="Google Shape;8069;p77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70" name="Google Shape;8070;p77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71" name="Google Shape;8071;p77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072" name="Google Shape;8072;p77"/>
          <p:cNvGrpSpPr/>
          <p:nvPr/>
        </p:nvGrpSpPr>
        <p:grpSpPr>
          <a:xfrm>
            <a:off x="848276" y="1776710"/>
            <a:ext cx="378270" cy="337551"/>
            <a:chOff x="-42996150" y="3612600"/>
            <a:chExt cx="323750" cy="288900"/>
          </a:xfrm>
        </p:grpSpPr>
        <p:sp>
          <p:nvSpPr>
            <p:cNvPr id="8073" name="Google Shape;8073;p77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74" name="Google Shape;8074;p77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75" name="Google Shape;8075;p77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076" name="Google Shape;8076;p77"/>
          <p:cNvGrpSpPr/>
          <p:nvPr/>
        </p:nvGrpSpPr>
        <p:grpSpPr>
          <a:xfrm>
            <a:off x="851036" y="2186080"/>
            <a:ext cx="372749" cy="370909"/>
            <a:chOff x="-42994575" y="3950300"/>
            <a:chExt cx="319025" cy="317450"/>
          </a:xfrm>
        </p:grpSpPr>
        <p:sp>
          <p:nvSpPr>
            <p:cNvPr id="8077" name="Google Shape;8077;p77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78" name="Google Shape;8078;p77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79" name="Google Shape;8079;p77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080" name="Google Shape;8080;p77"/>
          <p:cNvGrpSpPr/>
          <p:nvPr/>
        </p:nvGrpSpPr>
        <p:grpSpPr>
          <a:xfrm>
            <a:off x="3004431" y="1332912"/>
            <a:ext cx="371785" cy="370879"/>
            <a:chOff x="-41111350" y="3239100"/>
            <a:chExt cx="318200" cy="317425"/>
          </a:xfrm>
        </p:grpSpPr>
        <p:sp>
          <p:nvSpPr>
            <p:cNvPr id="8081" name="Google Shape;8081;p77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82" name="Google Shape;8082;p77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83" name="Google Shape;8083;p77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84" name="Google Shape;8084;p77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085" name="Google Shape;8085;p77"/>
          <p:cNvGrpSpPr/>
          <p:nvPr/>
        </p:nvGrpSpPr>
        <p:grpSpPr>
          <a:xfrm>
            <a:off x="3000751" y="1768444"/>
            <a:ext cx="379146" cy="370967"/>
            <a:chOff x="-41117650" y="3605525"/>
            <a:chExt cx="324500" cy="317500"/>
          </a:xfrm>
        </p:grpSpPr>
        <p:sp>
          <p:nvSpPr>
            <p:cNvPr id="8086" name="Google Shape;8086;p77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87" name="Google Shape;8087;p77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88" name="Google Shape;8088;p77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089" name="Google Shape;8089;p77"/>
          <p:cNvSpPr/>
          <p:nvPr/>
        </p:nvSpPr>
        <p:spPr>
          <a:xfrm>
            <a:off x="3006881" y="2218029"/>
            <a:ext cx="372720" cy="361678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090" name="Google Shape;8090;p77"/>
          <p:cNvGrpSpPr/>
          <p:nvPr/>
        </p:nvGrpSpPr>
        <p:grpSpPr>
          <a:xfrm>
            <a:off x="1827005" y="2659967"/>
            <a:ext cx="216271" cy="371814"/>
            <a:chOff x="-39205300" y="3220175"/>
            <a:chExt cx="185100" cy="318225"/>
          </a:xfrm>
        </p:grpSpPr>
        <p:sp>
          <p:nvSpPr>
            <p:cNvPr id="8091" name="Google Shape;8091;p77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92" name="Google Shape;8092;p77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093" name="Google Shape;8093;p77"/>
          <p:cNvGrpSpPr/>
          <p:nvPr/>
        </p:nvGrpSpPr>
        <p:grpSpPr>
          <a:xfrm>
            <a:off x="1792533" y="3120038"/>
            <a:ext cx="300016" cy="369273"/>
            <a:chOff x="-39248625" y="3588600"/>
            <a:chExt cx="256775" cy="316050"/>
          </a:xfrm>
        </p:grpSpPr>
        <p:sp>
          <p:nvSpPr>
            <p:cNvPr id="8094" name="Google Shape;8094;p77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95" name="Google Shape;8095;p77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096" name="Google Shape;8096;p77"/>
          <p:cNvSpPr/>
          <p:nvPr/>
        </p:nvSpPr>
        <p:spPr>
          <a:xfrm>
            <a:off x="1763554" y="3575664"/>
            <a:ext cx="363548" cy="37090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97" name="Google Shape;8097;p77"/>
          <p:cNvSpPr/>
          <p:nvPr/>
        </p:nvSpPr>
        <p:spPr>
          <a:xfrm>
            <a:off x="3953101" y="2647102"/>
            <a:ext cx="369974" cy="368601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098" name="Google Shape;8098;p77"/>
          <p:cNvGrpSpPr/>
          <p:nvPr/>
        </p:nvGrpSpPr>
        <p:grpSpPr>
          <a:xfrm>
            <a:off x="1243246" y="1308054"/>
            <a:ext cx="429504" cy="370879"/>
            <a:chOff x="-42651700" y="3217825"/>
            <a:chExt cx="367600" cy="317425"/>
          </a:xfrm>
        </p:grpSpPr>
        <p:sp>
          <p:nvSpPr>
            <p:cNvPr id="8099" name="Google Shape;8099;p77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00" name="Google Shape;8100;p77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01" name="Google Shape;8101;p77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02" name="Google Shape;8102;p77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03" name="Google Shape;8103;p77"/>
          <p:cNvGrpSpPr/>
          <p:nvPr/>
        </p:nvGrpSpPr>
        <p:grpSpPr>
          <a:xfrm>
            <a:off x="1278678" y="1747704"/>
            <a:ext cx="358640" cy="363226"/>
            <a:chOff x="-42617300" y="3587775"/>
            <a:chExt cx="306950" cy="310875"/>
          </a:xfrm>
        </p:grpSpPr>
        <p:sp>
          <p:nvSpPr>
            <p:cNvPr id="8104" name="Google Shape;8104;p77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05" name="Google Shape;8105;p77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106" name="Google Shape;8106;p77"/>
          <p:cNvSpPr/>
          <p:nvPr/>
        </p:nvSpPr>
        <p:spPr>
          <a:xfrm>
            <a:off x="1275131" y="2186747"/>
            <a:ext cx="371785" cy="369974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107" name="Google Shape;8107;p77"/>
          <p:cNvGrpSpPr/>
          <p:nvPr/>
        </p:nvGrpSpPr>
        <p:grpSpPr>
          <a:xfrm>
            <a:off x="3450506" y="1332445"/>
            <a:ext cx="376926" cy="370324"/>
            <a:chOff x="-40748275" y="3238700"/>
            <a:chExt cx="322600" cy="316950"/>
          </a:xfrm>
        </p:grpSpPr>
        <p:sp>
          <p:nvSpPr>
            <p:cNvPr id="8108" name="Google Shape;8108;p77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09" name="Google Shape;8109;p77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10" name="Google Shape;8110;p77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11" name="Google Shape;8111;p77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12" name="Google Shape;8112;p77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13" name="Google Shape;8113;p77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14" name="Google Shape;8114;p77"/>
          <p:cNvGrpSpPr/>
          <p:nvPr/>
        </p:nvGrpSpPr>
        <p:grpSpPr>
          <a:xfrm>
            <a:off x="3453062" y="1800429"/>
            <a:ext cx="371814" cy="338690"/>
            <a:chOff x="-40745125" y="3632900"/>
            <a:chExt cx="318225" cy="289875"/>
          </a:xfrm>
        </p:grpSpPr>
        <p:sp>
          <p:nvSpPr>
            <p:cNvPr id="8115" name="Google Shape;8115;p77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16" name="Google Shape;8116;p77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17" name="Google Shape;8117;p77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18" name="Google Shape;8118;p77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19" name="Google Shape;8119;p77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20" name="Google Shape;8120;p77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21" name="Google Shape;8121;p77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22" name="Google Shape;8122;p77"/>
          <p:cNvGrpSpPr/>
          <p:nvPr/>
        </p:nvGrpSpPr>
        <p:grpSpPr>
          <a:xfrm>
            <a:off x="3457209" y="2211639"/>
            <a:ext cx="363518" cy="370178"/>
            <a:chOff x="-40742750" y="3972175"/>
            <a:chExt cx="311125" cy="316825"/>
          </a:xfrm>
        </p:grpSpPr>
        <p:sp>
          <p:nvSpPr>
            <p:cNvPr id="8123" name="Google Shape;8123;p77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24" name="Google Shape;8124;p77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25" name="Google Shape;8125;p77"/>
          <p:cNvGrpSpPr/>
          <p:nvPr/>
        </p:nvGrpSpPr>
        <p:grpSpPr>
          <a:xfrm>
            <a:off x="2239871" y="2661807"/>
            <a:ext cx="266892" cy="369974"/>
            <a:chOff x="-38860325" y="3221750"/>
            <a:chExt cx="228425" cy="316650"/>
          </a:xfrm>
        </p:grpSpPr>
        <p:sp>
          <p:nvSpPr>
            <p:cNvPr id="8126" name="Google Shape;8126;p77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27" name="Google Shape;8127;p77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28" name="Google Shape;8128;p77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29" name="Google Shape;8129;p77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30" name="Google Shape;8130;p77"/>
          <p:cNvGrpSpPr/>
          <p:nvPr/>
        </p:nvGrpSpPr>
        <p:grpSpPr>
          <a:xfrm>
            <a:off x="2190678" y="3123864"/>
            <a:ext cx="380081" cy="367111"/>
            <a:chOff x="-38905225" y="3591875"/>
            <a:chExt cx="325300" cy="314200"/>
          </a:xfrm>
        </p:grpSpPr>
        <p:sp>
          <p:nvSpPr>
            <p:cNvPr id="8131" name="Google Shape;8131;p77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32" name="Google Shape;8132;p77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33" name="Google Shape;8133;p77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134" name="Google Shape;8134;p77"/>
          <p:cNvSpPr/>
          <p:nvPr/>
        </p:nvSpPr>
        <p:spPr>
          <a:xfrm>
            <a:off x="2198491" y="3633642"/>
            <a:ext cx="369974" cy="312927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135" name="Google Shape;8135;p77"/>
          <p:cNvGrpSpPr/>
          <p:nvPr/>
        </p:nvGrpSpPr>
        <p:grpSpPr>
          <a:xfrm>
            <a:off x="3997427" y="3108944"/>
            <a:ext cx="290815" cy="369740"/>
            <a:chOff x="-37370925" y="3579105"/>
            <a:chExt cx="248900" cy="316450"/>
          </a:xfrm>
        </p:grpSpPr>
        <p:sp>
          <p:nvSpPr>
            <p:cNvPr id="8136" name="Google Shape;8136;p77"/>
            <p:cNvSpPr/>
            <p:nvPr/>
          </p:nvSpPr>
          <p:spPr>
            <a:xfrm>
              <a:off x="-37268550" y="367105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37" name="Google Shape;8137;p77"/>
            <p:cNvSpPr/>
            <p:nvPr/>
          </p:nvSpPr>
          <p:spPr>
            <a:xfrm>
              <a:off x="-37370925" y="357910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138" name="Google Shape;8138;p77"/>
          <p:cNvSpPr/>
          <p:nvPr/>
        </p:nvSpPr>
        <p:spPr>
          <a:xfrm>
            <a:off x="1697481" y="1308742"/>
            <a:ext cx="364453" cy="369419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39" name="Google Shape;8139;p77"/>
          <p:cNvSpPr/>
          <p:nvPr/>
        </p:nvSpPr>
        <p:spPr>
          <a:xfrm>
            <a:off x="1722323" y="1744044"/>
            <a:ext cx="314767" cy="37181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140" name="Google Shape;8140;p77"/>
          <p:cNvGrpSpPr/>
          <p:nvPr/>
        </p:nvGrpSpPr>
        <p:grpSpPr>
          <a:xfrm>
            <a:off x="1690803" y="2187015"/>
            <a:ext cx="371814" cy="369974"/>
            <a:chOff x="-42259725" y="3951100"/>
            <a:chExt cx="318225" cy="316650"/>
          </a:xfrm>
        </p:grpSpPr>
        <p:sp>
          <p:nvSpPr>
            <p:cNvPr id="8141" name="Google Shape;8141;p77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42" name="Google Shape;8142;p77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43" name="Google Shape;8143;p77"/>
          <p:cNvGrpSpPr/>
          <p:nvPr/>
        </p:nvGrpSpPr>
        <p:grpSpPr>
          <a:xfrm>
            <a:off x="3889164" y="1366036"/>
            <a:ext cx="370879" cy="337755"/>
            <a:chOff x="-40378075" y="3267450"/>
            <a:chExt cx="317425" cy="289075"/>
          </a:xfrm>
        </p:grpSpPr>
        <p:sp>
          <p:nvSpPr>
            <p:cNvPr id="8144" name="Google Shape;8144;p77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45" name="Google Shape;8145;p77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46" name="Google Shape;8146;p77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47" name="Google Shape;8147;p77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48" name="Google Shape;8148;p77"/>
          <p:cNvGrpSpPr/>
          <p:nvPr/>
        </p:nvGrpSpPr>
        <p:grpSpPr>
          <a:xfrm>
            <a:off x="3892830" y="1767304"/>
            <a:ext cx="363548" cy="369974"/>
            <a:chOff x="-40372575" y="3604550"/>
            <a:chExt cx="311150" cy="316650"/>
          </a:xfrm>
        </p:grpSpPr>
        <p:sp>
          <p:nvSpPr>
            <p:cNvPr id="8149" name="Google Shape;8149;p77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50" name="Google Shape;8150;p77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51" name="Google Shape;8151;p77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152" name="Google Shape;8152;p77"/>
          <p:cNvSpPr/>
          <p:nvPr/>
        </p:nvSpPr>
        <p:spPr>
          <a:xfrm>
            <a:off x="3896162" y="2210581"/>
            <a:ext cx="362613" cy="371902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153" name="Google Shape;8153;p77"/>
          <p:cNvGrpSpPr/>
          <p:nvPr/>
        </p:nvGrpSpPr>
        <p:grpSpPr>
          <a:xfrm>
            <a:off x="2616780" y="2659967"/>
            <a:ext cx="399038" cy="372165"/>
            <a:chOff x="-38542250" y="3220175"/>
            <a:chExt cx="341525" cy="318525"/>
          </a:xfrm>
        </p:grpSpPr>
        <p:sp>
          <p:nvSpPr>
            <p:cNvPr id="8154" name="Google Shape;8154;p77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55" name="Google Shape;8155;p77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56" name="Google Shape;8156;p77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57" name="Google Shape;8157;p77"/>
          <p:cNvGrpSpPr/>
          <p:nvPr/>
        </p:nvGrpSpPr>
        <p:grpSpPr>
          <a:xfrm>
            <a:off x="2638712" y="3119337"/>
            <a:ext cx="369974" cy="369068"/>
            <a:chOff x="-38537400" y="3588000"/>
            <a:chExt cx="316650" cy="315875"/>
          </a:xfrm>
        </p:grpSpPr>
        <p:sp>
          <p:nvSpPr>
            <p:cNvPr id="8158" name="Google Shape;8158;p77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59" name="Google Shape;8159;p77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60" name="Google Shape;8160;p77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61" name="Google Shape;8161;p77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62" name="Google Shape;8162;p77"/>
          <p:cNvGrpSpPr/>
          <p:nvPr/>
        </p:nvGrpSpPr>
        <p:grpSpPr>
          <a:xfrm>
            <a:off x="2637792" y="3576866"/>
            <a:ext cx="371814" cy="369974"/>
            <a:chOff x="-38538975" y="3954250"/>
            <a:chExt cx="318225" cy="316650"/>
          </a:xfrm>
        </p:grpSpPr>
        <p:sp>
          <p:nvSpPr>
            <p:cNvPr id="8163" name="Google Shape;8163;p77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64" name="Google Shape;8164;p77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65" name="Google Shape;8165;p77"/>
          <p:cNvGrpSpPr/>
          <p:nvPr/>
        </p:nvGrpSpPr>
        <p:grpSpPr>
          <a:xfrm>
            <a:off x="3955104" y="3571793"/>
            <a:ext cx="375465" cy="371814"/>
            <a:chOff x="-37385100" y="3949908"/>
            <a:chExt cx="321350" cy="318225"/>
          </a:xfrm>
        </p:grpSpPr>
        <p:sp>
          <p:nvSpPr>
            <p:cNvPr id="8166" name="Google Shape;8166;p77"/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67" name="Google Shape;8167;p77"/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68" name="Google Shape;8168;p77"/>
          <p:cNvGrpSpPr/>
          <p:nvPr/>
        </p:nvGrpSpPr>
        <p:grpSpPr>
          <a:xfrm>
            <a:off x="2130763" y="1307353"/>
            <a:ext cx="370909" cy="370675"/>
            <a:chOff x="-41895050" y="3217225"/>
            <a:chExt cx="317450" cy="317250"/>
          </a:xfrm>
        </p:grpSpPr>
        <p:sp>
          <p:nvSpPr>
            <p:cNvPr id="8169" name="Google Shape;8169;p77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70" name="Google Shape;8170;p77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71" name="Google Shape;8171;p77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72" name="Google Shape;8172;p77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73" name="Google Shape;8173;p77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74" name="Google Shape;8174;p77"/>
          <p:cNvGrpSpPr/>
          <p:nvPr/>
        </p:nvGrpSpPr>
        <p:grpSpPr>
          <a:xfrm>
            <a:off x="2130310" y="1744287"/>
            <a:ext cx="371814" cy="369974"/>
            <a:chOff x="-41893475" y="3584850"/>
            <a:chExt cx="318225" cy="316650"/>
          </a:xfrm>
        </p:grpSpPr>
        <p:sp>
          <p:nvSpPr>
            <p:cNvPr id="8175" name="Google Shape;8175;p77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76" name="Google Shape;8176;p77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77" name="Google Shape;8177;p77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78" name="Google Shape;8178;p77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179" name="Google Shape;8179;p77"/>
          <p:cNvSpPr/>
          <p:nvPr/>
        </p:nvSpPr>
        <p:spPr>
          <a:xfrm>
            <a:off x="2133283" y="2188587"/>
            <a:ext cx="371814" cy="36930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80" name="Google Shape;8180;p77"/>
          <p:cNvSpPr/>
          <p:nvPr/>
        </p:nvSpPr>
        <p:spPr>
          <a:xfrm>
            <a:off x="845041" y="2680925"/>
            <a:ext cx="438997" cy="36903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181" name="Google Shape;8181;p77"/>
          <p:cNvGrpSpPr/>
          <p:nvPr/>
        </p:nvGrpSpPr>
        <p:grpSpPr>
          <a:xfrm>
            <a:off x="900338" y="3139579"/>
            <a:ext cx="337522" cy="370909"/>
            <a:chOff x="-39998250" y="3605325"/>
            <a:chExt cx="288875" cy="317450"/>
          </a:xfrm>
        </p:grpSpPr>
        <p:sp>
          <p:nvSpPr>
            <p:cNvPr id="8182" name="Google Shape;8182;p77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83" name="Google Shape;8183;p77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84" name="Google Shape;8184;p77"/>
          <p:cNvGrpSpPr/>
          <p:nvPr/>
        </p:nvGrpSpPr>
        <p:grpSpPr>
          <a:xfrm>
            <a:off x="884112" y="3598043"/>
            <a:ext cx="369974" cy="369945"/>
            <a:chOff x="-40011050" y="3972375"/>
            <a:chExt cx="316650" cy="316625"/>
          </a:xfrm>
        </p:grpSpPr>
        <p:sp>
          <p:nvSpPr>
            <p:cNvPr id="8185" name="Google Shape;8185;p77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86" name="Google Shape;8186;p77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87" name="Google Shape;8187;p77"/>
          <p:cNvGrpSpPr/>
          <p:nvPr/>
        </p:nvGrpSpPr>
        <p:grpSpPr>
          <a:xfrm>
            <a:off x="3116043" y="2662742"/>
            <a:ext cx="266921" cy="369039"/>
            <a:chOff x="-38129425" y="3222550"/>
            <a:chExt cx="228450" cy="315850"/>
          </a:xfrm>
        </p:grpSpPr>
        <p:sp>
          <p:nvSpPr>
            <p:cNvPr id="8188" name="Google Shape;8188;p77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89" name="Google Shape;8189;p77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90" name="Google Shape;8190;p77"/>
          <p:cNvGrpSpPr/>
          <p:nvPr/>
        </p:nvGrpSpPr>
        <p:grpSpPr>
          <a:xfrm>
            <a:off x="3071012" y="3119337"/>
            <a:ext cx="371785" cy="369974"/>
            <a:chOff x="-38172725" y="3588000"/>
            <a:chExt cx="318200" cy="316650"/>
          </a:xfrm>
        </p:grpSpPr>
        <p:sp>
          <p:nvSpPr>
            <p:cNvPr id="8191" name="Google Shape;8191;p77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92" name="Google Shape;8192;p77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93" name="Google Shape;8193;p77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94" name="Google Shape;8194;p77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95" name="Google Shape;8195;p77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96" name="Google Shape;8196;p77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97" name="Google Shape;8197;p77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98" name="Google Shape;8198;p77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199" name="Google Shape;8199;p77"/>
          <p:cNvGrpSpPr/>
          <p:nvPr/>
        </p:nvGrpSpPr>
        <p:grpSpPr>
          <a:xfrm>
            <a:off x="3146914" y="3577772"/>
            <a:ext cx="219981" cy="369974"/>
            <a:chOff x="-38109725" y="3955025"/>
            <a:chExt cx="188275" cy="316650"/>
          </a:xfrm>
        </p:grpSpPr>
        <p:sp>
          <p:nvSpPr>
            <p:cNvPr id="8200" name="Google Shape;8200;p77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01" name="Google Shape;8201;p77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202" name="Google Shape;8202;p77"/>
          <p:cNvSpPr/>
          <p:nvPr/>
        </p:nvSpPr>
        <p:spPr>
          <a:xfrm>
            <a:off x="2248517" y="4037533"/>
            <a:ext cx="383790" cy="370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203" name="Google Shape;8203;p77"/>
          <p:cNvGrpSpPr/>
          <p:nvPr/>
        </p:nvGrpSpPr>
        <p:grpSpPr>
          <a:xfrm>
            <a:off x="2562313" y="1309193"/>
            <a:ext cx="373654" cy="369068"/>
            <a:chOff x="-41530375" y="3218800"/>
            <a:chExt cx="319800" cy="315875"/>
          </a:xfrm>
        </p:grpSpPr>
        <p:sp>
          <p:nvSpPr>
            <p:cNvPr id="8204" name="Google Shape;8204;p77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05" name="Google Shape;8205;p77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06" name="Google Shape;8206;p77"/>
          <p:cNvGrpSpPr/>
          <p:nvPr/>
        </p:nvGrpSpPr>
        <p:grpSpPr>
          <a:xfrm>
            <a:off x="2564607" y="1824351"/>
            <a:ext cx="369068" cy="289004"/>
            <a:chOff x="-41526450" y="3653375"/>
            <a:chExt cx="315875" cy="247350"/>
          </a:xfrm>
        </p:grpSpPr>
        <p:sp>
          <p:nvSpPr>
            <p:cNvPr id="8207" name="Google Shape;8207;p77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08" name="Google Shape;8208;p77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09" name="Google Shape;8209;p77"/>
          <p:cNvGrpSpPr/>
          <p:nvPr/>
        </p:nvGrpSpPr>
        <p:grpSpPr>
          <a:xfrm>
            <a:off x="2565994" y="2187015"/>
            <a:ext cx="366293" cy="369974"/>
            <a:chOff x="-41526450" y="3951100"/>
            <a:chExt cx="313500" cy="316650"/>
          </a:xfrm>
        </p:grpSpPr>
        <p:sp>
          <p:nvSpPr>
            <p:cNvPr id="8210" name="Google Shape;8210;p77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11" name="Google Shape;8211;p77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12" name="Google Shape;8212;p77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13" name="Google Shape;8213;p77"/>
          <p:cNvGrpSpPr/>
          <p:nvPr/>
        </p:nvGrpSpPr>
        <p:grpSpPr>
          <a:xfrm>
            <a:off x="1331249" y="2681144"/>
            <a:ext cx="339595" cy="371814"/>
            <a:chOff x="-39625900" y="3238300"/>
            <a:chExt cx="290650" cy="318225"/>
          </a:xfrm>
        </p:grpSpPr>
        <p:sp>
          <p:nvSpPr>
            <p:cNvPr id="8214" name="Google Shape;8214;p77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15" name="Google Shape;8215;p77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216" name="Google Shape;8216;p77"/>
          <p:cNvSpPr/>
          <p:nvPr/>
        </p:nvSpPr>
        <p:spPr>
          <a:xfrm>
            <a:off x="1353422" y="3140270"/>
            <a:ext cx="315672" cy="369974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217" name="Google Shape;8217;p77"/>
          <p:cNvGrpSpPr/>
          <p:nvPr/>
        </p:nvGrpSpPr>
        <p:grpSpPr>
          <a:xfrm>
            <a:off x="1325300" y="3597605"/>
            <a:ext cx="366293" cy="370441"/>
            <a:chOff x="-39647175" y="3972000"/>
            <a:chExt cx="313500" cy="317050"/>
          </a:xfrm>
        </p:grpSpPr>
        <p:sp>
          <p:nvSpPr>
            <p:cNvPr id="8218" name="Google Shape;8218;p77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19" name="Google Shape;8219;p77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20" name="Google Shape;8220;p77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21" name="Google Shape;8221;p77"/>
          <p:cNvGrpSpPr/>
          <p:nvPr/>
        </p:nvGrpSpPr>
        <p:grpSpPr>
          <a:xfrm>
            <a:off x="3494427" y="2661603"/>
            <a:ext cx="375495" cy="370879"/>
            <a:chOff x="-37808850" y="3221575"/>
            <a:chExt cx="321375" cy="317425"/>
          </a:xfrm>
        </p:grpSpPr>
        <p:sp>
          <p:nvSpPr>
            <p:cNvPr id="8222" name="Google Shape;8222;p77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23" name="Google Shape;8223;p77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24" name="Google Shape;8224;p77"/>
          <p:cNvGrpSpPr/>
          <p:nvPr/>
        </p:nvGrpSpPr>
        <p:grpSpPr>
          <a:xfrm>
            <a:off x="3503201" y="3183634"/>
            <a:ext cx="372749" cy="241158"/>
            <a:chOff x="-37806500" y="3643030"/>
            <a:chExt cx="319025" cy="206400"/>
          </a:xfrm>
        </p:grpSpPr>
        <p:sp>
          <p:nvSpPr>
            <p:cNvPr id="8225" name="Google Shape;8225;p77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26" name="Google Shape;8226;p77"/>
            <p:cNvSpPr/>
            <p:nvPr/>
          </p:nvSpPr>
          <p:spPr>
            <a:xfrm>
              <a:off x="-37806500" y="364303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27" name="Google Shape;8227;p77"/>
          <p:cNvGrpSpPr/>
          <p:nvPr/>
        </p:nvGrpSpPr>
        <p:grpSpPr>
          <a:xfrm>
            <a:off x="3505508" y="3575931"/>
            <a:ext cx="368134" cy="371814"/>
            <a:chOff x="-37804925" y="3953450"/>
            <a:chExt cx="315075" cy="318225"/>
          </a:xfrm>
        </p:grpSpPr>
        <p:sp>
          <p:nvSpPr>
            <p:cNvPr id="8228" name="Google Shape;8228;p77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29" name="Google Shape;8229;p77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30" name="Google Shape;8230;p77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231" name="Google Shape;8231;p77"/>
          <p:cNvSpPr/>
          <p:nvPr/>
        </p:nvSpPr>
        <p:spPr>
          <a:xfrm>
            <a:off x="2754452" y="4040675"/>
            <a:ext cx="265986" cy="36903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232" name="Google Shape;8232;p77"/>
          <p:cNvGrpSpPr/>
          <p:nvPr/>
        </p:nvGrpSpPr>
        <p:grpSpPr>
          <a:xfrm>
            <a:off x="4860977" y="1328538"/>
            <a:ext cx="355663" cy="308725"/>
            <a:chOff x="-28462125" y="3199700"/>
            <a:chExt cx="298550" cy="259150"/>
          </a:xfrm>
        </p:grpSpPr>
        <p:sp>
          <p:nvSpPr>
            <p:cNvPr id="8233" name="Google Shape;8233;p77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34" name="Google Shape;8234;p77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35" name="Google Shape;8235;p77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36" name="Google Shape;8236;p77"/>
          <p:cNvGrpSpPr/>
          <p:nvPr/>
        </p:nvGrpSpPr>
        <p:grpSpPr>
          <a:xfrm>
            <a:off x="4861930" y="1763228"/>
            <a:ext cx="353757" cy="352833"/>
            <a:chOff x="-28461325" y="3545475"/>
            <a:chExt cx="296950" cy="296175"/>
          </a:xfrm>
        </p:grpSpPr>
        <p:sp>
          <p:nvSpPr>
            <p:cNvPr id="8237" name="Google Shape;8237;p77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38" name="Google Shape;8238;p77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39" name="Google Shape;8239;p77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40" name="Google Shape;8240;p77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41" name="Google Shape;8241;p77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42" name="Google Shape;8242;p77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43" name="Google Shape;8243;p77"/>
          <p:cNvGrpSpPr/>
          <p:nvPr/>
        </p:nvGrpSpPr>
        <p:grpSpPr>
          <a:xfrm>
            <a:off x="4858162" y="2213272"/>
            <a:ext cx="361292" cy="352803"/>
            <a:chOff x="-28463700" y="3914875"/>
            <a:chExt cx="303275" cy="296150"/>
          </a:xfrm>
        </p:grpSpPr>
        <p:sp>
          <p:nvSpPr>
            <p:cNvPr id="8244" name="Google Shape;8244;p77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45" name="Google Shape;8245;p77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46" name="Google Shape;8246;p77"/>
          <p:cNvGrpSpPr/>
          <p:nvPr/>
        </p:nvGrpSpPr>
        <p:grpSpPr>
          <a:xfrm>
            <a:off x="7092947" y="1369355"/>
            <a:ext cx="351880" cy="227092"/>
            <a:chOff x="-26573400" y="3224125"/>
            <a:chExt cx="295375" cy="190625"/>
          </a:xfrm>
        </p:grpSpPr>
        <p:sp>
          <p:nvSpPr>
            <p:cNvPr id="8247" name="Google Shape;8247;p77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48" name="Google Shape;8248;p77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49" name="Google Shape;8249;p77"/>
          <p:cNvGrpSpPr/>
          <p:nvPr/>
        </p:nvGrpSpPr>
        <p:grpSpPr>
          <a:xfrm>
            <a:off x="7092947" y="1763690"/>
            <a:ext cx="351880" cy="351910"/>
            <a:chOff x="-26573400" y="3546250"/>
            <a:chExt cx="295375" cy="295400"/>
          </a:xfrm>
        </p:grpSpPr>
        <p:sp>
          <p:nvSpPr>
            <p:cNvPr id="8250" name="Google Shape;8250;p77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51" name="Google Shape;8251;p77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52" name="Google Shape;8252;p77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53" name="Google Shape;8253;p77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54" name="Google Shape;8254;p77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55" name="Google Shape;8255;p77"/>
          <p:cNvGrpSpPr/>
          <p:nvPr/>
        </p:nvGrpSpPr>
        <p:grpSpPr>
          <a:xfrm>
            <a:off x="7081228" y="2213599"/>
            <a:ext cx="375319" cy="352148"/>
            <a:chOff x="-26583625" y="3917025"/>
            <a:chExt cx="315050" cy="295600"/>
          </a:xfrm>
        </p:grpSpPr>
        <p:sp>
          <p:nvSpPr>
            <p:cNvPr id="8256" name="Google Shape;8256;p77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57" name="Google Shape;8257;p77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58" name="Google Shape;8258;p77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59" name="Google Shape;8259;p77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260" name="Google Shape;8260;p77"/>
          <p:cNvSpPr/>
          <p:nvPr/>
        </p:nvSpPr>
        <p:spPr>
          <a:xfrm>
            <a:off x="5748315" y="2694114"/>
            <a:ext cx="352833" cy="35188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261" name="Google Shape;8261;p77"/>
          <p:cNvGrpSpPr/>
          <p:nvPr/>
        </p:nvGrpSpPr>
        <p:grpSpPr>
          <a:xfrm>
            <a:off x="5779742" y="3172629"/>
            <a:ext cx="289039" cy="352833"/>
            <a:chOff x="-24694925" y="3518700"/>
            <a:chExt cx="242625" cy="296175"/>
          </a:xfrm>
        </p:grpSpPr>
        <p:sp>
          <p:nvSpPr>
            <p:cNvPr id="8262" name="Google Shape;8262;p77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63" name="Google Shape;8263;p77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64" name="Google Shape;8264;p77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65" name="Google Shape;8265;p77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66" name="Google Shape;8266;p77"/>
          <p:cNvGrpSpPr/>
          <p:nvPr/>
        </p:nvGrpSpPr>
        <p:grpSpPr>
          <a:xfrm>
            <a:off x="5779280" y="3622657"/>
            <a:ext cx="289962" cy="352833"/>
            <a:chOff x="-24709100" y="3888875"/>
            <a:chExt cx="243400" cy="296175"/>
          </a:xfrm>
        </p:grpSpPr>
        <p:sp>
          <p:nvSpPr>
            <p:cNvPr id="8267" name="Google Shape;8267;p77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68" name="Google Shape;8268;p77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69" name="Google Shape;8269;p77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70" name="Google Shape;8270;p77"/>
          <p:cNvGrpSpPr/>
          <p:nvPr/>
        </p:nvGrpSpPr>
        <p:grpSpPr>
          <a:xfrm>
            <a:off x="7979280" y="2695320"/>
            <a:ext cx="356556" cy="349557"/>
            <a:chOff x="-22863675" y="3131775"/>
            <a:chExt cx="299300" cy="293425"/>
          </a:xfrm>
        </p:grpSpPr>
        <p:sp>
          <p:nvSpPr>
            <p:cNvPr id="8271" name="Google Shape;8271;p77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72" name="Google Shape;8272;p77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73" name="Google Shape;8273;p77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74" name="Google Shape;8274;p77"/>
          <p:cNvGrpSpPr/>
          <p:nvPr/>
        </p:nvGrpSpPr>
        <p:grpSpPr>
          <a:xfrm>
            <a:off x="5322144" y="1306499"/>
            <a:ext cx="310602" cy="352803"/>
            <a:chOff x="-28069875" y="3175300"/>
            <a:chExt cx="260725" cy="296150"/>
          </a:xfrm>
        </p:grpSpPr>
        <p:sp>
          <p:nvSpPr>
            <p:cNvPr id="8275" name="Google Shape;8275;p77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76" name="Google Shape;8276;p77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77" name="Google Shape;8277;p77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78" name="Google Shape;8278;p77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79" name="Google Shape;8279;p77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80" name="Google Shape;8280;p77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81" name="Google Shape;8281;p77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82" name="Google Shape;8282;p77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83" name="Google Shape;8283;p77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284" name="Google Shape;8284;p77"/>
          <p:cNvSpPr/>
          <p:nvPr/>
        </p:nvSpPr>
        <p:spPr>
          <a:xfrm>
            <a:off x="5301578" y="1764235"/>
            <a:ext cx="352803" cy="350719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285" name="Google Shape;8285;p77"/>
          <p:cNvGrpSpPr/>
          <p:nvPr/>
        </p:nvGrpSpPr>
        <p:grpSpPr>
          <a:xfrm>
            <a:off x="5363423" y="2213733"/>
            <a:ext cx="228045" cy="351880"/>
            <a:chOff x="-28032075" y="3916450"/>
            <a:chExt cx="191425" cy="295375"/>
          </a:xfrm>
        </p:grpSpPr>
        <p:sp>
          <p:nvSpPr>
            <p:cNvPr id="8286" name="Google Shape;8286;p77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87" name="Google Shape;8287;p77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88" name="Google Shape;8288;p77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89" name="Google Shape;8289;p77"/>
          <p:cNvGrpSpPr/>
          <p:nvPr/>
        </p:nvGrpSpPr>
        <p:grpSpPr>
          <a:xfrm>
            <a:off x="7528769" y="1306484"/>
            <a:ext cx="352833" cy="352833"/>
            <a:chOff x="-26201650" y="3176075"/>
            <a:chExt cx="296175" cy="296175"/>
          </a:xfrm>
        </p:grpSpPr>
        <p:sp>
          <p:nvSpPr>
            <p:cNvPr id="8290" name="Google Shape;8290;p77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91" name="Google Shape;8291;p77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92" name="Google Shape;8292;p77"/>
          <p:cNvGrpSpPr/>
          <p:nvPr/>
        </p:nvGrpSpPr>
        <p:grpSpPr>
          <a:xfrm>
            <a:off x="7528293" y="1763705"/>
            <a:ext cx="353786" cy="351880"/>
            <a:chOff x="-26204800" y="3547050"/>
            <a:chExt cx="296975" cy="295375"/>
          </a:xfrm>
        </p:grpSpPr>
        <p:sp>
          <p:nvSpPr>
            <p:cNvPr id="8293" name="Google Shape;8293;p77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94" name="Google Shape;8294;p77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295" name="Google Shape;8295;p77"/>
          <p:cNvSpPr/>
          <p:nvPr/>
        </p:nvSpPr>
        <p:spPr>
          <a:xfrm>
            <a:off x="7561179" y="2213200"/>
            <a:ext cx="289009" cy="352833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296" name="Google Shape;8296;p77"/>
          <p:cNvGrpSpPr/>
          <p:nvPr/>
        </p:nvGrpSpPr>
        <p:grpSpPr>
          <a:xfrm>
            <a:off x="6199548" y="2693683"/>
            <a:ext cx="345328" cy="352833"/>
            <a:chOff x="-24353875" y="3147725"/>
            <a:chExt cx="289875" cy="296175"/>
          </a:xfrm>
        </p:grpSpPr>
        <p:sp>
          <p:nvSpPr>
            <p:cNvPr id="8297" name="Google Shape;8297;p77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98" name="Google Shape;8298;p77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299" name="Google Shape;8299;p77"/>
          <p:cNvGrpSpPr/>
          <p:nvPr/>
        </p:nvGrpSpPr>
        <p:grpSpPr>
          <a:xfrm>
            <a:off x="6207530" y="3173090"/>
            <a:ext cx="329365" cy="351910"/>
            <a:chOff x="-24344425" y="3519475"/>
            <a:chExt cx="276475" cy="295400"/>
          </a:xfrm>
        </p:grpSpPr>
        <p:sp>
          <p:nvSpPr>
            <p:cNvPr id="8300" name="Google Shape;8300;p77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01" name="Google Shape;8301;p77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02" name="Google Shape;8302;p77"/>
          <p:cNvGrpSpPr/>
          <p:nvPr/>
        </p:nvGrpSpPr>
        <p:grpSpPr>
          <a:xfrm>
            <a:off x="6197210" y="3625010"/>
            <a:ext cx="350004" cy="348128"/>
            <a:chOff x="-24353075" y="3891250"/>
            <a:chExt cx="293800" cy="292225"/>
          </a:xfrm>
        </p:grpSpPr>
        <p:sp>
          <p:nvSpPr>
            <p:cNvPr id="8303" name="Google Shape;8303;p77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04" name="Google Shape;8304;p77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05" name="Google Shape;8305;p77"/>
          <p:cNvGrpSpPr/>
          <p:nvPr/>
        </p:nvGrpSpPr>
        <p:grpSpPr>
          <a:xfrm>
            <a:off x="7980681" y="3173313"/>
            <a:ext cx="353757" cy="351463"/>
            <a:chOff x="-22845575" y="3504075"/>
            <a:chExt cx="296950" cy="295025"/>
          </a:xfrm>
        </p:grpSpPr>
        <p:sp>
          <p:nvSpPr>
            <p:cNvPr id="8306" name="Google Shape;8306;p77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07" name="Google Shape;8307;p77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08" name="Google Shape;8308;p77"/>
          <p:cNvGrpSpPr/>
          <p:nvPr/>
        </p:nvGrpSpPr>
        <p:grpSpPr>
          <a:xfrm>
            <a:off x="5773862" y="1306961"/>
            <a:ext cx="299344" cy="351880"/>
            <a:chOff x="-27691025" y="3175300"/>
            <a:chExt cx="251275" cy="295375"/>
          </a:xfrm>
        </p:grpSpPr>
        <p:sp>
          <p:nvSpPr>
            <p:cNvPr id="8309" name="Google Shape;8309;p77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10" name="Google Shape;8310;p77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11" name="Google Shape;8311;p77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12" name="Google Shape;8312;p77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13" name="Google Shape;8313;p77"/>
          <p:cNvGrpSpPr/>
          <p:nvPr/>
        </p:nvGrpSpPr>
        <p:grpSpPr>
          <a:xfrm>
            <a:off x="5746179" y="1825637"/>
            <a:ext cx="354710" cy="228015"/>
            <a:chOff x="-27721750" y="3598250"/>
            <a:chExt cx="297750" cy="191400"/>
          </a:xfrm>
        </p:grpSpPr>
        <p:sp>
          <p:nvSpPr>
            <p:cNvPr id="8314" name="Google Shape;8314;p77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15" name="Google Shape;8315;p77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16" name="Google Shape;8316;p77"/>
          <p:cNvGrpSpPr/>
          <p:nvPr/>
        </p:nvGrpSpPr>
        <p:grpSpPr>
          <a:xfrm>
            <a:off x="5747579" y="2219183"/>
            <a:ext cx="351910" cy="340980"/>
            <a:chOff x="-27719400" y="3925600"/>
            <a:chExt cx="295400" cy="286225"/>
          </a:xfrm>
        </p:grpSpPr>
        <p:sp>
          <p:nvSpPr>
            <p:cNvPr id="8317" name="Google Shape;8317;p77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18" name="Google Shape;8318;p77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19" name="Google Shape;8319;p77"/>
          <p:cNvGrpSpPr/>
          <p:nvPr/>
        </p:nvGrpSpPr>
        <p:grpSpPr>
          <a:xfrm>
            <a:off x="7968851" y="1306023"/>
            <a:ext cx="353757" cy="353757"/>
            <a:chOff x="-25834600" y="3176875"/>
            <a:chExt cx="296950" cy="296950"/>
          </a:xfrm>
        </p:grpSpPr>
        <p:sp>
          <p:nvSpPr>
            <p:cNvPr id="8320" name="Google Shape;8320;p77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21" name="Google Shape;8321;p77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22" name="Google Shape;8322;p77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23" name="Google Shape;8323;p77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24" name="Google Shape;8324;p77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25" name="Google Shape;8325;p77"/>
          <p:cNvGrpSpPr/>
          <p:nvPr/>
        </p:nvGrpSpPr>
        <p:grpSpPr>
          <a:xfrm>
            <a:off x="7968851" y="1774024"/>
            <a:ext cx="353757" cy="331241"/>
            <a:chOff x="-25834600" y="3564375"/>
            <a:chExt cx="296950" cy="278050"/>
          </a:xfrm>
        </p:grpSpPr>
        <p:sp>
          <p:nvSpPr>
            <p:cNvPr id="8326" name="Google Shape;8326;p77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27" name="Google Shape;8327;p77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28" name="Google Shape;8328;p77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29" name="Google Shape;8329;p77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30" name="Google Shape;8330;p77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31" name="Google Shape;8331;p77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32" name="Google Shape;8332;p77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33" name="Google Shape;8333;p77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34" name="Google Shape;8334;p77"/>
          <p:cNvGrpSpPr/>
          <p:nvPr/>
        </p:nvGrpSpPr>
        <p:grpSpPr>
          <a:xfrm>
            <a:off x="7966974" y="2213376"/>
            <a:ext cx="357509" cy="352595"/>
            <a:chOff x="-25834600" y="3915850"/>
            <a:chExt cx="300100" cy="295975"/>
          </a:xfrm>
        </p:grpSpPr>
        <p:sp>
          <p:nvSpPr>
            <p:cNvPr id="8335" name="Google Shape;8335;p77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36" name="Google Shape;8336;p77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37" name="Google Shape;8337;p77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38" name="Google Shape;8338;p77"/>
          <p:cNvGrpSpPr/>
          <p:nvPr/>
        </p:nvGrpSpPr>
        <p:grpSpPr>
          <a:xfrm>
            <a:off x="6702402" y="2694606"/>
            <a:ext cx="228968" cy="350987"/>
            <a:chOff x="-23930925" y="3149300"/>
            <a:chExt cx="192200" cy="294625"/>
          </a:xfrm>
        </p:grpSpPr>
        <p:sp>
          <p:nvSpPr>
            <p:cNvPr id="8339" name="Google Shape;8339;p77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40" name="Google Shape;8340;p77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41" name="Google Shape;8341;p77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42" name="Google Shape;8342;p77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43" name="Google Shape;8343;p77"/>
          <p:cNvGrpSpPr/>
          <p:nvPr/>
        </p:nvGrpSpPr>
        <p:grpSpPr>
          <a:xfrm>
            <a:off x="6659232" y="3173090"/>
            <a:ext cx="315307" cy="351910"/>
            <a:chOff x="-23962425" y="3519475"/>
            <a:chExt cx="264675" cy="295400"/>
          </a:xfrm>
        </p:grpSpPr>
        <p:sp>
          <p:nvSpPr>
            <p:cNvPr id="8344" name="Google Shape;8344;p77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45" name="Google Shape;8345;p77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346" name="Google Shape;8346;p77"/>
          <p:cNvSpPr/>
          <p:nvPr/>
        </p:nvSpPr>
        <p:spPr>
          <a:xfrm>
            <a:off x="6629668" y="3626801"/>
            <a:ext cx="375349" cy="344435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347" name="Google Shape;8347;p77"/>
          <p:cNvGrpSpPr/>
          <p:nvPr/>
        </p:nvGrpSpPr>
        <p:grpSpPr>
          <a:xfrm>
            <a:off x="8037908" y="3623134"/>
            <a:ext cx="239302" cy="351880"/>
            <a:chOff x="-22788075" y="3904625"/>
            <a:chExt cx="200875" cy="295375"/>
          </a:xfrm>
        </p:grpSpPr>
        <p:sp>
          <p:nvSpPr>
            <p:cNvPr id="8348" name="Google Shape;8348;p77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49" name="Google Shape;8349;p77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50" name="Google Shape;8350;p77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51" name="Google Shape;8351;p77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52" name="Google Shape;8352;p77"/>
          <p:cNvGrpSpPr/>
          <p:nvPr/>
        </p:nvGrpSpPr>
        <p:grpSpPr>
          <a:xfrm>
            <a:off x="6193206" y="1306499"/>
            <a:ext cx="354710" cy="352803"/>
            <a:chOff x="-27351575" y="3175300"/>
            <a:chExt cx="297750" cy="296150"/>
          </a:xfrm>
        </p:grpSpPr>
        <p:sp>
          <p:nvSpPr>
            <p:cNvPr id="8353" name="Google Shape;8353;p77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54" name="Google Shape;8354;p77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55" name="Google Shape;8355;p77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56" name="Google Shape;8356;p77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57" name="Google Shape;8357;p77"/>
          <p:cNvGrpSpPr/>
          <p:nvPr/>
        </p:nvGrpSpPr>
        <p:grpSpPr>
          <a:xfrm>
            <a:off x="6235914" y="1763109"/>
            <a:ext cx="269293" cy="353072"/>
            <a:chOff x="-27313750" y="3545275"/>
            <a:chExt cx="226050" cy="296375"/>
          </a:xfrm>
        </p:grpSpPr>
        <p:sp>
          <p:nvSpPr>
            <p:cNvPr id="8358" name="Google Shape;8358;p77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59" name="Google Shape;8359;p77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60" name="Google Shape;8360;p77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61" name="Google Shape;8361;p77"/>
          <p:cNvGrpSpPr/>
          <p:nvPr/>
        </p:nvGrpSpPr>
        <p:grpSpPr>
          <a:xfrm>
            <a:off x="6193206" y="2211380"/>
            <a:ext cx="354710" cy="356586"/>
            <a:chOff x="-27351575" y="3915650"/>
            <a:chExt cx="297750" cy="299325"/>
          </a:xfrm>
        </p:grpSpPr>
        <p:sp>
          <p:nvSpPr>
            <p:cNvPr id="8362" name="Google Shape;8362;p77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63" name="Google Shape;8363;p77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64" name="Google Shape;8364;p77"/>
          <p:cNvGrpSpPr/>
          <p:nvPr/>
        </p:nvGrpSpPr>
        <p:grpSpPr>
          <a:xfrm>
            <a:off x="4880696" y="2693579"/>
            <a:ext cx="319060" cy="353042"/>
            <a:chOff x="-25445525" y="3175900"/>
            <a:chExt cx="267825" cy="296350"/>
          </a:xfrm>
        </p:grpSpPr>
        <p:sp>
          <p:nvSpPr>
            <p:cNvPr id="8365" name="Google Shape;8365;p77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66" name="Google Shape;8366;p77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67" name="Google Shape;8367;p77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68" name="Google Shape;8368;p77"/>
          <p:cNvGrpSpPr/>
          <p:nvPr/>
        </p:nvGrpSpPr>
        <p:grpSpPr>
          <a:xfrm>
            <a:off x="4862410" y="3183902"/>
            <a:ext cx="355633" cy="330288"/>
            <a:chOff x="-25465200" y="3565175"/>
            <a:chExt cx="298525" cy="277250"/>
          </a:xfrm>
        </p:grpSpPr>
        <p:sp>
          <p:nvSpPr>
            <p:cNvPr id="8369" name="Google Shape;8369;p77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70" name="Google Shape;8370;p77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71" name="Google Shape;8371;p77"/>
          <p:cNvGrpSpPr/>
          <p:nvPr/>
        </p:nvGrpSpPr>
        <p:grpSpPr>
          <a:xfrm>
            <a:off x="4861948" y="3623432"/>
            <a:ext cx="356556" cy="351285"/>
            <a:chOff x="-25465200" y="3916150"/>
            <a:chExt cx="299300" cy="294875"/>
          </a:xfrm>
        </p:grpSpPr>
        <p:sp>
          <p:nvSpPr>
            <p:cNvPr id="8372" name="Google Shape;8372;p77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73" name="Google Shape;8373;p77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74" name="Google Shape;8374;p77"/>
          <p:cNvGrpSpPr/>
          <p:nvPr/>
        </p:nvGrpSpPr>
        <p:grpSpPr>
          <a:xfrm>
            <a:off x="7089388" y="2693698"/>
            <a:ext cx="351880" cy="352803"/>
            <a:chOff x="-23615075" y="3148525"/>
            <a:chExt cx="295375" cy="296150"/>
          </a:xfrm>
        </p:grpSpPr>
        <p:sp>
          <p:nvSpPr>
            <p:cNvPr id="8375" name="Google Shape;8375;p77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76" name="Google Shape;8376;p77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77" name="Google Shape;8377;p77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78" name="Google Shape;8378;p77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379" name="Google Shape;8379;p77"/>
          <p:cNvSpPr/>
          <p:nvPr/>
        </p:nvSpPr>
        <p:spPr>
          <a:xfrm>
            <a:off x="7087484" y="3172057"/>
            <a:ext cx="356586" cy="353876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380" name="Google Shape;8380;p77"/>
          <p:cNvGrpSpPr/>
          <p:nvPr/>
        </p:nvGrpSpPr>
        <p:grpSpPr>
          <a:xfrm>
            <a:off x="7088911" y="3632977"/>
            <a:ext cx="352833" cy="332194"/>
            <a:chOff x="-23615075" y="3906200"/>
            <a:chExt cx="296175" cy="278850"/>
          </a:xfrm>
        </p:grpSpPr>
        <p:sp>
          <p:nvSpPr>
            <p:cNvPr id="8381" name="Google Shape;8381;p77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82" name="Google Shape;8382;p77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83" name="Google Shape;8383;p77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384" name="Google Shape;8384;p77"/>
          <p:cNvSpPr/>
          <p:nvPr/>
        </p:nvSpPr>
        <p:spPr>
          <a:xfrm>
            <a:off x="6207743" y="4064945"/>
            <a:ext cx="351880" cy="350957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385" name="Google Shape;8385;p77"/>
          <p:cNvGrpSpPr/>
          <p:nvPr/>
        </p:nvGrpSpPr>
        <p:grpSpPr>
          <a:xfrm>
            <a:off x="6637880" y="1306618"/>
            <a:ext cx="353757" cy="352565"/>
            <a:chOff x="-26980600" y="3175500"/>
            <a:chExt cx="296950" cy="295950"/>
          </a:xfrm>
        </p:grpSpPr>
        <p:sp>
          <p:nvSpPr>
            <p:cNvPr id="8386" name="Google Shape;8386;p77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87" name="Google Shape;8387;p77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88" name="Google Shape;8388;p77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389" name="Google Shape;8389;p77"/>
          <p:cNvSpPr/>
          <p:nvPr/>
        </p:nvSpPr>
        <p:spPr>
          <a:xfrm>
            <a:off x="6660447" y="1763639"/>
            <a:ext cx="309649" cy="351910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390" name="Google Shape;8390;p77"/>
          <p:cNvGrpSpPr/>
          <p:nvPr/>
        </p:nvGrpSpPr>
        <p:grpSpPr>
          <a:xfrm>
            <a:off x="6638357" y="2245154"/>
            <a:ext cx="352803" cy="289039"/>
            <a:chOff x="-26981375" y="3951875"/>
            <a:chExt cx="296150" cy="242625"/>
          </a:xfrm>
        </p:grpSpPr>
        <p:sp>
          <p:nvSpPr>
            <p:cNvPr id="8391" name="Google Shape;8391;p77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92" name="Google Shape;8392;p77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93" name="Google Shape;8393;p77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94" name="Google Shape;8394;p77"/>
          <p:cNvGrpSpPr/>
          <p:nvPr/>
        </p:nvGrpSpPr>
        <p:grpSpPr>
          <a:xfrm>
            <a:off x="5303399" y="2692745"/>
            <a:ext cx="351910" cy="354710"/>
            <a:chOff x="-25094250" y="3176075"/>
            <a:chExt cx="295400" cy="297750"/>
          </a:xfrm>
        </p:grpSpPr>
        <p:sp>
          <p:nvSpPr>
            <p:cNvPr id="8395" name="Google Shape;8395;p77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96" name="Google Shape;8396;p77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97" name="Google Shape;8397;p77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398" name="Google Shape;8398;p77"/>
          <p:cNvGrpSpPr/>
          <p:nvPr/>
        </p:nvGrpSpPr>
        <p:grpSpPr>
          <a:xfrm>
            <a:off x="5303399" y="3173106"/>
            <a:ext cx="351910" cy="351880"/>
            <a:chOff x="-25094250" y="3547050"/>
            <a:chExt cx="295400" cy="295375"/>
          </a:xfrm>
        </p:grpSpPr>
        <p:sp>
          <p:nvSpPr>
            <p:cNvPr id="8399" name="Google Shape;8399;p77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00" name="Google Shape;8400;p77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01" name="Google Shape;8401;p77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02" name="Google Shape;8402;p77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03" name="Google Shape;8403;p77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404" name="Google Shape;8404;p77"/>
          <p:cNvSpPr/>
          <p:nvPr/>
        </p:nvSpPr>
        <p:spPr>
          <a:xfrm>
            <a:off x="5303415" y="3678086"/>
            <a:ext cx="352833" cy="241864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405" name="Google Shape;8405;p77"/>
          <p:cNvGrpSpPr/>
          <p:nvPr/>
        </p:nvGrpSpPr>
        <p:grpSpPr>
          <a:xfrm>
            <a:off x="7535476" y="2693698"/>
            <a:ext cx="352803" cy="352803"/>
            <a:chOff x="-23245675" y="3148525"/>
            <a:chExt cx="296150" cy="296150"/>
          </a:xfrm>
        </p:grpSpPr>
        <p:sp>
          <p:nvSpPr>
            <p:cNvPr id="8406" name="Google Shape;8406;p77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07" name="Google Shape;8407;p77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08" name="Google Shape;8408;p77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409" name="Google Shape;8409;p77"/>
          <p:cNvSpPr/>
          <p:nvPr/>
        </p:nvSpPr>
        <p:spPr>
          <a:xfrm>
            <a:off x="7577658" y="3173040"/>
            <a:ext cx="269323" cy="351910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410" name="Google Shape;8410;p77"/>
          <p:cNvGrpSpPr/>
          <p:nvPr/>
        </p:nvGrpSpPr>
        <p:grpSpPr>
          <a:xfrm>
            <a:off x="7535938" y="3622672"/>
            <a:ext cx="351880" cy="352803"/>
            <a:chOff x="-23244900" y="3888100"/>
            <a:chExt cx="295375" cy="296150"/>
          </a:xfrm>
        </p:grpSpPr>
        <p:sp>
          <p:nvSpPr>
            <p:cNvPr id="8411" name="Google Shape;8411;p77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12" name="Google Shape;8412;p77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13" name="Google Shape;8413;p77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14" name="Google Shape;8414;p77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15" name="Google Shape;8415;p77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16" name="Google Shape;8416;p77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17" name="Google Shape;8417;p77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18" name="Google Shape;8418;p77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19" name="Google Shape;8419;p77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20" name="Google Shape;8420;p77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21" name="Google Shape;8421;p77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422" name="Google Shape;8422;p77"/>
          <p:cNvSpPr/>
          <p:nvPr/>
        </p:nvSpPr>
        <p:spPr>
          <a:xfrm>
            <a:off x="6612202" y="4063538"/>
            <a:ext cx="353786" cy="353757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9" name="Google Shape;10149;p72"/>
          <p:cNvSpPr txBox="1"/>
          <p:nvPr/>
        </p:nvSpPr>
        <p:spPr>
          <a:xfrm>
            <a:off x="849675" y="722092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آموزشی</a:t>
            </a:r>
            <a:endParaRPr sz="2400" dirty="0">
              <a:solidFill>
                <a:srgbClr val="FFFFF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60" name="Google Shape;10150;p72"/>
          <p:cNvSpPr txBox="1"/>
          <p:nvPr/>
        </p:nvSpPr>
        <p:spPr>
          <a:xfrm>
            <a:off x="4858400" y="722092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پزشکی</a:t>
            </a:r>
            <a:endParaRPr sz="2400" dirty="0">
              <a:solidFill>
                <a:srgbClr val="FFFFF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8836399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9" name="Google Shape;8429;p78"/>
          <p:cNvSpPr/>
          <p:nvPr/>
        </p:nvSpPr>
        <p:spPr>
          <a:xfrm>
            <a:off x="849879" y="1380449"/>
            <a:ext cx="367261" cy="366364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430" name="Google Shape;8430;p78"/>
          <p:cNvGrpSpPr/>
          <p:nvPr/>
        </p:nvGrpSpPr>
        <p:grpSpPr>
          <a:xfrm>
            <a:off x="850004" y="1823018"/>
            <a:ext cx="367261" cy="367261"/>
            <a:chOff x="-65145700" y="3727425"/>
            <a:chExt cx="317425" cy="317425"/>
          </a:xfrm>
        </p:grpSpPr>
        <p:sp>
          <p:nvSpPr>
            <p:cNvPr id="8431" name="Google Shape;8431;p78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32" name="Google Shape;8432;p78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433" name="Google Shape;8433;p78"/>
          <p:cNvGrpSpPr/>
          <p:nvPr/>
        </p:nvGrpSpPr>
        <p:grpSpPr>
          <a:xfrm>
            <a:off x="853201" y="2251933"/>
            <a:ext cx="360868" cy="367261"/>
            <a:chOff x="-65144125" y="4094450"/>
            <a:chExt cx="311900" cy="317425"/>
          </a:xfrm>
        </p:grpSpPr>
        <p:sp>
          <p:nvSpPr>
            <p:cNvPr id="8434" name="Google Shape;8434;p78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35" name="Google Shape;8435;p78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36" name="Google Shape;8436;p78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437" name="Google Shape;8437;p78"/>
          <p:cNvSpPr/>
          <p:nvPr/>
        </p:nvSpPr>
        <p:spPr>
          <a:xfrm>
            <a:off x="3057429" y="1379076"/>
            <a:ext cx="369083" cy="369112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438" name="Google Shape;8438;p78"/>
          <p:cNvGrpSpPr/>
          <p:nvPr/>
        </p:nvGrpSpPr>
        <p:grpSpPr>
          <a:xfrm>
            <a:off x="3056770" y="1822628"/>
            <a:ext cx="370645" cy="368042"/>
            <a:chOff x="-63250675" y="3744075"/>
            <a:chExt cx="320350" cy="318100"/>
          </a:xfrm>
        </p:grpSpPr>
        <p:sp>
          <p:nvSpPr>
            <p:cNvPr id="8439" name="Google Shape;8439;p78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40" name="Google Shape;8440;p78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41" name="Google Shape;8441;p78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442" name="Google Shape;8442;p78"/>
          <p:cNvGrpSpPr/>
          <p:nvPr/>
        </p:nvGrpSpPr>
        <p:grpSpPr>
          <a:xfrm>
            <a:off x="3058462" y="2251933"/>
            <a:ext cx="367261" cy="367261"/>
            <a:chOff x="-63250675" y="4110200"/>
            <a:chExt cx="317425" cy="317425"/>
          </a:xfrm>
        </p:grpSpPr>
        <p:sp>
          <p:nvSpPr>
            <p:cNvPr id="8443" name="Google Shape;8443;p78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44" name="Google Shape;8444;p78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45" name="Google Shape;8445;p78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46" name="Google Shape;8446;p78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47" name="Google Shape;8447;p78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48" name="Google Shape;8448;p78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49" name="Google Shape;8449;p78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50" name="Google Shape;8450;p78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51" name="Google Shape;8451;p78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452" name="Google Shape;8452;p78"/>
          <p:cNvGrpSpPr/>
          <p:nvPr/>
        </p:nvGrpSpPr>
        <p:grpSpPr>
          <a:xfrm>
            <a:off x="1737509" y="2749028"/>
            <a:ext cx="359075" cy="358844"/>
            <a:chOff x="-61351725" y="3372400"/>
            <a:chExt cx="310350" cy="310150"/>
          </a:xfrm>
        </p:grpSpPr>
        <p:sp>
          <p:nvSpPr>
            <p:cNvPr id="8453" name="Google Shape;8453;p78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54" name="Google Shape;8454;p78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55" name="Google Shape;8455;p78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456" name="Google Shape;8456;p78"/>
          <p:cNvGrpSpPr/>
          <p:nvPr/>
        </p:nvGrpSpPr>
        <p:grpSpPr>
          <a:xfrm>
            <a:off x="1733864" y="3212084"/>
            <a:ext cx="366364" cy="333534"/>
            <a:chOff x="-61354875" y="3751050"/>
            <a:chExt cx="316650" cy="288275"/>
          </a:xfrm>
        </p:grpSpPr>
        <p:sp>
          <p:nvSpPr>
            <p:cNvPr id="8457" name="Google Shape;8457;p78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58" name="Google Shape;8458;p78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59" name="Google Shape;8459;p78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460" name="Google Shape;8460;p78"/>
          <p:cNvGrpSpPr/>
          <p:nvPr/>
        </p:nvGrpSpPr>
        <p:grpSpPr>
          <a:xfrm>
            <a:off x="1733864" y="3653724"/>
            <a:ext cx="366364" cy="367290"/>
            <a:chOff x="-61354875" y="4101525"/>
            <a:chExt cx="316650" cy="317450"/>
          </a:xfrm>
        </p:grpSpPr>
        <p:sp>
          <p:nvSpPr>
            <p:cNvPr id="8461" name="Google Shape;8461;p78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62" name="Google Shape;8462;p78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463" name="Google Shape;8463;p78"/>
          <p:cNvGrpSpPr/>
          <p:nvPr/>
        </p:nvGrpSpPr>
        <p:grpSpPr>
          <a:xfrm>
            <a:off x="3950299" y="2745600"/>
            <a:ext cx="368157" cy="365699"/>
            <a:chOff x="-59470075" y="3308975"/>
            <a:chExt cx="318200" cy="316075"/>
          </a:xfrm>
        </p:grpSpPr>
        <p:sp>
          <p:nvSpPr>
            <p:cNvPr id="8464" name="Google Shape;8464;p78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65" name="Google Shape;8465;p78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66" name="Google Shape;8466;p78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67" name="Google Shape;8467;p78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68" name="Google Shape;8468;p78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69" name="Google Shape;8469;p78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70" name="Google Shape;8470;p78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71" name="Google Shape;8471;p78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72" name="Google Shape;8472;p78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473" name="Google Shape;8473;p78"/>
          <p:cNvGrpSpPr/>
          <p:nvPr/>
        </p:nvGrpSpPr>
        <p:grpSpPr>
          <a:xfrm>
            <a:off x="1295729" y="1381305"/>
            <a:ext cx="367261" cy="364686"/>
            <a:chOff x="-64781025" y="3361050"/>
            <a:chExt cx="317425" cy="315200"/>
          </a:xfrm>
        </p:grpSpPr>
        <p:sp>
          <p:nvSpPr>
            <p:cNvPr id="8474" name="Google Shape;8474;p78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75" name="Google Shape;8475;p78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76" name="Google Shape;8476;p78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77" name="Google Shape;8477;p78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478" name="Google Shape;8478;p78"/>
          <p:cNvSpPr/>
          <p:nvPr/>
        </p:nvSpPr>
        <p:spPr>
          <a:xfrm>
            <a:off x="1295604" y="1823911"/>
            <a:ext cx="367261" cy="36543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79" name="Google Shape;8479;p78"/>
          <p:cNvSpPr/>
          <p:nvPr/>
        </p:nvSpPr>
        <p:spPr>
          <a:xfrm>
            <a:off x="1322938" y="2251913"/>
            <a:ext cx="312592" cy="36726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80" name="Google Shape;8480;p78"/>
          <p:cNvSpPr/>
          <p:nvPr/>
        </p:nvSpPr>
        <p:spPr>
          <a:xfrm>
            <a:off x="3508223" y="1420554"/>
            <a:ext cx="366335" cy="2861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481" name="Google Shape;8481;p78"/>
          <p:cNvGrpSpPr/>
          <p:nvPr/>
        </p:nvGrpSpPr>
        <p:grpSpPr>
          <a:xfrm>
            <a:off x="3500129" y="1822744"/>
            <a:ext cx="382765" cy="367810"/>
            <a:chOff x="-62890750" y="3747425"/>
            <a:chExt cx="330825" cy="317900"/>
          </a:xfrm>
        </p:grpSpPr>
        <p:sp>
          <p:nvSpPr>
            <p:cNvPr id="8482" name="Google Shape;8482;p78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83" name="Google Shape;8483;p78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84" name="Google Shape;8484;p78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85" name="Google Shape;8485;p78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86" name="Google Shape;8486;p78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87" name="Google Shape;8487;p78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88" name="Google Shape;8488;p78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89" name="Google Shape;8489;p78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90" name="Google Shape;8490;p78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91" name="Google Shape;8491;p78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92" name="Google Shape;8492;p78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93" name="Google Shape;8493;p78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94" name="Google Shape;8494;p78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95" name="Google Shape;8495;p78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496" name="Google Shape;8496;p78"/>
          <p:cNvGrpSpPr/>
          <p:nvPr/>
        </p:nvGrpSpPr>
        <p:grpSpPr>
          <a:xfrm>
            <a:off x="3507881" y="2252381"/>
            <a:ext cx="367261" cy="366364"/>
            <a:chOff x="-62884425" y="4111775"/>
            <a:chExt cx="317425" cy="316650"/>
          </a:xfrm>
        </p:grpSpPr>
        <p:sp>
          <p:nvSpPr>
            <p:cNvPr id="8497" name="Google Shape;8497;p78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98" name="Google Shape;8498;p78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499" name="Google Shape;8499;p78"/>
          <p:cNvGrpSpPr/>
          <p:nvPr/>
        </p:nvGrpSpPr>
        <p:grpSpPr>
          <a:xfrm>
            <a:off x="2180515" y="2748450"/>
            <a:ext cx="365438" cy="360001"/>
            <a:chOff x="-60991775" y="3376900"/>
            <a:chExt cx="315850" cy="311150"/>
          </a:xfrm>
        </p:grpSpPr>
        <p:sp>
          <p:nvSpPr>
            <p:cNvPr id="8500" name="Google Shape;8500;p78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01" name="Google Shape;8501;p78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02" name="Google Shape;8502;p78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03" name="Google Shape;8503;p78"/>
          <p:cNvGrpSpPr/>
          <p:nvPr/>
        </p:nvGrpSpPr>
        <p:grpSpPr>
          <a:xfrm>
            <a:off x="2180052" y="3199314"/>
            <a:ext cx="366364" cy="359075"/>
            <a:chOff x="-60988625" y="3740800"/>
            <a:chExt cx="316650" cy="310350"/>
          </a:xfrm>
        </p:grpSpPr>
        <p:sp>
          <p:nvSpPr>
            <p:cNvPr id="8504" name="Google Shape;8504;p78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05" name="Google Shape;8505;p78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06" name="Google Shape;8506;p78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07" name="Google Shape;8507;p78"/>
          <p:cNvGrpSpPr/>
          <p:nvPr/>
        </p:nvGrpSpPr>
        <p:grpSpPr>
          <a:xfrm>
            <a:off x="2180052" y="3654765"/>
            <a:ext cx="366364" cy="365207"/>
            <a:chOff x="-60987850" y="4100950"/>
            <a:chExt cx="316650" cy="315650"/>
          </a:xfrm>
        </p:grpSpPr>
        <p:sp>
          <p:nvSpPr>
            <p:cNvPr id="8508" name="Google Shape;8508;p78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09" name="Google Shape;8509;p78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10" name="Google Shape;8510;p78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11" name="Google Shape;8511;p78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12" name="Google Shape;8512;p78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13" name="Google Shape;8513;p78"/>
          <p:cNvGrpSpPr/>
          <p:nvPr/>
        </p:nvGrpSpPr>
        <p:grpSpPr>
          <a:xfrm>
            <a:off x="3949836" y="3200225"/>
            <a:ext cx="369083" cy="357253"/>
            <a:chOff x="-59447250" y="3706150"/>
            <a:chExt cx="319000" cy="308775"/>
          </a:xfrm>
        </p:grpSpPr>
        <p:sp>
          <p:nvSpPr>
            <p:cNvPr id="8514" name="Google Shape;8514;p78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15" name="Google Shape;8515;p78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16" name="Google Shape;8516;p78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17" name="Google Shape;8517;p78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18" name="Google Shape;8518;p78"/>
          <p:cNvGrpSpPr/>
          <p:nvPr/>
        </p:nvGrpSpPr>
        <p:grpSpPr>
          <a:xfrm>
            <a:off x="1738564" y="1381536"/>
            <a:ext cx="368186" cy="364224"/>
            <a:chOff x="-64406125" y="3362225"/>
            <a:chExt cx="318225" cy="314800"/>
          </a:xfrm>
        </p:grpSpPr>
        <p:sp>
          <p:nvSpPr>
            <p:cNvPr id="8519" name="Google Shape;8519;p78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20" name="Google Shape;8520;p78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521" name="Google Shape;8521;p78"/>
          <p:cNvSpPr/>
          <p:nvPr/>
        </p:nvSpPr>
        <p:spPr>
          <a:xfrm>
            <a:off x="1801771" y="1823000"/>
            <a:ext cx="241524" cy="36726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522" name="Google Shape;8522;p78"/>
          <p:cNvGrpSpPr/>
          <p:nvPr/>
        </p:nvGrpSpPr>
        <p:grpSpPr>
          <a:xfrm>
            <a:off x="1739027" y="2252381"/>
            <a:ext cx="367261" cy="366364"/>
            <a:chOff x="-64410850" y="4094450"/>
            <a:chExt cx="317425" cy="316650"/>
          </a:xfrm>
        </p:grpSpPr>
        <p:sp>
          <p:nvSpPr>
            <p:cNvPr id="8523" name="Google Shape;8523;p78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24" name="Google Shape;8524;p78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25" name="Google Shape;8525;p78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526" name="Google Shape;8526;p78"/>
          <p:cNvSpPr/>
          <p:nvPr/>
        </p:nvSpPr>
        <p:spPr>
          <a:xfrm>
            <a:off x="3983247" y="1379900"/>
            <a:ext cx="319882" cy="367463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527" name="Google Shape;8527;p78"/>
          <p:cNvGrpSpPr/>
          <p:nvPr/>
        </p:nvGrpSpPr>
        <p:grpSpPr>
          <a:xfrm>
            <a:off x="3960575" y="1822454"/>
            <a:ext cx="365467" cy="368389"/>
            <a:chOff x="-62516625" y="3743175"/>
            <a:chExt cx="315875" cy="318400"/>
          </a:xfrm>
        </p:grpSpPr>
        <p:sp>
          <p:nvSpPr>
            <p:cNvPr id="8528" name="Google Shape;8528;p78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29" name="Google Shape;8529;p78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30" name="Google Shape;8530;p78"/>
          <p:cNvGrpSpPr/>
          <p:nvPr/>
        </p:nvGrpSpPr>
        <p:grpSpPr>
          <a:xfrm>
            <a:off x="3967415" y="2272426"/>
            <a:ext cx="351786" cy="326274"/>
            <a:chOff x="-62511900" y="4129100"/>
            <a:chExt cx="304050" cy="282000"/>
          </a:xfrm>
        </p:grpSpPr>
        <p:sp>
          <p:nvSpPr>
            <p:cNvPr id="8531" name="Google Shape;8531;p78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32" name="Google Shape;8532;p78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33" name="Google Shape;8533;p78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34" name="Google Shape;8534;p78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35" name="Google Shape;8535;p78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36" name="Google Shape;8536;p78"/>
          <p:cNvGrpSpPr/>
          <p:nvPr/>
        </p:nvGrpSpPr>
        <p:grpSpPr>
          <a:xfrm>
            <a:off x="2645537" y="2744820"/>
            <a:ext cx="310770" cy="367261"/>
            <a:chOff x="-60597975" y="3367475"/>
            <a:chExt cx="268600" cy="317425"/>
          </a:xfrm>
        </p:grpSpPr>
        <p:sp>
          <p:nvSpPr>
            <p:cNvPr id="8537" name="Google Shape;8537;p78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38" name="Google Shape;8538;p78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39" name="Google Shape;8539;p78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40" name="Google Shape;8540;p78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41" name="Google Shape;8541;p78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542" name="Google Shape;8542;p78"/>
          <p:cNvSpPr/>
          <p:nvPr/>
        </p:nvSpPr>
        <p:spPr>
          <a:xfrm>
            <a:off x="2616264" y="3196331"/>
            <a:ext cx="369083" cy="36500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543" name="Google Shape;8543;p78"/>
          <p:cNvGrpSpPr/>
          <p:nvPr/>
        </p:nvGrpSpPr>
        <p:grpSpPr>
          <a:xfrm>
            <a:off x="2617740" y="3706136"/>
            <a:ext cx="366364" cy="262465"/>
            <a:chOff x="-60621600" y="4145650"/>
            <a:chExt cx="316650" cy="226850"/>
          </a:xfrm>
        </p:grpSpPr>
        <p:sp>
          <p:nvSpPr>
            <p:cNvPr id="8544" name="Google Shape;8544;p78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45" name="Google Shape;8545;p78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46" name="Google Shape;8546;p78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47" name="Google Shape;8547;p78"/>
          <p:cNvGrpSpPr/>
          <p:nvPr/>
        </p:nvGrpSpPr>
        <p:grpSpPr>
          <a:xfrm>
            <a:off x="3954392" y="3654635"/>
            <a:ext cx="359972" cy="365467"/>
            <a:chOff x="-59400775" y="4084200"/>
            <a:chExt cx="311125" cy="315875"/>
          </a:xfrm>
        </p:grpSpPr>
        <p:sp>
          <p:nvSpPr>
            <p:cNvPr id="8548" name="Google Shape;8548;p78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49" name="Google Shape;8549;p78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50" name="Google Shape;8550;p78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51" name="Google Shape;8551;p78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52" name="Google Shape;8552;p78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53" name="Google Shape;8553;p78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54" name="Google Shape;8554;p78"/>
          <p:cNvGrpSpPr/>
          <p:nvPr/>
        </p:nvGrpSpPr>
        <p:grpSpPr>
          <a:xfrm>
            <a:off x="2178486" y="1380466"/>
            <a:ext cx="365438" cy="366364"/>
            <a:chOff x="-64044600" y="3360375"/>
            <a:chExt cx="315850" cy="316650"/>
          </a:xfrm>
        </p:grpSpPr>
        <p:sp>
          <p:nvSpPr>
            <p:cNvPr id="8555" name="Google Shape;8555;p78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56" name="Google Shape;8556;p78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57" name="Google Shape;8557;p78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58" name="Google Shape;8558;p78"/>
          <p:cNvGrpSpPr/>
          <p:nvPr/>
        </p:nvGrpSpPr>
        <p:grpSpPr>
          <a:xfrm>
            <a:off x="2204909" y="1823018"/>
            <a:ext cx="312592" cy="367261"/>
            <a:chOff x="-64022550" y="3727425"/>
            <a:chExt cx="270175" cy="317425"/>
          </a:xfrm>
        </p:grpSpPr>
        <p:sp>
          <p:nvSpPr>
            <p:cNvPr id="8559" name="Google Shape;8559;p78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60" name="Google Shape;8560;p78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61" name="Google Shape;8561;p78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62" name="Google Shape;8562;p78"/>
          <p:cNvGrpSpPr/>
          <p:nvPr/>
        </p:nvGrpSpPr>
        <p:grpSpPr>
          <a:xfrm>
            <a:off x="2229047" y="2251918"/>
            <a:ext cx="264317" cy="367290"/>
            <a:chOff x="-64001300" y="4093650"/>
            <a:chExt cx="228450" cy="317450"/>
          </a:xfrm>
        </p:grpSpPr>
        <p:sp>
          <p:nvSpPr>
            <p:cNvPr id="8563" name="Google Shape;8563;p78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64" name="Google Shape;8564;p78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65" name="Google Shape;8565;p78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66" name="Google Shape;8566;p78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67" name="Google Shape;8567;p78"/>
          <p:cNvGrpSpPr/>
          <p:nvPr/>
        </p:nvGrpSpPr>
        <p:grpSpPr>
          <a:xfrm>
            <a:off x="848051" y="2745210"/>
            <a:ext cx="359972" cy="366480"/>
            <a:chOff x="-62148800" y="3377700"/>
            <a:chExt cx="311125" cy="316750"/>
          </a:xfrm>
        </p:grpSpPr>
        <p:sp>
          <p:nvSpPr>
            <p:cNvPr id="8568" name="Google Shape;8568;p78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69" name="Google Shape;8569;p78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70" name="Google Shape;8570;p78"/>
          <p:cNvGrpSpPr/>
          <p:nvPr/>
        </p:nvGrpSpPr>
        <p:grpSpPr>
          <a:xfrm>
            <a:off x="843958" y="3195207"/>
            <a:ext cx="368157" cy="367290"/>
            <a:chOff x="-62154300" y="3743950"/>
            <a:chExt cx="318200" cy="317450"/>
          </a:xfrm>
        </p:grpSpPr>
        <p:sp>
          <p:nvSpPr>
            <p:cNvPr id="8571" name="Google Shape;8571;p78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72" name="Google Shape;8572;p78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73" name="Google Shape;8573;p78"/>
          <p:cNvGrpSpPr/>
          <p:nvPr/>
        </p:nvGrpSpPr>
        <p:grpSpPr>
          <a:xfrm>
            <a:off x="843944" y="3654187"/>
            <a:ext cx="368186" cy="366364"/>
            <a:chOff x="-62151950" y="4111775"/>
            <a:chExt cx="318225" cy="316650"/>
          </a:xfrm>
        </p:grpSpPr>
        <p:sp>
          <p:nvSpPr>
            <p:cNvPr id="8574" name="Google Shape;8574;p78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75" name="Google Shape;8575;p78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76" name="Google Shape;8576;p78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77" name="Google Shape;8577;p78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78" name="Google Shape;8578;p78"/>
          <p:cNvGrpSpPr/>
          <p:nvPr/>
        </p:nvGrpSpPr>
        <p:grpSpPr>
          <a:xfrm>
            <a:off x="3062568" y="2744733"/>
            <a:ext cx="368157" cy="367434"/>
            <a:chOff x="-60254550" y="3367325"/>
            <a:chExt cx="318200" cy="317575"/>
          </a:xfrm>
        </p:grpSpPr>
        <p:sp>
          <p:nvSpPr>
            <p:cNvPr id="8579" name="Google Shape;8579;p78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80" name="Google Shape;8580;p78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81" name="Google Shape;8581;p78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82" name="Google Shape;8582;p78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83" name="Google Shape;8583;p78"/>
          <p:cNvGrpSpPr/>
          <p:nvPr/>
        </p:nvGrpSpPr>
        <p:grpSpPr>
          <a:xfrm>
            <a:off x="3063465" y="3195727"/>
            <a:ext cx="366364" cy="366248"/>
            <a:chOff x="-60255350" y="3733825"/>
            <a:chExt cx="316650" cy="316550"/>
          </a:xfrm>
        </p:grpSpPr>
        <p:sp>
          <p:nvSpPr>
            <p:cNvPr id="8584" name="Google Shape;8584;p78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85" name="Google Shape;8585;p78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86" name="Google Shape;8586;p78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87" name="Google Shape;8587;p78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88" name="Google Shape;8588;p78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89" name="Google Shape;8589;p78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90" name="Google Shape;8590;p78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591" name="Google Shape;8591;p78"/>
          <p:cNvGrpSpPr/>
          <p:nvPr/>
        </p:nvGrpSpPr>
        <p:grpSpPr>
          <a:xfrm>
            <a:off x="3091262" y="3654635"/>
            <a:ext cx="310770" cy="365467"/>
            <a:chOff x="-60232500" y="4101525"/>
            <a:chExt cx="268600" cy="315875"/>
          </a:xfrm>
        </p:grpSpPr>
        <p:sp>
          <p:nvSpPr>
            <p:cNvPr id="8592" name="Google Shape;8592;p78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93" name="Google Shape;8593;p78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594" name="Google Shape;8594;p78"/>
          <p:cNvSpPr/>
          <p:nvPr/>
        </p:nvSpPr>
        <p:spPr>
          <a:xfrm>
            <a:off x="2179036" y="4123569"/>
            <a:ext cx="366335" cy="367290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595" name="Google Shape;8595;p78"/>
          <p:cNvGrpSpPr/>
          <p:nvPr/>
        </p:nvGrpSpPr>
        <p:grpSpPr>
          <a:xfrm>
            <a:off x="2624262" y="1380466"/>
            <a:ext cx="368186" cy="366364"/>
            <a:chOff x="-63679950" y="3360375"/>
            <a:chExt cx="318225" cy="316650"/>
          </a:xfrm>
        </p:grpSpPr>
        <p:sp>
          <p:nvSpPr>
            <p:cNvPr id="8596" name="Google Shape;8596;p78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97" name="Google Shape;8597;p78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98" name="Google Shape;8598;p78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99" name="Google Shape;8599;p78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600" name="Google Shape;8600;p78"/>
          <p:cNvSpPr/>
          <p:nvPr/>
        </p:nvSpPr>
        <p:spPr>
          <a:xfrm>
            <a:off x="2623229" y="1822769"/>
            <a:ext cx="370009" cy="367724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601" name="Google Shape;8601;p78"/>
          <p:cNvGrpSpPr/>
          <p:nvPr/>
        </p:nvGrpSpPr>
        <p:grpSpPr>
          <a:xfrm>
            <a:off x="2622889" y="2251803"/>
            <a:ext cx="370934" cy="367521"/>
            <a:chOff x="-63679950" y="4093450"/>
            <a:chExt cx="320600" cy="317650"/>
          </a:xfrm>
        </p:grpSpPr>
        <p:sp>
          <p:nvSpPr>
            <p:cNvPr id="8602" name="Google Shape;8602;p78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03" name="Google Shape;8603;p78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04" name="Google Shape;8604;p78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05" name="Google Shape;8605;p78"/>
          <p:cNvGrpSpPr/>
          <p:nvPr/>
        </p:nvGrpSpPr>
        <p:grpSpPr>
          <a:xfrm>
            <a:off x="1283006" y="2744805"/>
            <a:ext cx="366364" cy="367290"/>
            <a:chOff x="-61784125" y="3377700"/>
            <a:chExt cx="316650" cy="317450"/>
          </a:xfrm>
        </p:grpSpPr>
        <p:sp>
          <p:nvSpPr>
            <p:cNvPr id="8606" name="Google Shape;8606;p78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07" name="Google Shape;8607;p78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08" name="Google Shape;8608;p78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09" name="Google Shape;8609;p78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10" name="Google Shape;8610;p78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11" name="Google Shape;8611;p78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12" name="Google Shape;8612;p78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13" name="Google Shape;8613;p78"/>
          <p:cNvGrpSpPr/>
          <p:nvPr/>
        </p:nvGrpSpPr>
        <p:grpSpPr>
          <a:xfrm>
            <a:off x="1283006" y="3195207"/>
            <a:ext cx="366364" cy="367290"/>
            <a:chOff x="-61783350" y="3743950"/>
            <a:chExt cx="316650" cy="317450"/>
          </a:xfrm>
        </p:grpSpPr>
        <p:sp>
          <p:nvSpPr>
            <p:cNvPr id="8614" name="Google Shape;8614;p78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15" name="Google Shape;8615;p78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616" name="Google Shape;8616;p78"/>
          <p:cNvSpPr/>
          <p:nvPr/>
        </p:nvSpPr>
        <p:spPr>
          <a:xfrm>
            <a:off x="1282887" y="3654007"/>
            <a:ext cx="366364" cy="366682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17" name="Google Shape;8617;p78"/>
          <p:cNvSpPr/>
          <p:nvPr/>
        </p:nvSpPr>
        <p:spPr>
          <a:xfrm>
            <a:off x="3505689" y="2754652"/>
            <a:ext cx="366364" cy="347563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18" name="Google Shape;8618;p78"/>
          <p:cNvSpPr/>
          <p:nvPr/>
        </p:nvSpPr>
        <p:spPr>
          <a:xfrm>
            <a:off x="3504778" y="3235293"/>
            <a:ext cx="368186" cy="287081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619" name="Google Shape;8619;p78"/>
          <p:cNvGrpSpPr/>
          <p:nvPr/>
        </p:nvGrpSpPr>
        <p:grpSpPr>
          <a:xfrm>
            <a:off x="3504430" y="3655040"/>
            <a:ext cx="369112" cy="364657"/>
            <a:chOff x="-59869425" y="4102225"/>
            <a:chExt cx="319025" cy="315175"/>
          </a:xfrm>
        </p:grpSpPr>
        <p:sp>
          <p:nvSpPr>
            <p:cNvPr id="8620" name="Google Shape;8620;p78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21" name="Google Shape;8621;p78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22" name="Google Shape;8622;p78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23" name="Google Shape;8623;p78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24" name="Google Shape;8624;p78"/>
          <p:cNvGrpSpPr/>
          <p:nvPr/>
        </p:nvGrpSpPr>
        <p:grpSpPr>
          <a:xfrm>
            <a:off x="2623233" y="4123862"/>
            <a:ext cx="366364" cy="365467"/>
            <a:chOff x="-59029025" y="3711650"/>
            <a:chExt cx="316650" cy="315875"/>
          </a:xfrm>
        </p:grpSpPr>
        <p:sp>
          <p:nvSpPr>
            <p:cNvPr id="8625" name="Google Shape;8625;p78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26" name="Google Shape;8626;p78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27" name="Google Shape;8627;p78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28" name="Google Shape;8628;p78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29" name="Google Shape;8629;p78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30" name="Google Shape;8630;p78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31" name="Google Shape;8631;p78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32" name="Google Shape;8632;p78"/>
          <p:cNvGrpSpPr/>
          <p:nvPr/>
        </p:nvGrpSpPr>
        <p:grpSpPr>
          <a:xfrm>
            <a:off x="4859311" y="1379917"/>
            <a:ext cx="351940" cy="348188"/>
            <a:chOff x="581525" y="3254850"/>
            <a:chExt cx="297750" cy="294575"/>
          </a:xfrm>
        </p:grpSpPr>
        <p:sp>
          <p:nvSpPr>
            <p:cNvPr id="8633" name="Google Shape;8633;p78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34" name="Google Shape;8634;p78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35" name="Google Shape;8635;p78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36" name="Google Shape;8636;p78"/>
          <p:cNvGrpSpPr/>
          <p:nvPr/>
        </p:nvGrpSpPr>
        <p:grpSpPr>
          <a:xfrm>
            <a:off x="4858380" y="1818853"/>
            <a:ext cx="353802" cy="351497"/>
            <a:chOff x="580725" y="3617925"/>
            <a:chExt cx="299325" cy="297375"/>
          </a:xfrm>
        </p:grpSpPr>
        <p:sp>
          <p:nvSpPr>
            <p:cNvPr id="8637" name="Google Shape;8637;p78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38" name="Google Shape;8638;p78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39" name="Google Shape;8639;p78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40" name="Google Shape;8640;p78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41" name="Google Shape;8641;p78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42" name="Google Shape;8642;p78"/>
          <p:cNvGrpSpPr/>
          <p:nvPr/>
        </p:nvGrpSpPr>
        <p:grpSpPr>
          <a:xfrm>
            <a:off x="4860242" y="2266043"/>
            <a:ext cx="350079" cy="350079"/>
            <a:chOff x="583100" y="3982600"/>
            <a:chExt cx="296175" cy="296175"/>
          </a:xfrm>
        </p:grpSpPr>
        <p:sp>
          <p:nvSpPr>
            <p:cNvPr id="8643" name="Google Shape;8643;p78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44" name="Google Shape;8644;p78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45" name="Google Shape;8645;p78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46" name="Google Shape;8646;p78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47" name="Google Shape;8647;p78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48" name="Google Shape;8648;p78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49" name="Google Shape;8649;p78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50" name="Google Shape;8650;p78"/>
          <p:cNvGrpSpPr/>
          <p:nvPr/>
        </p:nvGrpSpPr>
        <p:grpSpPr>
          <a:xfrm>
            <a:off x="7092856" y="1379667"/>
            <a:ext cx="307231" cy="348690"/>
            <a:chOff x="2423775" y="3226875"/>
            <a:chExt cx="259925" cy="295000"/>
          </a:xfrm>
        </p:grpSpPr>
        <p:sp>
          <p:nvSpPr>
            <p:cNvPr id="8651" name="Google Shape;8651;p78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52" name="Google Shape;8652;p78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53" name="Google Shape;8653;p78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54" name="Google Shape;8654;p78"/>
          <p:cNvGrpSpPr/>
          <p:nvPr/>
        </p:nvGrpSpPr>
        <p:grpSpPr>
          <a:xfrm>
            <a:off x="7070043" y="1820952"/>
            <a:ext cx="352857" cy="347301"/>
            <a:chOff x="2404875" y="3592725"/>
            <a:chExt cx="298525" cy="293825"/>
          </a:xfrm>
        </p:grpSpPr>
        <p:sp>
          <p:nvSpPr>
            <p:cNvPr id="8655" name="Google Shape;8655;p78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56" name="Google Shape;8656;p78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57" name="Google Shape;8657;p78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58" name="Google Shape;8658;p78"/>
          <p:cNvGrpSpPr/>
          <p:nvPr/>
        </p:nvGrpSpPr>
        <p:grpSpPr>
          <a:xfrm>
            <a:off x="7070974" y="2266517"/>
            <a:ext cx="350995" cy="349133"/>
            <a:chOff x="2404875" y="3955825"/>
            <a:chExt cx="296950" cy="295375"/>
          </a:xfrm>
        </p:grpSpPr>
        <p:sp>
          <p:nvSpPr>
            <p:cNvPr id="8659" name="Google Shape;8659;p78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60" name="Google Shape;8660;p78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61" name="Google Shape;8661;p78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62" name="Google Shape;8662;p78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63" name="Google Shape;8663;p78"/>
          <p:cNvGrpSpPr/>
          <p:nvPr/>
        </p:nvGrpSpPr>
        <p:grpSpPr>
          <a:xfrm>
            <a:off x="5764954" y="2730711"/>
            <a:ext cx="349163" cy="350079"/>
            <a:chOff x="4263650" y="3235150"/>
            <a:chExt cx="295400" cy="296175"/>
          </a:xfrm>
        </p:grpSpPr>
        <p:sp>
          <p:nvSpPr>
            <p:cNvPr id="8664" name="Google Shape;8664;p78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65" name="Google Shape;8665;p78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66" name="Google Shape;8666;p78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67" name="Google Shape;8667;p78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68" name="Google Shape;8668;p78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69" name="Google Shape;8669;p78"/>
          <p:cNvGrpSpPr/>
          <p:nvPr/>
        </p:nvGrpSpPr>
        <p:grpSpPr>
          <a:xfrm>
            <a:off x="5762634" y="3189872"/>
            <a:ext cx="353802" cy="327739"/>
            <a:chOff x="4266025" y="3609275"/>
            <a:chExt cx="299325" cy="277275"/>
          </a:xfrm>
        </p:grpSpPr>
        <p:sp>
          <p:nvSpPr>
            <p:cNvPr id="8670" name="Google Shape;8670;p78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71" name="Google Shape;8671;p78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72" name="Google Shape;8672;p78"/>
          <p:cNvGrpSpPr/>
          <p:nvPr/>
        </p:nvGrpSpPr>
        <p:grpSpPr>
          <a:xfrm>
            <a:off x="5763092" y="3655259"/>
            <a:ext cx="352886" cy="349133"/>
            <a:chOff x="4263650" y="3963700"/>
            <a:chExt cx="298550" cy="295375"/>
          </a:xfrm>
        </p:grpSpPr>
        <p:sp>
          <p:nvSpPr>
            <p:cNvPr id="8673" name="Google Shape;8673;p78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74" name="Google Shape;8674;p78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75" name="Google Shape;8675;p78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76" name="Google Shape;8676;p78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77" name="Google Shape;8677;p78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78" name="Google Shape;8678;p78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79" name="Google Shape;8679;p78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80" name="Google Shape;8680;p78"/>
          <p:cNvGrpSpPr/>
          <p:nvPr/>
        </p:nvGrpSpPr>
        <p:grpSpPr>
          <a:xfrm>
            <a:off x="8041429" y="2730711"/>
            <a:ext cx="226264" cy="350079"/>
            <a:chOff x="6164975" y="3211525"/>
            <a:chExt cx="191425" cy="296175"/>
          </a:xfrm>
        </p:grpSpPr>
        <p:sp>
          <p:nvSpPr>
            <p:cNvPr id="8681" name="Google Shape;8681;p78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82" name="Google Shape;8682;p78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83" name="Google Shape;8683;p78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84" name="Google Shape;8684;p78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85" name="Google Shape;8685;p78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86" name="Google Shape;8686;p78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87" name="Google Shape;8687;p78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88" name="Google Shape;8688;p78"/>
          <p:cNvGrpSpPr/>
          <p:nvPr/>
        </p:nvGrpSpPr>
        <p:grpSpPr>
          <a:xfrm>
            <a:off x="5303466" y="1378987"/>
            <a:ext cx="352886" cy="350049"/>
            <a:chOff x="946175" y="3253275"/>
            <a:chExt cx="298550" cy="296150"/>
          </a:xfrm>
        </p:grpSpPr>
        <p:sp>
          <p:nvSpPr>
            <p:cNvPr id="8689" name="Google Shape;8689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0" name="Google Shape;8690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1" name="Google Shape;8691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2" name="Google Shape;8692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3" name="Google Shape;8693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694" name="Google Shape;8694;p78"/>
          <p:cNvGrpSpPr/>
          <p:nvPr/>
        </p:nvGrpSpPr>
        <p:grpSpPr>
          <a:xfrm>
            <a:off x="5304397" y="1820951"/>
            <a:ext cx="351024" cy="347301"/>
            <a:chOff x="946175" y="3619500"/>
            <a:chExt cx="296975" cy="293825"/>
          </a:xfrm>
        </p:grpSpPr>
        <p:sp>
          <p:nvSpPr>
            <p:cNvPr id="8695" name="Google Shape;8695;p78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6" name="Google Shape;8696;p78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7" name="Google Shape;8697;p78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8" name="Google Shape;8698;p78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9" name="Google Shape;8699;p78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00" name="Google Shape;8700;p78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01" name="Google Shape;8701;p78"/>
          <p:cNvGrpSpPr/>
          <p:nvPr/>
        </p:nvGrpSpPr>
        <p:grpSpPr>
          <a:xfrm>
            <a:off x="5303939" y="2265585"/>
            <a:ext cx="351940" cy="350995"/>
            <a:chOff x="944600" y="3981825"/>
            <a:chExt cx="297750" cy="296950"/>
          </a:xfrm>
        </p:grpSpPr>
        <p:sp>
          <p:nvSpPr>
            <p:cNvPr id="8702" name="Google Shape;8702;p78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03" name="Google Shape;8703;p78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04" name="Google Shape;8704;p78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05" name="Google Shape;8705;p78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06" name="Google Shape;8706;p78"/>
          <p:cNvGrpSpPr/>
          <p:nvPr/>
        </p:nvGrpSpPr>
        <p:grpSpPr>
          <a:xfrm>
            <a:off x="7520875" y="1379445"/>
            <a:ext cx="350079" cy="349133"/>
            <a:chOff x="2768750" y="3227275"/>
            <a:chExt cx="296175" cy="295375"/>
          </a:xfrm>
        </p:grpSpPr>
        <p:sp>
          <p:nvSpPr>
            <p:cNvPr id="8707" name="Google Shape;8707;p78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08" name="Google Shape;8708;p78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09" name="Google Shape;8709;p78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10" name="Google Shape;8710;p78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11" name="Google Shape;8711;p78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12" name="Google Shape;8712;p78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13" name="Google Shape;8713;p78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14" name="Google Shape;8714;p78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15" name="Google Shape;8715;p78"/>
          <p:cNvGrpSpPr/>
          <p:nvPr/>
        </p:nvGrpSpPr>
        <p:grpSpPr>
          <a:xfrm>
            <a:off x="7541826" y="1820317"/>
            <a:ext cx="308177" cy="348572"/>
            <a:chOff x="2786075" y="3591800"/>
            <a:chExt cx="260725" cy="294900"/>
          </a:xfrm>
        </p:grpSpPr>
        <p:sp>
          <p:nvSpPr>
            <p:cNvPr id="8716" name="Google Shape;8716;p78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17" name="Google Shape;8717;p78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18" name="Google Shape;8718;p78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19" name="Google Shape;8719;p78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20" name="Google Shape;8720;p78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21" name="Google Shape;8721;p78"/>
          <p:cNvGrpSpPr/>
          <p:nvPr/>
        </p:nvGrpSpPr>
        <p:grpSpPr>
          <a:xfrm>
            <a:off x="7582324" y="2266044"/>
            <a:ext cx="227180" cy="350079"/>
            <a:chOff x="2819150" y="3955025"/>
            <a:chExt cx="192200" cy="296175"/>
          </a:xfrm>
        </p:grpSpPr>
        <p:sp>
          <p:nvSpPr>
            <p:cNvPr id="8722" name="Google Shape;8722;p78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23" name="Google Shape;8723;p78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24" name="Google Shape;8724;p78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25" name="Google Shape;8725;p78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26" name="Google Shape;8726;p78"/>
          <p:cNvGrpSpPr/>
          <p:nvPr/>
        </p:nvGrpSpPr>
        <p:grpSpPr>
          <a:xfrm>
            <a:off x="6206097" y="2731642"/>
            <a:ext cx="349133" cy="348217"/>
            <a:chOff x="4629125" y="3235150"/>
            <a:chExt cx="295375" cy="294600"/>
          </a:xfrm>
        </p:grpSpPr>
        <p:sp>
          <p:nvSpPr>
            <p:cNvPr id="8727" name="Google Shape;8727;p78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28" name="Google Shape;8728;p78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29" name="Google Shape;8729;p78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30" name="Google Shape;8730;p78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31" name="Google Shape;8731;p78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32" name="Google Shape;8732;p78"/>
          <p:cNvGrpSpPr/>
          <p:nvPr/>
        </p:nvGrpSpPr>
        <p:grpSpPr>
          <a:xfrm>
            <a:off x="6206082" y="3179175"/>
            <a:ext cx="349163" cy="349133"/>
            <a:chOff x="4628325" y="3599825"/>
            <a:chExt cx="295400" cy="295375"/>
          </a:xfrm>
        </p:grpSpPr>
        <p:sp>
          <p:nvSpPr>
            <p:cNvPr id="8733" name="Google Shape;8733;p78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34" name="Google Shape;8734;p78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35" name="Google Shape;8735;p78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36" name="Google Shape;8736;p78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37" name="Google Shape;8737;p78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38" name="Google Shape;8738;p78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39" name="Google Shape;8739;p78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40" name="Google Shape;8740;p78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41" name="Google Shape;8741;p78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42" name="Google Shape;8742;p78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43" name="Google Shape;8743;p78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44" name="Google Shape;8744;p78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45" name="Google Shape;8745;p78"/>
          <p:cNvGrpSpPr/>
          <p:nvPr/>
        </p:nvGrpSpPr>
        <p:grpSpPr>
          <a:xfrm>
            <a:off x="6227033" y="3654786"/>
            <a:ext cx="307261" cy="350079"/>
            <a:chOff x="4645650" y="3962900"/>
            <a:chExt cx="259950" cy="296175"/>
          </a:xfrm>
        </p:grpSpPr>
        <p:sp>
          <p:nvSpPr>
            <p:cNvPr id="8746" name="Google Shape;8746;p78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47" name="Google Shape;8747;p78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48" name="Google Shape;8748;p78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49" name="Google Shape;8749;p78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50" name="Google Shape;8750;p78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51" name="Google Shape;8751;p78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52" name="Google Shape;8752;p78"/>
          <p:cNvGrpSpPr/>
          <p:nvPr/>
        </p:nvGrpSpPr>
        <p:grpSpPr>
          <a:xfrm>
            <a:off x="7979994" y="3179648"/>
            <a:ext cx="349133" cy="348188"/>
            <a:chOff x="6143725" y="3582500"/>
            <a:chExt cx="295375" cy="294575"/>
          </a:xfrm>
        </p:grpSpPr>
        <p:sp>
          <p:nvSpPr>
            <p:cNvPr id="8753" name="Google Shape;8753;p78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54" name="Google Shape;8754;p78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55" name="Google Shape;8755;p78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56" name="Google Shape;8756;p78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57" name="Google Shape;8757;p78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58" name="Google Shape;8758;p78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59" name="Google Shape;8759;p78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60" name="Google Shape;8760;p78"/>
          <p:cNvGrpSpPr/>
          <p:nvPr/>
        </p:nvGrpSpPr>
        <p:grpSpPr>
          <a:xfrm>
            <a:off x="5748820" y="1378987"/>
            <a:ext cx="350995" cy="350049"/>
            <a:chOff x="1310075" y="3253275"/>
            <a:chExt cx="296950" cy="296150"/>
          </a:xfrm>
        </p:grpSpPr>
        <p:sp>
          <p:nvSpPr>
            <p:cNvPr id="8761" name="Google Shape;8761;p78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62" name="Google Shape;8762;p78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63" name="Google Shape;8763;p78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764" name="Google Shape;8764;p78"/>
          <p:cNvSpPr/>
          <p:nvPr/>
        </p:nvSpPr>
        <p:spPr>
          <a:xfrm>
            <a:off x="5750241" y="1821075"/>
            <a:ext cx="348217" cy="347272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765" name="Google Shape;8765;p78"/>
          <p:cNvGrpSpPr/>
          <p:nvPr/>
        </p:nvGrpSpPr>
        <p:grpSpPr>
          <a:xfrm>
            <a:off x="5748347" y="2265246"/>
            <a:ext cx="351941" cy="351675"/>
            <a:chOff x="1310075" y="3980250"/>
            <a:chExt cx="297750" cy="297525"/>
          </a:xfrm>
        </p:grpSpPr>
        <p:sp>
          <p:nvSpPr>
            <p:cNvPr id="8766" name="Google Shape;8766;p78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67" name="Google Shape;8767;p78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68" name="Google Shape;8768;p78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69" name="Google Shape;8769;p78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70" name="Google Shape;8770;p78"/>
          <p:cNvGrpSpPr/>
          <p:nvPr/>
        </p:nvGrpSpPr>
        <p:grpSpPr>
          <a:xfrm>
            <a:off x="8013136" y="1379445"/>
            <a:ext cx="266305" cy="349133"/>
            <a:chOff x="3167275" y="3227275"/>
            <a:chExt cx="225300" cy="295375"/>
          </a:xfrm>
        </p:grpSpPr>
        <p:sp>
          <p:nvSpPr>
            <p:cNvPr id="8771" name="Google Shape;8771;p78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72" name="Google Shape;8772;p78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73" name="Google Shape;8773;p78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74" name="Google Shape;8774;p78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75" name="Google Shape;8775;p78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776" name="Google Shape;8776;p78"/>
          <p:cNvSpPr/>
          <p:nvPr/>
        </p:nvSpPr>
        <p:spPr>
          <a:xfrm>
            <a:off x="7962474" y="1819331"/>
            <a:ext cx="367779" cy="350758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777" name="Google Shape;8777;p78"/>
          <p:cNvGrpSpPr/>
          <p:nvPr/>
        </p:nvGrpSpPr>
        <p:grpSpPr>
          <a:xfrm>
            <a:off x="7970318" y="2266502"/>
            <a:ext cx="351940" cy="349163"/>
            <a:chOff x="3133425" y="3955025"/>
            <a:chExt cx="297750" cy="295400"/>
          </a:xfrm>
        </p:grpSpPr>
        <p:sp>
          <p:nvSpPr>
            <p:cNvPr id="8778" name="Google Shape;8778;p78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79" name="Google Shape;8779;p78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80" name="Google Shape;8780;p78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81" name="Google Shape;8781;p78"/>
          <p:cNvGrpSpPr/>
          <p:nvPr/>
        </p:nvGrpSpPr>
        <p:grpSpPr>
          <a:xfrm>
            <a:off x="6650491" y="2730090"/>
            <a:ext cx="350079" cy="351320"/>
            <a:chOff x="4991425" y="3234750"/>
            <a:chExt cx="296175" cy="297225"/>
          </a:xfrm>
        </p:grpSpPr>
        <p:sp>
          <p:nvSpPr>
            <p:cNvPr id="8782" name="Google Shape;8782;p78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83" name="Google Shape;8783;p78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84" name="Google Shape;8784;p78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85" name="Google Shape;8785;p78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86" name="Google Shape;8786;p78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87" name="Google Shape;8787;p78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88" name="Google Shape;8788;p78"/>
          <p:cNvGrpSpPr/>
          <p:nvPr/>
        </p:nvGrpSpPr>
        <p:grpSpPr>
          <a:xfrm>
            <a:off x="6650491" y="3199653"/>
            <a:ext cx="350079" cy="308177"/>
            <a:chOff x="4991425" y="3617150"/>
            <a:chExt cx="296175" cy="260725"/>
          </a:xfrm>
        </p:grpSpPr>
        <p:sp>
          <p:nvSpPr>
            <p:cNvPr id="8789" name="Google Shape;8789;p78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90" name="Google Shape;8790;p78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91" name="Google Shape;8791;p78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92" name="Google Shape;8792;p78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93" name="Google Shape;8793;p78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94" name="Google Shape;8794;p78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95" name="Google Shape;8795;p78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796" name="Google Shape;8796;p78"/>
          <p:cNvGrpSpPr/>
          <p:nvPr/>
        </p:nvGrpSpPr>
        <p:grpSpPr>
          <a:xfrm>
            <a:off x="6727764" y="3655244"/>
            <a:ext cx="195532" cy="349163"/>
            <a:chOff x="5056800" y="3962900"/>
            <a:chExt cx="165425" cy="295400"/>
          </a:xfrm>
        </p:grpSpPr>
        <p:sp>
          <p:nvSpPr>
            <p:cNvPr id="8797" name="Google Shape;8797;p78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98" name="Google Shape;8798;p78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99" name="Google Shape;8799;p78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00" name="Google Shape;8800;p78"/>
          <p:cNvGrpSpPr/>
          <p:nvPr/>
        </p:nvGrpSpPr>
        <p:grpSpPr>
          <a:xfrm>
            <a:off x="7979062" y="3655260"/>
            <a:ext cx="350995" cy="349133"/>
            <a:chOff x="6168925" y="3936925"/>
            <a:chExt cx="296950" cy="295375"/>
          </a:xfrm>
        </p:grpSpPr>
        <p:sp>
          <p:nvSpPr>
            <p:cNvPr id="8801" name="Google Shape;8801;p78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02" name="Google Shape;8802;p78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03" name="Google Shape;8803;p78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04" name="Google Shape;8804;p78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05" name="Google Shape;8805;p78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06" name="Google Shape;8806;p78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07" name="Google Shape;8807;p78"/>
          <p:cNvGrpSpPr/>
          <p:nvPr/>
        </p:nvGrpSpPr>
        <p:grpSpPr>
          <a:xfrm>
            <a:off x="6192781" y="1372332"/>
            <a:ext cx="348188" cy="349133"/>
            <a:chOff x="1674750" y="3254050"/>
            <a:chExt cx="294575" cy="295375"/>
          </a:xfrm>
        </p:grpSpPr>
        <p:sp>
          <p:nvSpPr>
            <p:cNvPr id="8808" name="Google Shape;8808;p78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09" name="Google Shape;8809;p78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10" name="Google Shape;8810;p78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11" name="Google Shape;8811;p78"/>
          <p:cNvGrpSpPr/>
          <p:nvPr/>
        </p:nvGrpSpPr>
        <p:grpSpPr>
          <a:xfrm>
            <a:off x="6207177" y="1820035"/>
            <a:ext cx="319347" cy="349133"/>
            <a:chOff x="1687350" y="3618725"/>
            <a:chExt cx="270175" cy="295375"/>
          </a:xfrm>
        </p:grpSpPr>
        <p:sp>
          <p:nvSpPr>
            <p:cNvPr id="8812" name="Google Shape;8812;p78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13" name="Google Shape;8813;p78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14" name="Google Shape;8814;p78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15" name="Google Shape;8815;p78"/>
          <p:cNvGrpSpPr/>
          <p:nvPr/>
        </p:nvGrpSpPr>
        <p:grpSpPr>
          <a:xfrm>
            <a:off x="6190880" y="2266516"/>
            <a:ext cx="351940" cy="349133"/>
            <a:chOff x="1672375" y="3982600"/>
            <a:chExt cx="297750" cy="295375"/>
          </a:xfrm>
        </p:grpSpPr>
        <p:sp>
          <p:nvSpPr>
            <p:cNvPr id="8816" name="Google Shape;8816;p78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17" name="Google Shape;8817;p78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18" name="Google Shape;8818;p78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19" name="Google Shape;8819;p78"/>
          <p:cNvGrpSpPr/>
          <p:nvPr/>
        </p:nvGrpSpPr>
        <p:grpSpPr>
          <a:xfrm>
            <a:off x="4882872" y="2730711"/>
            <a:ext cx="350079" cy="350079"/>
            <a:chOff x="3497300" y="3227275"/>
            <a:chExt cx="296175" cy="296175"/>
          </a:xfrm>
        </p:grpSpPr>
        <p:sp>
          <p:nvSpPr>
            <p:cNvPr id="8820" name="Google Shape;8820;p78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21" name="Google Shape;8821;p78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22" name="Google Shape;8822;p78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23" name="Google Shape;8823;p78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24" name="Google Shape;8824;p78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25" name="Google Shape;8825;p78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26" name="Google Shape;8826;p78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27" name="Google Shape;8827;p78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28" name="Google Shape;8828;p78"/>
          <p:cNvGrpSpPr/>
          <p:nvPr/>
        </p:nvGrpSpPr>
        <p:grpSpPr>
          <a:xfrm>
            <a:off x="4883345" y="3180106"/>
            <a:ext cx="349133" cy="347272"/>
            <a:chOff x="3497300" y="3591950"/>
            <a:chExt cx="295375" cy="293800"/>
          </a:xfrm>
        </p:grpSpPr>
        <p:sp>
          <p:nvSpPr>
            <p:cNvPr id="8829" name="Google Shape;8829;p78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30" name="Google Shape;8830;p78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31" name="Google Shape;8831;p78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32" name="Google Shape;8832;p78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33" name="Google Shape;8833;p78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34" name="Google Shape;8834;p78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35" name="Google Shape;8835;p78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36" name="Google Shape;8836;p78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37" name="Google Shape;8837;p78"/>
          <p:cNvGrpSpPr/>
          <p:nvPr/>
        </p:nvGrpSpPr>
        <p:grpSpPr>
          <a:xfrm>
            <a:off x="4883345" y="3655244"/>
            <a:ext cx="349133" cy="349163"/>
            <a:chOff x="3497300" y="3955025"/>
            <a:chExt cx="295375" cy="295400"/>
          </a:xfrm>
        </p:grpSpPr>
        <p:sp>
          <p:nvSpPr>
            <p:cNvPr id="8838" name="Google Shape;8838;p78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39" name="Google Shape;8839;p78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40" name="Google Shape;8840;p78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41" name="Google Shape;8841;p78"/>
          <p:cNvGrpSpPr/>
          <p:nvPr/>
        </p:nvGrpSpPr>
        <p:grpSpPr>
          <a:xfrm>
            <a:off x="7107917" y="2731435"/>
            <a:ext cx="327739" cy="348631"/>
            <a:chOff x="5364750" y="3235150"/>
            <a:chExt cx="277275" cy="294950"/>
          </a:xfrm>
        </p:grpSpPr>
        <p:sp>
          <p:nvSpPr>
            <p:cNvPr id="8842" name="Google Shape;8842;p78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43" name="Google Shape;8843;p78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44" name="Google Shape;8844;p78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45" name="Google Shape;8845;p78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46" name="Google Shape;8846;p78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47" name="Google Shape;8847;p78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48" name="Google Shape;8848;p78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49" name="Google Shape;8849;p78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50" name="Google Shape;8850;p78"/>
          <p:cNvGrpSpPr/>
          <p:nvPr/>
        </p:nvGrpSpPr>
        <p:grpSpPr>
          <a:xfrm>
            <a:off x="7096274" y="3177771"/>
            <a:ext cx="351024" cy="351941"/>
            <a:chOff x="5355300" y="3598250"/>
            <a:chExt cx="296975" cy="297750"/>
          </a:xfrm>
        </p:grpSpPr>
        <p:sp>
          <p:nvSpPr>
            <p:cNvPr id="8851" name="Google Shape;8851;p78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52" name="Google Shape;8852;p78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53" name="Google Shape;8853;p78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54" name="Google Shape;8854;p78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55" name="Google Shape;8855;p78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56" name="Google Shape;8856;p78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57" name="Google Shape;8857;p78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58" name="Google Shape;8858;p78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59" name="Google Shape;8859;p78"/>
          <p:cNvGrpSpPr/>
          <p:nvPr/>
        </p:nvGrpSpPr>
        <p:grpSpPr>
          <a:xfrm>
            <a:off x="7100470" y="3716693"/>
            <a:ext cx="342632" cy="226264"/>
            <a:chOff x="5358450" y="4015675"/>
            <a:chExt cx="289875" cy="191425"/>
          </a:xfrm>
        </p:grpSpPr>
        <p:sp>
          <p:nvSpPr>
            <p:cNvPr id="8860" name="Google Shape;8860;p78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61" name="Google Shape;8861;p78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62" name="Google Shape;8862;p78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63" name="Google Shape;8863;p78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64" name="Google Shape;8864;p78"/>
          <p:cNvGrpSpPr/>
          <p:nvPr/>
        </p:nvGrpSpPr>
        <p:grpSpPr>
          <a:xfrm>
            <a:off x="6226953" y="4099224"/>
            <a:ext cx="351024" cy="325464"/>
            <a:chOff x="6543825" y="3202075"/>
            <a:chExt cx="296975" cy="275350"/>
          </a:xfrm>
        </p:grpSpPr>
        <p:sp>
          <p:nvSpPr>
            <p:cNvPr id="8865" name="Google Shape;8865;p78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66" name="Google Shape;8866;p78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67" name="Google Shape;8867;p78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68" name="Google Shape;8868;p78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69" name="Google Shape;8869;p78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70" name="Google Shape;8870;p78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71" name="Google Shape;8871;p78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72" name="Google Shape;8872;p78"/>
          <p:cNvGrpSpPr/>
          <p:nvPr/>
        </p:nvGrpSpPr>
        <p:grpSpPr>
          <a:xfrm>
            <a:off x="6633934" y="1378972"/>
            <a:ext cx="350079" cy="350079"/>
            <a:chOff x="2037825" y="3254050"/>
            <a:chExt cx="296175" cy="296175"/>
          </a:xfrm>
        </p:grpSpPr>
        <p:sp>
          <p:nvSpPr>
            <p:cNvPr id="8873" name="Google Shape;8873;p78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74" name="Google Shape;8874;p78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75" name="Google Shape;8875;p78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76" name="Google Shape;8876;p78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77" name="Google Shape;8877;p78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78" name="Google Shape;8878;p78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79" name="Google Shape;8879;p78"/>
          <p:cNvGrpSpPr/>
          <p:nvPr/>
        </p:nvGrpSpPr>
        <p:grpSpPr>
          <a:xfrm>
            <a:off x="6632072" y="1820139"/>
            <a:ext cx="353802" cy="348926"/>
            <a:chOff x="2034675" y="3617925"/>
            <a:chExt cx="299325" cy="295200"/>
          </a:xfrm>
        </p:grpSpPr>
        <p:sp>
          <p:nvSpPr>
            <p:cNvPr id="8880" name="Google Shape;8880;p78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81" name="Google Shape;8881;p78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82" name="Google Shape;8882;p78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83" name="Google Shape;8883;p78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84" name="Google Shape;8884;p78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85" name="Google Shape;8885;p78"/>
          <p:cNvGrpSpPr/>
          <p:nvPr/>
        </p:nvGrpSpPr>
        <p:grpSpPr>
          <a:xfrm>
            <a:off x="6633934" y="2266516"/>
            <a:ext cx="350079" cy="349133"/>
            <a:chOff x="2037825" y="3981825"/>
            <a:chExt cx="296175" cy="295375"/>
          </a:xfrm>
        </p:grpSpPr>
        <p:sp>
          <p:nvSpPr>
            <p:cNvPr id="8886" name="Google Shape;8886;p78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87" name="Google Shape;8887;p78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88" name="Google Shape;8888;p78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89" name="Google Shape;8889;p78"/>
          <p:cNvGrpSpPr/>
          <p:nvPr/>
        </p:nvGrpSpPr>
        <p:grpSpPr>
          <a:xfrm>
            <a:off x="5318952" y="2762832"/>
            <a:ext cx="350079" cy="285837"/>
            <a:chOff x="3860400" y="3254050"/>
            <a:chExt cx="296175" cy="241825"/>
          </a:xfrm>
        </p:grpSpPr>
        <p:sp>
          <p:nvSpPr>
            <p:cNvPr id="8890" name="Google Shape;8890;p78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91" name="Google Shape;8891;p78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92" name="Google Shape;8892;p78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93" name="Google Shape;8893;p78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94" name="Google Shape;8894;p78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95" name="Google Shape;8895;p78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96" name="Google Shape;8896;p78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897" name="Google Shape;8897;p78"/>
          <p:cNvGrpSpPr/>
          <p:nvPr/>
        </p:nvGrpSpPr>
        <p:grpSpPr>
          <a:xfrm>
            <a:off x="5318479" y="3178702"/>
            <a:ext cx="351024" cy="350079"/>
            <a:chOff x="3859600" y="3591950"/>
            <a:chExt cx="296975" cy="296175"/>
          </a:xfrm>
        </p:grpSpPr>
        <p:sp>
          <p:nvSpPr>
            <p:cNvPr id="8898" name="Google Shape;8898;p78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99" name="Google Shape;8899;p78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00" name="Google Shape;8900;p78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01" name="Google Shape;8901;p78"/>
          <p:cNvGrpSpPr/>
          <p:nvPr/>
        </p:nvGrpSpPr>
        <p:grpSpPr>
          <a:xfrm>
            <a:off x="5318952" y="3654786"/>
            <a:ext cx="350079" cy="350079"/>
            <a:chOff x="3860400" y="3955025"/>
            <a:chExt cx="296175" cy="296175"/>
          </a:xfrm>
        </p:grpSpPr>
        <p:sp>
          <p:nvSpPr>
            <p:cNvPr id="8902" name="Google Shape;8902;p78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03" name="Google Shape;8903;p78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04" name="Google Shape;8904;p78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05" name="Google Shape;8905;p78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06" name="Google Shape;8906;p78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07" name="Google Shape;8907;p78"/>
          <p:cNvGrpSpPr/>
          <p:nvPr/>
        </p:nvGrpSpPr>
        <p:grpSpPr>
          <a:xfrm>
            <a:off x="7534167" y="2731184"/>
            <a:ext cx="355664" cy="349133"/>
            <a:chOff x="5716825" y="3235950"/>
            <a:chExt cx="300900" cy="295375"/>
          </a:xfrm>
        </p:grpSpPr>
        <p:sp>
          <p:nvSpPr>
            <p:cNvPr id="8908" name="Google Shape;8908;p78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09" name="Google Shape;8909;p78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10" name="Google Shape;8910;p78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11" name="Google Shape;8911;p78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12" name="Google Shape;8912;p78"/>
          <p:cNvGrpSpPr/>
          <p:nvPr/>
        </p:nvGrpSpPr>
        <p:grpSpPr>
          <a:xfrm>
            <a:off x="7547199" y="3189872"/>
            <a:ext cx="329601" cy="327739"/>
            <a:chOff x="5727850" y="3609275"/>
            <a:chExt cx="278850" cy="277275"/>
          </a:xfrm>
        </p:grpSpPr>
        <p:sp>
          <p:nvSpPr>
            <p:cNvPr id="8913" name="Google Shape;8913;p78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14" name="Google Shape;8914;p78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15" name="Google Shape;8915;p78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16" name="Google Shape;8916;p78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17" name="Google Shape;8917;p78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18" name="Google Shape;8918;p78"/>
          <p:cNvGrpSpPr/>
          <p:nvPr/>
        </p:nvGrpSpPr>
        <p:grpSpPr>
          <a:xfrm>
            <a:off x="7558383" y="3655259"/>
            <a:ext cx="307231" cy="349133"/>
            <a:chOff x="5736525" y="3963700"/>
            <a:chExt cx="259925" cy="295375"/>
          </a:xfrm>
        </p:grpSpPr>
        <p:sp>
          <p:nvSpPr>
            <p:cNvPr id="8919" name="Google Shape;8919;p78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20" name="Google Shape;8920;p78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21" name="Google Shape;8921;p78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22" name="Google Shape;8922;p78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23" name="Google Shape;8923;p78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24" name="Google Shape;8924;p78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25" name="Google Shape;8925;p78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26" name="Google Shape;8926;p78"/>
          <p:cNvGrpSpPr/>
          <p:nvPr/>
        </p:nvGrpSpPr>
        <p:grpSpPr>
          <a:xfrm>
            <a:off x="6649963" y="4104585"/>
            <a:ext cx="351024" cy="350079"/>
            <a:chOff x="6553275" y="3604550"/>
            <a:chExt cx="296975" cy="296175"/>
          </a:xfrm>
        </p:grpSpPr>
        <p:sp>
          <p:nvSpPr>
            <p:cNvPr id="8927" name="Google Shape;8927;p78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28" name="Google Shape;8928;p78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29" name="Google Shape;8929;p78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30" name="Google Shape;8930;p78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31" name="Google Shape;8931;p78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32" name="Google Shape;8932;p78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08" name="Google Shape;10924;p73"/>
          <p:cNvSpPr txBox="1"/>
          <p:nvPr/>
        </p:nvSpPr>
        <p:spPr>
          <a:xfrm>
            <a:off x="849675" y="71597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sz="24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اقتصادی</a:t>
            </a:r>
          </a:p>
        </p:txBody>
      </p:sp>
      <p:sp>
        <p:nvSpPr>
          <p:cNvPr id="509" name="Google Shape;10925;p73"/>
          <p:cNvSpPr txBox="1"/>
          <p:nvPr/>
        </p:nvSpPr>
        <p:spPr>
          <a:xfrm>
            <a:off x="4858400" y="71597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sz="24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کار تیمی</a:t>
            </a:r>
          </a:p>
        </p:txBody>
      </p:sp>
    </p:spTree>
    <p:extLst>
      <p:ext uri="{BB962C8B-B14F-4D97-AF65-F5344CB8AC3E}">
        <p14:creationId xmlns:p14="http://schemas.microsoft.com/office/powerpoint/2010/main" val="31446216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9" name="Google Shape;8939;p79"/>
          <p:cNvGrpSpPr/>
          <p:nvPr/>
        </p:nvGrpSpPr>
        <p:grpSpPr>
          <a:xfrm>
            <a:off x="877057" y="1380546"/>
            <a:ext cx="294401" cy="353645"/>
            <a:chOff x="-35814600" y="3202075"/>
            <a:chExt cx="242625" cy="291450"/>
          </a:xfrm>
        </p:grpSpPr>
        <p:sp>
          <p:nvSpPr>
            <p:cNvPr id="8940" name="Google Shape;8940;p79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41" name="Google Shape;8941;p79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42" name="Google Shape;8942;p79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43" name="Google Shape;8943;p79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44" name="Google Shape;8944;p79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45" name="Google Shape;8945;p79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46" name="Google Shape;8946;p79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47" name="Google Shape;8947;p79"/>
          <p:cNvGrpSpPr/>
          <p:nvPr/>
        </p:nvGrpSpPr>
        <p:grpSpPr>
          <a:xfrm>
            <a:off x="847435" y="1821466"/>
            <a:ext cx="353645" cy="353888"/>
            <a:chOff x="-35839800" y="3561025"/>
            <a:chExt cx="291450" cy="291650"/>
          </a:xfrm>
        </p:grpSpPr>
        <p:sp>
          <p:nvSpPr>
            <p:cNvPr id="8948" name="Google Shape;8948;p79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49" name="Google Shape;8949;p79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50" name="Google Shape;8950;p79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51" name="Google Shape;8951;p79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52" name="Google Shape;8952;p79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53" name="Google Shape;8953;p79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54" name="Google Shape;8954;p79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955" name="Google Shape;8955;p79"/>
          <p:cNvSpPr/>
          <p:nvPr/>
        </p:nvSpPr>
        <p:spPr>
          <a:xfrm>
            <a:off x="845859" y="2257004"/>
            <a:ext cx="355557" cy="353645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956" name="Google Shape;8956;p79"/>
          <p:cNvGrpSpPr/>
          <p:nvPr/>
        </p:nvGrpSpPr>
        <p:grpSpPr>
          <a:xfrm>
            <a:off x="3084980" y="1380546"/>
            <a:ext cx="353645" cy="353645"/>
            <a:chOff x="-34003850" y="3227275"/>
            <a:chExt cx="291450" cy="291450"/>
          </a:xfrm>
        </p:grpSpPr>
        <p:sp>
          <p:nvSpPr>
            <p:cNvPr id="8957" name="Google Shape;8957;p79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58" name="Google Shape;8958;p79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59" name="Google Shape;8959;p79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60" name="Google Shape;8960;p79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61" name="Google Shape;8961;p79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62" name="Google Shape;8962;p79"/>
          <p:cNvGrpSpPr/>
          <p:nvPr/>
        </p:nvGrpSpPr>
        <p:grpSpPr>
          <a:xfrm>
            <a:off x="3084510" y="1821238"/>
            <a:ext cx="354586" cy="354343"/>
            <a:chOff x="-34004625" y="3585850"/>
            <a:chExt cx="292225" cy="292025"/>
          </a:xfrm>
        </p:grpSpPr>
        <p:sp>
          <p:nvSpPr>
            <p:cNvPr id="8963" name="Google Shape;8963;p79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64" name="Google Shape;8964;p79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65" name="Google Shape;8965;p79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66" name="Google Shape;8966;p79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67" name="Google Shape;8967;p79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68" name="Google Shape;8968;p79"/>
          <p:cNvGrpSpPr/>
          <p:nvPr/>
        </p:nvGrpSpPr>
        <p:grpSpPr>
          <a:xfrm>
            <a:off x="3084025" y="2256439"/>
            <a:ext cx="355557" cy="354616"/>
            <a:chOff x="-34005425" y="3945575"/>
            <a:chExt cx="293025" cy="292250"/>
          </a:xfrm>
        </p:grpSpPr>
        <p:sp>
          <p:nvSpPr>
            <p:cNvPr id="8969" name="Google Shape;8969;p79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70" name="Google Shape;8970;p79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71" name="Google Shape;8971;p79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72" name="Google Shape;8972;p79"/>
          <p:cNvGrpSpPr/>
          <p:nvPr/>
        </p:nvGrpSpPr>
        <p:grpSpPr>
          <a:xfrm>
            <a:off x="1731124" y="2729615"/>
            <a:ext cx="358408" cy="355557"/>
            <a:chOff x="-32174975" y="3192625"/>
            <a:chExt cx="295375" cy="293025"/>
          </a:xfrm>
        </p:grpSpPr>
        <p:sp>
          <p:nvSpPr>
            <p:cNvPr id="8973" name="Google Shape;8973;p79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74" name="Google Shape;8974;p79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75" name="Google Shape;8975;p79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76" name="Google Shape;8976;p79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8977" name="Google Shape;8977;p79"/>
          <p:cNvSpPr/>
          <p:nvPr/>
        </p:nvSpPr>
        <p:spPr>
          <a:xfrm>
            <a:off x="1728170" y="3200679"/>
            <a:ext cx="363201" cy="354859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78" name="Google Shape;8978;p79"/>
          <p:cNvSpPr/>
          <p:nvPr/>
        </p:nvSpPr>
        <p:spPr>
          <a:xfrm>
            <a:off x="1732948" y="3665764"/>
            <a:ext cx="353645" cy="35458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8979" name="Google Shape;8979;p79"/>
          <p:cNvGrpSpPr/>
          <p:nvPr/>
        </p:nvGrpSpPr>
        <p:grpSpPr>
          <a:xfrm>
            <a:off x="3970274" y="2730570"/>
            <a:ext cx="354586" cy="353645"/>
            <a:chOff x="-30345325" y="3184750"/>
            <a:chExt cx="292225" cy="291450"/>
          </a:xfrm>
        </p:grpSpPr>
        <p:sp>
          <p:nvSpPr>
            <p:cNvPr id="8980" name="Google Shape;8980;p79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81" name="Google Shape;8981;p79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82" name="Google Shape;8982;p79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83" name="Google Shape;8983;p79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84" name="Google Shape;8984;p79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85" name="Google Shape;8985;p79"/>
          <p:cNvGrpSpPr/>
          <p:nvPr/>
        </p:nvGrpSpPr>
        <p:grpSpPr>
          <a:xfrm>
            <a:off x="1295026" y="1380546"/>
            <a:ext cx="353645" cy="353645"/>
            <a:chOff x="-35481425" y="3202075"/>
            <a:chExt cx="291450" cy="291450"/>
          </a:xfrm>
        </p:grpSpPr>
        <p:sp>
          <p:nvSpPr>
            <p:cNvPr id="8986" name="Google Shape;8986;p79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87" name="Google Shape;8987;p79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88" name="Google Shape;8988;p79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89" name="Google Shape;8989;p79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90" name="Google Shape;8990;p79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91" name="Google Shape;8991;p79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92" name="Google Shape;8992;p79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93" name="Google Shape;8993;p79"/>
          <p:cNvGrpSpPr/>
          <p:nvPr/>
        </p:nvGrpSpPr>
        <p:grpSpPr>
          <a:xfrm>
            <a:off x="1294556" y="1822072"/>
            <a:ext cx="354586" cy="352675"/>
            <a:chOff x="-35482200" y="3561225"/>
            <a:chExt cx="292225" cy="290650"/>
          </a:xfrm>
        </p:grpSpPr>
        <p:sp>
          <p:nvSpPr>
            <p:cNvPr id="8994" name="Google Shape;8994;p79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95" name="Google Shape;8995;p79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96" name="Google Shape;8996;p79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8997" name="Google Shape;8997;p79"/>
          <p:cNvGrpSpPr/>
          <p:nvPr/>
        </p:nvGrpSpPr>
        <p:grpSpPr>
          <a:xfrm>
            <a:off x="1295026" y="2256940"/>
            <a:ext cx="353645" cy="353615"/>
            <a:chOff x="-35481425" y="3919600"/>
            <a:chExt cx="291450" cy="291425"/>
          </a:xfrm>
        </p:grpSpPr>
        <p:sp>
          <p:nvSpPr>
            <p:cNvPr id="8998" name="Google Shape;8998;p79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99" name="Google Shape;8999;p79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00" name="Google Shape;9000;p79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01" name="Google Shape;9001;p79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02" name="Google Shape;9002;p79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03" name="Google Shape;9003;p79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04" name="Google Shape;9004;p79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05" name="Google Shape;9005;p79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06" name="Google Shape;9006;p79"/>
          <p:cNvGrpSpPr/>
          <p:nvPr/>
        </p:nvGrpSpPr>
        <p:grpSpPr>
          <a:xfrm>
            <a:off x="3530661" y="1381031"/>
            <a:ext cx="357468" cy="352675"/>
            <a:chOff x="-33645475" y="3228075"/>
            <a:chExt cx="294600" cy="290650"/>
          </a:xfrm>
        </p:grpSpPr>
        <p:sp>
          <p:nvSpPr>
            <p:cNvPr id="9007" name="Google Shape;9007;p79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08" name="Google Shape;9008;p79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09" name="Google Shape;9009;p79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10" name="Google Shape;9010;p79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11" name="Google Shape;9011;p79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12" name="Google Shape;9012;p79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13" name="Google Shape;9013;p79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14" name="Google Shape;9014;p79"/>
          <p:cNvGrpSpPr/>
          <p:nvPr/>
        </p:nvGrpSpPr>
        <p:grpSpPr>
          <a:xfrm>
            <a:off x="3531631" y="1821116"/>
            <a:ext cx="355526" cy="354586"/>
            <a:chOff x="-33646250" y="3586425"/>
            <a:chExt cx="293000" cy="292225"/>
          </a:xfrm>
        </p:grpSpPr>
        <p:sp>
          <p:nvSpPr>
            <p:cNvPr id="9015" name="Google Shape;9015;p79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16" name="Google Shape;9016;p79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17" name="Google Shape;9017;p79"/>
          <p:cNvGrpSpPr/>
          <p:nvPr/>
        </p:nvGrpSpPr>
        <p:grpSpPr>
          <a:xfrm>
            <a:off x="3532101" y="2255969"/>
            <a:ext cx="354586" cy="355557"/>
            <a:chOff x="-33645475" y="3944800"/>
            <a:chExt cx="292225" cy="293025"/>
          </a:xfrm>
        </p:grpSpPr>
        <p:sp>
          <p:nvSpPr>
            <p:cNvPr id="9018" name="Google Shape;9018;p79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19" name="Google Shape;9019;p79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20" name="Google Shape;9020;p79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21" name="Google Shape;9021;p79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22" name="Google Shape;9022;p79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23" name="Google Shape;9023;p79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24" name="Google Shape;9024;p79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25" name="Google Shape;9025;p79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26" name="Google Shape;9026;p79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27" name="Google Shape;9027;p79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28" name="Google Shape;9028;p79"/>
          <p:cNvGrpSpPr/>
          <p:nvPr/>
        </p:nvGrpSpPr>
        <p:grpSpPr>
          <a:xfrm>
            <a:off x="2185320" y="2729706"/>
            <a:ext cx="352675" cy="355375"/>
            <a:chOff x="-31809525" y="3192625"/>
            <a:chExt cx="290650" cy="292875"/>
          </a:xfrm>
        </p:grpSpPr>
        <p:sp>
          <p:nvSpPr>
            <p:cNvPr id="9029" name="Google Shape;9029;p79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30" name="Google Shape;9030;p79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31" name="Google Shape;9031;p79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32" name="Google Shape;9032;p79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33" name="Google Shape;9033;p79"/>
          <p:cNvGrpSpPr/>
          <p:nvPr/>
        </p:nvGrpSpPr>
        <p:grpSpPr>
          <a:xfrm>
            <a:off x="2184835" y="3200258"/>
            <a:ext cx="353645" cy="355557"/>
            <a:chOff x="-31811100" y="3550975"/>
            <a:chExt cx="291450" cy="293025"/>
          </a:xfrm>
        </p:grpSpPr>
        <p:sp>
          <p:nvSpPr>
            <p:cNvPr id="9034" name="Google Shape;9034;p79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35" name="Google Shape;9035;p79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36" name="Google Shape;9036;p79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37" name="Google Shape;9037;p79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38" name="Google Shape;9038;p79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39" name="Google Shape;9039;p79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40" name="Google Shape;9040;p79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41" name="Google Shape;9041;p79"/>
          <p:cNvGrpSpPr/>
          <p:nvPr/>
        </p:nvGrpSpPr>
        <p:grpSpPr>
          <a:xfrm>
            <a:off x="2178631" y="3664562"/>
            <a:ext cx="366052" cy="356831"/>
            <a:chOff x="-31817400" y="3910025"/>
            <a:chExt cx="301675" cy="294075"/>
          </a:xfrm>
        </p:grpSpPr>
        <p:sp>
          <p:nvSpPr>
            <p:cNvPr id="9042" name="Google Shape;9042;p79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43" name="Google Shape;9043;p79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44" name="Google Shape;9044;p79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45" name="Google Shape;9045;p79"/>
          <p:cNvGrpSpPr/>
          <p:nvPr/>
        </p:nvGrpSpPr>
        <p:grpSpPr>
          <a:xfrm>
            <a:off x="3970259" y="3200743"/>
            <a:ext cx="354616" cy="354586"/>
            <a:chOff x="-30354000" y="3569100"/>
            <a:chExt cx="292250" cy="292225"/>
          </a:xfrm>
        </p:grpSpPr>
        <p:sp>
          <p:nvSpPr>
            <p:cNvPr id="9046" name="Google Shape;9046;p79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47" name="Google Shape;9047;p79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48" name="Google Shape;9048;p79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49" name="Google Shape;9049;p79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50" name="Google Shape;9050;p79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51" name="Google Shape;9051;p79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52" name="Google Shape;9052;p79"/>
          <p:cNvGrpSpPr/>
          <p:nvPr/>
        </p:nvGrpSpPr>
        <p:grpSpPr>
          <a:xfrm>
            <a:off x="1748837" y="1380546"/>
            <a:ext cx="342148" cy="353645"/>
            <a:chOff x="-35118325" y="3202075"/>
            <a:chExt cx="281975" cy="291450"/>
          </a:xfrm>
        </p:grpSpPr>
        <p:sp>
          <p:nvSpPr>
            <p:cNvPr id="9053" name="Google Shape;9053;p79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54" name="Google Shape;9054;p79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55" name="Google Shape;9055;p79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56" name="Google Shape;9056;p79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57" name="Google Shape;9057;p79"/>
          <p:cNvGrpSpPr/>
          <p:nvPr/>
        </p:nvGrpSpPr>
        <p:grpSpPr>
          <a:xfrm>
            <a:off x="1742618" y="1821799"/>
            <a:ext cx="354586" cy="353221"/>
            <a:chOff x="-35123050" y="3561225"/>
            <a:chExt cx="292225" cy="291100"/>
          </a:xfrm>
        </p:grpSpPr>
        <p:sp>
          <p:nvSpPr>
            <p:cNvPr id="9058" name="Google Shape;9058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59" name="Google Shape;9059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60" name="Google Shape;9060;p79"/>
          <p:cNvGrpSpPr/>
          <p:nvPr/>
        </p:nvGrpSpPr>
        <p:grpSpPr>
          <a:xfrm>
            <a:off x="1784677" y="2256940"/>
            <a:ext cx="270467" cy="353615"/>
            <a:chOff x="-35089175" y="3919600"/>
            <a:chExt cx="222900" cy="291425"/>
          </a:xfrm>
        </p:grpSpPr>
        <p:sp>
          <p:nvSpPr>
            <p:cNvPr id="9061" name="Google Shape;9061;p79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62" name="Google Shape;9062;p79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63" name="Google Shape;9063;p79"/>
          <p:cNvGrpSpPr/>
          <p:nvPr/>
        </p:nvGrpSpPr>
        <p:grpSpPr>
          <a:xfrm>
            <a:off x="3981673" y="1380303"/>
            <a:ext cx="336445" cy="354131"/>
            <a:chOff x="-33277650" y="3226875"/>
            <a:chExt cx="277275" cy="291850"/>
          </a:xfrm>
        </p:grpSpPr>
        <p:sp>
          <p:nvSpPr>
            <p:cNvPr id="9064" name="Google Shape;9064;p79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65" name="Google Shape;9065;p79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66" name="Google Shape;9066;p79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67" name="Google Shape;9067;p79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68" name="Google Shape;9068;p79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69" name="Google Shape;9069;p79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70" name="Google Shape;9070;p79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71" name="Google Shape;9071;p79"/>
          <p:cNvGrpSpPr/>
          <p:nvPr/>
        </p:nvGrpSpPr>
        <p:grpSpPr>
          <a:xfrm>
            <a:off x="3973073" y="1821587"/>
            <a:ext cx="353645" cy="353645"/>
            <a:chOff x="-33286325" y="3586425"/>
            <a:chExt cx="291450" cy="291450"/>
          </a:xfrm>
        </p:grpSpPr>
        <p:sp>
          <p:nvSpPr>
            <p:cNvPr id="9072" name="Google Shape;9072;p79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73" name="Google Shape;9073;p79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74" name="Google Shape;9074;p79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75" name="Google Shape;9075;p79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76" name="Google Shape;9076;p79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77" name="Google Shape;9077;p79"/>
          <p:cNvGrpSpPr/>
          <p:nvPr/>
        </p:nvGrpSpPr>
        <p:grpSpPr>
          <a:xfrm>
            <a:off x="3973073" y="2255969"/>
            <a:ext cx="353645" cy="355557"/>
            <a:chOff x="-33286325" y="3944800"/>
            <a:chExt cx="291450" cy="293025"/>
          </a:xfrm>
        </p:grpSpPr>
        <p:sp>
          <p:nvSpPr>
            <p:cNvPr id="9078" name="Google Shape;9078;p79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79" name="Google Shape;9079;p79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80" name="Google Shape;9080;p79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81" name="Google Shape;9081;p79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82" name="Google Shape;9082;p79"/>
          <p:cNvGrpSpPr/>
          <p:nvPr/>
        </p:nvGrpSpPr>
        <p:grpSpPr>
          <a:xfrm>
            <a:off x="2631470" y="2729129"/>
            <a:ext cx="353645" cy="356527"/>
            <a:chOff x="-31452725" y="3191825"/>
            <a:chExt cx="291450" cy="293825"/>
          </a:xfrm>
        </p:grpSpPr>
        <p:sp>
          <p:nvSpPr>
            <p:cNvPr id="9083" name="Google Shape;9083;p79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84" name="Google Shape;9084;p79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85" name="Google Shape;9085;p79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86" name="Google Shape;9086;p79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87" name="Google Shape;9087;p79"/>
          <p:cNvGrpSpPr/>
          <p:nvPr/>
        </p:nvGrpSpPr>
        <p:grpSpPr>
          <a:xfrm>
            <a:off x="2631000" y="3200744"/>
            <a:ext cx="354586" cy="354586"/>
            <a:chOff x="-31452725" y="3551775"/>
            <a:chExt cx="292225" cy="292225"/>
          </a:xfrm>
        </p:grpSpPr>
        <p:sp>
          <p:nvSpPr>
            <p:cNvPr id="9088" name="Google Shape;9088;p79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89" name="Google Shape;9089;p79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90" name="Google Shape;9090;p79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91" name="Google Shape;9091;p79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92" name="Google Shape;9092;p79"/>
          <p:cNvGrpSpPr/>
          <p:nvPr/>
        </p:nvGrpSpPr>
        <p:grpSpPr>
          <a:xfrm>
            <a:off x="2629559" y="3664729"/>
            <a:ext cx="357468" cy="356497"/>
            <a:chOff x="-31455100" y="3909350"/>
            <a:chExt cx="294600" cy="293800"/>
          </a:xfrm>
        </p:grpSpPr>
        <p:sp>
          <p:nvSpPr>
            <p:cNvPr id="9093" name="Google Shape;9093;p79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94" name="Google Shape;9094;p79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095" name="Google Shape;9095;p79"/>
          <p:cNvGrpSpPr/>
          <p:nvPr/>
        </p:nvGrpSpPr>
        <p:grpSpPr>
          <a:xfrm>
            <a:off x="3970744" y="3665684"/>
            <a:ext cx="353645" cy="354586"/>
            <a:chOff x="-30345325" y="3918800"/>
            <a:chExt cx="291450" cy="292225"/>
          </a:xfrm>
        </p:grpSpPr>
        <p:sp>
          <p:nvSpPr>
            <p:cNvPr id="9096" name="Google Shape;9096;p79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97" name="Google Shape;9097;p79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98" name="Google Shape;9098;p79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99" name="Google Shape;9099;p79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00" name="Google Shape;9100;p79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01" name="Google Shape;9101;p79"/>
          <p:cNvGrpSpPr/>
          <p:nvPr/>
        </p:nvGrpSpPr>
        <p:grpSpPr>
          <a:xfrm>
            <a:off x="2190209" y="1821587"/>
            <a:ext cx="353645" cy="353645"/>
            <a:chOff x="-34763900" y="3561225"/>
            <a:chExt cx="291450" cy="291450"/>
          </a:xfrm>
        </p:grpSpPr>
        <p:sp>
          <p:nvSpPr>
            <p:cNvPr id="9102" name="Google Shape;9102;p79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03" name="Google Shape;9103;p79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04" name="Google Shape;9104;p79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105" name="Google Shape;9105;p79"/>
          <p:cNvSpPr/>
          <p:nvPr/>
        </p:nvSpPr>
        <p:spPr>
          <a:xfrm>
            <a:off x="2189608" y="2257019"/>
            <a:ext cx="353645" cy="353615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9106" name="Google Shape;9106;p79"/>
          <p:cNvGrpSpPr/>
          <p:nvPr/>
        </p:nvGrpSpPr>
        <p:grpSpPr>
          <a:xfrm>
            <a:off x="845106" y="2730099"/>
            <a:ext cx="354586" cy="354586"/>
            <a:chOff x="-32927950" y="3227275"/>
            <a:chExt cx="292225" cy="292225"/>
          </a:xfrm>
        </p:grpSpPr>
        <p:sp>
          <p:nvSpPr>
            <p:cNvPr id="9107" name="Google Shape;9107;p79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08" name="Google Shape;9108;p79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09" name="Google Shape;9109;p79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10" name="Google Shape;9110;p79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11" name="Google Shape;9111;p79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12" name="Google Shape;9112;p79"/>
          <p:cNvGrpSpPr/>
          <p:nvPr/>
        </p:nvGrpSpPr>
        <p:grpSpPr>
          <a:xfrm>
            <a:off x="844621" y="3201213"/>
            <a:ext cx="355557" cy="353645"/>
            <a:chOff x="-32927950" y="3586425"/>
            <a:chExt cx="293025" cy="291450"/>
          </a:xfrm>
        </p:grpSpPr>
        <p:sp>
          <p:nvSpPr>
            <p:cNvPr id="9113" name="Google Shape;9113;p79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14" name="Google Shape;9114;p79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15" name="Google Shape;9115;p79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16" name="Google Shape;9116;p79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17" name="Google Shape;9117;p79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18" name="Google Shape;9118;p79"/>
          <p:cNvGrpSpPr/>
          <p:nvPr/>
        </p:nvGrpSpPr>
        <p:grpSpPr>
          <a:xfrm>
            <a:off x="845106" y="3665198"/>
            <a:ext cx="354586" cy="355557"/>
            <a:chOff x="-32927950" y="3944800"/>
            <a:chExt cx="292225" cy="293025"/>
          </a:xfrm>
        </p:grpSpPr>
        <p:sp>
          <p:nvSpPr>
            <p:cNvPr id="9119" name="Google Shape;9119;p79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20" name="Google Shape;9120;p79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21" name="Google Shape;9121;p79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22" name="Google Shape;9122;p79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23" name="Google Shape;9123;p79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24" name="Google Shape;9124;p79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25" name="Google Shape;9125;p79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26" name="Google Shape;9126;p79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27" name="Google Shape;9127;p79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28" name="Google Shape;9128;p79"/>
          <p:cNvGrpSpPr/>
          <p:nvPr/>
        </p:nvGrpSpPr>
        <p:grpSpPr>
          <a:xfrm>
            <a:off x="3073898" y="2730449"/>
            <a:ext cx="354586" cy="353888"/>
            <a:chOff x="-31094350" y="3194000"/>
            <a:chExt cx="292225" cy="291650"/>
          </a:xfrm>
        </p:grpSpPr>
        <p:sp>
          <p:nvSpPr>
            <p:cNvPr id="9129" name="Google Shape;9129;p79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30" name="Google Shape;9130;p79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31" name="Google Shape;9131;p79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32" name="Google Shape;9132;p79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33" name="Google Shape;9133;p79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34" name="Google Shape;9134;p79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35" name="Google Shape;9135;p79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36" name="Google Shape;9136;p79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37" name="Google Shape;9137;p79"/>
          <p:cNvGrpSpPr/>
          <p:nvPr/>
        </p:nvGrpSpPr>
        <p:grpSpPr>
          <a:xfrm>
            <a:off x="3074368" y="3200941"/>
            <a:ext cx="353645" cy="354191"/>
            <a:chOff x="-31093575" y="3552550"/>
            <a:chExt cx="291450" cy="291900"/>
          </a:xfrm>
        </p:grpSpPr>
        <p:sp>
          <p:nvSpPr>
            <p:cNvPr id="9138" name="Google Shape;9138;p79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39" name="Google Shape;9139;p79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40" name="Google Shape;9140;p79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41" name="Google Shape;9141;p79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42" name="Google Shape;9142;p79"/>
          <p:cNvGrpSpPr/>
          <p:nvPr/>
        </p:nvGrpSpPr>
        <p:grpSpPr>
          <a:xfrm>
            <a:off x="2200736" y="1380546"/>
            <a:ext cx="332593" cy="353645"/>
            <a:chOff x="-34755225" y="3202075"/>
            <a:chExt cx="274100" cy="291450"/>
          </a:xfrm>
        </p:grpSpPr>
        <p:sp>
          <p:nvSpPr>
            <p:cNvPr id="9143" name="Google Shape;9143;p79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44" name="Google Shape;9144;p79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45" name="Google Shape;9145;p79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46" name="Google Shape;9146;p79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47" name="Google Shape;9147;p79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48" name="Google Shape;9148;p79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49" name="Google Shape;9149;p79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50" name="Google Shape;9150;p79"/>
          <p:cNvGrpSpPr/>
          <p:nvPr/>
        </p:nvGrpSpPr>
        <p:grpSpPr>
          <a:xfrm>
            <a:off x="3074368" y="3666169"/>
            <a:ext cx="353645" cy="353615"/>
            <a:chOff x="-31093575" y="3911725"/>
            <a:chExt cx="291450" cy="291425"/>
          </a:xfrm>
        </p:grpSpPr>
        <p:sp>
          <p:nvSpPr>
            <p:cNvPr id="9151" name="Google Shape;9151;p79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52" name="Google Shape;9152;p79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53" name="Google Shape;9153;p79"/>
          <p:cNvGrpSpPr/>
          <p:nvPr/>
        </p:nvGrpSpPr>
        <p:grpSpPr>
          <a:xfrm>
            <a:off x="2183798" y="4123136"/>
            <a:ext cx="356497" cy="354586"/>
            <a:chOff x="-29946000" y="3183175"/>
            <a:chExt cx="293800" cy="292225"/>
          </a:xfrm>
        </p:grpSpPr>
        <p:sp>
          <p:nvSpPr>
            <p:cNvPr id="9154" name="Google Shape;9154;p79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55" name="Google Shape;9155;p79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56" name="Google Shape;9156;p79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57" name="Google Shape;9157;p79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58" name="Google Shape;9158;p79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59" name="Google Shape;9159;p79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60" name="Google Shape;9160;p79"/>
          <p:cNvGrpSpPr/>
          <p:nvPr/>
        </p:nvGrpSpPr>
        <p:grpSpPr>
          <a:xfrm>
            <a:off x="2628330" y="1380289"/>
            <a:ext cx="358408" cy="354161"/>
            <a:chOff x="-34408675" y="3202075"/>
            <a:chExt cx="295375" cy="291875"/>
          </a:xfrm>
        </p:grpSpPr>
        <p:sp>
          <p:nvSpPr>
            <p:cNvPr id="9161" name="Google Shape;9161;p79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62" name="Google Shape;9162;p79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63" name="Google Shape;9163;p79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64" name="Google Shape;9164;p79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65" name="Google Shape;9165;p79"/>
          <p:cNvGrpSpPr/>
          <p:nvPr/>
        </p:nvGrpSpPr>
        <p:grpSpPr>
          <a:xfrm>
            <a:off x="2630241" y="1820283"/>
            <a:ext cx="354586" cy="356254"/>
            <a:chOff x="-34405525" y="3558075"/>
            <a:chExt cx="292225" cy="293600"/>
          </a:xfrm>
        </p:grpSpPr>
        <p:sp>
          <p:nvSpPr>
            <p:cNvPr id="9166" name="Google Shape;9166;p79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67" name="Google Shape;9167;p79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68" name="Google Shape;9168;p79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69" name="Google Shape;9169;p79"/>
          <p:cNvGrpSpPr/>
          <p:nvPr/>
        </p:nvGrpSpPr>
        <p:grpSpPr>
          <a:xfrm>
            <a:off x="2629755" y="2256940"/>
            <a:ext cx="355557" cy="353615"/>
            <a:chOff x="-34406325" y="3919600"/>
            <a:chExt cx="293025" cy="291425"/>
          </a:xfrm>
        </p:grpSpPr>
        <p:sp>
          <p:nvSpPr>
            <p:cNvPr id="9170" name="Google Shape;9170;p79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71" name="Google Shape;9171;p79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72" name="Google Shape;9172;p79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73" name="Google Shape;9173;p79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74" name="Google Shape;9174;p79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75" name="Google Shape;9175;p79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76" name="Google Shape;9176;p79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77" name="Google Shape;9177;p79"/>
          <p:cNvGrpSpPr/>
          <p:nvPr/>
        </p:nvGrpSpPr>
        <p:grpSpPr>
          <a:xfrm>
            <a:off x="1293653" y="2736303"/>
            <a:ext cx="353645" cy="342179"/>
            <a:chOff x="-32568800" y="3232000"/>
            <a:chExt cx="291450" cy="282000"/>
          </a:xfrm>
        </p:grpSpPr>
        <p:sp>
          <p:nvSpPr>
            <p:cNvPr id="9178" name="Google Shape;9178;p79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79" name="Google Shape;9179;p79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80" name="Google Shape;9180;p79"/>
          <p:cNvGrpSpPr/>
          <p:nvPr/>
        </p:nvGrpSpPr>
        <p:grpSpPr>
          <a:xfrm>
            <a:off x="1293183" y="3201213"/>
            <a:ext cx="354586" cy="353645"/>
            <a:chOff x="-32569575" y="3586425"/>
            <a:chExt cx="292225" cy="291450"/>
          </a:xfrm>
        </p:grpSpPr>
        <p:sp>
          <p:nvSpPr>
            <p:cNvPr id="9181" name="Google Shape;9181;p79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82" name="Google Shape;9182;p79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83" name="Google Shape;9183;p79"/>
          <p:cNvGrpSpPr/>
          <p:nvPr/>
        </p:nvGrpSpPr>
        <p:grpSpPr>
          <a:xfrm>
            <a:off x="1284098" y="3665805"/>
            <a:ext cx="372756" cy="354343"/>
            <a:chOff x="-32576675" y="3944600"/>
            <a:chExt cx="307200" cy="292025"/>
          </a:xfrm>
        </p:grpSpPr>
        <p:sp>
          <p:nvSpPr>
            <p:cNvPr id="9184" name="Google Shape;9184;p79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85" name="Google Shape;9185;p79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86" name="Google Shape;9186;p79"/>
          <p:cNvGrpSpPr/>
          <p:nvPr/>
        </p:nvGrpSpPr>
        <p:grpSpPr>
          <a:xfrm>
            <a:off x="3529065" y="2730100"/>
            <a:ext cx="354586" cy="354586"/>
            <a:chOff x="-30735200" y="3192625"/>
            <a:chExt cx="292225" cy="292225"/>
          </a:xfrm>
        </p:grpSpPr>
        <p:sp>
          <p:nvSpPr>
            <p:cNvPr id="9187" name="Google Shape;9187;p79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88" name="Google Shape;9188;p79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89" name="Google Shape;9189;p79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90" name="Google Shape;9190;p79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91" name="Google Shape;9191;p79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92" name="Google Shape;9192;p79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93" name="Google Shape;9193;p79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94" name="Google Shape;9194;p79"/>
          <p:cNvGrpSpPr/>
          <p:nvPr/>
        </p:nvGrpSpPr>
        <p:grpSpPr>
          <a:xfrm>
            <a:off x="3529065" y="3201532"/>
            <a:ext cx="354586" cy="353008"/>
            <a:chOff x="-30735200" y="3552550"/>
            <a:chExt cx="292225" cy="290925"/>
          </a:xfrm>
        </p:grpSpPr>
        <p:sp>
          <p:nvSpPr>
            <p:cNvPr id="9195" name="Google Shape;9195;p79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96" name="Google Shape;9196;p79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197" name="Google Shape;9197;p79"/>
          <p:cNvGrpSpPr/>
          <p:nvPr/>
        </p:nvGrpSpPr>
        <p:grpSpPr>
          <a:xfrm>
            <a:off x="3529065" y="3666154"/>
            <a:ext cx="354586" cy="353645"/>
            <a:chOff x="-30735200" y="3910925"/>
            <a:chExt cx="292225" cy="291450"/>
          </a:xfrm>
        </p:grpSpPr>
        <p:sp>
          <p:nvSpPr>
            <p:cNvPr id="9198" name="Google Shape;9198;p79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99" name="Google Shape;9199;p79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200" name="Google Shape;9200;p79"/>
          <p:cNvSpPr/>
          <p:nvPr/>
        </p:nvSpPr>
        <p:spPr>
          <a:xfrm>
            <a:off x="2632180" y="4123242"/>
            <a:ext cx="354586" cy="353645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9201" name="Google Shape;9201;p79"/>
          <p:cNvGrpSpPr/>
          <p:nvPr/>
        </p:nvGrpSpPr>
        <p:grpSpPr>
          <a:xfrm>
            <a:off x="4882910" y="1379021"/>
            <a:ext cx="358971" cy="359224"/>
            <a:chOff x="-57956275" y="3197925"/>
            <a:chExt cx="319000" cy="319225"/>
          </a:xfrm>
        </p:grpSpPr>
        <p:sp>
          <p:nvSpPr>
            <p:cNvPr id="9202" name="Google Shape;9202;p79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03" name="Google Shape;9203;p79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04" name="Google Shape;9204;p79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05" name="Google Shape;9205;p79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06" name="Google Shape;9206;p79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07" name="Google Shape;9207;p79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08" name="Google Shape;9208;p79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09" name="Google Shape;9209;p79"/>
          <p:cNvGrpSpPr/>
          <p:nvPr/>
        </p:nvGrpSpPr>
        <p:grpSpPr>
          <a:xfrm>
            <a:off x="4905064" y="1835446"/>
            <a:ext cx="314662" cy="358971"/>
            <a:chOff x="-57940525" y="3590375"/>
            <a:chExt cx="279625" cy="319000"/>
          </a:xfrm>
        </p:grpSpPr>
        <p:sp>
          <p:nvSpPr>
            <p:cNvPr id="9210" name="Google Shape;9210;p79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11" name="Google Shape;9211;p79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12" name="Google Shape;9212;p79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13" name="Google Shape;9213;p79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14" name="Google Shape;9214;p79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15" name="Google Shape;9215;p79"/>
          <p:cNvGrpSpPr/>
          <p:nvPr/>
        </p:nvGrpSpPr>
        <p:grpSpPr>
          <a:xfrm>
            <a:off x="4875945" y="2276817"/>
            <a:ext cx="358099" cy="358999"/>
            <a:chOff x="-57959425" y="3982600"/>
            <a:chExt cx="318225" cy="319025"/>
          </a:xfrm>
        </p:grpSpPr>
        <p:sp>
          <p:nvSpPr>
            <p:cNvPr id="9216" name="Google Shape;9216;p79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17" name="Google Shape;9217;p79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18" name="Google Shape;9218;p79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19" name="Google Shape;9219;p79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20" name="Google Shape;9220;p79"/>
          <p:cNvGrpSpPr/>
          <p:nvPr/>
        </p:nvGrpSpPr>
        <p:grpSpPr>
          <a:xfrm>
            <a:off x="7076112" y="1380146"/>
            <a:ext cx="357226" cy="357226"/>
            <a:chOff x="-55987225" y="3198925"/>
            <a:chExt cx="317450" cy="317450"/>
          </a:xfrm>
        </p:grpSpPr>
        <p:sp>
          <p:nvSpPr>
            <p:cNvPr id="9221" name="Google Shape;9221;p79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22" name="Google Shape;9222;p79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23" name="Google Shape;9223;p79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24" name="Google Shape;9224;p79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25" name="Google Shape;9225;p79"/>
          <p:cNvGrpSpPr/>
          <p:nvPr/>
        </p:nvGrpSpPr>
        <p:grpSpPr>
          <a:xfrm>
            <a:off x="7076112" y="1836178"/>
            <a:ext cx="357226" cy="357367"/>
            <a:chOff x="-55987225" y="3591025"/>
            <a:chExt cx="317450" cy="317575"/>
          </a:xfrm>
        </p:grpSpPr>
        <p:sp>
          <p:nvSpPr>
            <p:cNvPr id="9226" name="Google Shape;9226;p79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27" name="Google Shape;9227;p79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28" name="Google Shape;9228;p79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29" name="Google Shape;9229;p79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30" name="Google Shape;9230;p79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31" name="Google Shape;9231;p79"/>
          <p:cNvGrpSpPr/>
          <p:nvPr/>
        </p:nvGrpSpPr>
        <p:grpSpPr>
          <a:xfrm>
            <a:off x="7090027" y="2276817"/>
            <a:ext cx="358999" cy="358999"/>
            <a:chOff x="-55988800" y="3982600"/>
            <a:chExt cx="319025" cy="319025"/>
          </a:xfrm>
        </p:grpSpPr>
        <p:sp>
          <p:nvSpPr>
            <p:cNvPr id="9232" name="Google Shape;9232;p79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33" name="Google Shape;9233;p79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34" name="Google Shape;9234;p79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35" name="Google Shape;9235;p79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36" name="Google Shape;9236;p79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37" name="Google Shape;9237;p79"/>
          <p:cNvGrpSpPr/>
          <p:nvPr/>
        </p:nvGrpSpPr>
        <p:grpSpPr>
          <a:xfrm>
            <a:off x="5748546" y="2734774"/>
            <a:ext cx="356326" cy="358971"/>
            <a:chOff x="-54026025" y="3192625"/>
            <a:chExt cx="316650" cy="319000"/>
          </a:xfrm>
        </p:grpSpPr>
        <p:sp>
          <p:nvSpPr>
            <p:cNvPr id="9238" name="Google Shape;9238;p79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39" name="Google Shape;9239;p79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40" name="Google Shape;9240;p79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41" name="Google Shape;9241;p79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42" name="Google Shape;9242;p79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43" name="Google Shape;9243;p79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44" name="Google Shape;9244;p79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45" name="Google Shape;9245;p79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46" name="Google Shape;9246;p79"/>
          <p:cNvGrpSpPr/>
          <p:nvPr/>
        </p:nvGrpSpPr>
        <p:grpSpPr>
          <a:xfrm>
            <a:off x="5768492" y="3205748"/>
            <a:ext cx="316434" cy="358099"/>
            <a:chOff x="-54007925" y="3584850"/>
            <a:chExt cx="281200" cy="318225"/>
          </a:xfrm>
        </p:grpSpPr>
        <p:sp>
          <p:nvSpPr>
            <p:cNvPr id="9247" name="Google Shape;9247;p79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48" name="Google Shape;9248;p79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49" name="Google Shape;9249;p79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50" name="Google Shape;9250;p79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51" name="Google Shape;9251;p79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52" name="Google Shape;9252;p79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53" name="Google Shape;9253;p79"/>
          <p:cNvGrpSpPr/>
          <p:nvPr/>
        </p:nvGrpSpPr>
        <p:grpSpPr>
          <a:xfrm>
            <a:off x="5768492" y="3667633"/>
            <a:ext cx="316434" cy="358914"/>
            <a:chOff x="-54007925" y="3975575"/>
            <a:chExt cx="281200" cy="318950"/>
          </a:xfrm>
        </p:grpSpPr>
        <p:sp>
          <p:nvSpPr>
            <p:cNvPr id="9254" name="Google Shape;9254;p79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55" name="Google Shape;9255;p79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56" name="Google Shape;9256;p79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57" name="Google Shape;9257;p79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58" name="Google Shape;9258;p79"/>
          <p:cNvGrpSpPr/>
          <p:nvPr/>
        </p:nvGrpSpPr>
        <p:grpSpPr>
          <a:xfrm>
            <a:off x="8003359" y="2752104"/>
            <a:ext cx="274770" cy="358492"/>
            <a:chOff x="-52005775" y="3208025"/>
            <a:chExt cx="244175" cy="318575"/>
          </a:xfrm>
        </p:grpSpPr>
        <p:sp>
          <p:nvSpPr>
            <p:cNvPr id="9259" name="Google Shape;9259;p79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0" name="Google Shape;9260;p79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1" name="Google Shape;9261;p79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2" name="Google Shape;9262;p79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3" name="Google Shape;9263;p79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4" name="Google Shape;9264;p79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5" name="Google Shape;9265;p79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6" name="Google Shape;9266;p79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7" name="Google Shape;9267;p79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8" name="Google Shape;9268;p79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9" name="Google Shape;9269;p79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70" name="Google Shape;9270;p79"/>
          <p:cNvGrpSpPr/>
          <p:nvPr/>
        </p:nvGrpSpPr>
        <p:grpSpPr>
          <a:xfrm>
            <a:off x="5309825" y="1380146"/>
            <a:ext cx="358099" cy="358099"/>
            <a:chOff x="-57568775" y="3198925"/>
            <a:chExt cx="318225" cy="318225"/>
          </a:xfrm>
        </p:grpSpPr>
        <p:sp>
          <p:nvSpPr>
            <p:cNvPr id="9271" name="Google Shape;9271;p79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72" name="Google Shape;9272;p79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73" name="Google Shape;9273;p79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74" name="Google Shape;9274;p79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75" name="Google Shape;9275;p79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76" name="Google Shape;9276;p79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77" name="Google Shape;9277;p79"/>
          <p:cNvGrpSpPr/>
          <p:nvPr/>
        </p:nvGrpSpPr>
        <p:grpSpPr>
          <a:xfrm>
            <a:off x="5331543" y="1835446"/>
            <a:ext cx="314662" cy="358099"/>
            <a:chOff x="-57549075" y="3590375"/>
            <a:chExt cx="279625" cy="318225"/>
          </a:xfrm>
        </p:grpSpPr>
        <p:sp>
          <p:nvSpPr>
            <p:cNvPr id="9278" name="Google Shape;9278;p79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79" name="Google Shape;9279;p79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80" name="Google Shape;9280;p79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81" name="Google Shape;9281;p79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82" name="Google Shape;9282;p79"/>
          <p:cNvGrpSpPr/>
          <p:nvPr/>
        </p:nvGrpSpPr>
        <p:grpSpPr>
          <a:xfrm>
            <a:off x="5323740" y="2276817"/>
            <a:ext cx="359871" cy="359871"/>
            <a:chOff x="-57570350" y="3982600"/>
            <a:chExt cx="319800" cy="319800"/>
          </a:xfrm>
        </p:grpSpPr>
        <p:sp>
          <p:nvSpPr>
            <p:cNvPr id="9283" name="Google Shape;9283;p79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84" name="Google Shape;9284;p79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85" name="Google Shape;9285;p79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86" name="Google Shape;9286;p79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87" name="Google Shape;9287;p79"/>
          <p:cNvGrpSpPr/>
          <p:nvPr/>
        </p:nvGrpSpPr>
        <p:grpSpPr>
          <a:xfrm>
            <a:off x="7538779" y="1379246"/>
            <a:ext cx="314662" cy="358999"/>
            <a:chOff x="-55576850" y="3198125"/>
            <a:chExt cx="279625" cy="319025"/>
          </a:xfrm>
        </p:grpSpPr>
        <p:sp>
          <p:nvSpPr>
            <p:cNvPr id="9288" name="Google Shape;9288;p79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89" name="Google Shape;9289;p79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90" name="Google Shape;9290;p79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91" name="Google Shape;9291;p79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92" name="Google Shape;9292;p79"/>
          <p:cNvGrpSpPr/>
          <p:nvPr/>
        </p:nvGrpSpPr>
        <p:grpSpPr>
          <a:xfrm>
            <a:off x="7516174" y="1835221"/>
            <a:ext cx="359871" cy="358324"/>
            <a:chOff x="-55596550" y="3590175"/>
            <a:chExt cx="319800" cy="318425"/>
          </a:xfrm>
        </p:grpSpPr>
        <p:sp>
          <p:nvSpPr>
            <p:cNvPr id="9293" name="Google Shape;9293;p79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94" name="Google Shape;9294;p79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95" name="Google Shape;9295;p79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96" name="Google Shape;9296;p79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297" name="Google Shape;9297;p79"/>
          <p:cNvGrpSpPr/>
          <p:nvPr/>
        </p:nvGrpSpPr>
        <p:grpSpPr>
          <a:xfrm>
            <a:off x="7531412" y="2276564"/>
            <a:ext cx="358999" cy="359252"/>
            <a:chOff x="-55595775" y="3982375"/>
            <a:chExt cx="319025" cy="319250"/>
          </a:xfrm>
        </p:grpSpPr>
        <p:sp>
          <p:nvSpPr>
            <p:cNvPr id="9298" name="Google Shape;9298;p79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99" name="Google Shape;9299;p79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00" name="Google Shape;9300;p79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01" name="Google Shape;9301;p79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02" name="Google Shape;9302;p79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03" name="Google Shape;9303;p79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04" name="Google Shape;9304;p79"/>
          <p:cNvGrpSpPr/>
          <p:nvPr/>
        </p:nvGrpSpPr>
        <p:grpSpPr>
          <a:xfrm>
            <a:off x="6188595" y="2734774"/>
            <a:ext cx="358999" cy="358099"/>
            <a:chOff x="-53635375" y="3192625"/>
            <a:chExt cx="319025" cy="318225"/>
          </a:xfrm>
        </p:grpSpPr>
        <p:sp>
          <p:nvSpPr>
            <p:cNvPr id="9305" name="Google Shape;9305;p79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06" name="Google Shape;9306;p79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07" name="Google Shape;9307;p79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08" name="Google Shape;9308;p79"/>
          <p:cNvGrpSpPr/>
          <p:nvPr/>
        </p:nvGrpSpPr>
        <p:grpSpPr>
          <a:xfrm>
            <a:off x="6210763" y="3205748"/>
            <a:ext cx="314662" cy="358999"/>
            <a:chOff x="-53615675" y="3584850"/>
            <a:chExt cx="279625" cy="319025"/>
          </a:xfrm>
        </p:grpSpPr>
        <p:sp>
          <p:nvSpPr>
            <p:cNvPr id="9309" name="Google Shape;9309;p79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10" name="Google Shape;9310;p79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11" name="Google Shape;9311;p79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12" name="Google Shape;9312;p79"/>
          <p:cNvGrpSpPr/>
          <p:nvPr/>
        </p:nvGrpSpPr>
        <p:grpSpPr>
          <a:xfrm>
            <a:off x="6188609" y="3668674"/>
            <a:ext cx="358971" cy="357874"/>
            <a:chOff x="-53634575" y="3976500"/>
            <a:chExt cx="319000" cy="318025"/>
          </a:xfrm>
        </p:grpSpPr>
        <p:sp>
          <p:nvSpPr>
            <p:cNvPr id="9313" name="Google Shape;9313;p79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14" name="Google Shape;9314;p79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15" name="Google Shape;9315;p79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16" name="Google Shape;9316;p79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17" name="Google Shape;9317;p79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18" name="Google Shape;9318;p79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19" name="Google Shape;9319;p79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20" name="Google Shape;9320;p79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21" name="Google Shape;9321;p79"/>
          <p:cNvGrpSpPr/>
          <p:nvPr/>
        </p:nvGrpSpPr>
        <p:grpSpPr>
          <a:xfrm>
            <a:off x="7983413" y="3211628"/>
            <a:ext cx="314662" cy="358436"/>
            <a:chOff x="-52023900" y="3590075"/>
            <a:chExt cx="279625" cy="318525"/>
          </a:xfrm>
        </p:grpSpPr>
        <p:sp>
          <p:nvSpPr>
            <p:cNvPr id="9322" name="Google Shape;9322;p79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23" name="Google Shape;9323;p79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24" name="Google Shape;9324;p79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25" name="Google Shape;9325;p79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26" name="Google Shape;9326;p79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27" name="Google Shape;9327;p79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28" name="Google Shape;9328;p79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29" name="Google Shape;9329;p79"/>
          <p:cNvGrpSpPr/>
          <p:nvPr/>
        </p:nvGrpSpPr>
        <p:grpSpPr>
          <a:xfrm>
            <a:off x="5746654" y="1380146"/>
            <a:ext cx="358971" cy="358971"/>
            <a:chOff x="-57173375" y="3198925"/>
            <a:chExt cx="319000" cy="319000"/>
          </a:xfrm>
        </p:grpSpPr>
        <p:sp>
          <p:nvSpPr>
            <p:cNvPr id="9330" name="Google Shape;9330;p79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31" name="Google Shape;9331;p79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32" name="Google Shape;9332;p79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33" name="Google Shape;9333;p79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34" name="Google Shape;9334;p79"/>
          <p:cNvGrpSpPr/>
          <p:nvPr/>
        </p:nvGrpSpPr>
        <p:grpSpPr>
          <a:xfrm>
            <a:off x="5747541" y="1857587"/>
            <a:ext cx="357198" cy="314690"/>
            <a:chOff x="-57176525" y="3610050"/>
            <a:chExt cx="317425" cy="279650"/>
          </a:xfrm>
        </p:grpSpPr>
        <p:sp>
          <p:nvSpPr>
            <p:cNvPr id="9335" name="Google Shape;9335;p79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36" name="Google Shape;9336;p79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37" name="Google Shape;9337;p79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38" name="Google Shape;9338;p79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39" name="Google Shape;9339;p79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40" name="Google Shape;9340;p79"/>
          <p:cNvGrpSpPr/>
          <p:nvPr/>
        </p:nvGrpSpPr>
        <p:grpSpPr>
          <a:xfrm>
            <a:off x="7957995" y="1380146"/>
            <a:ext cx="358099" cy="356326"/>
            <a:chOff x="-55202750" y="3198925"/>
            <a:chExt cx="318225" cy="316650"/>
          </a:xfrm>
        </p:grpSpPr>
        <p:sp>
          <p:nvSpPr>
            <p:cNvPr id="9341" name="Google Shape;9341;p79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42" name="Google Shape;9342;p79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43" name="Google Shape;9343;p79"/>
          <p:cNvGrpSpPr/>
          <p:nvPr/>
        </p:nvGrpSpPr>
        <p:grpSpPr>
          <a:xfrm>
            <a:off x="7968629" y="1835446"/>
            <a:ext cx="336830" cy="358099"/>
            <a:chOff x="-55194875" y="3590375"/>
            <a:chExt cx="299325" cy="318225"/>
          </a:xfrm>
        </p:grpSpPr>
        <p:sp>
          <p:nvSpPr>
            <p:cNvPr id="9344" name="Google Shape;9344;p79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45" name="Google Shape;9345;p79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46" name="Google Shape;9346;p79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47" name="Google Shape;9347;p79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48" name="Google Shape;9348;p79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49" name="Google Shape;9349;p79"/>
          <p:cNvGrpSpPr/>
          <p:nvPr/>
        </p:nvGrpSpPr>
        <p:grpSpPr>
          <a:xfrm>
            <a:off x="7973247" y="2277717"/>
            <a:ext cx="357198" cy="357198"/>
            <a:chOff x="-55203525" y="3983400"/>
            <a:chExt cx="317425" cy="317425"/>
          </a:xfrm>
        </p:grpSpPr>
        <p:sp>
          <p:nvSpPr>
            <p:cNvPr id="9350" name="Google Shape;9350;p79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51" name="Google Shape;9351;p79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52" name="Google Shape;9352;p79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53" name="Google Shape;9353;p79"/>
          <p:cNvGrpSpPr/>
          <p:nvPr/>
        </p:nvGrpSpPr>
        <p:grpSpPr>
          <a:xfrm>
            <a:off x="6639727" y="2734774"/>
            <a:ext cx="335930" cy="358971"/>
            <a:chOff x="-53232900" y="3192625"/>
            <a:chExt cx="298525" cy="319000"/>
          </a:xfrm>
        </p:grpSpPr>
        <p:sp>
          <p:nvSpPr>
            <p:cNvPr id="9354" name="Google Shape;9354;p79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55" name="Google Shape;9355;p79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56" name="Google Shape;9356;p79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57" name="Google Shape;9357;p79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58" name="Google Shape;9358;p79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59" name="Google Shape;9359;p79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60" name="Google Shape;9360;p79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61" name="Google Shape;9361;p79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62" name="Google Shape;9362;p79"/>
          <p:cNvGrpSpPr/>
          <p:nvPr/>
        </p:nvGrpSpPr>
        <p:grpSpPr>
          <a:xfrm>
            <a:off x="6629093" y="3205748"/>
            <a:ext cx="357198" cy="356326"/>
            <a:chOff x="-53242350" y="3584850"/>
            <a:chExt cx="317425" cy="316650"/>
          </a:xfrm>
        </p:grpSpPr>
        <p:sp>
          <p:nvSpPr>
            <p:cNvPr id="9363" name="Google Shape;9363;p79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64" name="Google Shape;9364;p79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65" name="Google Shape;9365;p79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66" name="Google Shape;9366;p79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67" name="Google Shape;9367;p79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68" name="Google Shape;9368;p79"/>
          <p:cNvGrpSpPr/>
          <p:nvPr/>
        </p:nvGrpSpPr>
        <p:grpSpPr>
          <a:xfrm>
            <a:off x="6650362" y="3668449"/>
            <a:ext cx="314662" cy="358999"/>
            <a:chOff x="-53224225" y="3976300"/>
            <a:chExt cx="279625" cy="319025"/>
          </a:xfrm>
        </p:grpSpPr>
        <p:sp>
          <p:nvSpPr>
            <p:cNvPr id="9369" name="Google Shape;9369;p79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70" name="Google Shape;9370;p79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71" name="Google Shape;9371;p79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72" name="Google Shape;9372;p79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73" name="Google Shape;9373;p79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74" name="Google Shape;9374;p79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75" name="Google Shape;9375;p79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76" name="Google Shape;9376;p79"/>
          <p:cNvGrpSpPr/>
          <p:nvPr/>
        </p:nvGrpSpPr>
        <p:grpSpPr>
          <a:xfrm>
            <a:off x="7961258" y="3676129"/>
            <a:ext cx="358971" cy="358408"/>
            <a:chOff x="-52043575" y="3983125"/>
            <a:chExt cx="319000" cy="318500"/>
          </a:xfrm>
        </p:grpSpPr>
        <p:sp>
          <p:nvSpPr>
            <p:cNvPr id="9377" name="Google Shape;9377;p79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78" name="Google Shape;9378;p79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79" name="Google Shape;9379;p79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80" name="Google Shape;9380;p79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81" name="Google Shape;9381;p79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82" name="Google Shape;9382;p79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83" name="Google Shape;9383;p79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84" name="Google Shape;9384;p79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85" name="Google Shape;9385;p79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86" name="Google Shape;9386;p79"/>
          <p:cNvGrpSpPr/>
          <p:nvPr/>
        </p:nvGrpSpPr>
        <p:grpSpPr>
          <a:xfrm>
            <a:off x="6215199" y="1380146"/>
            <a:ext cx="314662" cy="358971"/>
            <a:chOff x="-56766175" y="3198925"/>
            <a:chExt cx="279625" cy="319000"/>
          </a:xfrm>
        </p:grpSpPr>
        <p:sp>
          <p:nvSpPr>
            <p:cNvPr id="9387" name="Google Shape;9387;p79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88" name="Google Shape;9388;p79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89" name="Google Shape;9389;p79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90" name="Google Shape;9390;p79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91" name="Google Shape;9391;p79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92" name="Google Shape;9392;p79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93" name="Google Shape;9393;p79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94" name="Google Shape;9394;p79"/>
          <p:cNvGrpSpPr/>
          <p:nvPr/>
        </p:nvGrpSpPr>
        <p:grpSpPr>
          <a:xfrm>
            <a:off x="6214313" y="1835446"/>
            <a:ext cx="316434" cy="358099"/>
            <a:chOff x="-56766175" y="3590375"/>
            <a:chExt cx="281200" cy="318225"/>
          </a:xfrm>
        </p:grpSpPr>
        <p:sp>
          <p:nvSpPr>
            <p:cNvPr id="9395" name="Google Shape;9395;p79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96" name="Google Shape;9396;p79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97" name="Google Shape;9397;p79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98" name="Google Shape;9398;p79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399" name="Google Shape;9399;p79"/>
          <p:cNvGrpSpPr/>
          <p:nvPr/>
        </p:nvGrpSpPr>
        <p:grpSpPr>
          <a:xfrm>
            <a:off x="6251269" y="2276817"/>
            <a:ext cx="272126" cy="358099"/>
            <a:chOff x="-56747275" y="3982600"/>
            <a:chExt cx="241825" cy="318225"/>
          </a:xfrm>
        </p:grpSpPr>
        <p:sp>
          <p:nvSpPr>
            <p:cNvPr id="9400" name="Google Shape;9400;p79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01" name="Google Shape;9401;p79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02" name="Google Shape;9402;p79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03" name="Google Shape;9403;p79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04" name="Google Shape;9404;p79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05" name="Google Shape;9405;p79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06" name="Google Shape;9406;p79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407" name="Google Shape;9407;p79"/>
          <p:cNvGrpSpPr/>
          <p:nvPr/>
        </p:nvGrpSpPr>
        <p:grpSpPr>
          <a:xfrm>
            <a:off x="4859020" y="3219055"/>
            <a:ext cx="358999" cy="342991"/>
            <a:chOff x="-54812875" y="3596675"/>
            <a:chExt cx="319025" cy="304800"/>
          </a:xfrm>
        </p:grpSpPr>
        <p:sp>
          <p:nvSpPr>
            <p:cNvPr id="9408" name="Google Shape;9408;p79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09" name="Google Shape;9409;p79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10" name="Google Shape;9410;p79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11" name="Google Shape;9411;p79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12" name="Google Shape;9412;p79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13" name="Google Shape;9413;p79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14" name="Google Shape;9414;p79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415" name="Google Shape;9415;p79"/>
          <p:cNvSpPr/>
          <p:nvPr/>
        </p:nvSpPr>
        <p:spPr>
          <a:xfrm>
            <a:off x="5033910" y="3593325"/>
            <a:ext cx="8018" cy="900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16" name="Google Shape;9416;p79"/>
          <p:cNvSpPr/>
          <p:nvPr/>
        </p:nvSpPr>
        <p:spPr>
          <a:xfrm>
            <a:off x="5034361" y="3594198"/>
            <a:ext cx="7118" cy="928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9417" name="Google Shape;9417;p79"/>
          <p:cNvGrpSpPr/>
          <p:nvPr/>
        </p:nvGrpSpPr>
        <p:grpSpPr>
          <a:xfrm>
            <a:off x="4881188" y="3675538"/>
            <a:ext cx="314662" cy="358099"/>
            <a:chOff x="-54793175" y="3982600"/>
            <a:chExt cx="279625" cy="318225"/>
          </a:xfrm>
        </p:grpSpPr>
        <p:sp>
          <p:nvSpPr>
            <p:cNvPr id="9418" name="Google Shape;9418;p79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19" name="Google Shape;9419;p79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20" name="Google Shape;9420;p79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21" name="Google Shape;9421;p79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22" name="Google Shape;9422;p79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23" name="Google Shape;9423;p79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24" name="Google Shape;9424;p79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425" name="Google Shape;9425;p79"/>
          <p:cNvGrpSpPr/>
          <p:nvPr/>
        </p:nvGrpSpPr>
        <p:grpSpPr>
          <a:xfrm>
            <a:off x="7092647" y="2734774"/>
            <a:ext cx="314662" cy="358099"/>
            <a:chOff x="-52832000" y="3192625"/>
            <a:chExt cx="279625" cy="318225"/>
          </a:xfrm>
        </p:grpSpPr>
        <p:sp>
          <p:nvSpPr>
            <p:cNvPr id="9426" name="Google Shape;9426;p79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27" name="Google Shape;9427;p79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28" name="Google Shape;9428;p79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29" name="Google Shape;9429;p79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30" name="Google Shape;9430;p79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31" name="Google Shape;9431;p79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32" name="Google Shape;9432;p79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33" name="Google Shape;9433;p79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434" name="Google Shape;9434;p79"/>
          <p:cNvGrpSpPr/>
          <p:nvPr/>
        </p:nvGrpSpPr>
        <p:grpSpPr>
          <a:xfrm>
            <a:off x="5779179" y="2276142"/>
            <a:ext cx="323524" cy="358774"/>
            <a:chOff x="-57162350" y="3982000"/>
            <a:chExt cx="287500" cy="318825"/>
          </a:xfrm>
        </p:grpSpPr>
        <p:sp>
          <p:nvSpPr>
            <p:cNvPr id="9435" name="Google Shape;9435;p79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36" name="Google Shape;9436;p79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37" name="Google Shape;9437;p79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38" name="Google Shape;9438;p79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39" name="Google Shape;9439;p79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40" name="Google Shape;9440;p79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41" name="Google Shape;9441;p79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42" name="Google Shape;9442;p79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443" name="Google Shape;9443;p79"/>
          <p:cNvGrpSpPr/>
          <p:nvPr/>
        </p:nvGrpSpPr>
        <p:grpSpPr>
          <a:xfrm>
            <a:off x="7070492" y="3206648"/>
            <a:ext cx="358971" cy="357198"/>
            <a:chOff x="-52851675" y="3585650"/>
            <a:chExt cx="319000" cy="317425"/>
          </a:xfrm>
        </p:grpSpPr>
        <p:sp>
          <p:nvSpPr>
            <p:cNvPr id="9444" name="Google Shape;9444;p79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45" name="Google Shape;9445;p79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46" name="Google Shape;9446;p79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47" name="Google Shape;9447;p79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48" name="Google Shape;9448;p79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49" name="Google Shape;9449;p79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450" name="Google Shape;9450;p79"/>
          <p:cNvGrpSpPr/>
          <p:nvPr/>
        </p:nvGrpSpPr>
        <p:grpSpPr>
          <a:xfrm>
            <a:off x="7092647" y="3668449"/>
            <a:ext cx="314662" cy="358999"/>
            <a:chOff x="-52832000" y="3976300"/>
            <a:chExt cx="279625" cy="319025"/>
          </a:xfrm>
        </p:grpSpPr>
        <p:sp>
          <p:nvSpPr>
            <p:cNvPr id="9451" name="Google Shape;9451;p79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52" name="Google Shape;9452;p79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53" name="Google Shape;9453;p79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54" name="Google Shape;9454;p79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55" name="Google Shape;9455;p79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456" name="Google Shape;9456;p79"/>
          <p:cNvGrpSpPr/>
          <p:nvPr/>
        </p:nvGrpSpPr>
        <p:grpSpPr>
          <a:xfrm>
            <a:off x="6209853" y="4123097"/>
            <a:ext cx="316434" cy="358099"/>
            <a:chOff x="-51633225" y="3198925"/>
            <a:chExt cx="281200" cy="318225"/>
          </a:xfrm>
        </p:grpSpPr>
        <p:sp>
          <p:nvSpPr>
            <p:cNvPr id="9457" name="Google Shape;9457;p79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58" name="Google Shape;9458;p79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59" name="Google Shape;9459;p79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60" name="Google Shape;9460;p79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61" name="Google Shape;9461;p79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62" name="Google Shape;9462;p79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63" name="Google Shape;9463;p79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464" name="Google Shape;9464;p79"/>
          <p:cNvGrpSpPr/>
          <p:nvPr/>
        </p:nvGrpSpPr>
        <p:grpSpPr>
          <a:xfrm>
            <a:off x="6628676" y="1381018"/>
            <a:ext cx="365188" cy="357226"/>
            <a:chOff x="-56396775" y="3199700"/>
            <a:chExt cx="324525" cy="317450"/>
          </a:xfrm>
        </p:grpSpPr>
        <p:sp>
          <p:nvSpPr>
            <p:cNvPr id="9465" name="Google Shape;9465;p79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66" name="Google Shape;9466;p79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67" name="Google Shape;9467;p79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68" name="Google Shape;9468;p79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69" name="Google Shape;9469;p79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70" name="Google Shape;9470;p79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471" name="Google Shape;9471;p79"/>
          <p:cNvGrpSpPr/>
          <p:nvPr/>
        </p:nvGrpSpPr>
        <p:grpSpPr>
          <a:xfrm>
            <a:off x="6631771" y="1846953"/>
            <a:ext cx="358999" cy="335958"/>
            <a:chOff x="-56394425" y="3600600"/>
            <a:chExt cx="319025" cy="298550"/>
          </a:xfrm>
        </p:grpSpPr>
        <p:sp>
          <p:nvSpPr>
            <p:cNvPr id="9472" name="Google Shape;9472;p79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73" name="Google Shape;9473;p79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74" name="Google Shape;9474;p79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475" name="Google Shape;9475;p79"/>
          <p:cNvGrpSpPr/>
          <p:nvPr/>
        </p:nvGrpSpPr>
        <p:grpSpPr>
          <a:xfrm>
            <a:off x="6662538" y="2277717"/>
            <a:ext cx="327068" cy="357198"/>
            <a:chOff x="-56379450" y="3983400"/>
            <a:chExt cx="290650" cy="317425"/>
          </a:xfrm>
        </p:grpSpPr>
        <p:sp>
          <p:nvSpPr>
            <p:cNvPr id="9476" name="Google Shape;9476;p79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77" name="Google Shape;9477;p79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78" name="Google Shape;9478;p79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79" name="Google Shape;9479;p79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80" name="Google Shape;9480;p79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81" name="Google Shape;9481;p79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82" name="Google Shape;9482;p79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83" name="Google Shape;9483;p79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484" name="Google Shape;9484;p79"/>
          <p:cNvGrpSpPr/>
          <p:nvPr/>
        </p:nvGrpSpPr>
        <p:grpSpPr>
          <a:xfrm>
            <a:off x="5326242" y="2741864"/>
            <a:ext cx="316434" cy="358971"/>
            <a:chOff x="-54401725" y="3198925"/>
            <a:chExt cx="281200" cy="319000"/>
          </a:xfrm>
        </p:grpSpPr>
        <p:sp>
          <p:nvSpPr>
            <p:cNvPr id="9485" name="Google Shape;9485;p79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86" name="Google Shape;9486;p79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87" name="Google Shape;9487;p79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88" name="Google Shape;9488;p79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89" name="Google Shape;9489;p79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90" name="Google Shape;9490;p79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91" name="Google Shape;9491;p79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92" name="Google Shape;9492;p79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93" name="Google Shape;9493;p79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94" name="Google Shape;9494;p79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95" name="Google Shape;9495;p79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496" name="Google Shape;9496;p79"/>
          <p:cNvGrpSpPr/>
          <p:nvPr/>
        </p:nvGrpSpPr>
        <p:grpSpPr>
          <a:xfrm>
            <a:off x="5327128" y="3211965"/>
            <a:ext cx="314662" cy="358099"/>
            <a:chOff x="-54401725" y="3590375"/>
            <a:chExt cx="279625" cy="318225"/>
          </a:xfrm>
        </p:grpSpPr>
        <p:sp>
          <p:nvSpPr>
            <p:cNvPr id="9497" name="Google Shape;9497;p79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98" name="Google Shape;9498;p79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99" name="Google Shape;9499;p79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00" name="Google Shape;9500;p79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01" name="Google Shape;9501;p79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02" name="Google Shape;9502;p79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03" name="Google Shape;9503;p79"/>
          <p:cNvGrpSpPr/>
          <p:nvPr/>
        </p:nvGrpSpPr>
        <p:grpSpPr>
          <a:xfrm>
            <a:off x="5324920" y="3675538"/>
            <a:ext cx="319079" cy="358099"/>
            <a:chOff x="-54403300" y="3982600"/>
            <a:chExt cx="283550" cy="318225"/>
          </a:xfrm>
        </p:grpSpPr>
        <p:sp>
          <p:nvSpPr>
            <p:cNvPr id="9504" name="Google Shape;9504;p79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05" name="Google Shape;9505;p79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06" name="Google Shape;9506;p79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07" name="Google Shape;9507;p79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08" name="Google Shape;9508;p79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09" name="Google Shape;9509;p79"/>
          <p:cNvGrpSpPr/>
          <p:nvPr/>
        </p:nvGrpSpPr>
        <p:grpSpPr>
          <a:xfrm>
            <a:off x="7512313" y="2736772"/>
            <a:ext cx="356298" cy="356973"/>
            <a:chOff x="-52458650" y="3194400"/>
            <a:chExt cx="316625" cy="317225"/>
          </a:xfrm>
        </p:grpSpPr>
        <p:sp>
          <p:nvSpPr>
            <p:cNvPr id="9510" name="Google Shape;9510;p79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11" name="Google Shape;9511;p79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12" name="Google Shape;9512;p79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13" name="Google Shape;9513;p79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14" name="Google Shape;9514;p79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15" name="Google Shape;9515;p79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16" name="Google Shape;9516;p79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17" name="Google Shape;9517;p79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18" name="Google Shape;9518;p79"/>
          <p:cNvGrpSpPr/>
          <p:nvPr/>
        </p:nvGrpSpPr>
        <p:grpSpPr>
          <a:xfrm>
            <a:off x="4881188" y="2741864"/>
            <a:ext cx="314662" cy="358971"/>
            <a:chOff x="-54793175" y="3198925"/>
            <a:chExt cx="279625" cy="319000"/>
          </a:xfrm>
        </p:grpSpPr>
        <p:sp>
          <p:nvSpPr>
            <p:cNvPr id="9519" name="Google Shape;9519;p79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20" name="Google Shape;9520;p79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21" name="Google Shape;9521;p79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22" name="Google Shape;9522;p79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23" name="Google Shape;9523;p79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24" name="Google Shape;9524;p79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25" name="Google Shape;9525;p79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26" name="Google Shape;9526;p79"/>
          <p:cNvGrpSpPr/>
          <p:nvPr/>
        </p:nvGrpSpPr>
        <p:grpSpPr>
          <a:xfrm>
            <a:off x="7521611" y="3205748"/>
            <a:ext cx="337703" cy="357845"/>
            <a:chOff x="-52450000" y="3584850"/>
            <a:chExt cx="300100" cy="318000"/>
          </a:xfrm>
        </p:grpSpPr>
        <p:sp>
          <p:nvSpPr>
            <p:cNvPr id="9527" name="Google Shape;9527;p79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28" name="Google Shape;9528;p79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29" name="Google Shape;9529;p79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30" name="Google Shape;9530;p79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31" name="Google Shape;9531;p79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32" name="Google Shape;9532;p79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33" name="Google Shape;9533;p79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34" name="Google Shape;9534;p79"/>
          <p:cNvGrpSpPr/>
          <p:nvPr/>
        </p:nvGrpSpPr>
        <p:grpSpPr>
          <a:xfrm>
            <a:off x="7533131" y="3670221"/>
            <a:ext cx="314662" cy="357226"/>
            <a:chOff x="-52440550" y="3977875"/>
            <a:chExt cx="279625" cy="317450"/>
          </a:xfrm>
        </p:grpSpPr>
        <p:sp>
          <p:nvSpPr>
            <p:cNvPr id="9535" name="Google Shape;9535;p79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36" name="Google Shape;9536;p79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37" name="Google Shape;9537;p79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38" name="Google Shape;9538;p79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39" name="Google Shape;9539;p79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40" name="Google Shape;9540;p79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41" name="Google Shape;9541;p79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42" name="Google Shape;9542;p79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43" name="Google Shape;9543;p79"/>
          <p:cNvGrpSpPr/>
          <p:nvPr/>
        </p:nvGrpSpPr>
        <p:grpSpPr>
          <a:xfrm>
            <a:off x="6645066" y="4126427"/>
            <a:ext cx="314662" cy="358999"/>
            <a:chOff x="-51623775" y="3584850"/>
            <a:chExt cx="279625" cy="319025"/>
          </a:xfrm>
        </p:grpSpPr>
        <p:sp>
          <p:nvSpPr>
            <p:cNvPr id="9544" name="Google Shape;9544;p79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45" name="Google Shape;9545;p79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46" name="Google Shape;9546;p79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47" name="Google Shape;9547;p79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48" name="Google Shape;9548;p79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49" name="Google Shape;9549;p79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50" name="Google Shape;9550;p79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51" name="Google Shape;9551;p79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52" name="Google Shape;9552;p79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618" name="Google Shape;11683;p74"/>
          <p:cNvSpPr txBox="1"/>
          <p:nvPr/>
        </p:nvSpPr>
        <p:spPr>
          <a:xfrm>
            <a:off x="525163" y="715051"/>
            <a:ext cx="4114064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sz="24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خدمات و پشتیبانی</a:t>
            </a:r>
          </a:p>
        </p:txBody>
      </p:sp>
      <p:sp>
        <p:nvSpPr>
          <p:cNvPr id="619" name="Google Shape;11684;p74"/>
          <p:cNvSpPr txBox="1"/>
          <p:nvPr/>
        </p:nvSpPr>
        <p:spPr>
          <a:xfrm>
            <a:off x="4858400" y="715988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sz="24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آواتار</a:t>
            </a:r>
          </a:p>
        </p:txBody>
      </p:sp>
    </p:spTree>
    <p:extLst>
      <p:ext uri="{BB962C8B-B14F-4D97-AF65-F5344CB8AC3E}">
        <p14:creationId xmlns:p14="http://schemas.microsoft.com/office/powerpoint/2010/main" val="288814844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59" name="Google Shape;9559;p80"/>
          <p:cNvGrpSpPr/>
          <p:nvPr/>
        </p:nvGrpSpPr>
        <p:grpSpPr>
          <a:xfrm>
            <a:off x="885675" y="1386849"/>
            <a:ext cx="276003" cy="357300"/>
            <a:chOff x="-50469125" y="3183175"/>
            <a:chExt cx="233150" cy="301825"/>
          </a:xfrm>
        </p:grpSpPr>
        <p:sp>
          <p:nvSpPr>
            <p:cNvPr id="9560" name="Google Shape;9560;p80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61" name="Google Shape;9561;p80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62" name="Google Shape;9562;p80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63" name="Google Shape;9563;p80"/>
          <p:cNvGrpSpPr/>
          <p:nvPr/>
        </p:nvGrpSpPr>
        <p:grpSpPr>
          <a:xfrm>
            <a:off x="845574" y="1822251"/>
            <a:ext cx="356205" cy="355288"/>
            <a:chOff x="-50504575" y="3550975"/>
            <a:chExt cx="300900" cy="300125"/>
          </a:xfrm>
        </p:grpSpPr>
        <p:sp>
          <p:nvSpPr>
            <p:cNvPr id="9564" name="Google Shape;9564;p80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65" name="Google Shape;9565;p80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66" name="Google Shape;9566;p80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67" name="Google Shape;9567;p80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68" name="Google Shape;9568;p80"/>
          <p:cNvGrpSpPr/>
          <p:nvPr/>
        </p:nvGrpSpPr>
        <p:grpSpPr>
          <a:xfrm>
            <a:off x="845574" y="2260493"/>
            <a:ext cx="356205" cy="354341"/>
            <a:chOff x="-50503000" y="3921175"/>
            <a:chExt cx="300900" cy="299325"/>
          </a:xfrm>
        </p:grpSpPr>
        <p:sp>
          <p:nvSpPr>
            <p:cNvPr id="9569" name="Google Shape;9569;p80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70" name="Google Shape;9570;p80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71" name="Google Shape;9571;p80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72" name="Google Shape;9572;p80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73" name="Google Shape;9573;p80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74" name="Google Shape;9574;p80"/>
          <p:cNvGrpSpPr/>
          <p:nvPr/>
        </p:nvGrpSpPr>
        <p:grpSpPr>
          <a:xfrm>
            <a:off x="3049627" y="1406411"/>
            <a:ext cx="355258" cy="356205"/>
            <a:chOff x="-48630025" y="3199700"/>
            <a:chExt cx="300100" cy="300900"/>
          </a:xfrm>
        </p:grpSpPr>
        <p:sp>
          <p:nvSpPr>
            <p:cNvPr id="9575" name="Google Shape;9575;p80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76" name="Google Shape;9576;p80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77" name="Google Shape;9577;p80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78" name="Google Shape;9578;p80"/>
          <p:cNvGrpSpPr/>
          <p:nvPr/>
        </p:nvGrpSpPr>
        <p:grpSpPr>
          <a:xfrm>
            <a:off x="3049627" y="1843707"/>
            <a:ext cx="355258" cy="355258"/>
            <a:chOff x="-48630025" y="3569100"/>
            <a:chExt cx="300100" cy="300100"/>
          </a:xfrm>
        </p:grpSpPr>
        <p:sp>
          <p:nvSpPr>
            <p:cNvPr id="9579" name="Google Shape;9579;p80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80" name="Google Shape;9580;p80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81" name="Google Shape;9581;p80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82" name="Google Shape;9582;p80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83" name="Google Shape;9583;p80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84" name="Google Shape;9584;p80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85" name="Google Shape;9585;p80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86" name="Google Shape;9586;p80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87" name="Google Shape;9587;p80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88" name="Google Shape;9588;p80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89" name="Google Shape;9589;p80"/>
          <p:cNvGrpSpPr/>
          <p:nvPr/>
        </p:nvGrpSpPr>
        <p:grpSpPr>
          <a:xfrm>
            <a:off x="3050101" y="2281003"/>
            <a:ext cx="354311" cy="353394"/>
            <a:chOff x="-48629225" y="3938500"/>
            <a:chExt cx="299300" cy="298525"/>
          </a:xfrm>
        </p:grpSpPr>
        <p:sp>
          <p:nvSpPr>
            <p:cNvPr id="9590" name="Google Shape;9590;p80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91" name="Google Shape;9591;p80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92" name="Google Shape;9592;p80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93" name="Google Shape;9593;p80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594" name="Google Shape;9594;p80"/>
          <p:cNvGrpSpPr/>
          <p:nvPr/>
        </p:nvGrpSpPr>
        <p:grpSpPr>
          <a:xfrm>
            <a:off x="1785504" y="2752344"/>
            <a:ext cx="311458" cy="354341"/>
            <a:chOff x="-46762575" y="3200500"/>
            <a:chExt cx="263100" cy="299325"/>
          </a:xfrm>
        </p:grpSpPr>
        <p:sp>
          <p:nvSpPr>
            <p:cNvPr id="9595" name="Google Shape;9595;p80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96" name="Google Shape;9596;p80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97" name="Google Shape;9597;p80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98" name="Google Shape;9598;p80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99" name="Google Shape;9599;p80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00" name="Google Shape;9600;p80"/>
          <p:cNvGrpSpPr/>
          <p:nvPr/>
        </p:nvGrpSpPr>
        <p:grpSpPr>
          <a:xfrm>
            <a:off x="1763589" y="3211066"/>
            <a:ext cx="355288" cy="312375"/>
            <a:chOff x="-46779900" y="3588000"/>
            <a:chExt cx="300125" cy="263875"/>
          </a:xfrm>
        </p:grpSpPr>
        <p:sp>
          <p:nvSpPr>
            <p:cNvPr id="9601" name="Google Shape;9601;p80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02" name="Google Shape;9602;p80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03" name="Google Shape;9603;p80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04" name="Google Shape;9604;p80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05" name="Google Shape;9605;p80"/>
          <p:cNvGrpSpPr/>
          <p:nvPr/>
        </p:nvGrpSpPr>
        <p:grpSpPr>
          <a:xfrm>
            <a:off x="1764062" y="3625988"/>
            <a:ext cx="354341" cy="353394"/>
            <a:chOff x="-46779100" y="3938500"/>
            <a:chExt cx="299325" cy="298525"/>
          </a:xfrm>
        </p:grpSpPr>
        <p:sp>
          <p:nvSpPr>
            <p:cNvPr id="9606" name="Google Shape;9606;p80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07" name="Google Shape;9607;p80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08" name="Google Shape;9608;p80"/>
          <p:cNvGrpSpPr/>
          <p:nvPr/>
        </p:nvGrpSpPr>
        <p:grpSpPr>
          <a:xfrm>
            <a:off x="3971800" y="2758855"/>
            <a:ext cx="355258" cy="355288"/>
            <a:chOff x="-44924250" y="3206000"/>
            <a:chExt cx="300100" cy="300125"/>
          </a:xfrm>
        </p:grpSpPr>
        <p:sp>
          <p:nvSpPr>
            <p:cNvPr id="9609" name="Google Shape;9609;p80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10" name="Google Shape;9610;p80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11" name="Google Shape;9611;p80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12" name="Google Shape;9612;p80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13" name="Google Shape;9613;p80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14" name="Google Shape;9614;p80"/>
          <p:cNvGrpSpPr/>
          <p:nvPr/>
        </p:nvGrpSpPr>
        <p:grpSpPr>
          <a:xfrm>
            <a:off x="1286286" y="1386849"/>
            <a:ext cx="355258" cy="355258"/>
            <a:chOff x="-50134375" y="3183175"/>
            <a:chExt cx="300100" cy="300100"/>
          </a:xfrm>
        </p:grpSpPr>
        <p:sp>
          <p:nvSpPr>
            <p:cNvPr id="9615" name="Google Shape;9615;p80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16" name="Google Shape;9616;p80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17" name="Google Shape;9617;p80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18" name="Google Shape;9618;p80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19" name="Google Shape;9619;p80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20" name="Google Shape;9620;p80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21" name="Google Shape;9621;p80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22" name="Google Shape;9622;p80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23" name="Google Shape;9623;p80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24" name="Google Shape;9624;p80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25" name="Google Shape;9625;p80"/>
          <p:cNvGrpSpPr/>
          <p:nvPr/>
        </p:nvGrpSpPr>
        <p:grpSpPr>
          <a:xfrm>
            <a:off x="1286286" y="1822251"/>
            <a:ext cx="355258" cy="355288"/>
            <a:chOff x="-50134375" y="3550975"/>
            <a:chExt cx="300100" cy="300125"/>
          </a:xfrm>
        </p:grpSpPr>
        <p:sp>
          <p:nvSpPr>
            <p:cNvPr id="9626" name="Google Shape;9626;p80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27" name="Google Shape;9627;p80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28" name="Google Shape;9628;p80"/>
          <p:cNvGrpSpPr/>
          <p:nvPr/>
        </p:nvGrpSpPr>
        <p:grpSpPr>
          <a:xfrm>
            <a:off x="1286286" y="2259783"/>
            <a:ext cx="355258" cy="355051"/>
            <a:chOff x="-50134375" y="3920575"/>
            <a:chExt cx="300100" cy="299925"/>
          </a:xfrm>
        </p:grpSpPr>
        <p:sp>
          <p:nvSpPr>
            <p:cNvPr id="9629" name="Google Shape;9629;p80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30" name="Google Shape;9630;p80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31" name="Google Shape;9631;p80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32" name="Google Shape;9632;p80"/>
          <p:cNvGrpSpPr/>
          <p:nvPr/>
        </p:nvGrpSpPr>
        <p:grpSpPr>
          <a:xfrm>
            <a:off x="3497010" y="1407358"/>
            <a:ext cx="357123" cy="355258"/>
            <a:chOff x="-48262200" y="3200500"/>
            <a:chExt cx="301675" cy="300100"/>
          </a:xfrm>
        </p:grpSpPr>
        <p:sp>
          <p:nvSpPr>
            <p:cNvPr id="9633" name="Google Shape;9633;p80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34" name="Google Shape;9634;p80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35" name="Google Shape;9635;p80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36" name="Google Shape;9636;p80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37" name="Google Shape;9637;p80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38" name="Google Shape;9638;p80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39" name="Google Shape;9639;p80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40" name="Google Shape;9640;p80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41" name="Google Shape;9641;p80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42" name="Google Shape;9642;p80"/>
          <p:cNvGrpSpPr/>
          <p:nvPr/>
        </p:nvGrpSpPr>
        <p:grpSpPr>
          <a:xfrm>
            <a:off x="3526383" y="1844447"/>
            <a:ext cx="298377" cy="354519"/>
            <a:chOff x="-48233050" y="3569725"/>
            <a:chExt cx="252050" cy="299475"/>
          </a:xfrm>
        </p:grpSpPr>
        <p:sp>
          <p:nvSpPr>
            <p:cNvPr id="9643" name="Google Shape;9643;p80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44" name="Google Shape;9644;p80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45" name="Google Shape;9645;p80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46" name="Google Shape;9646;p80"/>
          <p:cNvGrpSpPr/>
          <p:nvPr/>
        </p:nvGrpSpPr>
        <p:grpSpPr>
          <a:xfrm>
            <a:off x="3550148" y="2278191"/>
            <a:ext cx="250847" cy="358070"/>
            <a:chOff x="-48216525" y="3936125"/>
            <a:chExt cx="211900" cy="302475"/>
          </a:xfrm>
        </p:grpSpPr>
        <p:sp>
          <p:nvSpPr>
            <p:cNvPr id="9647" name="Google Shape;9647;p80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48" name="Google Shape;9648;p80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49" name="Google Shape;9649;p80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50" name="Google Shape;9650;p80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51" name="Google Shape;9651;p80"/>
          <p:cNvGrpSpPr/>
          <p:nvPr/>
        </p:nvGrpSpPr>
        <p:grpSpPr>
          <a:xfrm>
            <a:off x="2205866" y="2753261"/>
            <a:ext cx="355258" cy="355288"/>
            <a:chOff x="-46410500" y="3201275"/>
            <a:chExt cx="300100" cy="300125"/>
          </a:xfrm>
        </p:grpSpPr>
        <p:sp>
          <p:nvSpPr>
            <p:cNvPr id="9652" name="Google Shape;9652;p80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53" name="Google Shape;9653;p80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54" name="Google Shape;9654;p80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55" name="Google Shape;9655;p80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56" name="Google Shape;9656;p80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57" name="Google Shape;9657;p80"/>
          <p:cNvGrpSpPr/>
          <p:nvPr/>
        </p:nvGrpSpPr>
        <p:grpSpPr>
          <a:xfrm>
            <a:off x="2205866" y="3188692"/>
            <a:ext cx="355258" cy="356205"/>
            <a:chOff x="-46409700" y="3569100"/>
            <a:chExt cx="300100" cy="300900"/>
          </a:xfrm>
        </p:grpSpPr>
        <p:sp>
          <p:nvSpPr>
            <p:cNvPr id="9658" name="Google Shape;9658;p80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59" name="Google Shape;9659;p80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60" name="Google Shape;9660;p80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61" name="Google Shape;9661;p80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62" name="Google Shape;9662;p80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63" name="Google Shape;9663;p80"/>
          <p:cNvGrpSpPr/>
          <p:nvPr/>
        </p:nvGrpSpPr>
        <p:grpSpPr>
          <a:xfrm>
            <a:off x="2193747" y="3624124"/>
            <a:ext cx="379497" cy="358070"/>
            <a:chOff x="-46422300" y="3936925"/>
            <a:chExt cx="320575" cy="302475"/>
          </a:xfrm>
        </p:grpSpPr>
        <p:sp>
          <p:nvSpPr>
            <p:cNvPr id="9664" name="Google Shape;9664;p80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65" name="Google Shape;9665;p80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66" name="Google Shape;9666;p80"/>
          <p:cNvGrpSpPr/>
          <p:nvPr/>
        </p:nvGrpSpPr>
        <p:grpSpPr>
          <a:xfrm>
            <a:off x="3971326" y="3178452"/>
            <a:ext cx="356205" cy="355258"/>
            <a:chOff x="-44914800" y="3560450"/>
            <a:chExt cx="300900" cy="300100"/>
          </a:xfrm>
        </p:grpSpPr>
        <p:sp>
          <p:nvSpPr>
            <p:cNvPr id="9667" name="Google Shape;9667;p80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68" name="Google Shape;9668;p80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69" name="Google Shape;9669;p80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70" name="Google Shape;9670;p80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71" name="Google Shape;9671;p80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72" name="Google Shape;9672;p80"/>
          <p:cNvGrpSpPr/>
          <p:nvPr/>
        </p:nvGrpSpPr>
        <p:grpSpPr>
          <a:xfrm>
            <a:off x="1726378" y="1387086"/>
            <a:ext cx="354311" cy="354104"/>
            <a:chOff x="-49764975" y="3183375"/>
            <a:chExt cx="299300" cy="299125"/>
          </a:xfrm>
        </p:grpSpPr>
        <p:sp>
          <p:nvSpPr>
            <p:cNvPr id="9673" name="Google Shape;9673;p80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74" name="Google Shape;9674;p80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75" name="Google Shape;9675;p80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76" name="Google Shape;9676;p80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77" name="Google Shape;9677;p80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78" name="Google Shape;9678;p80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79" name="Google Shape;9679;p80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80" name="Google Shape;9680;p80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81" name="Google Shape;9681;p80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82" name="Google Shape;9682;p80"/>
          <p:cNvGrpSpPr/>
          <p:nvPr/>
        </p:nvGrpSpPr>
        <p:grpSpPr>
          <a:xfrm>
            <a:off x="1726378" y="1822547"/>
            <a:ext cx="354311" cy="355909"/>
            <a:chOff x="-49764975" y="3551225"/>
            <a:chExt cx="299300" cy="300650"/>
          </a:xfrm>
        </p:grpSpPr>
        <p:sp>
          <p:nvSpPr>
            <p:cNvPr id="9683" name="Google Shape;9683;p80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84" name="Google Shape;9684;p80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85" name="Google Shape;9685;p80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86" name="Google Shape;9686;p80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87" name="Google Shape;9687;p80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88" name="Google Shape;9688;p80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89" name="Google Shape;9689;p80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90" name="Google Shape;9690;p80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91" name="Google Shape;9691;p80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92" name="Google Shape;9692;p80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93" name="Google Shape;9693;p80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94" name="Google Shape;9694;p80"/>
          <p:cNvGrpSpPr/>
          <p:nvPr/>
        </p:nvGrpSpPr>
        <p:grpSpPr>
          <a:xfrm>
            <a:off x="1724040" y="2259310"/>
            <a:ext cx="358987" cy="355525"/>
            <a:chOff x="-49766550" y="3920175"/>
            <a:chExt cx="303250" cy="300325"/>
          </a:xfrm>
        </p:grpSpPr>
        <p:sp>
          <p:nvSpPr>
            <p:cNvPr id="9695" name="Google Shape;9695;p80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96" name="Google Shape;9696;p80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97" name="Google Shape;9697;p80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98" name="Google Shape;9698;p80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699" name="Google Shape;9699;p80"/>
          <p:cNvGrpSpPr/>
          <p:nvPr/>
        </p:nvGrpSpPr>
        <p:grpSpPr>
          <a:xfrm>
            <a:off x="3939571" y="1407358"/>
            <a:ext cx="357123" cy="354341"/>
            <a:chOff x="-47892800" y="3200500"/>
            <a:chExt cx="301675" cy="299325"/>
          </a:xfrm>
        </p:grpSpPr>
        <p:sp>
          <p:nvSpPr>
            <p:cNvPr id="9700" name="Google Shape;9700;p80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01" name="Google Shape;9701;p80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02" name="Google Shape;9702;p80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03" name="Google Shape;9703;p80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04" name="Google Shape;9704;p80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05" name="Google Shape;9705;p80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706" name="Google Shape;9706;p80"/>
          <p:cNvGrpSpPr/>
          <p:nvPr/>
        </p:nvGrpSpPr>
        <p:grpSpPr>
          <a:xfrm>
            <a:off x="4003437" y="1843707"/>
            <a:ext cx="229391" cy="355258"/>
            <a:chOff x="-47839250" y="3569100"/>
            <a:chExt cx="193775" cy="300100"/>
          </a:xfrm>
        </p:grpSpPr>
        <p:sp>
          <p:nvSpPr>
            <p:cNvPr id="9707" name="Google Shape;9707;p80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08" name="Google Shape;9708;p80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09" name="Google Shape;9709;p80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10" name="Google Shape;9710;p80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11" name="Google Shape;9711;p80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12" name="Google Shape;9712;p80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713" name="Google Shape;9713;p80"/>
          <p:cNvGrpSpPr/>
          <p:nvPr/>
        </p:nvGrpSpPr>
        <p:grpSpPr>
          <a:xfrm>
            <a:off x="3940503" y="2280056"/>
            <a:ext cx="355258" cy="356205"/>
            <a:chOff x="-47892800" y="3937700"/>
            <a:chExt cx="300100" cy="300900"/>
          </a:xfrm>
        </p:grpSpPr>
        <p:sp>
          <p:nvSpPr>
            <p:cNvPr id="9714" name="Google Shape;9714;p80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15" name="Google Shape;9715;p80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16" name="Google Shape;9716;p80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17" name="Google Shape;9717;p80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18" name="Google Shape;9718;p80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19" name="Google Shape;9719;p80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20" name="Google Shape;9720;p80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21" name="Google Shape;9721;p80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722" name="Google Shape;9722;p80"/>
          <p:cNvGrpSpPr/>
          <p:nvPr/>
        </p:nvGrpSpPr>
        <p:grpSpPr>
          <a:xfrm>
            <a:off x="2645798" y="2773770"/>
            <a:ext cx="355258" cy="311458"/>
            <a:chOff x="-46042675" y="3218600"/>
            <a:chExt cx="300100" cy="263100"/>
          </a:xfrm>
        </p:grpSpPr>
        <p:sp>
          <p:nvSpPr>
            <p:cNvPr id="9723" name="Google Shape;9723;p80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24" name="Google Shape;9724;p80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25" name="Google Shape;9725;p80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26" name="Google Shape;9726;p80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27" name="Google Shape;9727;p80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28" name="Google Shape;9728;p80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729" name="Google Shape;9729;p80"/>
          <p:cNvGrpSpPr/>
          <p:nvPr/>
        </p:nvGrpSpPr>
        <p:grpSpPr>
          <a:xfrm>
            <a:off x="2645798" y="3188219"/>
            <a:ext cx="355258" cy="323118"/>
            <a:chOff x="-46042675" y="3568700"/>
            <a:chExt cx="300100" cy="272950"/>
          </a:xfrm>
        </p:grpSpPr>
        <p:sp>
          <p:nvSpPr>
            <p:cNvPr id="9730" name="Google Shape;9730;p80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31" name="Google Shape;9731;p80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32" name="Google Shape;9732;p80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33" name="Google Shape;9733;p80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734" name="Google Shape;9734;p80"/>
          <p:cNvGrpSpPr/>
          <p:nvPr/>
        </p:nvGrpSpPr>
        <p:grpSpPr>
          <a:xfrm>
            <a:off x="2687749" y="3625189"/>
            <a:ext cx="271357" cy="356057"/>
            <a:chOff x="-46007225" y="3937825"/>
            <a:chExt cx="229225" cy="300775"/>
          </a:xfrm>
        </p:grpSpPr>
        <p:sp>
          <p:nvSpPr>
            <p:cNvPr id="9735" name="Google Shape;9735;p80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36" name="Google Shape;9736;p80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37" name="Google Shape;9737;p80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38" name="Google Shape;9738;p80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39" name="Google Shape;9739;p80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40" name="Google Shape;9740;p80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41" name="Google Shape;9741;p80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42" name="Google Shape;9742;p80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43" name="Google Shape;9743;p80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44" name="Google Shape;9744;p80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745" name="Google Shape;9745;p80"/>
          <p:cNvGrpSpPr/>
          <p:nvPr/>
        </p:nvGrpSpPr>
        <p:grpSpPr>
          <a:xfrm>
            <a:off x="3993241" y="3615275"/>
            <a:ext cx="312375" cy="357596"/>
            <a:chOff x="-44895900" y="3929450"/>
            <a:chExt cx="263875" cy="302075"/>
          </a:xfrm>
        </p:grpSpPr>
        <p:sp>
          <p:nvSpPr>
            <p:cNvPr id="9746" name="Google Shape;9746;p80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47" name="Google Shape;9747;p80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48" name="Google Shape;9748;p80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49" name="Google Shape;9749;p80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50" name="Google Shape;9750;p80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51" name="Google Shape;9751;p80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752" name="Google Shape;9752;p80"/>
          <p:cNvGrpSpPr/>
          <p:nvPr/>
        </p:nvGrpSpPr>
        <p:grpSpPr>
          <a:xfrm>
            <a:off x="2167060" y="1398036"/>
            <a:ext cx="356205" cy="332885"/>
            <a:chOff x="-49397175" y="3192625"/>
            <a:chExt cx="300900" cy="281200"/>
          </a:xfrm>
        </p:grpSpPr>
        <p:sp>
          <p:nvSpPr>
            <p:cNvPr id="9753" name="Google Shape;9753;p80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54" name="Google Shape;9754;p80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55" name="Google Shape;9755;p80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56" name="Google Shape;9756;p80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57" name="Google Shape;9757;p80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58" name="Google Shape;9758;p80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59" name="Google Shape;9759;p80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760" name="Google Shape;9760;p80"/>
          <p:cNvGrpSpPr/>
          <p:nvPr/>
        </p:nvGrpSpPr>
        <p:grpSpPr>
          <a:xfrm>
            <a:off x="2193163" y="1822251"/>
            <a:ext cx="304000" cy="356205"/>
            <a:chOff x="-49375900" y="3550975"/>
            <a:chExt cx="256800" cy="300900"/>
          </a:xfrm>
        </p:grpSpPr>
        <p:sp>
          <p:nvSpPr>
            <p:cNvPr id="9761" name="Google Shape;9761;p80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62" name="Google Shape;9762;p80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63" name="Google Shape;9763;p80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64" name="Google Shape;9764;p80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65" name="Google Shape;9765;p80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66" name="Google Shape;9766;p80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67" name="Google Shape;9767;p80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68" name="Google Shape;9768;p80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69" name="Google Shape;9769;p80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70" name="Google Shape;9770;p80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71" name="Google Shape;9771;p80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772" name="Google Shape;9772;p80"/>
          <p:cNvGrpSpPr/>
          <p:nvPr/>
        </p:nvGrpSpPr>
        <p:grpSpPr>
          <a:xfrm>
            <a:off x="2188516" y="2259546"/>
            <a:ext cx="313293" cy="356205"/>
            <a:chOff x="-49378250" y="3920375"/>
            <a:chExt cx="264650" cy="300900"/>
          </a:xfrm>
        </p:grpSpPr>
        <p:sp>
          <p:nvSpPr>
            <p:cNvPr id="9773" name="Google Shape;9773;p80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74" name="Google Shape;9774;p80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75" name="Google Shape;9775;p80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76" name="Google Shape;9776;p80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77" name="Google Shape;9777;p80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78" name="Google Shape;9778;p80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79" name="Google Shape;9779;p80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780" name="Google Shape;9780;p80"/>
          <p:cNvGrpSpPr/>
          <p:nvPr/>
        </p:nvGrpSpPr>
        <p:grpSpPr>
          <a:xfrm>
            <a:off x="907504" y="2752344"/>
            <a:ext cx="312375" cy="357123"/>
            <a:chOff x="-47505300" y="3200500"/>
            <a:chExt cx="263875" cy="301675"/>
          </a:xfrm>
        </p:grpSpPr>
        <p:sp>
          <p:nvSpPr>
            <p:cNvPr id="9781" name="Google Shape;9781;p80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82" name="Google Shape;9782;p80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83" name="Google Shape;9783;p80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84" name="Google Shape;9784;p80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85" name="Google Shape;9785;p80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86" name="Google Shape;9786;p80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87" name="Google Shape;9787;p80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88" name="Google Shape;9788;p80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89" name="Google Shape;9789;p80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90" name="Google Shape;9790;p80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91" name="Google Shape;9791;p80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92" name="Google Shape;9792;p80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93" name="Google Shape;9793;p80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794" name="Google Shape;9794;p80"/>
          <p:cNvGrpSpPr/>
          <p:nvPr/>
        </p:nvGrpSpPr>
        <p:grpSpPr>
          <a:xfrm>
            <a:off x="885604" y="3188692"/>
            <a:ext cx="356176" cy="355051"/>
            <a:chOff x="-47524975" y="3569100"/>
            <a:chExt cx="300875" cy="299925"/>
          </a:xfrm>
        </p:grpSpPr>
        <p:sp>
          <p:nvSpPr>
            <p:cNvPr id="9795" name="Google Shape;9795;p80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96" name="Google Shape;9796;p80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97" name="Google Shape;9797;p80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98" name="Google Shape;9798;p80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99" name="Google Shape;9799;p80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00" name="Google Shape;9800;p80"/>
          <p:cNvGrpSpPr/>
          <p:nvPr/>
        </p:nvGrpSpPr>
        <p:grpSpPr>
          <a:xfrm>
            <a:off x="886062" y="3667954"/>
            <a:ext cx="355258" cy="270410"/>
            <a:chOff x="-47523400" y="3973950"/>
            <a:chExt cx="300100" cy="228425"/>
          </a:xfrm>
        </p:grpSpPr>
        <p:sp>
          <p:nvSpPr>
            <p:cNvPr id="9801" name="Google Shape;9801;p80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02" name="Google Shape;9802;p80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03" name="Google Shape;9803;p80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04" name="Google Shape;9804;p80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05" name="Google Shape;9805;p80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06" name="Google Shape;9806;p80"/>
          <p:cNvGrpSpPr/>
          <p:nvPr/>
        </p:nvGrpSpPr>
        <p:grpSpPr>
          <a:xfrm>
            <a:off x="3091183" y="2750953"/>
            <a:ext cx="354341" cy="357596"/>
            <a:chOff x="-45673275" y="3199325"/>
            <a:chExt cx="299325" cy="302075"/>
          </a:xfrm>
        </p:grpSpPr>
        <p:sp>
          <p:nvSpPr>
            <p:cNvPr id="9807" name="Google Shape;9807;p80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08" name="Google Shape;9808;p80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09" name="Google Shape;9809;p80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10" name="Google Shape;9810;p80"/>
          <p:cNvGrpSpPr/>
          <p:nvPr/>
        </p:nvGrpSpPr>
        <p:grpSpPr>
          <a:xfrm>
            <a:off x="3090251" y="3209202"/>
            <a:ext cx="356205" cy="314240"/>
            <a:chOff x="-45674075" y="3586425"/>
            <a:chExt cx="300900" cy="265450"/>
          </a:xfrm>
        </p:grpSpPr>
        <p:sp>
          <p:nvSpPr>
            <p:cNvPr id="9811" name="Google Shape;9811;p80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12" name="Google Shape;9812;p80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13" name="Google Shape;9813;p80"/>
          <p:cNvGrpSpPr/>
          <p:nvPr/>
        </p:nvGrpSpPr>
        <p:grpSpPr>
          <a:xfrm>
            <a:off x="3091183" y="3625041"/>
            <a:ext cx="354341" cy="356205"/>
            <a:chOff x="-45673275" y="3937700"/>
            <a:chExt cx="299325" cy="300900"/>
          </a:xfrm>
        </p:grpSpPr>
        <p:sp>
          <p:nvSpPr>
            <p:cNvPr id="9814" name="Google Shape;9814;p80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15" name="Google Shape;9815;p80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16" name="Google Shape;9816;p80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17" name="Google Shape;9817;p80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18" name="Google Shape;9818;p80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19" name="Google Shape;9819;p80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20" name="Google Shape;9820;p80"/>
          <p:cNvGrpSpPr/>
          <p:nvPr/>
        </p:nvGrpSpPr>
        <p:grpSpPr>
          <a:xfrm>
            <a:off x="2205349" y="4117825"/>
            <a:ext cx="356205" cy="356205"/>
            <a:chOff x="-44512325" y="3176075"/>
            <a:chExt cx="300900" cy="300900"/>
          </a:xfrm>
        </p:grpSpPr>
        <p:sp>
          <p:nvSpPr>
            <p:cNvPr id="9821" name="Google Shape;9821;p80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22" name="Google Shape;9822;p80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23" name="Google Shape;9823;p80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24" name="Google Shape;9824;p80"/>
          <p:cNvGrpSpPr/>
          <p:nvPr/>
        </p:nvGrpSpPr>
        <p:grpSpPr>
          <a:xfrm>
            <a:off x="2608689" y="1386849"/>
            <a:ext cx="354341" cy="354341"/>
            <a:chOff x="-49027775" y="3183175"/>
            <a:chExt cx="299325" cy="299325"/>
          </a:xfrm>
        </p:grpSpPr>
        <p:sp>
          <p:nvSpPr>
            <p:cNvPr id="9825" name="Google Shape;9825;p80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26" name="Google Shape;9826;p80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27" name="Google Shape;9827;p80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28" name="Google Shape;9828;p80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29" name="Google Shape;9829;p80"/>
          <p:cNvGrpSpPr/>
          <p:nvPr/>
        </p:nvGrpSpPr>
        <p:grpSpPr>
          <a:xfrm>
            <a:off x="2608230" y="1822251"/>
            <a:ext cx="355258" cy="357152"/>
            <a:chOff x="-49027775" y="3550975"/>
            <a:chExt cx="300100" cy="301700"/>
          </a:xfrm>
        </p:grpSpPr>
        <p:sp>
          <p:nvSpPr>
            <p:cNvPr id="9830" name="Google Shape;9830;p80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31" name="Google Shape;9831;p80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32" name="Google Shape;9832;p80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33" name="Google Shape;9833;p80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34" name="Google Shape;9834;p80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35" name="Google Shape;9835;p80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36" name="Google Shape;9836;p80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37" name="Google Shape;9837;p80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38" name="Google Shape;9838;p80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39" name="Google Shape;9839;p80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40" name="Google Shape;9840;p80"/>
          <p:cNvGrpSpPr/>
          <p:nvPr/>
        </p:nvGrpSpPr>
        <p:grpSpPr>
          <a:xfrm>
            <a:off x="2606306" y="2259310"/>
            <a:ext cx="359106" cy="355525"/>
            <a:chOff x="-49031025" y="3920175"/>
            <a:chExt cx="303350" cy="300325"/>
          </a:xfrm>
        </p:grpSpPr>
        <p:sp>
          <p:nvSpPr>
            <p:cNvPr id="9841" name="Google Shape;9841;p80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42" name="Google Shape;9842;p80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43" name="Google Shape;9843;p80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44" name="Google Shape;9844;p80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45" name="Google Shape;9845;p80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46" name="Google Shape;9846;p80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47" name="Google Shape;9847;p80"/>
          <p:cNvGrpSpPr/>
          <p:nvPr/>
        </p:nvGrpSpPr>
        <p:grpSpPr>
          <a:xfrm>
            <a:off x="1322411" y="2752344"/>
            <a:ext cx="356176" cy="354341"/>
            <a:chOff x="-47155575" y="3200500"/>
            <a:chExt cx="300875" cy="299325"/>
          </a:xfrm>
        </p:grpSpPr>
        <p:sp>
          <p:nvSpPr>
            <p:cNvPr id="9848" name="Google Shape;9848;p80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49" name="Google Shape;9849;p80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50" name="Google Shape;9850;p80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51" name="Google Shape;9851;p80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52" name="Google Shape;9852;p80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53" name="Google Shape;9853;p80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54" name="Google Shape;9854;p80"/>
          <p:cNvGrpSpPr/>
          <p:nvPr/>
        </p:nvGrpSpPr>
        <p:grpSpPr>
          <a:xfrm>
            <a:off x="1322870" y="3188692"/>
            <a:ext cx="355258" cy="355258"/>
            <a:chOff x="-47154800" y="3569100"/>
            <a:chExt cx="300100" cy="300100"/>
          </a:xfrm>
        </p:grpSpPr>
        <p:sp>
          <p:nvSpPr>
            <p:cNvPr id="9855" name="Google Shape;9855;p80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56" name="Google Shape;9856;p80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57" name="Google Shape;9857;p80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58" name="Google Shape;9858;p80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59" name="Google Shape;9859;p80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60" name="Google Shape;9860;p80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61" name="Google Shape;9861;p80"/>
          <p:cNvGrpSpPr/>
          <p:nvPr/>
        </p:nvGrpSpPr>
        <p:grpSpPr>
          <a:xfrm>
            <a:off x="1323343" y="3626905"/>
            <a:ext cx="354311" cy="353423"/>
            <a:chOff x="-47154000" y="3939275"/>
            <a:chExt cx="299300" cy="298550"/>
          </a:xfrm>
        </p:grpSpPr>
        <p:sp>
          <p:nvSpPr>
            <p:cNvPr id="9862" name="Google Shape;9862;p80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63" name="Google Shape;9863;p80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64" name="Google Shape;9864;p80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65" name="Google Shape;9865;p80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66" name="Google Shape;9866;p80"/>
          <p:cNvGrpSpPr/>
          <p:nvPr/>
        </p:nvGrpSpPr>
        <p:grpSpPr>
          <a:xfrm>
            <a:off x="3548633" y="2752344"/>
            <a:ext cx="312375" cy="354341"/>
            <a:chOff x="-45286550" y="3200500"/>
            <a:chExt cx="263875" cy="299325"/>
          </a:xfrm>
        </p:grpSpPr>
        <p:sp>
          <p:nvSpPr>
            <p:cNvPr id="9867" name="Google Shape;9867;p80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68" name="Google Shape;9868;p80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69" name="Google Shape;9869;p80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70" name="Google Shape;9870;p80"/>
          <p:cNvGrpSpPr/>
          <p:nvPr/>
        </p:nvGrpSpPr>
        <p:grpSpPr>
          <a:xfrm>
            <a:off x="3548633" y="3189639"/>
            <a:ext cx="312375" cy="354311"/>
            <a:chOff x="-45286550" y="3569900"/>
            <a:chExt cx="263875" cy="299300"/>
          </a:xfrm>
        </p:grpSpPr>
        <p:sp>
          <p:nvSpPr>
            <p:cNvPr id="9871" name="Google Shape;9871;p80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72" name="Google Shape;9872;p80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73" name="Google Shape;9873;p80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74" name="Google Shape;9874;p80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75" name="Google Shape;9875;p80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76" name="Google Shape;9876;p80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77" name="Google Shape;9877;p80"/>
          <p:cNvGrpSpPr/>
          <p:nvPr/>
        </p:nvGrpSpPr>
        <p:grpSpPr>
          <a:xfrm>
            <a:off x="3559820" y="3625988"/>
            <a:ext cx="290001" cy="355258"/>
            <a:chOff x="-45277900" y="3938500"/>
            <a:chExt cx="244975" cy="300100"/>
          </a:xfrm>
        </p:grpSpPr>
        <p:sp>
          <p:nvSpPr>
            <p:cNvPr id="9878" name="Google Shape;9878;p80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79" name="Google Shape;9879;p80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80" name="Google Shape;9880;p80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81" name="Google Shape;9881;p80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82" name="Google Shape;9882;p80"/>
          <p:cNvGrpSpPr/>
          <p:nvPr/>
        </p:nvGrpSpPr>
        <p:grpSpPr>
          <a:xfrm>
            <a:off x="2645769" y="4095090"/>
            <a:ext cx="355258" cy="355258"/>
            <a:chOff x="-44502875" y="3576975"/>
            <a:chExt cx="300100" cy="300100"/>
          </a:xfrm>
        </p:grpSpPr>
        <p:sp>
          <p:nvSpPr>
            <p:cNvPr id="9883" name="Google Shape;9883;p80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84" name="Google Shape;9884;p80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85" name="Google Shape;9885;p80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86" name="Google Shape;9886;p80"/>
          <p:cNvGrpSpPr/>
          <p:nvPr/>
        </p:nvGrpSpPr>
        <p:grpSpPr>
          <a:xfrm>
            <a:off x="4858981" y="1820745"/>
            <a:ext cx="356196" cy="354670"/>
            <a:chOff x="-13946200" y="3647075"/>
            <a:chExt cx="353650" cy="352100"/>
          </a:xfrm>
        </p:grpSpPr>
        <p:sp>
          <p:nvSpPr>
            <p:cNvPr id="9887" name="Google Shape;9887;p80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88" name="Google Shape;9888;p80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89" name="Google Shape;9889;p80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90" name="Google Shape;9890;p80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91" name="Google Shape;9891;p80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92" name="Google Shape;9892;p80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93" name="Google Shape;9893;p80"/>
          <p:cNvGrpSpPr/>
          <p:nvPr/>
        </p:nvGrpSpPr>
        <p:grpSpPr>
          <a:xfrm>
            <a:off x="6642374" y="1380228"/>
            <a:ext cx="357002" cy="354267"/>
            <a:chOff x="-12163025" y="3214275"/>
            <a:chExt cx="354450" cy="351700"/>
          </a:xfrm>
        </p:grpSpPr>
        <p:sp>
          <p:nvSpPr>
            <p:cNvPr id="9894" name="Google Shape;9894;p80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95" name="Google Shape;9895;p80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96" name="Google Shape;9896;p80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897" name="Google Shape;9897;p80"/>
          <p:cNvGrpSpPr/>
          <p:nvPr/>
        </p:nvGrpSpPr>
        <p:grpSpPr>
          <a:xfrm>
            <a:off x="6643154" y="1819965"/>
            <a:ext cx="355441" cy="356232"/>
            <a:chOff x="-12160675" y="3647875"/>
            <a:chExt cx="352900" cy="353650"/>
          </a:xfrm>
        </p:grpSpPr>
        <p:sp>
          <p:nvSpPr>
            <p:cNvPr id="9898" name="Google Shape;9898;p80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99" name="Google Shape;9899;p80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00" name="Google Shape;9900;p80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01" name="Google Shape;9901;p80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02" name="Google Shape;9902;p80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03" name="Google Shape;9903;p80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04" name="Google Shape;9904;p80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05" name="Google Shape;9905;p80"/>
          <p:cNvGrpSpPr/>
          <p:nvPr/>
        </p:nvGrpSpPr>
        <p:grpSpPr>
          <a:xfrm>
            <a:off x="6653870" y="2264421"/>
            <a:ext cx="354635" cy="356232"/>
            <a:chOff x="-12160675" y="4081850"/>
            <a:chExt cx="352100" cy="353650"/>
          </a:xfrm>
        </p:grpSpPr>
        <p:sp>
          <p:nvSpPr>
            <p:cNvPr id="9906" name="Google Shape;9906;p80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07" name="Google Shape;9907;p80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08" name="Google Shape;9908;p80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09" name="Google Shape;9909;p80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10" name="Google Shape;9910;p80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11" name="Google Shape;9911;p80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12" name="Google Shape;9912;p80"/>
          <p:cNvGrpSpPr/>
          <p:nvPr/>
        </p:nvGrpSpPr>
        <p:grpSpPr>
          <a:xfrm>
            <a:off x="4858836" y="2738864"/>
            <a:ext cx="355416" cy="355652"/>
            <a:chOff x="-10391650" y="3180600"/>
            <a:chExt cx="352875" cy="353075"/>
          </a:xfrm>
        </p:grpSpPr>
        <p:sp>
          <p:nvSpPr>
            <p:cNvPr id="9913" name="Google Shape;9913;p80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14" name="Google Shape;9914;p80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15" name="Google Shape;9915;p80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16" name="Google Shape;9916;p80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17" name="Google Shape;9917;p80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18" name="Google Shape;9918;p80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19" name="Google Shape;9919;p80"/>
          <p:cNvGrpSpPr/>
          <p:nvPr/>
        </p:nvGrpSpPr>
        <p:grpSpPr>
          <a:xfrm>
            <a:off x="4858835" y="3215662"/>
            <a:ext cx="354635" cy="353890"/>
            <a:chOff x="-10390875" y="3616350"/>
            <a:chExt cx="352100" cy="351325"/>
          </a:xfrm>
        </p:grpSpPr>
        <p:sp>
          <p:nvSpPr>
            <p:cNvPr id="9920" name="Google Shape;9920;p80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21" name="Google Shape;9921;p80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22" name="Google Shape;9922;p80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23" name="Google Shape;9923;p80"/>
          <p:cNvGrpSpPr/>
          <p:nvPr/>
        </p:nvGrpSpPr>
        <p:grpSpPr>
          <a:xfrm>
            <a:off x="7525810" y="2740327"/>
            <a:ext cx="312585" cy="354670"/>
            <a:chOff x="-10370400" y="4049550"/>
            <a:chExt cx="310350" cy="352100"/>
          </a:xfrm>
        </p:grpSpPr>
        <p:sp>
          <p:nvSpPr>
            <p:cNvPr id="9924" name="Google Shape;9924;p80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25" name="Google Shape;9925;p80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26" name="Google Shape;9926;p80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27" name="Google Shape;9927;p80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28" name="Google Shape;9928;p80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29" name="Google Shape;9929;p80"/>
          <p:cNvGrpSpPr/>
          <p:nvPr/>
        </p:nvGrpSpPr>
        <p:grpSpPr>
          <a:xfrm>
            <a:off x="6630066" y="2739268"/>
            <a:ext cx="379236" cy="354847"/>
            <a:chOff x="-8674650" y="3210975"/>
            <a:chExt cx="376525" cy="352275"/>
          </a:xfrm>
        </p:grpSpPr>
        <p:sp>
          <p:nvSpPr>
            <p:cNvPr id="9930" name="Google Shape;9930;p80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31" name="Google Shape;9931;p80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32" name="Google Shape;9932;p80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33" name="Google Shape;9933;p80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34" name="Google Shape;9934;p80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35" name="Google Shape;9935;p80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36" name="Google Shape;9936;p80"/>
          <p:cNvGrpSpPr/>
          <p:nvPr/>
        </p:nvGrpSpPr>
        <p:grpSpPr>
          <a:xfrm>
            <a:off x="5301563" y="1820745"/>
            <a:ext cx="356221" cy="354670"/>
            <a:chOff x="-13512225" y="3647075"/>
            <a:chExt cx="353675" cy="352100"/>
          </a:xfrm>
        </p:grpSpPr>
        <p:sp>
          <p:nvSpPr>
            <p:cNvPr id="9937" name="Google Shape;9937;p80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38" name="Google Shape;9938;p80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39" name="Google Shape;9939;p80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40" name="Google Shape;9940;p80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41" name="Google Shape;9941;p80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42" name="Google Shape;9942;p80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43" name="Google Shape;9943;p80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44" name="Google Shape;9944;p80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45" name="Google Shape;9945;p80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46" name="Google Shape;9946;p80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47" name="Google Shape;9947;p80"/>
          <p:cNvGrpSpPr/>
          <p:nvPr/>
        </p:nvGrpSpPr>
        <p:grpSpPr>
          <a:xfrm>
            <a:off x="5311876" y="2264811"/>
            <a:ext cx="356221" cy="355451"/>
            <a:chOff x="-13512225" y="4080275"/>
            <a:chExt cx="353675" cy="352875"/>
          </a:xfrm>
        </p:grpSpPr>
        <p:sp>
          <p:nvSpPr>
            <p:cNvPr id="9948" name="Google Shape;9948;p80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49" name="Google Shape;9949;p80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50" name="Google Shape;9950;p80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51" name="Google Shape;9951;p80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52" name="Google Shape;9952;p80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53" name="Google Shape;9953;p80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54" name="Google Shape;9954;p80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55" name="Google Shape;9955;p80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56" name="Google Shape;9956;p80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57" name="Google Shape;9957;p80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58" name="Google Shape;9958;p80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59" name="Google Shape;9959;p80"/>
          <p:cNvGrpSpPr/>
          <p:nvPr/>
        </p:nvGrpSpPr>
        <p:grpSpPr>
          <a:xfrm>
            <a:off x="7084956" y="1412172"/>
            <a:ext cx="356196" cy="290379"/>
            <a:chOff x="-11728250" y="3245400"/>
            <a:chExt cx="353650" cy="288275"/>
          </a:xfrm>
        </p:grpSpPr>
        <p:sp>
          <p:nvSpPr>
            <p:cNvPr id="9960" name="Google Shape;9960;p80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61" name="Google Shape;9961;p80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62" name="Google Shape;9962;p80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63" name="Google Shape;9963;p80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64" name="Google Shape;9964;p80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65" name="Google Shape;9965;p80"/>
          <p:cNvGrpSpPr/>
          <p:nvPr/>
        </p:nvGrpSpPr>
        <p:grpSpPr>
          <a:xfrm>
            <a:off x="7117464" y="2264811"/>
            <a:ext cx="311804" cy="355451"/>
            <a:chOff x="-11703850" y="4081850"/>
            <a:chExt cx="309575" cy="352875"/>
          </a:xfrm>
        </p:grpSpPr>
        <p:sp>
          <p:nvSpPr>
            <p:cNvPr id="9966" name="Google Shape;9966;p80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67" name="Google Shape;9967;p80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68" name="Google Shape;9968;p80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69" name="Google Shape;9969;p80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70" name="Google Shape;9970;p80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71" name="Google Shape;9971;p80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72" name="Google Shape;9972;p80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73" name="Google Shape;9973;p80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74" name="Google Shape;9974;p80"/>
          <p:cNvGrpSpPr/>
          <p:nvPr/>
        </p:nvGrpSpPr>
        <p:grpSpPr>
          <a:xfrm>
            <a:off x="5306120" y="2738964"/>
            <a:ext cx="357002" cy="355451"/>
            <a:chOff x="-9958475" y="3180025"/>
            <a:chExt cx="354450" cy="352875"/>
          </a:xfrm>
        </p:grpSpPr>
        <p:sp>
          <p:nvSpPr>
            <p:cNvPr id="9975" name="Google Shape;9975;p80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76" name="Google Shape;9976;p80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77" name="Google Shape;9977;p80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78" name="Google Shape;9978;p80"/>
          <p:cNvGrpSpPr/>
          <p:nvPr/>
        </p:nvGrpSpPr>
        <p:grpSpPr>
          <a:xfrm>
            <a:off x="5315247" y="3214945"/>
            <a:ext cx="337966" cy="355325"/>
            <a:chOff x="-9949025" y="3615575"/>
            <a:chExt cx="335550" cy="352750"/>
          </a:xfrm>
        </p:grpSpPr>
        <p:sp>
          <p:nvSpPr>
            <p:cNvPr id="9979" name="Google Shape;9979;p80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80" name="Google Shape;9980;p80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81" name="Google Shape;9981;p80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82" name="Google Shape;9982;p80"/>
          <p:cNvGrpSpPr/>
          <p:nvPr/>
        </p:nvGrpSpPr>
        <p:grpSpPr>
          <a:xfrm>
            <a:off x="7950093" y="2738451"/>
            <a:ext cx="360175" cy="358423"/>
            <a:chOff x="-9961625" y="4048175"/>
            <a:chExt cx="357600" cy="355825"/>
          </a:xfrm>
        </p:grpSpPr>
        <p:sp>
          <p:nvSpPr>
            <p:cNvPr id="9983" name="Google Shape;9983;p80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84" name="Google Shape;9984;p80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85" name="Google Shape;9985;p80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86" name="Google Shape;9986;p80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87" name="Google Shape;9987;p80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88" name="Google Shape;9988;p80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89" name="Google Shape;9989;p80"/>
          <p:cNvGrpSpPr/>
          <p:nvPr/>
        </p:nvGrpSpPr>
        <p:grpSpPr>
          <a:xfrm>
            <a:off x="6636814" y="3213963"/>
            <a:ext cx="364959" cy="357289"/>
            <a:chOff x="-8680950" y="3624225"/>
            <a:chExt cx="362350" cy="354700"/>
          </a:xfrm>
        </p:grpSpPr>
        <p:sp>
          <p:nvSpPr>
            <p:cNvPr id="9990" name="Google Shape;9990;p80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91" name="Google Shape;9991;p80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92" name="Google Shape;9992;p80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93" name="Google Shape;9993;p80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94" name="Google Shape;9994;p80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95" name="Google Shape;9995;p80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9996" name="Google Shape;9996;p80"/>
          <p:cNvGrpSpPr/>
          <p:nvPr/>
        </p:nvGrpSpPr>
        <p:grpSpPr>
          <a:xfrm>
            <a:off x="5773058" y="1379624"/>
            <a:ext cx="313365" cy="355476"/>
            <a:chOff x="-13056975" y="3212300"/>
            <a:chExt cx="311125" cy="352900"/>
          </a:xfrm>
        </p:grpSpPr>
        <p:sp>
          <p:nvSpPr>
            <p:cNvPr id="9997" name="Google Shape;9997;p80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98" name="Google Shape;9998;p80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99" name="Google Shape;9999;p80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00" name="Google Shape;10000;p80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01" name="Google Shape;10001;p80"/>
          <p:cNvGrpSpPr/>
          <p:nvPr/>
        </p:nvGrpSpPr>
        <p:grpSpPr>
          <a:xfrm>
            <a:off x="5750446" y="1820418"/>
            <a:ext cx="358588" cy="355325"/>
            <a:chOff x="-13077450" y="3647075"/>
            <a:chExt cx="356025" cy="352750"/>
          </a:xfrm>
        </p:grpSpPr>
        <p:sp>
          <p:nvSpPr>
            <p:cNvPr id="10002" name="Google Shape;10002;p80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03" name="Google Shape;10003;p80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04" name="Google Shape;10004;p80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05" name="Google Shape;10005;p80"/>
          <p:cNvGrpSpPr/>
          <p:nvPr/>
        </p:nvGrpSpPr>
        <p:grpSpPr>
          <a:xfrm>
            <a:off x="5761552" y="2264018"/>
            <a:ext cx="357002" cy="357037"/>
            <a:chOff x="-13079025" y="4079475"/>
            <a:chExt cx="354450" cy="354450"/>
          </a:xfrm>
        </p:grpSpPr>
        <p:sp>
          <p:nvSpPr>
            <p:cNvPr id="10006" name="Google Shape;10006;p80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07" name="Google Shape;10007;p80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08" name="Google Shape;10008;p80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09" name="Google Shape;10009;p80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10" name="Google Shape;10010;p80"/>
          <p:cNvGrpSpPr/>
          <p:nvPr/>
        </p:nvGrpSpPr>
        <p:grpSpPr>
          <a:xfrm>
            <a:off x="7534619" y="1380027"/>
            <a:ext cx="356221" cy="354670"/>
            <a:chOff x="-11292700" y="3213875"/>
            <a:chExt cx="353675" cy="352100"/>
          </a:xfrm>
        </p:grpSpPr>
        <p:sp>
          <p:nvSpPr>
            <p:cNvPr id="10011" name="Google Shape;10011;p80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12" name="Google Shape;10012;p80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13" name="Google Shape;10013;p80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14" name="Google Shape;10014;p80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15" name="Google Shape;10015;p80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16" name="Google Shape;10016;p80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17" name="Google Shape;10017;p80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18" name="Google Shape;10018;p80"/>
          <p:cNvGrpSpPr/>
          <p:nvPr/>
        </p:nvGrpSpPr>
        <p:grpSpPr>
          <a:xfrm>
            <a:off x="7528677" y="1819965"/>
            <a:ext cx="368106" cy="356232"/>
            <a:chOff x="-11299000" y="3647875"/>
            <a:chExt cx="365475" cy="353650"/>
          </a:xfrm>
        </p:grpSpPr>
        <p:sp>
          <p:nvSpPr>
            <p:cNvPr id="10019" name="Google Shape;10019;p80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20" name="Google Shape;10020;p80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21" name="Google Shape;10021;p80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22" name="Google Shape;10022;p80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23" name="Google Shape;10023;p80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24" name="Google Shape;10024;p80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25" name="Google Shape;10025;p80"/>
          <p:cNvGrpSpPr/>
          <p:nvPr/>
        </p:nvGrpSpPr>
        <p:grpSpPr>
          <a:xfrm>
            <a:off x="7544139" y="2275916"/>
            <a:ext cx="357808" cy="333240"/>
            <a:chOff x="-11295075" y="4092875"/>
            <a:chExt cx="355250" cy="330825"/>
          </a:xfrm>
        </p:grpSpPr>
        <p:sp>
          <p:nvSpPr>
            <p:cNvPr id="10026" name="Google Shape;10026;p80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27" name="Google Shape;10027;p80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28" name="Google Shape;10028;p80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29" name="Google Shape;10029;p80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30" name="Google Shape;10030;p80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31" name="Google Shape;10031;p80"/>
          <p:cNvGrpSpPr/>
          <p:nvPr/>
        </p:nvGrpSpPr>
        <p:grpSpPr>
          <a:xfrm>
            <a:off x="5769739" y="2738964"/>
            <a:ext cx="312585" cy="355451"/>
            <a:chOff x="-9500075" y="3180800"/>
            <a:chExt cx="310350" cy="352875"/>
          </a:xfrm>
        </p:grpSpPr>
        <p:sp>
          <p:nvSpPr>
            <p:cNvPr id="10032" name="Google Shape;10032;p80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33" name="Google Shape;10033;p80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34" name="Google Shape;10034;p80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35" name="Google Shape;10035;p80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36" name="Google Shape;10036;p80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37" name="Google Shape;10037;p80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38" name="Google Shape;10038;p80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39" name="Google Shape;10039;p80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40" name="Google Shape;10040;p80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41" name="Google Shape;10041;p80"/>
          <p:cNvGrpSpPr/>
          <p:nvPr/>
        </p:nvGrpSpPr>
        <p:grpSpPr>
          <a:xfrm>
            <a:off x="5747530" y="3214479"/>
            <a:ext cx="356221" cy="356257"/>
            <a:chOff x="-9523700" y="3614000"/>
            <a:chExt cx="353675" cy="353675"/>
          </a:xfrm>
        </p:grpSpPr>
        <p:sp>
          <p:nvSpPr>
            <p:cNvPr id="10042" name="Google Shape;10042;p80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43" name="Google Shape;10043;p80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44" name="Google Shape;10044;p80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45" name="Google Shape;10045;p80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46" name="Google Shape;10046;p80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47" name="Google Shape;10047;p80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48" name="Google Shape;10048;p80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49" name="Google Shape;10049;p80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50" name="Google Shape;10050;p80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51" name="Google Shape;10051;p80"/>
          <p:cNvGrpSpPr/>
          <p:nvPr/>
        </p:nvGrpSpPr>
        <p:grpSpPr>
          <a:xfrm>
            <a:off x="7532481" y="3237121"/>
            <a:ext cx="356221" cy="354670"/>
            <a:chOff x="-9523700" y="4049550"/>
            <a:chExt cx="353675" cy="352100"/>
          </a:xfrm>
        </p:grpSpPr>
        <p:sp>
          <p:nvSpPr>
            <p:cNvPr id="10052" name="Google Shape;10052;p80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53" name="Google Shape;10053;p80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54" name="Google Shape;10054;p80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55" name="Google Shape;10055;p80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56" name="Google Shape;10056;p80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57" name="Google Shape;10057;p80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58" name="Google Shape;10058;p80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59" name="Google Shape;10059;p80"/>
          <p:cNvGrpSpPr/>
          <p:nvPr/>
        </p:nvGrpSpPr>
        <p:grpSpPr>
          <a:xfrm>
            <a:off x="7088596" y="3237094"/>
            <a:ext cx="357002" cy="311029"/>
            <a:chOff x="-8209150" y="3659675"/>
            <a:chExt cx="354450" cy="308775"/>
          </a:xfrm>
        </p:grpSpPr>
        <p:sp>
          <p:nvSpPr>
            <p:cNvPr id="10060" name="Google Shape;10060;p80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61" name="Google Shape;10061;p80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62" name="Google Shape;10062;p80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63" name="Google Shape;10063;p80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64" name="Google Shape;10064;p80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65" name="Google Shape;10065;p80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66" name="Google Shape;10066;p80"/>
          <p:cNvGrpSpPr/>
          <p:nvPr/>
        </p:nvGrpSpPr>
        <p:grpSpPr>
          <a:xfrm>
            <a:off x="6202157" y="2266007"/>
            <a:ext cx="356221" cy="353059"/>
            <a:chOff x="-12643475" y="4081850"/>
            <a:chExt cx="353675" cy="350500"/>
          </a:xfrm>
        </p:grpSpPr>
        <p:sp>
          <p:nvSpPr>
            <p:cNvPr id="10067" name="Google Shape;10067;p80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68" name="Google Shape;10068;p80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69" name="Google Shape;10069;p80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70" name="Google Shape;10070;p80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0071" name="Google Shape;10071;p80"/>
          <p:cNvSpPr/>
          <p:nvPr/>
        </p:nvSpPr>
        <p:spPr>
          <a:xfrm>
            <a:off x="8015262" y="1820647"/>
            <a:ext cx="273732" cy="354519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0072" name="Google Shape;10072;p80"/>
          <p:cNvGrpSpPr/>
          <p:nvPr/>
        </p:nvGrpSpPr>
        <p:grpSpPr>
          <a:xfrm>
            <a:off x="7984757" y="2275916"/>
            <a:ext cx="356221" cy="333240"/>
            <a:chOff x="-10858725" y="4092875"/>
            <a:chExt cx="353675" cy="330825"/>
          </a:xfrm>
        </p:grpSpPr>
        <p:sp>
          <p:nvSpPr>
            <p:cNvPr id="10073" name="Google Shape;10073;p80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74" name="Google Shape;10074;p80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75" name="Google Shape;10075;p80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76" name="Google Shape;10076;p80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77" name="Google Shape;10077;p80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78" name="Google Shape;10078;p80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79" name="Google Shape;10079;p80"/>
          <p:cNvGrpSpPr/>
          <p:nvPr/>
        </p:nvGrpSpPr>
        <p:grpSpPr>
          <a:xfrm>
            <a:off x="6243280" y="3214882"/>
            <a:ext cx="252278" cy="355451"/>
            <a:chOff x="-9039300" y="3614000"/>
            <a:chExt cx="250475" cy="352875"/>
          </a:xfrm>
        </p:grpSpPr>
        <p:sp>
          <p:nvSpPr>
            <p:cNvPr id="10080" name="Google Shape;10080;p80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81" name="Google Shape;10081;p80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82" name="Google Shape;10082;p80"/>
          <p:cNvGrpSpPr/>
          <p:nvPr/>
        </p:nvGrpSpPr>
        <p:grpSpPr>
          <a:xfrm>
            <a:off x="7975246" y="3237121"/>
            <a:ext cx="354635" cy="354670"/>
            <a:chOff x="-9088150" y="4049550"/>
            <a:chExt cx="352100" cy="352100"/>
          </a:xfrm>
        </p:grpSpPr>
        <p:sp>
          <p:nvSpPr>
            <p:cNvPr id="10083" name="Google Shape;10083;p80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84" name="Google Shape;10084;p80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85" name="Google Shape;10085;p80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86" name="Google Shape;10086;p80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87" name="Google Shape;10087;p80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88" name="Google Shape;10088;p80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89" name="Google Shape;10089;p80"/>
          <p:cNvGrpSpPr/>
          <p:nvPr/>
        </p:nvGrpSpPr>
        <p:grpSpPr>
          <a:xfrm>
            <a:off x="7109610" y="2739354"/>
            <a:ext cx="315757" cy="354670"/>
            <a:chOff x="-8191825" y="3174500"/>
            <a:chExt cx="313500" cy="352100"/>
          </a:xfrm>
        </p:grpSpPr>
        <p:sp>
          <p:nvSpPr>
            <p:cNvPr id="10090" name="Google Shape;10090;p80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91" name="Google Shape;10091;p80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92" name="Google Shape;10092;p80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093" name="Google Shape;10093;p80"/>
          <p:cNvGrpSpPr/>
          <p:nvPr/>
        </p:nvGrpSpPr>
        <p:grpSpPr>
          <a:xfrm>
            <a:off x="4858968" y="1379875"/>
            <a:ext cx="356221" cy="354973"/>
            <a:chOff x="-13947000" y="3212800"/>
            <a:chExt cx="353675" cy="352400"/>
          </a:xfrm>
        </p:grpSpPr>
        <p:sp>
          <p:nvSpPr>
            <p:cNvPr id="10094" name="Google Shape;10094;p80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95" name="Google Shape;10095;p80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0096" name="Google Shape;10096;p80"/>
          <p:cNvSpPr/>
          <p:nvPr/>
        </p:nvSpPr>
        <p:spPr>
          <a:xfrm>
            <a:off x="4902088" y="2265409"/>
            <a:ext cx="271340" cy="353864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0097" name="Google Shape;10097;p80"/>
          <p:cNvGrpSpPr/>
          <p:nvPr/>
        </p:nvGrpSpPr>
        <p:grpSpPr>
          <a:xfrm>
            <a:off x="5301563" y="1379233"/>
            <a:ext cx="356221" cy="356257"/>
            <a:chOff x="-13512225" y="3211525"/>
            <a:chExt cx="353675" cy="353675"/>
          </a:xfrm>
        </p:grpSpPr>
        <p:sp>
          <p:nvSpPr>
            <p:cNvPr id="10098" name="Google Shape;10098;p80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99" name="Google Shape;10099;p80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00" name="Google Shape;10100;p80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01" name="Google Shape;10101;p80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02" name="Google Shape;10102;p80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103" name="Google Shape;10103;p80"/>
          <p:cNvGrpSpPr/>
          <p:nvPr/>
        </p:nvGrpSpPr>
        <p:grpSpPr>
          <a:xfrm>
            <a:off x="6191845" y="1379624"/>
            <a:ext cx="356221" cy="355476"/>
            <a:chOff x="-12643475" y="3212300"/>
            <a:chExt cx="353675" cy="352900"/>
          </a:xfrm>
        </p:grpSpPr>
        <p:sp>
          <p:nvSpPr>
            <p:cNvPr id="10104" name="Google Shape;10104;p80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05" name="Google Shape;10105;p80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06" name="Google Shape;10106;p80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07" name="Google Shape;10107;p80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08" name="Google Shape;10108;p80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09" name="Google Shape;10109;p80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10" name="Google Shape;10110;p80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11" name="Google Shape;10111;p80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12" name="Google Shape;10112;p80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113" name="Google Shape;10113;p80"/>
          <p:cNvGrpSpPr/>
          <p:nvPr/>
        </p:nvGrpSpPr>
        <p:grpSpPr>
          <a:xfrm>
            <a:off x="6191845" y="1831398"/>
            <a:ext cx="356221" cy="333366"/>
            <a:chOff x="-12643475" y="3657325"/>
            <a:chExt cx="353675" cy="330950"/>
          </a:xfrm>
        </p:grpSpPr>
        <p:sp>
          <p:nvSpPr>
            <p:cNvPr id="10114" name="Google Shape;10114;p80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15" name="Google Shape;10115;p80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16" name="Google Shape;10116;p80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17" name="Google Shape;10117;p80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18" name="Google Shape;10118;p80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19" name="Google Shape;10119;p80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120" name="Google Shape;10120;p80"/>
          <p:cNvGrpSpPr/>
          <p:nvPr/>
        </p:nvGrpSpPr>
        <p:grpSpPr>
          <a:xfrm>
            <a:off x="7974847" y="1380027"/>
            <a:ext cx="355416" cy="354670"/>
            <a:chOff x="-10857925" y="3213875"/>
            <a:chExt cx="352875" cy="352100"/>
          </a:xfrm>
        </p:grpSpPr>
        <p:sp>
          <p:nvSpPr>
            <p:cNvPr id="10121" name="Google Shape;10121;p80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22" name="Google Shape;10122;p80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23" name="Google Shape;10123;p80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24" name="Google Shape;10124;p80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25" name="Google Shape;10125;p80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26" name="Google Shape;10126;p80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27" name="Google Shape;10127;p80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28" name="Google Shape;10128;p80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29" name="Google Shape;10129;p80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30" name="Google Shape;10130;p80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131" name="Google Shape;10131;p80"/>
          <p:cNvGrpSpPr/>
          <p:nvPr/>
        </p:nvGrpSpPr>
        <p:grpSpPr>
          <a:xfrm>
            <a:off x="6191762" y="2739455"/>
            <a:ext cx="356096" cy="354469"/>
            <a:chOff x="-9089725" y="3180200"/>
            <a:chExt cx="353550" cy="351900"/>
          </a:xfrm>
        </p:grpSpPr>
        <p:sp>
          <p:nvSpPr>
            <p:cNvPr id="10132" name="Google Shape;10132;p80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33" name="Google Shape;10133;p80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134" name="Google Shape;10134;p80"/>
          <p:cNvGrpSpPr/>
          <p:nvPr/>
        </p:nvGrpSpPr>
        <p:grpSpPr>
          <a:xfrm>
            <a:off x="7083760" y="1819260"/>
            <a:ext cx="358588" cy="357642"/>
            <a:chOff x="7083760" y="1971660"/>
            <a:chExt cx="358588" cy="357642"/>
          </a:xfrm>
        </p:grpSpPr>
        <p:sp>
          <p:nvSpPr>
            <p:cNvPr id="10135" name="Google Shape;10135;p80"/>
            <p:cNvSpPr/>
            <p:nvPr/>
          </p:nvSpPr>
          <p:spPr>
            <a:xfrm>
              <a:off x="7354268" y="1973246"/>
              <a:ext cx="87299" cy="80760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36" name="Google Shape;10136;p80"/>
            <p:cNvSpPr/>
            <p:nvPr/>
          </p:nvSpPr>
          <p:spPr>
            <a:xfrm>
              <a:off x="7212278" y="2099990"/>
              <a:ext cx="19867" cy="19869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37" name="Google Shape;10137;p80"/>
            <p:cNvSpPr/>
            <p:nvPr/>
          </p:nvSpPr>
          <p:spPr>
            <a:xfrm>
              <a:off x="7083760" y="1971660"/>
              <a:ext cx="356221" cy="210878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38" name="Google Shape;10138;p80"/>
            <p:cNvSpPr/>
            <p:nvPr/>
          </p:nvSpPr>
          <p:spPr>
            <a:xfrm>
              <a:off x="7295574" y="2099990"/>
              <a:ext cx="19867" cy="19869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39" name="Google Shape;10139;p80"/>
            <p:cNvSpPr/>
            <p:nvPr/>
          </p:nvSpPr>
          <p:spPr>
            <a:xfrm>
              <a:off x="7121131" y="2184880"/>
              <a:ext cx="68238" cy="69856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40" name="Google Shape;10140;p80"/>
            <p:cNvSpPr/>
            <p:nvPr/>
          </p:nvSpPr>
          <p:spPr>
            <a:xfrm>
              <a:off x="7188883" y="2195985"/>
              <a:ext cx="47641" cy="55578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41" name="Google Shape;10141;p80"/>
            <p:cNvSpPr/>
            <p:nvPr/>
          </p:nvSpPr>
          <p:spPr>
            <a:xfrm>
              <a:off x="7400297" y="2129352"/>
              <a:ext cx="42051" cy="8413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42" name="Google Shape;10142;p80"/>
            <p:cNvSpPr/>
            <p:nvPr/>
          </p:nvSpPr>
          <p:spPr>
            <a:xfrm>
              <a:off x="7225961" y="2203137"/>
              <a:ext cx="84907" cy="62704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43" name="Google Shape;10143;p80"/>
            <p:cNvSpPr/>
            <p:nvPr/>
          </p:nvSpPr>
          <p:spPr>
            <a:xfrm>
              <a:off x="7298289" y="2195985"/>
              <a:ext cx="47615" cy="55578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44" name="Google Shape;10144;p80"/>
            <p:cNvSpPr/>
            <p:nvPr/>
          </p:nvSpPr>
          <p:spPr>
            <a:xfrm>
              <a:off x="7086152" y="2230913"/>
              <a:ext cx="354610" cy="98388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45" name="Google Shape;10145;p80"/>
            <p:cNvSpPr/>
            <p:nvPr/>
          </p:nvSpPr>
          <p:spPr>
            <a:xfrm>
              <a:off x="7345419" y="2186466"/>
              <a:ext cx="67457" cy="690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46" name="Google Shape;10146;p80"/>
            <p:cNvSpPr/>
            <p:nvPr/>
          </p:nvSpPr>
          <p:spPr>
            <a:xfrm flipH="1">
              <a:off x="7088602" y="2134638"/>
              <a:ext cx="47123" cy="84126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92" name="Google Shape;12376;p75"/>
          <p:cNvSpPr txBox="1"/>
          <p:nvPr/>
        </p:nvSpPr>
        <p:spPr>
          <a:xfrm>
            <a:off x="849675" y="715200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sz="24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طراحی و خلق</a:t>
            </a:r>
          </a:p>
        </p:txBody>
      </p:sp>
      <p:sp>
        <p:nvSpPr>
          <p:cNvPr id="593" name="Google Shape;12377;p75"/>
          <p:cNvSpPr txBox="1"/>
          <p:nvPr/>
        </p:nvSpPr>
        <p:spPr>
          <a:xfrm>
            <a:off x="4858400" y="715200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sz="24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هنری</a:t>
            </a:r>
          </a:p>
        </p:txBody>
      </p:sp>
    </p:spTree>
    <p:extLst>
      <p:ext uri="{BB962C8B-B14F-4D97-AF65-F5344CB8AC3E}">
        <p14:creationId xmlns:p14="http://schemas.microsoft.com/office/powerpoint/2010/main" val="316022005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3" name="Google Shape;10153;p81"/>
          <p:cNvSpPr/>
          <p:nvPr/>
        </p:nvSpPr>
        <p:spPr>
          <a:xfrm>
            <a:off x="801940" y="1691070"/>
            <a:ext cx="343404" cy="446998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0154" name="Google Shape;10154;p81"/>
          <p:cNvGrpSpPr/>
          <p:nvPr/>
        </p:nvGrpSpPr>
        <p:grpSpPr>
          <a:xfrm>
            <a:off x="748855" y="2243507"/>
            <a:ext cx="452798" cy="449473"/>
            <a:chOff x="-21322300" y="3693325"/>
            <a:chExt cx="306400" cy="304150"/>
          </a:xfrm>
        </p:grpSpPr>
        <p:sp>
          <p:nvSpPr>
            <p:cNvPr id="10155" name="Google Shape;10155;p81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56" name="Google Shape;10156;p81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57" name="Google Shape;10157;p81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58" name="Google Shape;10158;p81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159" name="Google Shape;10159;p81"/>
          <p:cNvGrpSpPr/>
          <p:nvPr/>
        </p:nvGrpSpPr>
        <p:grpSpPr>
          <a:xfrm>
            <a:off x="748263" y="2810244"/>
            <a:ext cx="453980" cy="422540"/>
            <a:chOff x="-21322300" y="4077125"/>
            <a:chExt cx="307200" cy="285925"/>
          </a:xfrm>
        </p:grpSpPr>
        <p:sp>
          <p:nvSpPr>
            <p:cNvPr id="10160" name="Google Shape;10160;p81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61" name="Google Shape;10161;p81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62" name="Google Shape;10162;p81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63" name="Google Shape;10163;p81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64" name="Google Shape;10164;p81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65" name="Google Shape;10165;p81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66" name="Google Shape;10166;p81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67" name="Google Shape;10167;p81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68" name="Google Shape;10168;p81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69" name="Google Shape;10169;p81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70" name="Google Shape;10170;p81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71" name="Google Shape;10171;p81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172" name="Google Shape;10172;p81"/>
          <p:cNvGrpSpPr/>
          <p:nvPr/>
        </p:nvGrpSpPr>
        <p:grpSpPr>
          <a:xfrm>
            <a:off x="3525440" y="1689128"/>
            <a:ext cx="451653" cy="450212"/>
            <a:chOff x="-19394200" y="3333800"/>
            <a:chExt cx="305625" cy="304650"/>
          </a:xfrm>
        </p:grpSpPr>
        <p:sp>
          <p:nvSpPr>
            <p:cNvPr id="10173" name="Google Shape;10173;p81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74" name="Google Shape;10174;p81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75" name="Google Shape;10175;p81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76" name="Google Shape;10176;p81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77" name="Google Shape;10177;p81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78" name="Google Shape;10178;p81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79" name="Google Shape;10179;p81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80" name="Google Shape;10180;p81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81" name="Google Shape;10181;p81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182" name="Google Shape;10182;p81"/>
          <p:cNvGrpSpPr/>
          <p:nvPr/>
        </p:nvGrpSpPr>
        <p:grpSpPr>
          <a:xfrm>
            <a:off x="3524276" y="2243580"/>
            <a:ext cx="453980" cy="449325"/>
            <a:chOff x="-19396575" y="3708500"/>
            <a:chExt cx="307200" cy="304050"/>
          </a:xfrm>
        </p:grpSpPr>
        <p:sp>
          <p:nvSpPr>
            <p:cNvPr id="10183" name="Google Shape;10183;p81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84" name="Google Shape;10184;p81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85" name="Google Shape;10185;p81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186" name="Google Shape;10186;p81"/>
          <p:cNvGrpSpPr/>
          <p:nvPr/>
        </p:nvGrpSpPr>
        <p:grpSpPr>
          <a:xfrm>
            <a:off x="3518457" y="2796461"/>
            <a:ext cx="465618" cy="450101"/>
            <a:chOff x="-19394200" y="4084200"/>
            <a:chExt cx="315075" cy="304575"/>
          </a:xfrm>
        </p:grpSpPr>
        <p:sp>
          <p:nvSpPr>
            <p:cNvPr id="10187" name="Google Shape;10187;p81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88" name="Google Shape;10188;p81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89" name="Google Shape;10189;p81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90" name="Google Shape;10190;p81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91" name="Google Shape;10191;p81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92" name="Google Shape;10192;p81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193" name="Google Shape;10193;p81"/>
          <p:cNvGrpSpPr/>
          <p:nvPr/>
        </p:nvGrpSpPr>
        <p:grpSpPr>
          <a:xfrm>
            <a:off x="6324167" y="1689001"/>
            <a:ext cx="400447" cy="450470"/>
            <a:chOff x="-17526750" y="3309200"/>
            <a:chExt cx="270975" cy="304825"/>
          </a:xfrm>
        </p:grpSpPr>
        <p:sp>
          <p:nvSpPr>
            <p:cNvPr id="10194" name="Google Shape;10194;p81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95" name="Google Shape;10195;p81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96" name="Google Shape;10196;p81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97" name="Google Shape;10197;p81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98" name="Google Shape;10198;p81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199" name="Google Shape;10199;p81"/>
          <p:cNvGrpSpPr/>
          <p:nvPr/>
        </p:nvGrpSpPr>
        <p:grpSpPr>
          <a:xfrm>
            <a:off x="6300319" y="2244173"/>
            <a:ext cx="448143" cy="448143"/>
            <a:chOff x="-17542500" y="3684100"/>
            <a:chExt cx="303250" cy="303250"/>
          </a:xfrm>
        </p:grpSpPr>
        <p:sp>
          <p:nvSpPr>
            <p:cNvPr id="10200" name="Google Shape;10200;p81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01" name="Google Shape;10201;p81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02" name="Google Shape;10202;p81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03" name="Google Shape;10203;p81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04" name="Google Shape;10204;p81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05" name="Google Shape;10205;p81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06" name="Google Shape;10206;p81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07" name="Google Shape;10207;p81"/>
          <p:cNvGrpSpPr/>
          <p:nvPr/>
        </p:nvGrpSpPr>
        <p:grpSpPr>
          <a:xfrm>
            <a:off x="6299728" y="2810817"/>
            <a:ext cx="449325" cy="421395"/>
            <a:chOff x="-17542500" y="4068450"/>
            <a:chExt cx="304050" cy="285150"/>
          </a:xfrm>
        </p:grpSpPr>
        <p:sp>
          <p:nvSpPr>
            <p:cNvPr id="10208" name="Google Shape;10208;p81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09" name="Google Shape;10209;p81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10" name="Google Shape;10210;p81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11" name="Google Shape;10211;p81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12" name="Google Shape;10212;p81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13" name="Google Shape;10213;p81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14" name="Google Shape;10214;p81"/>
          <p:cNvGrpSpPr/>
          <p:nvPr/>
        </p:nvGrpSpPr>
        <p:grpSpPr>
          <a:xfrm>
            <a:off x="3530150" y="3342211"/>
            <a:ext cx="343404" cy="449325"/>
            <a:chOff x="-15652200" y="3335975"/>
            <a:chExt cx="232375" cy="304050"/>
          </a:xfrm>
        </p:grpSpPr>
        <p:sp>
          <p:nvSpPr>
            <p:cNvPr id="10215" name="Google Shape;10215;p81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16" name="Google Shape;10216;p81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17" name="Google Shape;10217;p81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18" name="Google Shape;10218;p81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19" name="Google Shape;10219;p81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20" name="Google Shape;10220;p81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21" name="Google Shape;10221;p81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22" name="Google Shape;10222;p81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23" name="Google Shape;10223;p81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24" name="Google Shape;10224;p81"/>
          <p:cNvGrpSpPr/>
          <p:nvPr/>
        </p:nvGrpSpPr>
        <p:grpSpPr>
          <a:xfrm>
            <a:off x="1304064" y="2243729"/>
            <a:ext cx="449325" cy="449030"/>
            <a:chOff x="-20945825" y="3692175"/>
            <a:chExt cx="304050" cy="303850"/>
          </a:xfrm>
        </p:grpSpPr>
        <p:sp>
          <p:nvSpPr>
            <p:cNvPr id="10225" name="Google Shape;10225;p81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26" name="Google Shape;10226;p81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27" name="Google Shape;10227;p81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28" name="Google Shape;10228;p81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29" name="Google Shape;10229;p81"/>
          <p:cNvGrpSpPr/>
          <p:nvPr/>
        </p:nvGrpSpPr>
        <p:grpSpPr>
          <a:xfrm>
            <a:off x="4110888" y="1689848"/>
            <a:ext cx="372516" cy="448771"/>
            <a:chOff x="-18994100" y="3334775"/>
            <a:chExt cx="252075" cy="303675"/>
          </a:xfrm>
        </p:grpSpPr>
        <p:sp>
          <p:nvSpPr>
            <p:cNvPr id="10230" name="Google Shape;10230;p81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31" name="Google Shape;10231;p81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32" name="Google Shape;10232;p81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33" name="Google Shape;10233;p81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34" name="Google Shape;10234;p81"/>
          <p:cNvGrpSpPr/>
          <p:nvPr/>
        </p:nvGrpSpPr>
        <p:grpSpPr>
          <a:xfrm>
            <a:off x="4125445" y="2244743"/>
            <a:ext cx="343404" cy="446998"/>
            <a:chOff x="-18983850" y="3710075"/>
            <a:chExt cx="232375" cy="302475"/>
          </a:xfrm>
        </p:grpSpPr>
        <p:sp>
          <p:nvSpPr>
            <p:cNvPr id="10235" name="Google Shape;10235;p81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36" name="Google Shape;10236;p81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37" name="Google Shape;10237;p81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38" name="Google Shape;10238;p81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39" name="Google Shape;10239;p81"/>
          <p:cNvGrpSpPr/>
          <p:nvPr/>
        </p:nvGrpSpPr>
        <p:grpSpPr>
          <a:xfrm>
            <a:off x="1303491" y="1689573"/>
            <a:ext cx="450470" cy="449325"/>
            <a:chOff x="-20946600" y="3317850"/>
            <a:chExt cx="304825" cy="304050"/>
          </a:xfrm>
        </p:grpSpPr>
        <p:sp>
          <p:nvSpPr>
            <p:cNvPr id="10240" name="Google Shape;10240;p81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41" name="Google Shape;10241;p81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42" name="Google Shape;10242;p81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43" name="Google Shape;10243;p81"/>
          <p:cNvGrpSpPr/>
          <p:nvPr/>
        </p:nvGrpSpPr>
        <p:grpSpPr>
          <a:xfrm>
            <a:off x="1329667" y="2797442"/>
            <a:ext cx="398119" cy="448143"/>
            <a:chOff x="-20930075" y="4066100"/>
            <a:chExt cx="269400" cy="303250"/>
          </a:xfrm>
        </p:grpSpPr>
        <p:sp>
          <p:nvSpPr>
            <p:cNvPr id="10244" name="Google Shape;10244;p81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45" name="Google Shape;10245;p81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46" name="Google Shape;10246;p81"/>
          <p:cNvGrpSpPr/>
          <p:nvPr/>
        </p:nvGrpSpPr>
        <p:grpSpPr>
          <a:xfrm>
            <a:off x="4071911" y="2797422"/>
            <a:ext cx="450470" cy="448180"/>
            <a:chOff x="-19020075" y="4084200"/>
            <a:chExt cx="304825" cy="303275"/>
          </a:xfrm>
        </p:grpSpPr>
        <p:sp>
          <p:nvSpPr>
            <p:cNvPr id="10247" name="Google Shape;10247;p81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48" name="Google Shape;10248;p81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49" name="Google Shape;10249;p81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50" name="Google Shape;10250;p81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51" name="Google Shape;10251;p81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52" name="Google Shape;10252;p81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53" name="Google Shape;10253;p81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54" name="Google Shape;10254;p81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55" name="Google Shape;10255;p81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56" name="Google Shape;10256;p81"/>
          <p:cNvGrpSpPr/>
          <p:nvPr/>
        </p:nvGrpSpPr>
        <p:grpSpPr>
          <a:xfrm>
            <a:off x="6889176" y="1689001"/>
            <a:ext cx="396937" cy="450470"/>
            <a:chOff x="-17149475" y="3309200"/>
            <a:chExt cx="268600" cy="304825"/>
          </a:xfrm>
        </p:grpSpPr>
        <p:sp>
          <p:nvSpPr>
            <p:cNvPr id="10257" name="Google Shape;10257;p81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58" name="Google Shape;10258;p81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59" name="Google Shape;10259;p81"/>
          <p:cNvGrpSpPr/>
          <p:nvPr/>
        </p:nvGrpSpPr>
        <p:grpSpPr>
          <a:xfrm>
            <a:off x="6862982" y="2258120"/>
            <a:ext cx="449325" cy="420249"/>
            <a:chOff x="-17168375" y="3692750"/>
            <a:chExt cx="304050" cy="284375"/>
          </a:xfrm>
        </p:grpSpPr>
        <p:sp>
          <p:nvSpPr>
            <p:cNvPr id="10260" name="Google Shape;10260;p81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61" name="Google Shape;10261;p81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62" name="Google Shape;10262;p81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63" name="Google Shape;10263;p81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64" name="Google Shape;10264;p81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65" name="Google Shape;10265;p81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66" name="Google Shape;10266;p81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67" name="Google Shape;10267;p81"/>
          <p:cNvGrpSpPr/>
          <p:nvPr/>
        </p:nvGrpSpPr>
        <p:grpSpPr>
          <a:xfrm>
            <a:off x="6859491" y="2796852"/>
            <a:ext cx="456308" cy="449325"/>
            <a:chOff x="-17170750" y="4058800"/>
            <a:chExt cx="308775" cy="304050"/>
          </a:xfrm>
        </p:grpSpPr>
        <p:sp>
          <p:nvSpPr>
            <p:cNvPr id="10268" name="Google Shape;10268;p81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69" name="Google Shape;10269;p81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0" name="Google Shape;10270;p81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1" name="Google Shape;10271;p81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2" name="Google Shape;10272;p81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3" name="Google Shape;10273;p81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4" name="Google Shape;10274;p81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5" name="Google Shape;10275;p81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6" name="Google Shape;10276;p81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7" name="Google Shape;10277;p81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8" name="Google Shape;10278;p81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9" name="Google Shape;10279;p81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80" name="Google Shape;10280;p81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81" name="Google Shape;10281;p81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82" name="Google Shape;10282;p81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83" name="Google Shape;10283;p81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84" name="Google Shape;10284;p81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85" name="Google Shape;10285;p81"/>
          <p:cNvGrpSpPr/>
          <p:nvPr/>
        </p:nvGrpSpPr>
        <p:grpSpPr>
          <a:xfrm>
            <a:off x="5721388" y="3343358"/>
            <a:ext cx="450470" cy="446998"/>
            <a:chOff x="-15688425" y="3707725"/>
            <a:chExt cx="304825" cy="302475"/>
          </a:xfrm>
        </p:grpSpPr>
        <p:sp>
          <p:nvSpPr>
            <p:cNvPr id="10286" name="Google Shape;10286;p81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87" name="Google Shape;10287;p81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88" name="Google Shape;10288;p81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89" name="Google Shape;10289;p81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90" name="Google Shape;10290;p81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91" name="Google Shape;10291;p81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92" name="Google Shape;10292;p81"/>
          <p:cNvGrpSpPr/>
          <p:nvPr/>
        </p:nvGrpSpPr>
        <p:grpSpPr>
          <a:xfrm>
            <a:off x="1865544" y="1690441"/>
            <a:ext cx="451653" cy="447589"/>
            <a:chOff x="-20572500" y="3319025"/>
            <a:chExt cx="305625" cy="302875"/>
          </a:xfrm>
        </p:grpSpPr>
        <p:sp>
          <p:nvSpPr>
            <p:cNvPr id="10293" name="Google Shape;10293;p81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94" name="Google Shape;10294;p81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95" name="Google Shape;10295;p81"/>
          <p:cNvGrpSpPr/>
          <p:nvPr/>
        </p:nvGrpSpPr>
        <p:grpSpPr>
          <a:xfrm>
            <a:off x="1866708" y="2305410"/>
            <a:ext cx="449325" cy="325670"/>
            <a:chOff x="-20571700" y="3722875"/>
            <a:chExt cx="304050" cy="220375"/>
          </a:xfrm>
        </p:grpSpPr>
        <p:sp>
          <p:nvSpPr>
            <p:cNvPr id="10296" name="Google Shape;10296;p81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97" name="Google Shape;10297;p81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98" name="Google Shape;10298;p81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99" name="Google Shape;10299;p81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00" name="Google Shape;10300;p81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01" name="Google Shape;10301;p81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02" name="Google Shape;10302;p81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03" name="Google Shape;10303;p81"/>
          <p:cNvGrpSpPr/>
          <p:nvPr/>
        </p:nvGrpSpPr>
        <p:grpSpPr>
          <a:xfrm>
            <a:off x="1866135" y="2796278"/>
            <a:ext cx="450470" cy="450470"/>
            <a:chOff x="-20571700" y="4066875"/>
            <a:chExt cx="304825" cy="304825"/>
          </a:xfrm>
        </p:grpSpPr>
        <p:sp>
          <p:nvSpPr>
            <p:cNvPr id="10304" name="Google Shape;10304;p81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05" name="Google Shape;10305;p81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06" name="Google Shape;10306;p81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07" name="Google Shape;10307;p81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08" name="Google Shape;10308;p81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09" name="Google Shape;10309;p81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10" name="Google Shape;10310;p81"/>
          <p:cNvGrpSpPr/>
          <p:nvPr/>
        </p:nvGrpSpPr>
        <p:grpSpPr>
          <a:xfrm>
            <a:off x="4632837" y="1688259"/>
            <a:ext cx="453980" cy="451948"/>
            <a:chOff x="-18645175" y="3334200"/>
            <a:chExt cx="307200" cy="305825"/>
          </a:xfrm>
        </p:grpSpPr>
        <p:sp>
          <p:nvSpPr>
            <p:cNvPr id="10311" name="Google Shape;10311;p81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12" name="Google Shape;10312;p81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13" name="Google Shape;10313;p81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14" name="Google Shape;10314;p81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15" name="Google Shape;10315;p81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16" name="Google Shape;10316;p81"/>
          <p:cNvGrpSpPr/>
          <p:nvPr/>
        </p:nvGrpSpPr>
        <p:grpSpPr>
          <a:xfrm>
            <a:off x="4633429" y="2242989"/>
            <a:ext cx="452798" cy="450507"/>
            <a:chOff x="-18645175" y="3708500"/>
            <a:chExt cx="306400" cy="304850"/>
          </a:xfrm>
        </p:grpSpPr>
        <p:sp>
          <p:nvSpPr>
            <p:cNvPr id="10317" name="Google Shape;10317;p81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18" name="Google Shape;10318;p81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19" name="Google Shape;10319;p81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20" name="Google Shape;10320;p81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21" name="Google Shape;10321;p81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22" name="Google Shape;10322;p81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23" name="Google Shape;10323;p81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24" name="Google Shape;10324;p81"/>
          <p:cNvGrpSpPr/>
          <p:nvPr/>
        </p:nvGrpSpPr>
        <p:grpSpPr>
          <a:xfrm>
            <a:off x="4631101" y="2795630"/>
            <a:ext cx="457453" cy="451763"/>
            <a:chOff x="-18647525" y="4082625"/>
            <a:chExt cx="309550" cy="305700"/>
          </a:xfrm>
        </p:grpSpPr>
        <p:sp>
          <p:nvSpPr>
            <p:cNvPr id="10325" name="Google Shape;10325;p81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26" name="Google Shape;10326;p81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27" name="Google Shape;10327;p81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28" name="Google Shape;10328;p81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29" name="Google Shape;10329;p81"/>
          <p:cNvGrpSpPr/>
          <p:nvPr/>
        </p:nvGrpSpPr>
        <p:grpSpPr>
          <a:xfrm>
            <a:off x="7441485" y="1689592"/>
            <a:ext cx="395755" cy="449288"/>
            <a:chOff x="-16775350" y="3309200"/>
            <a:chExt cx="267800" cy="304025"/>
          </a:xfrm>
        </p:grpSpPr>
        <p:sp>
          <p:nvSpPr>
            <p:cNvPr id="10330" name="Google Shape;10330;p81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31" name="Google Shape;10331;p81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32" name="Google Shape;10332;p81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33" name="Google Shape;10333;p81"/>
          <p:cNvGrpSpPr/>
          <p:nvPr/>
        </p:nvGrpSpPr>
        <p:grpSpPr>
          <a:xfrm>
            <a:off x="7441485" y="2241827"/>
            <a:ext cx="395755" cy="452835"/>
            <a:chOff x="-16775350" y="3683300"/>
            <a:chExt cx="267800" cy="306425"/>
          </a:xfrm>
        </p:grpSpPr>
        <p:sp>
          <p:nvSpPr>
            <p:cNvPr id="10334" name="Google Shape;10334;p81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35" name="Google Shape;10335;p81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36" name="Google Shape;10336;p81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37" name="Google Shape;10337;p81"/>
          <p:cNvGrpSpPr/>
          <p:nvPr/>
        </p:nvGrpSpPr>
        <p:grpSpPr>
          <a:xfrm>
            <a:off x="7413536" y="2796870"/>
            <a:ext cx="451653" cy="449288"/>
            <a:chOff x="-16794250" y="4058225"/>
            <a:chExt cx="305625" cy="304025"/>
          </a:xfrm>
        </p:grpSpPr>
        <p:sp>
          <p:nvSpPr>
            <p:cNvPr id="10338" name="Google Shape;10338;p81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39" name="Google Shape;10339;p81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40" name="Google Shape;10340;p81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41" name="Google Shape;10341;p81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42" name="Google Shape;10342;p81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43" name="Google Shape;10343;p81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44" name="Google Shape;10344;p81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45" name="Google Shape;10345;p81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46" name="Google Shape;10346;p81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0347" name="Google Shape;10347;p81"/>
          <p:cNvSpPr/>
          <p:nvPr/>
        </p:nvSpPr>
        <p:spPr>
          <a:xfrm>
            <a:off x="7992205" y="1689084"/>
            <a:ext cx="452798" cy="450470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0348" name="Google Shape;10348;p81"/>
          <p:cNvGrpSpPr/>
          <p:nvPr/>
        </p:nvGrpSpPr>
        <p:grpSpPr>
          <a:xfrm>
            <a:off x="2414953" y="1689573"/>
            <a:ext cx="457453" cy="449325"/>
            <a:chOff x="-20199150" y="3317850"/>
            <a:chExt cx="309550" cy="304050"/>
          </a:xfrm>
        </p:grpSpPr>
        <p:sp>
          <p:nvSpPr>
            <p:cNvPr id="10349" name="Google Shape;10349;p81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50" name="Google Shape;10350;p81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51" name="Google Shape;10351;p81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52" name="Google Shape;10352;p81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53" name="Google Shape;10353;p81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54" name="Google Shape;10354;p81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55" name="Google Shape;10355;p81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56" name="Google Shape;10356;p81"/>
          <p:cNvGrpSpPr/>
          <p:nvPr/>
        </p:nvGrpSpPr>
        <p:grpSpPr>
          <a:xfrm>
            <a:off x="2417281" y="2242861"/>
            <a:ext cx="452798" cy="450766"/>
            <a:chOff x="-20199150" y="3693150"/>
            <a:chExt cx="306400" cy="305025"/>
          </a:xfrm>
        </p:grpSpPr>
        <p:sp>
          <p:nvSpPr>
            <p:cNvPr id="10357" name="Google Shape;10357;p81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58" name="Google Shape;10358;p81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59" name="Google Shape;10359;p81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60" name="Google Shape;10360;p81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61" name="Google Shape;10361;p81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62" name="Google Shape;10362;p81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63" name="Google Shape;10363;p81"/>
          <p:cNvGrpSpPr/>
          <p:nvPr/>
        </p:nvGrpSpPr>
        <p:grpSpPr>
          <a:xfrm>
            <a:off x="2417854" y="2795687"/>
            <a:ext cx="451653" cy="451653"/>
            <a:chOff x="-20197575" y="4066875"/>
            <a:chExt cx="305625" cy="305625"/>
          </a:xfrm>
        </p:grpSpPr>
        <p:sp>
          <p:nvSpPr>
            <p:cNvPr id="10364" name="Google Shape;10364;p81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65" name="Google Shape;10365;p81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66" name="Google Shape;10366;p81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67" name="Google Shape;10367;p81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68" name="Google Shape;10368;p81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69" name="Google Shape;10369;p81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70" name="Google Shape;10370;p81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71" name="Google Shape;10371;p81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72" name="Google Shape;10372;p81"/>
          <p:cNvGrpSpPr/>
          <p:nvPr/>
        </p:nvGrpSpPr>
        <p:grpSpPr>
          <a:xfrm>
            <a:off x="5200071" y="1687520"/>
            <a:ext cx="449325" cy="453426"/>
            <a:chOff x="-18271050" y="3333200"/>
            <a:chExt cx="304050" cy="306825"/>
          </a:xfrm>
        </p:grpSpPr>
        <p:sp>
          <p:nvSpPr>
            <p:cNvPr id="10373" name="Google Shape;10373;p81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74" name="Google Shape;10374;p81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75" name="Google Shape;10375;p81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76" name="Google Shape;10376;p81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77" name="Google Shape;10377;p81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78" name="Google Shape;10378;p81"/>
          <p:cNvGrpSpPr/>
          <p:nvPr/>
        </p:nvGrpSpPr>
        <p:grpSpPr>
          <a:xfrm>
            <a:off x="5200644" y="2244171"/>
            <a:ext cx="448180" cy="448143"/>
            <a:chOff x="-18270275" y="3710875"/>
            <a:chExt cx="303275" cy="303250"/>
          </a:xfrm>
        </p:grpSpPr>
        <p:sp>
          <p:nvSpPr>
            <p:cNvPr id="10379" name="Google Shape;10379;p81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80" name="Google Shape;10380;p81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81" name="Google Shape;10381;p81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82" name="Google Shape;10382;p81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83" name="Google Shape;10383;p81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84" name="Google Shape;10384;p81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85" name="Google Shape;10385;p81"/>
          <p:cNvGrpSpPr/>
          <p:nvPr/>
        </p:nvGrpSpPr>
        <p:grpSpPr>
          <a:xfrm>
            <a:off x="5254196" y="2797422"/>
            <a:ext cx="341076" cy="448180"/>
            <a:chOff x="-18234025" y="4084200"/>
            <a:chExt cx="230800" cy="303275"/>
          </a:xfrm>
        </p:grpSpPr>
        <p:sp>
          <p:nvSpPr>
            <p:cNvPr id="10386" name="Google Shape;10386;p81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87" name="Google Shape;10387;p81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88" name="Google Shape;10388;p81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89" name="Google Shape;10389;p81"/>
          <p:cNvGrpSpPr/>
          <p:nvPr/>
        </p:nvGrpSpPr>
        <p:grpSpPr>
          <a:xfrm>
            <a:off x="2366751" y="3341641"/>
            <a:ext cx="449325" cy="450470"/>
            <a:chOff x="-16419350" y="3308400"/>
            <a:chExt cx="304050" cy="304825"/>
          </a:xfrm>
        </p:grpSpPr>
        <p:sp>
          <p:nvSpPr>
            <p:cNvPr id="10390" name="Google Shape;10390;p81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91" name="Google Shape;10391;p81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92" name="Google Shape;10392;p81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93" name="Google Shape;10393;p81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94" name="Google Shape;10394;p81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95" name="Google Shape;10395;p81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96" name="Google Shape;10396;p81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97" name="Google Shape;10397;p81"/>
          <p:cNvGrpSpPr/>
          <p:nvPr/>
        </p:nvGrpSpPr>
        <p:grpSpPr>
          <a:xfrm>
            <a:off x="4638306" y="3340423"/>
            <a:ext cx="395755" cy="452872"/>
            <a:chOff x="-16401225" y="3683275"/>
            <a:chExt cx="267800" cy="306450"/>
          </a:xfrm>
        </p:grpSpPr>
        <p:sp>
          <p:nvSpPr>
            <p:cNvPr id="10398" name="Google Shape;10398;p81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99" name="Google Shape;10399;p81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00" name="Google Shape;10400;p81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01" name="Google Shape;10401;p81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02" name="Google Shape;10402;p81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03" name="Google Shape;10403;p81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04" name="Google Shape;10404;p81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405" name="Google Shape;10405;p81"/>
          <p:cNvGrpSpPr/>
          <p:nvPr/>
        </p:nvGrpSpPr>
        <p:grpSpPr>
          <a:xfrm>
            <a:off x="8003755" y="2797062"/>
            <a:ext cx="450470" cy="448180"/>
            <a:chOff x="-16419350" y="4058200"/>
            <a:chExt cx="304825" cy="303275"/>
          </a:xfrm>
        </p:grpSpPr>
        <p:sp>
          <p:nvSpPr>
            <p:cNvPr id="10406" name="Google Shape;10406;p81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07" name="Google Shape;10407;p81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08" name="Google Shape;10408;p81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09" name="Google Shape;10409;p81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10" name="Google Shape;10410;p81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11" name="Google Shape;10411;p81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12" name="Google Shape;10412;p81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413" name="Google Shape;10413;p81"/>
          <p:cNvGrpSpPr/>
          <p:nvPr/>
        </p:nvGrpSpPr>
        <p:grpSpPr>
          <a:xfrm>
            <a:off x="4030643" y="3343080"/>
            <a:ext cx="450507" cy="447589"/>
            <a:chOff x="-15296200" y="3326900"/>
            <a:chExt cx="304850" cy="302875"/>
          </a:xfrm>
        </p:grpSpPr>
        <p:sp>
          <p:nvSpPr>
            <p:cNvPr id="10414" name="Google Shape;10414;p81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15" name="Google Shape;10415;p81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16" name="Google Shape;10416;p81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17" name="Google Shape;10417;p81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18" name="Google Shape;10418;p81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419" name="Google Shape;10419;p81"/>
          <p:cNvGrpSpPr/>
          <p:nvPr/>
        </p:nvGrpSpPr>
        <p:grpSpPr>
          <a:xfrm>
            <a:off x="2946296" y="1706881"/>
            <a:ext cx="486566" cy="414708"/>
            <a:chOff x="-19835275" y="3330250"/>
            <a:chExt cx="329250" cy="280625"/>
          </a:xfrm>
        </p:grpSpPr>
        <p:sp>
          <p:nvSpPr>
            <p:cNvPr id="10420" name="Google Shape;10420;p81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21" name="Google Shape;10421;p81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22" name="Google Shape;10422;p81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423" name="Google Shape;10423;p81"/>
          <p:cNvGrpSpPr/>
          <p:nvPr/>
        </p:nvGrpSpPr>
        <p:grpSpPr>
          <a:xfrm>
            <a:off x="2964325" y="2243470"/>
            <a:ext cx="450507" cy="449547"/>
            <a:chOff x="-19822675" y="3692750"/>
            <a:chExt cx="304850" cy="304200"/>
          </a:xfrm>
        </p:grpSpPr>
        <p:sp>
          <p:nvSpPr>
            <p:cNvPr id="10424" name="Google Shape;10424;p81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25" name="Google Shape;10425;p81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26" name="Google Shape;10426;p81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27" name="Google Shape;10427;p81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28" name="Google Shape;10428;p81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429" name="Google Shape;10429;p81"/>
          <p:cNvGrpSpPr/>
          <p:nvPr/>
        </p:nvGrpSpPr>
        <p:grpSpPr>
          <a:xfrm>
            <a:off x="2964916" y="2796278"/>
            <a:ext cx="449325" cy="450470"/>
            <a:chOff x="-19822675" y="4066875"/>
            <a:chExt cx="304050" cy="304825"/>
          </a:xfrm>
        </p:grpSpPr>
        <p:sp>
          <p:nvSpPr>
            <p:cNvPr id="10430" name="Google Shape;10430;p81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31" name="Google Shape;10431;p81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32" name="Google Shape;10432;p81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33" name="Google Shape;10433;p81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34" name="Google Shape;10434;p81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35" name="Google Shape;10435;p81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436" name="Google Shape;10436;p81"/>
          <p:cNvGrpSpPr/>
          <p:nvPr/>
        </p:nvGrpSpPr>
        <p:grpSpPr>
          <a:xfrm>
            <a:off x="5773985" y="1689571"/>
            <a:ext cx="399302" cy="449325"/>
            <a:chOff x="-17878825" y="3334400"/>
            <a:chExt cx="270200" cy="304050"/>
          </a:xfrm>
        </p:grpSpPr>
        <p:sp>
          <p:nvSpPr>
            <p:cNvPr id="10437" name="Google Shape;10437;p81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38" name="Google Shape;10438;p81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39" name="Google Shape;10439;p81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40" name="Google Shape;10440;p81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41" name="Google Shape;10441;p81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42" name="Google Shape;10442;p81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43" name="Google Shape;10443;p81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444" name="Google Shape;10444;p81"/>
          <p:cNvGrpSpPr/>
          <p:nvPr/>
        </p:nvGrpSpPr>
        <p:grpSpPr>
          <a:xfrm>
            <a:off x="5747809" y="2242416"/>
            <a:ext cx="451653" cy="451653"/>
            <a:chOff x="-17896150" y="3709300"/>
            <a:chExt cx="305625" cy="305625"/>
          </a:xfrm>
        </p:grpSpPr>
        <p:sp>
          <p:nvSpPr>
            <p:cNvPr id="10445" name="Google Shape;10445;p81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46" name="Google Shape;10446;p81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47" name="Google Shape;10447;p81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48" name="Google Shape;10448;p81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449" name="Google Shape;10449;p81"/>
          <p:cNvGrpSpPr/>
          <p:nvPr/>
        </p:nvGrpSpPr>
        <p:grpSpPr>
          <a:xfrm>
            <a:off x="5775740" y="2795686"/>
            <a:ext cx="395792" cy="451653"/>
            <a:chOff x="-17878025" y="4082625"/>
            <a:chExt cx="267825" cy="305625"/>
          </a:xfrm>
        </p:grpSpPr>
        <p:sp>
          <p:nvSpPr>
            <p:cNvPr id="10450" name="Google Shape;10450;p81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51" name="Google Shape;10451;p81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52" name="Google Shape;10452;p81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53" name="Google Shape;10453;p81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54" name="Google Shape;10454;p81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55" name="Google Shape;10455;p81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56" name="Google Shape;10456;p81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457" name="Google Shape;10457;p81"/>
          <p:cNvGrpSpPr/>
          <p:nvPr/>
        </p:nvGrpSpPr>
        <p:grpSpPr>
          <a:xfrm>
            <a:off x="2919632" y="3355015"/>
            <a:ext cx="450507" cy="423722"/>
            <a:chOff x="-16044450" y="3317850"/>
            <a:chExt cx="304850" cy="286725"/>
          </a:xfrm>
        </p:grpSpPr>
        <p:sp>
          <p:nvSpPr>
            <p:cNvPr id="10458" name="Google Shape;10458;p81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59" name="Google Shape;10459;p81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60" name="Google Shape;10460;p81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61" name="Google Shape;10461;p81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0462" name="Google Shape;10462;p81"/>
          <p:cNvSpPr/>
          <p:nvPr/>
        </p:nvSpPr>
        <p:spPr>
          <a:xfrm>
            <a:off x="5164353" y="3341975"/>
            <a:ext cx="448180" cy="450507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0463" name="Google Shape;10463;p81"/>
          <p:cNvGrpSpPr/>
          <p:nvPr/>
        </p:nvGrpSpPr>
        <p:grpSpPr>
          <a:xfrm>
            <a:off x="8042149" y="2243724"/>
            <a:ext cx="373662" cy="449030"/>
            <a:chOff x="-16018450" y="4058400"/>
            <a:chExt cx="252850" cy="303850"/>
          </a:xfrm>
        </p:grpSpPr>
        <p:sp>
          <p:nvSpPr>
            <p:cNvPr id="10464" name="Google Shape;10464;p81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65" name="Google Shape;10465;p81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66" name="Google Shape;10466;p81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67" name="Google Shape;10467;p81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0468" name="Google Shape;10468;p81"/>
          <p:cNvSpPr/>
          <p:nvPr/>
        </p:nvSpPr>
        <p:spPr>
          <a:xfrm>
            <a:off x="6274865" y="3343157"/>
            <a:ext cx="449288" cy="448143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9" name="Google Shape;12679;p76"/>
          <p:cNvSpPr txBox="1"/>
          <p:nvPr/>
        </p:nvSpPr>
        <p:spPr>
          <a:xfrm>
            <a:off x="1048350" y="721025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sz="24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طبیعت</a:t>
            </a:r>
          </a:p>
        </p:txBody>
      </p:sp>
    </p:spTree>
    <p:extLst>
      <p:ext uri="{BB962C8B-B14F-4D97-AF65-F5344CB8AC3E}">
        <p14:creationId xmlns:p14="http://schemas.microsoft.com/office/powerpoint/2010/main" val="112886467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33"/>
          <p:cNvSpPr txBox="1">
            <a:spLocks noGrp="1"/>
          </p:cNvSpPr>
          <p:nvPr>
            <p:ph type="title"/>
          </p:nvPr>
        </p:nvSpPr>
        <p:spPr>
          <a:xfrm>
            <a:off x="621100" y="1316575"/>
            <a:ext cx="4313100" cy="7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شرکت فولاد نمونه</a:t>
            </a:r>
            <a:endParaRPr dirty="0"/>
          </a:p>
        </p:txBody>
      </p:sp>
      <p:sp>
        <p:nvSpPr>
          <p:cNvPr id="888" name="Google Shape;888;p33"/>
          <p:cNvSpPr txBox="1">
            <a:spLocks noGrp="1"/>
          </p:cNvSpPr>
          <p:nvPr>
            <p:ph type="subTitle" idx="1"/>
          </p:nvPr>
        </p:nvSpPr>
        <p:spPr>
          <a:xfrm>
            <a:off x="621100" y="1957325"/>
            <a:ext cx="4313100" cy="18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ar-SA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پاورپوينت شرکتی، قابل ويرايش می باشد و جهت استفاده در جلسات دفاع رساله، پايان نامه،پروپوزال ، سمينار و... قالب پاورپوينت شرکتی، قابل ويرايش می باشد و جهت استفاده در جلسات دفاع رساله، پايان نامه،پروپوزال ، سمينار و...</a:t>
            </a:r>
            <a:endParaRPr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889" name="Google Shape;889;p33"/>
          <p:cNvPicPr preferRelativeResize="0"/>
          <p:nvPr/>
        </p:nvPicPr>
        <p:blipFill rotWithShape="1">
          <a:blip r:embed="rId3">
            <a:alphaModFix/>
          </a:blip>
          <a:srcRect l="28844" r="15158"/>
          <a:stretch/>
        </p:blipFill>
        <p:spPr>
          <a:xfrm>
            <a:off x="5440100" y="812700"/>
            <a:ext cx="2955000" cy="35181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890" name="Google Shape;890;p33"/>
          <p:cNvSpPr/>
          <p:nvPr/>
        </p:nvSpPr>
        <p:spPr>
          <a:xfrm>
            <a:off x="5237625" y="592500"/>
            <a:ext cx="596949" cy="596949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1" name="Google Shape;891;p33"/>
          <p:cNvGrpSpPr/>
          <p:nvPr/>
        </p:nvGrpSpPr>
        <p:grpSpPr>
          <a:xfrm rot="10800000">
            <a:off x="7687850" y="3637000"/>
            <a:ext cx="1041150" cy="1046575"/>
            <a:chOff x="2994425" y="803150"/>
            <a:chExt cx="1041150" cy="1046575"/>
          </a:xfrm>
        </p:grpSpPr>
        <p:sp>
          <p:nvSpPr>
            <p:cNvPr id="892" name="Google Shape;892;p33"/>
            <p:cNvSpPr/>
            <p:nvPr/>
          </p:nvSpPr>
          <p:spPr>
            <a:xfrm>
              <a:off x="2994425" y="803150"/>
              <a:ext cx="1041150" cy="10875"/>
            </a:xfrm>
            <a:custGeom>
              <a:avLst/>
              <a:gdLst/>
              <a:ahLst/>
              <a:cxnLst/>
              <a:rect l="l" t="t" r="r" b="b"/>
              <a:pathLst>
                <a:path w="41646" h="435" extrusionOk="0">
                  <a:moveTo>
                    <a:pt x="0" y="0"/>
                  </a:moveTo>
                  <a:lnTo>
                    <a:pt x="0" y="434"/>
                  </a:lnTo>
                  <a:lnTo>
                    <a:pt x="41646" y="434"/>
                  </a:lnTo>
                  <a:lnTo>
                    <a:pt x="41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3"/>
            <p:cNvSpPr/>
            <p:nvPr/>
          </p:nvSpPr>
          <p:spPr>
            <a:xfrm>
              <a:off x="2994425" y="808575"/>
              <a:ext cx="10600" cy="1041150"/>
            </a:xfrm>
            <a:custGeom>
              <a:avLst/>
              <a:gdLst/>
              <a:ahLst/>
              <a:cxnLst/>
              <a:rect l="l" t="t" r="r" b="b"/>
              <a:pathLst>
                <a:path w="424" h="41646" extrusionOk="0">
                  <a:moveTo>
                    <a:pt x="0" y="0"/>
                  </a:moveTo>
                  <a:lnTo>
                    <a:pt x="0" y="41646"/>
                  </a:lnTo>
                  <a:lnTo>
                    <a:pt x="423" y="41646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74" name="Google Shape;10474;p82"/>
          <p:cNvGrpSpPr/>
          <p:nvPr/>
        </p:nvGrpSpPr>
        <p:grpSpPr>
          <a:xfrm>
            <a:off x="845901" y="1689241"/>
            <a:ext cx="442337" cy="419623"/>
            <a:chOff x="-6696925" y="3272575"/>
            <a:chExt cx="307200" cy="291425"/>
          </a:xfrm>
        </p:grpSpPr>
        <p:sp>
          <p:nvSpPr>
            <p:cNvPr id="10475" name="Google Shape;10475;p82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76" name="Google Shape;10476;p82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477" name="Google Shape;10477;p82"/>
          <p:cNvGrpSpPr/>
          <p:nvPr/>
        </p:nvGrpSpPr>
        <p:grpSpPr>
          <a:xfrm>
            <a:off x="845884" y="2204636"/>
            <a:ext cx="442373" cy="420775"/>
            <a:chOff x="-6690625" y="3631325"/>
            <a:chExt cx="307225" cy="292225"/>
          </a:xfrm>
        </p:grpSpPr>
        <p:sp>
          <p:nvSpPr>
            <p:cNvPr id="10478" name="Google Shape;10478;p82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79" name="Google Shape;10479;p82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80" name="Google Shape;10480;p82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81" name="Google Shape;10481;p82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82" name="Google Shape;10482;p82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483" name="Google Shape;10483;p82"/>
          <p:cNvGrpSpPr/>
          <p:nvPr/>
        </p:nvGrpSpPr>
        <p:grpSpPr>
          <a:xfrm>
            <a:off x="868005" y="2756972"/>
            <a:ext cx="421927" cy="419371"/>
            <a:chOff x="-6689825" y="3992050"/>
            <a:chExt cx="293025" cy="291250"/>
          </a:xfrm>
        </p:grpSpPr>
        <p:sp>
          <p:nvSpPr>
            <p:cNvPr id="10484" name="Google Shape;10484;p82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85" name="Google Shape;10485;p82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86" name="Google Shape;10486;p82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87" name="Google Shape;10487;p82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88" name="Google Shape;10488;p82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89" name="Google Shape;10489;p82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90" name="Google Shape;10490;p82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91" name="Google Shape;10491;p82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92" name="Google Shape;10492;p82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93" name="Google Shape;10493;p82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94" name="Google Shape;10494;p82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95" name="Google Shape;10495;p82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0496" name="Google Shape;10496;p82"/>
          <p:cNvSpPr/>
          <p:nvPr/>
        </p:nvSpPr>
        <p:spPr>
          <a:xfrm>
            <a:off x="3545854" y="1689199"/>
            <a:ext cx="434634" cy="419227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0497" name="Google Shape;10497;p82"/>
          <p:cNvGrpSpPr/>
          <p:nvPr/>
        </p:nvGrpSpPr>
        <p:grpSpPr>
          <a:xfrm>
            <a:off x="3551317" y="2205192"/>
            <a:ext cx="423043" cy="419659"/>
            <a:chOff x="-4837325" y="3612425"/>
            <a:chExt cx="293800" cy="291450"/>
          </a:xfrm>
        </p:grpSpPr>
        <p:sp>
          <p:nvSpPr>
            <p:cNvPr id="10498" name="Google Shape;10498;p82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99" name="Google Shape;10499;p82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00" name="Google Shape;10500;p82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01" name="Google Shape;10501;p82"/>
          <p:cNvGrpSpPr/>
          <p:nvPr/>
        </p:nvGrpSpPr>
        <p:grpSpPr>
          <a:xfrm>
            <a:off x="3564349" y="2756826"/>
            <a:ext cx="420775" cy="419659"/>
            <a:chOff x="-4837325" y="3971575"/>
            <a:chExt cx="292225" cy="291450"/>
          </a:xfrm>
        </p:grpSpPr>
        <p:sp>
          <p:nvSpPr>
            <p:cNvPr id="10502" name="Google Shape;10502;p82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03" name="Google Shape;10503;p82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04" name="Google Shape;10504;p82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05" name="Google Shape;10505;p82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06" name="Google Shape;10506;p82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07" name="Google Shape;10507;p82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08" name="Google Shape;10508;p82"/>
          <p:cNvGrpSpPr/>
          <p:nvPr/>
        </p:nvGrpSpPr>
        <p:grpSpPr>
          <a:xfrm>
            <a:off x="6256364" y="1714185"/>
            <a:ext cx="430998" cy="369730"/>
            <a:chOff x="-3037625" y="3254850"/>
            <a:chExt cx="299325" cy="256775"/>
          </a:xfrm>
        </p:grpSpPr>
        <p:sp>
          <p:nvSpPr>
            <p:cNvPr id="10509" name="Google Shape;10509;p82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10" name="Google Shape;10510;p82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11" name="Google Shape;10511;p82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12" name="Google Shape;10512;p82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13" name="Google Shape;10513;p82"/>
          <p:cNvGrpSpPr/>
          <p:nvPr/>
        </p:nvGrpSpPr>
        <p:grpSpPr>
          <a:xfrm>
            <a:off x="6260324" y="2204615"/>
            <a:ext cx="423079" cy="420811"/>
            <a:chOff x="-3031325" y="3597450"/>
            <a:chExt cx="293825" cy="292250"/>
          </a:xfrm>
        </p:grpSpPr>
        <p:sp>
          <p:nvSpPr>
            <p:cNvPr id="10514" name="Google Shape;10514;p82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15" name="Google Shape;10515;p82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16" name="Google Shape;10516;p82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17" name="Google Shape;10517;p82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18" name="Google Shape;10518;p82"/>
          <p:cNvGrpSpPr/>
          <p:nvPr/>
        </p:nvGrpSpPr>
        <p:grpSpPr>
          <a:xfrm>
            <a:off x="6272798" y="2781214"/>
            <a:ext cx="421927" cy="370882"/>
            <a:chOff x="-3030525" y="3973150"/>
            <a:chExt cx="293025" cy="257575"/>
          </a:xfrm>
        </p:grpSpPr>
        <p:sp>
          <p:nvSpPr>
            <p:cNvPr id="10519" name="Google Shape;10519;p82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20" name="Google Shape;10520;p82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21" name="Google Shape;10521;p82"/>
          <p:cNvGrpSpPr/>
          <p:nvPr/>
        </p:nvGrpSpPr>
        <p:grpSpPr>
          <a:xfrm>
            <a:off x="1374391" y="3369426"/>
            <a:ext cx="421927" cy="297195"/>
            <a:chOff x="-1199300" y="3279250"/>
            <a:chExt cx="293025" cy="206400"/>
          </a:xfrm>
        </p:grpSpPr>
        <p:sp>
          <p:nvSpPr>
            <p:cNvPr id="10522" name="Google Shape;10522;p82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23" name="Google Shape;10523;p82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24" name="Google Shape;10524;p82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25" name="Google Shape;10525;p82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26" name="Google Shape;10526;p82"/>
          <p:cNvGrpSpPr/>
          <p:nvPr/>
        </p:nvGrpSpPr>
        <p:grpSpPr>
          <a:xfrm>
            <a:off x="1381477" y="1688773"/>
            <a:ext cx="444605" cy="420559"/>
            <a:chOff x="-6338550" y="3272950"/>
            <a:chExt cx="308775" cy="292075"/>
          </a:xfrm>
        </p:grpSpPr>
        <p:sp>
          <p:nvSpPr>
            <p:cNvPr id="10527" name="Google Shape;10527;p82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28" name="Google Shape;10528;p82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29" name="Google Shape;10529;p82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30" name="Google Shape;10530;p82"/>
          <p:cNvGrpSpPr/>
          <p:nvPr/>
        </p:nvGrpSpPr>
        <p:grpSpPr>
          <a:xfrm>
            <a:off x="1392817" y="2205194"/>
            <a:ext cx="421927" cy="419659"/>
            <a:chOff x="-6329100" y="3632100"/>
            <a:chExt cx="293025" cy="291450"/>
          </a:xfrm>
        </p:grpSpPr>
        <p:sp>
          <p:nvSpPr>
            <p:cNvPr id="10531" name="Google Shape;10531;p82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32" name="Google Shape;10532;p82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33" name="Google Shape;10533;p82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34" name="Google Shape;10534;p82"/>
          <p:cNvGrpSpPr/>
          <p:nvPr/>
        </p:nvGrpSpPr>
        <p:grpSpPr>
          <a:xfrm>
            <a:off x="1405867" y="2756828"/>
            <a:ext cx="419623" cy="419659"/>
            <a:chOff x="-6329875" y="3992050"/>
            <a:chExt cx="291425" cy="291450"/>
          </a:xfrm>
        </p:grpSpPr>
        <p:sp>
          <p:nvSpPr>
            <p:cNvPr id="10535" name="Google Shape;10535;p82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36" name="Google Shape;10536;p82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37" name="Google Shape;10537;p82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38" name="Google Shape;10538;p82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39" name="Google Shape;10539;p82"/>
          <p:cNvGrpSpPr/>
          <p:nvPr/>
        </p:nvGrpSpPr>
        <p:grpSpPr>
          <a:xfrm>
            <a:off x="4092004" y="1687530"/>
            <a:ext cx="423079" cy="423043"/>
            <a:chOff x="-4478975" y="3251700"/>
            <a:chExt cx="293825" cy="293800"/>
          </a:xfrm>
        </p:grpSpPr>
        <p:sp>
          <p:nvSpPr>
            <p:cNvPr id="10540" name="Google Shape;10540;p82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41" name="Google Shape;10541;p82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42" name="Google Shape;10542;p82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43" name="Google Shape;10543;p82"/>
          <p:cNvGrpSpPr/>
          <p:nvPr/>
        </p:nvGrpSpPr>
        <p:grpSpPr>
          <a:xfrm>
            <a:off x="4092004" y="2205192"/>
            <a:ext cx="423079" cy="419659"/>
            <a:chOff x="-4475825" y="3612425"/>
            <a:chExt cx="293825" cy="291450"/>
          </a:xfrm>
        </p:grpSpPr>
        <p:sp>
          <p:nvSpPr>
            <p:cNvPr id="10544" name="Google Shape;10544;p82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45" name="Google Shape;10545;p82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46" name="Google Shape;10546;p82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47" name="Google Shape;10547;p82"/>
          <p:cNvGrpSpPr/>
          <p:nvPr/>
        </p:nvGrpSpPr>
        <p:grpSpPr>
          <a:xfrm>
            <a:off x="4101077" y="2756844"/>
            <a:ext cx="428730" cy="419623"/>
            <a:chOff x="-4480550" y="3970800"/>
            <a:chExt cx="297750" cy="291425"/>
          </a:xfrm>
        </p:grpSpPr>
        <p:sp>
          <p:nvSpPr>
            <p:cNvPr id="10548" name="Google Shape;10548;p82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49" name="Google Shape;10549;p82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50" name="Google Shape;10550;p82"/>
          <p:cNvGrpSpPr/>
          <p:nvPr/>
        </p:nvGrpSpPr>
        <p:grpSpPr>
          <a:xfrm>
            <a:off x="6804910" y="1689221"/>
            <a:ext cx="415123" cy="419659"/>
            <a:chOff x="-2668225" y="3239075"/>
            <a:chExt cx="288300" cy="291450"/>
          </a:xfrm>
        </p:grpSpPr>
        <p:sp>
          <p:nvSpPr>
            <p:cNvPr id="10551" name="Google Shape;10551;p82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52" name="Google Shape;10552;p82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53" name="Google Shape;10553;p82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54" name="Google Shape;10554;p82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55" name="Google Shape;10555;p82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56" name="Google Shape;10556;p82"/>
          <p:cNvGrpSpPr/>
          <p:nvPr/>
        </p:nvGrpSpPr>
        <p:grpSpPr>
          <a:xfrm>
            <a:off x="6802066" y="2205191"/>
            <a:ext cx="420811" cy="419659"/>
            <a:chOff x="-2671375" y="3597450"/>
            <a:chExt cx="292250" cy="291450"/>
          </a:xfrm>
        </p:grpSpPr>
        <p:sp>
          <p:nvSpPr>
            <p:cNvPr id="10557" name="Google Shape;10557;p82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58" name="Google Shape;10558;p82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59" name="Google Shape;10559;p82"/>
          <p:cNvGrpSpPr/>
          <p:nvPr/>
        </p:nvGrpSpPr>
        <p:grpSpPr>
          <a:xfrm>
            <a:off x="6812849" y="2755691"/>
            <a:ext cx="423043" cy="421927"/>
            <a:chOff x="-2670575" y="3956600"/>
            <a:chExt cx="293800" cy="293025"/>
          </a:xfrm>
        </p:grpSpPr>
        <p:sp>
          <p:nvSpPr>
            <p:cNvPr id="10560" name="Google Shape;10560;p82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61" name="Google Shape;10561;p82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62" name="Google Shape;10562;p82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63" name="Google Shape;10563;p82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64" name="Google Shape;10564;p82"/>
          <p:cNvGrpSpPr/>
          <p:nvPr/>
        </p:nvGrpSpPr>
        <p:grpSpPr>
          <a:xfrm>
            <a:off x="3070370" y="3311947"/>
            <a:ext cx="426462" cy="418363"/>
            <a:chOff x="-1183550" y="3586525"/>
            <a:chExt cx="296175" cy="290550"/>
          </a:xfrm>
        </p:grpSpPr>
        <p:sp>
          <p:nvSpPr>
            <p:cNvPr id="10565" name="Google Shape;10565;p82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66" name="Google Shape;10566;p82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67" name="Google Shape;10567;p82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68" name="Google Shape;10568;p82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69" name="Google Shape;10569;p82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70" name="Google Shape;10570;p82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71" name="Google Shape;10571;p82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72" name="Google Shape;10572;p82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73" name="Google Shape;10573;p82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74" name="Google Shape;10574;p82"/>
          <p:cNvGrpSpPr/>
          <p:nvPr/>
        </p:nvGrpSpPr>
        <p:grpSpPr>
          <a:xfrm>
            <a:off x="1933980" y="1689799"/>
            <a:ext cx="420811" cy="418507"/>
            <a:chOff x="-5971525" y="3273750"/>
            <a:chExt cx="292250" cy="290650"/>
          </a:xfrm>
        </p:grpSpPr>
        <p:sp>
          <p:nvSpPr>
            <p:cNvPr id="10575" name="Google Shape;10575;p82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76" name="Google Shape;10576;p82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77" name="Google Shape;10577;p82"/>
          <p:cNvGrpSpPr/>
          <p:nvPr/>
        </p:nvGrpSpPr>
        <p:grpSpPr>
          <a:xfrm>
            <a:off x="1928310" y="2203826"/>
            <a:ext cx="432150" cy="422395"/>
            <a:chOff x="-5974675" y="3632100"/>
            <a:chExt cx="300125" cy="293350"/>
          </a:xfrm>
        </p:grpSpPr>
        <p:sp>
          <p:nvSpPr>
            <p:cNvPr id="10578" name="Google Shape;10578;p82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79" name="Google Shape;10579;p82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80" name="Google Shape;10580;p82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81" name="Google Shape;10581;p82"/>
          <p:cNvGrpSpPr/>
          <p:nvPr/>
        </p:nvGrpSpPr>
        <p:grpSpPr>
          <a:xfrm>
            <a:off x="1958351" y="2755694"/>
            <a:ext cx="395865" cy="421927"/>
            <a:chOff x="-5971525" y="3990475"/>
            <a:chExt cx="274925" cy="293025"/>
          </a:xfrm>
        </p:grpSpPr>
        <p:sp>
          <p:nvSpPr>
            <p:cNvPr id="10582" name="Google Shape;10582;p82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83" name="Google Shape;10583;p82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84" name="Google Shape;10584;p82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85" name="Google Shape;10585;p82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86" name="Google Shape;10586;p82"/>
          <p:cNvGrpSpPr/>
          <p:nvPr/>
        </p:nvGrpSpPr>
        <p:grpSpPr>
          <a:xfrm>
            <a:off x="4631558" y="1689798"/>
            <a:ext cx="420775" cy="418507"/>
            <a:chOff x="-4118225" y="3253275"/>
            <a:chExt cx="292225" cy="290650"/>
          </a:xfrm>
        </p:grpSpPr>
        <p:sp>
          <p:nvSpPr>
            <p:cNvPr id="10587" name="Google Shape;10587;p82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88" name="Google Shape;10588;p82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89" name="Google Shape;10589;p82"/>
          <p:cNvGrpSpPr/>
          <p:nvPr/>
        </p:nvGrpSpPr>
        <p:grpSpPr>
          <a:xfrm>
            <a:off x="4682008" y="2204922"/>
            <a:ext cx="319874" cy="420199"/>
            <a:chOff x="-4082800" y="3612425"/>
            <a:chExt cx="222150" cy="291825"/>
          </a:xfrm>
        </p:grpSpPr>
        <p:sp>
          <p:nvSpPr>
            <p:cNvPr id="10590" name="Google Shape;10590;p82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91" name="Google Shape;10591;p82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92" name="Google Shape;10592;p82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93" name="Google Shape;10593;p82"/>
          <p:cNvGrpSpPr/>
          <p:nvPr/>
        </p:nvGrpSpPr>
        <p:grpSpPr>
          <a:xfrm>
            <a:off x="4643456" y="2769876"/>
            <a:ext cx="420775" cy="393561"/>
            <a:chOff x="-4118225" y="3990475"/>
            <a:chExt cx="292225" cy="273325"/>
          </a:xfrm>
        </p:grpSpPr>
        <p:sp>
          <p:nvSpPr>
            <p:cNvPr id="10594" name="Google Shape;10594;p82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95" name="Google Shape;10595;p82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96" name="Google Shape;10596;p82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97" name="Google Shape;10597;p82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598" name="Google Shape;10598;p82"/>
          <p:cNvGrpSpPr/>
          <p:nvPr/>
        </p:nvGrpSpPr>
        <p:grpSpPr>
          <a:xfrm>
            <a:off x="7354110" y="1688087"/>
            <a:ext cx="394713" cy="421927"/>
            <a:chOff x="-2312225" y="3238300"/>
            <a:chExt cx="274125" cy="293025"/>
          </a:xfrm>
        </p:grpSpPr>
        <p:sp>
          <p:nvSpPr>
            <p:cNvPr id="10599" name="Google Shape;10599;p82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00" name="Google Shape;10600;p82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01" name="Google Shape;10601;p82"/>
          <p:cNvGrpSpPr/>
          <p:nvPr/>
        </p:nvGrpSpPr>
        <p:grpSpPr>
          <a:xfrm>
            <a:off x="7341062" y="2153586"/>
            <a:ext cx="420811" cy="522864"/>
            <a:chOff x="-2310650" y="3525775"/>
            <a:chExt cx="292250" cy="363125"/>
          </a:xfrm>
        </p:grpSpPr>
        <p:sp>
          <p:nvSpPr>
            <p:cNvPr id="10602" name="Google Shape;10602;p82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03" name="Google Shape;10603;p82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04" name="Google Shape;10604;p82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05" name="Google Shape;10605;p82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06" name="Google Shape;10606;p82"/>
          <p:cNvGrpSpPr/>
          <p:nvPr/>
        </p:nvGrpSpPr>
        <p:grpSpPr>
          <a:xfrm>
            <a:off x="7351827" y="2756825"/>
            <a:ext cx="423079" cy="419659"/>
            <a:chOff x="-2310650" y="3958175"/>
            <a:chExt cx="293825" cy="291450"/>
          </a:xfrm>
        </p:grpSpPr>
        <p:sp>
          <p:nvSpPr>
            <p:cNvPr id="10607" name="Google Shape;10607;p82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08" name="Google Shape;10608;p82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09" name="Google Shape;10609;p82"/>
          <p:cNvGrpSpPr/>
          <p:nvPr/>
        </p:nvGrpSpPr>
        <p:grpSpPr>
          <a:xfrm>
            <a:off x="4718688" y="3308459"/>
            <a:ext cx="424159" cy="419659"/>
            <a:chOff x="-1182750" y="3962900"/>
            <a:chExt cx="294575" cy="291450"/>
          </a:xfrm>
        </p:grpSpPr>
        <p:sp>
          <p:nvSpPr>
            <p:cNvPr id="10610" name="Google Shape;10610;p82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11" name="Google Shape;10611;p82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12" name="Google Shape;10612;p82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13" name="Google Shape;10613;p82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14" name="Google Shape;10614;p82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15" name="Google Shape;10615;p82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16" name="Google Shape;10616;p82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17" name="Google Shape;10617;p82"/>
          <p:cNvGrpSpPr/>
          <p:nvPr/>
        </p:nvGrpSpPr>
        <p:grpSpPr>
          <a:xfrm>
            <a:off x="2471824" y="1689223"/>
            <a:ext cx="424195" cy="419659"/>
            <a:chOff x="-5611575" y="3272950"/>
            <a:chExt cx="294600" cy="291450"/>
          </a:xfrm>
        </p:grpSpPr>
        <p:sp>
          <p:nvSpPr>
            <p:cNvPr id="10618" name="Google Shape;10618;p82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19" name="Google Shape;10619;p82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20" name="Google Shape;10620;p82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21" name="Google Shape;10621;p82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22" name="Google Shape;10622;p82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23" name="Google Shape;10623;p82"/>
          <p:cNvGrpSpPr/>
          <p:nvPr/>
        </p:nvGrpSpPr>
        <p:grpSpPr>
          <a:xfrm>
            <a:off x="2471824" y="2205770"/>
            <a:ext cx="424195" cy="418507"/>
            <a:chOff x="-5613150" y="3632900"/>
            <a:chExt cx="294600" cy="290650"/>
          </a:xfrm>
        </p:grpSpPr>
        <p:sp>
          <p:nvSpPr>
            <p:cNvPr id="10624" name="Google Shape;10624;p82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25" name="Google Shape;10625;p82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26" name="Google Shape;10626;p82"/>
          <p:cNvGrpSpPr/>
          <p:nvPr/>
        </p:nvGrpSpPr>
        <p:grpSpPr>
          <a:xfrm>
            <a:off x="2483722" y="2756270"/>
            <a:ext cx="424195" cy="420775"/>
            <a:chOff x="-5613150" y="3991275"/>
            <a:chExt cx="294600" cy="292225"/>
          </a:xfrm>
        </p:grpSpPr>
        <p:sp>
          <p:nvSpPr>
            <p:cNvPr id="10627" name="Google Shape;10627;p82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28" name="Google Shape;10628;p82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29" name="Google Shape;10629;p82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30" name="Google Shape;10630;p82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31" name="Google Shape;10631;p82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32" name="Google Shape;10632;p82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33" name="Google Shape;10633;p82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34" name="Google Shape;10634;p82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35" name="Google Shape;10635;p82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36" name="Google Shape;10636;p82"/>
          <p:cNvGrpSpPr/>
          <p:nvPr/>
        </p:nvGrpSpPr>
        <p:grpSpPr>
          <a:xfrm>
            <a:off x="5155210" y="1689438"/>
            <a:ext cx="434634" cy="419227"/>
            <a:chOff x="-3768700" y="3253275"/>
            <a:chExt cx="301850" cy="291150"/>
          </a:xfrm>
        </p:grpSpPr>
        <p:sp>
          <p:nvSpPr>
            <p:cNvPr id="10637" name="Google Shape;10637;p82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38" name="Google Shape;10638;p82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39" name="Google Shape;10639;p82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40" name="Google Shape;10640;p82"/>
          <p:cNvGrpSpPr/>
          <p:nvPr/>
        </p:nvGrpSpPr>
        <p:grpSpPr>
          <a:xfrm>
            <a:off x="5159293" y="2217090"/>
            <a:ext cx="426462" cy="395865"/>
            <a:chOff x="-3808700" y="3628950"/>
            <a:chExt cx="296175" cy="274925"/>
          </a:xfrm>
        </p:grpSpPr>
        <p:sp>
          <p:nvSpPr>
            <p:cNvPr id="10641" name="Google Shape;10641;p82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42" name="Google Shape;10642;p82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43" name="Google Shape;10643;p82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44" name="Google Shape;10644;p82"/>
          <p:cNvGrpSpPr/>
          <p:nvPr/>
        </p:nvGrpSpPr>
        <p:grpSpPr>
          <a:xfrm>
            <a:off x="5224504" y="2756412"/>
            <a:ext cx="419443" cy="420487"/>
            <a:chOff x="-3771675" y="3971775"/>
            <a:chExt cx="291300" cy="292025"/>
          </a:xfrm>
        </p:grpSpPr>
        <p:sp>
          <p:nvSpPr>
            <p:cNvPr id="10645" name="Google Shape;10645;p82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46" name="Google Shape;10646;p82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47" name="Google Shape;10647;p82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48" name="Google Shape;10648;p82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49" name="Google Shape;10649;p82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50" name="Google Shape;10650;p82"/>
          <p:cNvGrpSpPr/>
          <p:nvPr/>
        </p:nvGrpSpPr>
        <p:grpSpPr>
          <a:xfrm>
            <a:off x="7885948" y="1716461"/>
            <a:ext cx="420271" cy="320774"/>
            <a:chOff x="-1951475" y="3273100"/>
            <a:chExt cx="291875" cy="222775"/>
          </a:xfrm>
        </p:grpSpPr>
        <p:sp>
          <p:nvSpPr>
            <p:cNvPr id="10651" name="Google Shape;10651;p82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52" name="Google Shape;10652;p82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53" name="Google Shape;10653;p82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54" name="Google Shape;10654;p82"/>
          <p:cNvGrpSpPr/>
          <p:nvPr/>
        </p:nvGrpSpPr>
        <p:grpSpPr>
          <a:xfrm>
            <a:off x="7883429" y="2205191"/>
            <a:ext cx="425310" cy="419659"/>
            <a:chOff x="-1951475" y="3597450"/>
            <a:chExt cx="295375" cy="291450"/>
          </a:xfrm>
        </p:grpSpPr>
        <p:sp>
          <p:nvSpPr>
            <p:cNvPr id="10655" name="Google Shape;10655;p82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56" name="Google Shape;10656;p82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57" name="Google Shape;10657;p82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58" name="Google Shape;10658;p82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59" name="Google Shape;10659;p82"/>
          <p:cNvGrpSpPr/>
          <p:nvPr/>
        </p:nvGrpSpPr>
        <p:grpSpPr>
          <a:xfrm>
            <a:off x="7885680" y="2756825"/>
            <a:ext cx="444605" cy="419659"/>
            <a:chOff x="-1960150" y="3956600"/>
            <a:chExt cx="308775" cy="291450"/>
          </a:xfrm>
        </p:grpSpPr>
        <p:sp>
          <p:nvSpPr>
            <p:cNvPr id="10660" name="Google Shape;10660;p82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61" name="Google Shape;10661;p82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62" name="Google Shape;10662;p82"/>
          <p:cNvGrpSpPr/>
          <p:nvPr/>
        </p:nvGrpSpPr>
        <p:grpSpPr>
          <a:xfrm>
            <a:off x="1939718" y="3307636"/>
            <a:ext cx="420775" cy="420775"/>
            <a:chOff x="-804700" y="3226500"/>
            <a:chExt cx="292225" cy="292225"/>
          </a:xfrm>
        </p:grpSpPr>
        <p:sp>
          <p:nvSpPr>
            <p:cNvPr id="10663" name="Google Shape;10663;p82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64" name="Google Shape;10664;p82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65" name="Google Shape;10665;p82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66" name="Google Shape;10666;p82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67" name="Google Shape;10667;p82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68" name="Google Shape;10668;p82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69" name="Google Shape;10669;p82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70" name="Google Shape;10670;p82"/>
          <p:cNvGrpSpPr/>
          <p:nvPr/>
        </p:nvGrpSpPr>
        <p:grpSpPr>
          <a:xfrm>
            <a:off x="3019809" y="1688647"/>
            <a:ext cx="420775" cy="420811"/>
            <a:chOff x="-5251625" y="3272950"/>
            <a:chExt cx="292225" cy="292250"/>
          </a:xfrm>
        </p:grpSpPr>
        <p:sp>
          <p:nvSpPr>
            <p:cNvPr id="10671" name="Google Shape;10671;p82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72" name="Google Shape;10672;p82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73" name="Google Shape;10673;p82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74" name="Google Shape;10674;p82"/>
          <p:cNvGrpSpPr/>
          <p:nvPr/>
        </p:nvGrpSpPr>
        <p:grpSpPr>
          <a:xfrm>
            <a:off x="3016407" y="2204348"/>
            <a:ext cx="427578" cy="421351"/>
            <a:chOff x="-5254775" y="3631325"/>
            <a:chExt cx="296950" cy="292625"/>
          </a:xfrm>
        </p:grpSpPr>
        <p:sp>
          <p:nvSpPr>
            <p:cNvPr id="10675" name="Google Shape;10675;p82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76" name="Google Shape;10676;p82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77" name="Google Shape;10677;p82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78" name="Google Shape;10678;p82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79" name="Google Shape;10679;p82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80" name="Google Shape;10680;p82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81" name="Google Shape;10681;p82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82" name="Google Shape;10682;p82"/>
          <p:cNvGrpSpPr/>
          <p:nvPr/>
        </p:nvGrpSpPr>
        <p:grpSpPr>
          <a:xfrm>
            <a:off x="3032265" y="2756270"/>
            <a:ext cx="419659" cy="420775"/>
            <a:chOff x="-5251625" y="3991275"/>
            <a:chExt cx="291450" cy="292225"/>
          </a:xfrm>
        </p:grpSpPr>
        <p:sp>
          <p:nvSpPr>
            <p:cNvPr id="10683" name="Google Shape;10683;p82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84" name="Google Shape;10684;p82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85" name="Google Shape;10685;p82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86" name="Google Shape;10686;p82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87" name="Google Shape;10687;p82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88" name="Google Shape;10688;p82"/>
          <p:cNvGrpSpPr/>
          <p:nvPr/>
        </p:nvGrpSpPr>
        <p:grpSpPr>
          <a:xfrm>
            <a:off x="5772848" y="1689240"/>
            <a:ext cx="319874" cy="419623"/>
            <a:chOff x="-3365275" y="3253275"/>
            <a:chExt cx="222150" cy="291425"/>
          </a:xfrm>
        </p:grpSpPr>
        <p:sp>
          <p:nvSpPr>
            <p:cNvPr id="10689" name="Google Shape;10689;p82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90" name="Google Shape;10690;p82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91" name="Google Shape;10691;p82"/>
          <p:cNvGrpSpPr/>
          <p:nvPr/>
        </p:nvGrpSpPr>
        <p:grpSpPr>
          <a:xfrm>
            <a:off x="5746786" y="2204058"/>
            <a:ext cx="371998" cy="421927"/>
            <a:chOff x="-3383375" y="3611625"/>
            <a:chExt cx="258350" cy="293025"/>
          </a:xfrm>
        </p:grpSpPr>
        <p:sp>
          <p:nvSpPr>
            <p:cNvPr id="10692" name="Google Shape;10692;p82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93" name="Google Shape;10693;p82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94" name="Google Shape;10694;p82"/>
          <p:cNvGrpSpPr/>
          <p:nvPr/>
        </p:nvGrpSpPr>
        <p:grpSpPr>
          <a:xfrm>
            <a:off x="5809135" y="2756826"/>
            <a:ext cx="271097" cy="419659"/>
            <a:chOff x="-3347950" y="3971575"/>
            <a:chExt cx="188275" cy="291450"/>
          </a:xfrm>
        </p:grpSpPr>
        <p:sp>
          <p:nvSpPr>
            <p:cNvPr id="10695" name="Google Shape;10695;p82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96" name="Google Shape;10696;p82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97" name="Google Shape;10697;p82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698" name="Google Shape;10698;p82"/>
          <p:cNvGrpSpPr/>
          <p:nvPr/>
        </p:nvGrpSpPr>
        <p:grpSpPr>
          <a:xfrm>
            <a:off x="858994" y="3307061"/>
            <a:ext cx="371998" cy="421927"/>
            <a:chOff x="-1575775" y="3238300"/>
            <a:chExt cx="258350" cy="293025"/>
          </a:xfrm>
        </p:grpSpPr>
        <p:sp>
          <p:nvSpPr>
            <p:cNvPr id="10699" name="Google Shape;10699;p82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00" name="Google Shape;10700;p82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01" name="Google Shape;10701;p82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02" name="Google Shape;10702;p82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03" name="Google Shape;10703;p82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04" name="Google Shape;10704;p82"/>
          <p:cNvGrpSpPr/>
          <p:nvPr/>
        </p:nvGrpSpPr>
        <p:grpSpPr>
          <a:xfrm>
            <a:off x="2503892" y="3309051"/>
            <a:ext cx="423079" cy="424159"/>
            <a:chOff x="-1591550" y="3597475"/>
            <a:chExt cx="293825" cy="294575"/>
          </a:xfrm>
        </p:grpSpPr>
        <p:sp>
          <p:nvSpPr>
            <p:cNvPr id="10705" name="Google Shape;10705;p82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06" name="Google Shape;10706;p82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07" name="Google Shape;10707;p82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08" name="Google Shape;10708;p82"/>
          <p:cNvGrpSpPr/>
          <p:nvPr/>
        </p:nvGrpSpPr>
        <p:grpSpPr>
          <a:xfrm>
            <a:off x="4153362" y="3318663"/>
            <a:ext cx="421927" cy="399248"/>
            <a:chOff x="-1592325" y="3957400"/>
            <a:chExt cx="293025" cy="277275"/>
          </a:xfrm>
        </p:grpSpPr>
        <p:sp>
          <p:nvSpPr>
            <p:cNvPr id="10709" name="Google Shape;10709;p82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10" name="Google Shape;10710;p82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11" name="Google Shape;10711;p82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12" name="Google Shape;10712;p82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13" name="Google Shape;10713;p82"/>
          <p:cNvGrpSpPr/>
          <p:nvPr/>
        </p:nvGrpSpPr>
        <p:grpSpPr>
          <a:xfrm>
            <a:off x="3640232" y="3310744"/>
            <a:ext cx="369730" cy="420775"/>
            <a:chOff x="-778700" y="3612425"/>
            <a:chExt cx="256775" cy="292225"/>
          </a:xfrm>
        </p:grpSpPr>
        <p:sp>
          <p:nvSpPr>
            <p:cNvPr id="10714" name="Google Shape;10714;p82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15" name="Google Shape;10715;p82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16" name="Google Shape;10716;p82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17" name="Google Shape;10717;p82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18" name="Google Shape;10718;p82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19" name="Google Shape;10719;p82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20" name="Google Shape;10720;p82"/>
          <p:cNvGrpSpPr/>
          <p:nvPr/>
        </p:nvGrpSpPr>
        <p:grpSpPr>
          <a:xfrm>
            <a:off x="6111733" y="3828305"/>
            <a:ext cx="340731" cy="387641"/>
            <a:chOff x="7728464" y="1561258"/>
            <a:chExt cx="349719" cy="397866"/>
          </a:xfrm>
        </p:grpSpPr>
        <p:sp>
          <p:nvSpPr>
            <p:cNvPr id="10721" name="Google Shape;10721;p82"/>
            <p:cNvSpPr/>
            <p:nvPr/>
          </p:nvSpPr>
          <p:spPr>
            <a:xfrm>
              <a:off x="7891642" y="1678585"/>
              <a:ext cx="23354" cy="23333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22" name="Google Shape;10722;p82"/>
            <p:cNvSpPr/>
            <p:nvPr/>
          </p:nvSpPr>
          <p:spPr>
            <a:xfrm>
              <a:off x="7728464" y="1561258"/>
              <a:ext cx="349719" cy="397866"/>
            </a:xfrm>
            <a:custGeom>
              <a:avLst/>
              <a:gdLst/>
              <a:ahLst/>
              <a:cxnLst/>
              <a:rect l="l" t="t" r="r" b="b"/>
              <a:pathLst>
                <a:path w="16757" h="19064" extrusionOk="0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23" name="Google Shape;10723;p82"/>
          <p:cNvGrpSpPr/>
          <p:nvPr/>
        </p:nvGrpSpPr>
        <p:grpSpPr>
          <a:xfrm>
            <a:off x="4034702" y="3828305"/>
            <a:ext cx="387681" cy="387641"/>
            <a:chOff x="5611350" y="1561258"/>
            <a:chExt cx="397907" cy="397866"/>
          </a:xfrm>
        </p:grpSpPr>
        <p:sp>
          <p:nvSpPr>
            <p:cNvPr id="10724" name="Google Shape;10724;p82"/>
            <p:cNvSpPr/>
            <p:nvPr/>
          </p:nvSpPr>
          <p:spPr>
            <a:xfrm>
              <a:off x="5713589" y="1812337"/>
              <a:ext cx="38443" cy="39653"/>
            </a:xfrm>
            <a:custGeom>
              <a:avLst/>
              <a:gdLst/>
              <a:ahLst/>
              <a:cxnLst/>
              <a:rect l="l" t="t" r="r" b="b"/>
              <a:pathLst>
                <a:path w="1842" h="1900" extrusionOk="0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25" name="Google Shape;10725;p82"/>
            <p:cNvSpPr/>
            <p:nvPr/>
          </p:nvSpPr>
          <p:spPr>
            <a:xfrm>
              <a:off x="5830124" y="1789047"/>
              <a:ext cx="38505" cy="39653"/>
            </a:xfrm>
            <a:custGeom>
              <a:avLst/>
              <a:gdLst/>
              <a:ahLst/>
              <a:cxnLst/>
              <a:rect l="l" t="t" r="r" b="b"/>
              <a:pathLst>
                <a:path w="1845" h="1900" extrusionOk="0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26" name="Google Shape;10726;p82"/>
            <p:cNvSpPr/>
            <p:nvPr/>
          </p:nvSpPr>
          <p:spPr>
            <a:xfrm>
              <a:off x="5611350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27" name="Google Shape;10727;p82"/>
            <p:cNvSpPr/>
            <p:nvPr/>
          </p:nvSpPr>
          <p:spPr>
            <a:xfrm>
              <a:off x="5775341" y="1669507"/>
              <a:ext cx="93247" cy="41531"/>
            </a:xfrm>
            <a:custGeom>
              <a:avLst/>
              <a:gdLst/>
              <a:ahLst/>
              <a:cxnLst/>
              <a:rect l="l" t="t" r="r" b="b"/>
              <a:pathLst>
                <a:path w="4468" h="1990" extrusionOk="0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28" name="Google Shape;10728;p82"/>
          <p:cNvGrpSpPr/>
          <p:nvPr/>
        </p:nvGrpSpPr>
        <p:grpSpPr>
          <a:xfrm>
            <a:off x="4553987" y="3925571"/>
            <a:ext cx="387610" cy="193109"/>
            <a:chOff x="6140660" y="1661097"/>
            <a:chExt cx="397835" cy="198202"/>
          </a:xfrm>
        </p:grpSpPr>
        <p:sp>
          <p:nvSpPr>
            <p:cNvPr id="10729" name="Google Shape;10729;p82"/>
            <p:cNvSpPr/>
            <p:nvPr/>
          </p:nvSpPr>
          <p:spPr>
            <a:xfrm>
              <a:off x="6281298" y="1707719"/>
              <a:ext cx="58290" cy="151579"/>
            </a:xfrm>
            <a:custGeom>
              <a:avLst/>
              <a:gdLst/>
              <a:ahLst/>
              <a:cxnLst/>
              <a:rect l="l" t="t" r="r" b="b"/>
              <a:pathLst>
                <a:path w="2793" h="7263" extrusionOk="0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30" name="Google Shape;10730;p82"/>
            <p:cNvSpPr/>
            <p:nvPr/>
          </p:nvSpPr>
          <p:spPr>
            <a:xfrm>
              <a:off x="6480225" y="1742675"/>
              <a:ext cx="58269" cy="58332"/>
            </a:xfrm>
            <a:custGeom>
              <a:avLst/>
              <a:gdLst/>
              <a:ahLst/>
              <a:cxnLst/>
              <a:rect l="l" t="t" r="r" b="b"/>
              <a:pathLst>
                <a:path w="2792" h="2795" extrusionOk="0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31" name="Google Shape;10731;p82"/>
            <p:cNvSpPr/>
            <p:nvPr/>
          </p:nvSpPr>
          <p:spPr>
            <a:xfrm>
              <a:off x="6352004" y="1661097"/>
              <a:ext cx="129206" cy="198202"/>
            </a:xfrm>
            <a:custGeom>
              <a:avLst/>
              <a:gdLst/>
              <a:ahLst/>
              <a:cxnLst/>
              <a:rect l="l" t="t" r="r" b="b"/>
              <a:pathLst>
                <a:path w="6191" h="9497" extrusionOk="0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32" name="Google Shape;10732;p82"/>
            <p:cNvSpPr/>
            <p:nvPr/>
          </p:nvSpPr>
          <p:spPr>
            <a:xfrm>
              <a:off x="6140660" y="1661097"/>
              <a:ext cx="129185" cy="198202"/>
            </a:xfrm>
            <a:custGeom>
              <a:avLst/>
              <a:gdLst/>
              <a:ahLst/>
              <a:cxnLst/>
              <a:rect l="l" t="t" r="r" b="b"/>
              <a:pathLst>
                <a:path w="6190" h="9497" extrusionOk="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33" name="Google Shape;10733;p82"/>
          <p:cNvGrpSpPr/>
          <p:nvPr/>
        </p:nvGrpSpPr>
        <p:grpSpPr>
          <a:xfrm>
            <a:off x="5073202" y="3828305"/>
            <a:ext cx="387681" cy="387641"/>
            <a:chOff x="6669907" y="1561258"/>
            <a:chExt cx="397907" cy="397866"/>
          </a:xfrm>
        </p:grpSpPr>
        <p:sp>
          <p:nvSpPr>
            <p:cNvPr id="10734" name="Google Shape;10734;p82"/>
            <p:cNvSpPr/>
            <p:nvPr/>
          </p:nvSpPr>
          <p:spPr>
            <a:xfrm>
              <a:off x="6950454" y="1655253"/>
              <a:ext cx="23312" cy="23354"/>
            </a:xfrm>
            <a:custGeom>
              <a:avLst/>
              <a:gdLst/>
              <a:ahLst/>
              <a:cxnLst/>
              <a:rect l="l" t="t" r="r" b="b"/>
              <a:pathLst>
                <a:path w="1117" h="1119" extrusionOk="0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35" name="Google Shape;10735;p82"/>
            <p:cNvSpPr/>
            <p:nvPr/>
          </p:nvSpPr>
          <p:spPr>
            <a:xfrm>
              <a:off x="6740633" y="1725228"/>
              <a:ext cx="36919" cy="39632"/>
            </a:xfrm>
            <a:custGeom>
              <a:avLst/>
              <a:gdLst/>
              <a:ahLst/>
              <a:cxnLst/>
              <a:rect l="l" t="t" r="r" b="b"/>
              <a:pathLst>
                <a:path w="1769" h="1899" extrusionOk="0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36" name="Google Shape;10736;p82"/>
            <p:cNvSpPr/>
            <p:nvPr/>
          </p:nvSpPr>
          <p:spPr>
            <a:xfrm>
              <a:off x="6763944" y="1725228"/>
              <a:ext cx="209827" cy="139892"/>
            </a:xfrm>
            <a:custGeom>
              <a:avLst/>
              <a:gdLst/>
              <a:ahLst/>
              <a:cxnLst/>
              <a:rect l="l" t="t" r="r" b="b"/>
              <a:pathLst>
                <a:path w="10054" h="6703" extrusionOk="0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37" name="Google Shape;10737;p82"/>
            <p:cNvSpPr/>
            <p:nvPr/>
          </p:nvSpPr>
          <p:spPr>
            <a:xfrm>
              <a:off x="6669907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38" name="Google Shape;10738;p82"/>
            <p:cNvSpPr/>
            <p:nvPr/>
          </p:nvSpPr>
          <p:spPr>
            <a:xfrm>
              <a:off x="6960158" y="1725228"/>
              <a:ext cx="36940" cy="39632"/>
            </a:xfrm>
            <a:custGeom>
              <a:avLst/>
              <a:gdLst/>
              <a:ahLst/>
              <a:cxnLst/>
              <a:rect l="l" t="t" r="r" b="b"/>
              <a:pathLst>
                <a:path w="1770" h="1899" extrusionOk="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39" name="Google Shape;10739;p82"/>
          <p:cNvGrpSpPr/>
          <p:nvPr/>
        </p:nvGrpSpPr>
        <p:grpSpPr>
          <a:xfrm>
            <a:off x="1958433" y="3885842"/>
            <a:ext cx="387681" cy="272572"/>
            <a:chOff x="3386036" y="1746339"/>
            <a:chExt cx="397907" cy="279762"/>
          </a:xfrm>
        </p:grpSpPr>
        <p:sp>
          <p:nvSpPr>
            <p:cNvPr id="10740" name="Google Shape;10740;p82"/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41" name="Google Shape;10741;p82"/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42" name="Google Shape;10742;p82"/>
          <p:cNvGrpSpPr/>
          <p:nvPr/>
        </p:nvGrpSpPr>
        <p:grpSpPr>
          <a:xfrm>
            <a:off x="2996130" y="3828288"/>
            <a:ext cx="387681" cy="387681"/>
            <a:chOff x="4417380" y="1687279"/>
            <a:chExt cx="397907" cy="397907"/>
          </a:xfrm>
        </p:grpSpPr>
        <p:sp>
          <p:nvSpPr>
            <p:cNvPr id="10743" name="Google Shape;10743;p82"/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44" name="Google Shape;10744;p82"/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45" name="Google Shape;10745;p82"/>
          <p:cNvGrpSpPr/>
          <p:nvPr/>
        </p:nvGrpSpPr>
        <p:grpSpPr>
          <a:xfrm>
            <a:off x="7942611" y="3308537"/>
            <a:ext cx="387661" cy="387661"/>
            <a:chOff x="2869999" y="1687279"/>
            <a:chExt cx="397887" cy="397887"/>
          </a:xfrm>
        </p:grpSpPr>
        <p:sp>
          <p:nvSpPr>
            <p:cNvPr id="10746" name="Google Shape;10746;p82"/>
            <p:cNvSpPr/>
            <p:nvPr/>
          </p:nvSpPr>
          <p:spPr>
            <a:xfrm>
              <a:off x="2994590" y="1833740"/>
              <a:ext cx="148657" cy="81685"/>
            </a:xfrm>
            <a:custGeom>
              <a:avLst/>
              <a:gdLst/>
              <a:ahLst/>
              <a:cxnLst/>
              <a:rect l="l" t="t" r="r" b="b"/>
              <a:pathLst>
                <a:path w="7123" h="3914" extrusionOk="0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47" name="Google Shape;10747;p82"/>
            <p:cNvSpPr/>
            <p:nvPr/>
          </p:nvSpPr>
          <p:spPr>
            <a:xfrm>
              <a:off x="2869999" y="1687279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48" name="Google Shape;10748;p82"/>
          <p:cNvGrpSpPr/>
          <p:nvPr/>
        </p:nvGrpSpPr>
        <p:grpSpPr>
          <a:xfrm>
            <a:off x="2477718" y="3828664"/>
            <a:ext cx="386807" cy="386929"/>
            <a:chOff x="3902887" y="1687655"/>
            <a:chExt cx="397010" cy="397135"/>
          </a:xfrm>
        </p:grpSpPr>
        <p:sp>
          <p:nvSpPr>
            <p:cNvPr id="10749" name="Google Shape;10749;p82"/>
            <p:cNvSpPr/>
            <p:nvPr/>
          </p:nvSpPr>
          <p:spPr>
            <a:xfrm>
              <a:off x="4023345" y="1785845"/>
              <a:ext cx="156275" cy="200269"/>
            </a:xfrm>
            <a:custGeom>
              <a:avLst/>
              <a:gdLst/>
              <a:ahLst/>
              <a:cxnLst/>
              <a:rect l="l" t="t" r="r" b="b"/>
              <a:pathLst>
                <a:path w="7488" h="9596" extrusionOk="0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50" name="Google Shape;10750;p82"/>
            <p:cNvSpPr/>
            <p:nvPr/>
          </p:nvSpPr>
          <p:spPr>
            <a:xfrm>
              <a:off x="3902887" y="1687655"/>
              <a:ext cx="397010" cy="397135"/>
            </a:xfrm>
            <a:custGeom>
              <a:avLst/>
              <a:gdLst/>
              <a:ahLst/>
              <a:cxnLst/>
              <a:rect l="l" t="t" r="r" b="b"/>
              <a:pathLst>
                <a:path w="19023" h="19029" extrusionOk="0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51" name="Google Shape;10751;p82"/>
          <p:cNvGrpSpPr/>
          <p:nvPr/>
        </p:nvGrpSpPr>
        <p:grpSpPr>
          <a:xfrm>
            <a:off x="3515416" y="3828344"/>
            <a:ext cx="387681" cy="387681"/>
            <a:chOff x="4933458" y="1687279"/>
            <a:chExt cx="397907" cy="397907"/>
          </a:xfrm>
        </p:grpSpPr>
        <p:sp>
          <p:nvSpPr>
            <p:cNvPr id="10752" name="Google Shape;10752;p82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53" name="Google Shape;10753;p82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54" name="Google Shape;10754;p82"/>
          <p:cNvGrpSpPr/>
          <p:nvPr/>
        </p:nvGrpSpPr>
        <p:grpSpPr>
          <a:xfrm>
            <a:off x="5286246" y="3308537"/>
            <a:ext cx="387681" cy="387661"/>
            <a:chOff x="266768" y="1721375"/>
            <a:chExt cx="397907" cy="397887"/>
          </a:xfrm>
        </p:grpSpPr>
        <p:sp>
          <p:nvSpPr>
            <p:cNvPr id="10755" name="Google Shape;10755;p82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56" name="Google Shape;10756;p82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57" name="Google Shape;10757;p82"/>
          <p:cNvGrpSpPr/>
          <p:nvPr/>
        </p:nvGrpSpPr>
        <p:grpSpPr>
          <a:xfrm>
            <a:off x="7411672" y="3308924"/>
            <a:ext cx="387539" cy="386888"/>
            <a:chOff x="2408992" y="1722875"/>
            <a:chExt cx="397761" cy="397093"/>
          </a:xfrm>
        </p:grpSpPr>
        <p:sp>
          <p:nvSpPr>
            <p:cNvPr id="10758" name="Google Shape;10758;p82"/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59" name="Google Shape;10759;p82"/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60" name="Google Shape;10760;p82"/>
          <p:cNvGrpSpPr/>
          <p:nvPr/>
        </p:nvGrpSpPr>
        <p:grpSpPr>
          <a:xfrm>
            <a:off x="5592488" y="3828305"/>
            <a:ext cx="387641" cy="387641"/>
            <a:chOff x="7199196" y="1561258"/>
            <a:chExt cx="397866" cy="397866"/>
          </a:xfrm>
        </p:grpSpPr>
        <p:sp>
          <p:nvSpPr>
            <p:cNvPr id="10761" name="Google Shape;10761;p82"/>
            <p:cNvSpPr/>
            <p:nvPr/>
          </p:nvSpPr>
          <p:spPr>
            <a:xfrm>
              <a:off x="7316523" y="1655253"/>
              <a:ext cx="163203" cy="209869"/>
            </a:xfrm>
            <a:custGeom>
              <a:avLst/>
              <a:gdLst/>
              <a:ahLst/>
              <a:cxnLst/>
              <a:rect l="l" t="t" r="r" b="b"/>
              <a:pathLst>
                <a:path w="7820" h="10056" extrusionOk="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62" name="Google Shape;10762;p82"/>
            <p:cNvSpPr/>
            <p:nvPr/>
          </p:nvSpPr>
          <p:spPr>
            <a:xfrm>
              <a:off x="7199196" y="1561258"/>
              <a:ext cx="397866" cy="397866"/>
            </a:xfrm>
            <a:custGeom>
              <a:avLst/>
              <a:gdLst/>
              <a:ahLst/>
              <a:cxnLst/>
              <a:rect l="l" t="t" r="r" b="b"/>
              <a:pathLst>
                <a:path w="19064" h="19064" extrusionOk="0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63" name="Google Shape;10763;p82"/>
            <p:cNvSpPr/>
            <p:nvPr/>
          </p:nvSpPr>
          <p:spPr>
            <a:xfrm>
              <a:off x="7363167" y="1701896"/>
              <a:ext cx="69935" cy="69977"/>
            </a:xfrm>
            <a:custGeom>
              <a:avLst/>
              <a:gdLst/>
              <a:ahLst/>
              <a:cxnLst/>
              <a:rect l="l" t="t" r="r" b="b"/>
              <a:pathLst>
                <a:path w="3351" h="3353" extrusionOk="0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65" name="Google Shape;10765;p82"/>
          <p:cNvGrpSpPr/>
          <p:nvPr/>
        </p:nvGrpSpPr>
        <p:grpSpPr>
          <a:xfrm>
            <a:off x="6348367" y="3308537"/>
            <a:ext cx="387661" cy="387661"/>
            <a:chOff x="1379798" y="1723250"/>
            <a:chExt cx="397887" cy="397887"/>
          </a:xfrm>
        </p:grpSpPr>
        <p:sp>
          <p:nvSpPr>
            <p:cNvPr id="10766" name="Google Shape;10766;p82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67" name="Google Shape;10767;p82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68" name="Google Shape;10768;p82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69" name="Google Shape;10769;p82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770" name="Google Shape;10770;p82"/>
          <p:cNvGrpSpPr/>
          <p:nvPr/>
        </p:nvGrpSpPr>
        <p:grpSpPr>
          <a:xfrm>
            <a:off x="5817327" y="3308537"/>
            <a:ext cx="387641" cy="387661"/>
            <a:chOff x="864491" y="1723250"/>
            <a:chExt cx="397866" cy="397887"/>
          </a:xfrm>
        </p:grpSpPr>
        <p:sp>
          <p:nvSpPr>
            <p:cNvPr id="10771" name="Google Shape;10771;p82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72" name="Google Shape;10772;p82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73" name="Google Shape;10773;p82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0774" name="Google Shape;10774;p82"/>
          <p:cNvSpPr/>
          <p:nvPr/>
        </p:nvSpPr>
        <p:spPr>
          <a:xfrm>
            <a:off x="6879427" y="3343765"/>
            <a:ext cx="388846" cy="317145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0775" name="Google Shape;10775;p82"/>
          <p:cNvGrpSpPr/>
          <p:nvPr/>
        </p:nvGrpSpPr>
        <p:grpSpPr>
          <a:xfrm>
            <a:off x="6584154" y="3827060"/>
            <a:ext cx="388966" cy="388966"/>
            <a:chOff x="1190625" y="238125"/>
            <a:chExt cx="5235075" cy="5235075"/>
          </a:xfrm>
        </p:grpSpPr>
        <p:sp>
          <p:nvSpPr>
            <p:cNvPr id="10776" name="Google Shape;10776;p82"/>
            <p:cNvSpPr/>
            <p:nvPr/>
          </p:nvSpPr>
          <p:spPr>
            <a:xfrm>
              <a:off x="2315100" y="1168900"/>
              <a:ext cx="2952100" cy="3373700"/>
            </a:xfrm>
            <a:custGeom>
              <a:avLst/>
              <a:gdLst/>
              <a:ahLst/>
              <a:cxnLst/>
              <a:rect l="l" t="t" r="r" b="b"/>
              <a:pathLst>
                <a:path w="118084" h="134948" extrusionOk="0">
                  <a:moveTo>
                    <a:pt x="69703" y="1"/>
                  </a:moveTo>
                  <a:cubicBezTo>
                    <a:pt x="69732" y="18483"/>
                    <a:pt x="69791" y="73192"/>
                    <a:pt x="69614" y="94277"/>
                  </a:cubicBezTo>
                  <a:cubicBezTo>
                    <a:pt x="69555" y="101848"/>
                    <a:pt x="66627" y="108827"/>
                    <a:pt x="61393" y="113914"/>
                  </a:cubicBezTo>
                  <a:cubicBezTo>
                    <a:pt x="56291" y="118871"/>
                    <a:pt x="49391" y="121638"/>
                    <a:pt x="41981" y="121638"/>
                  </a:cubicBezTo>
                  <a:cubicBezTo>
                    <a:pt x="41788" y="121638"/>
                    <a:pt x="41595" y="121636"/>
                    <a:pt x="41402" y="121632"/>
                  </a:cubicBezTo>
                  <a:cubicBezTo>
                    <a:pt x="26527" y="121336"/>
                    <a:pt x="14462" y="109005"/>
                    <a:pt x="14491" y="94159"/>
                  </a:cubicBezTo>
                  <a:cubicBezTo>
                    <a:pt x="14491" y="82094"/>
                    <a:pt x="22387" y="71477"/>
                    <a:pt x="33950" y="67988"/>
                  </a:cubicBezTo>
                  <a:lnTo>
                    <a:pt x="33861" y="54473"/>
                  </a:lnTo>
                  <a:cubicBezTo>
                    <a:pt x="25522" y="56070"/>
                    <a:pt x="17360" y="60949"/>
                    <a:pt x="11238" y="68224"/>
                  </a:cubicBezTo>
                  <a:cubicBezTo>
                    <a:pt x="3401" y="77480"/>
                    <a:pt x="1" y="88984"/>
                    <a:pt x="1864" y="99837"/>
                  </a:cubicBezTo>
                  <a:cubicBezTo>
                    <a:pt x="3668" y="109951"/>
                    <a:pt x="8961" y="119148"/>
                    <a:pt x="16857" y="125772"/>
                  </a:cubicBezTo>
                  <a:cubicBezTo>
                    <a:pt x="23901" y="131741"/>
                    <a:pt x="32192" y="134947"/>
                    <a:pt x="40396" y="134947"/>
                  </a:cubicBezTo>
                  <a:cubicBezTo>
                    <a:pt x="41215" y="134947"/>
                    <a:pt x="42034" y="134915"/>
                    <a:pt x="42851" y="134851"/>
                  </a:cubicBezTo>
                  <a:cubicBezTo>
                    <a:pt x="66893" y="133017"/>
                    <a:pt x="82508" y="116634"/>
                    <a:pt x="82596" y="93183"/>
                  </a:cubicBezTo>
                  <a:lnTo>
                    <a:pt x="82626" y="43738"/>
                  </a:lnTo>
                  <a:cubicBezTo>
                    <a:pt x="82626" y="40066"/>
                    <a:pt x="85620" y="37517"/>
                    <a:pt x="88833" y="37517"/>
                  </a:cubicBezTo>
                  <a:cubicBezTo>
                    <a:pt x="90045" y="37517"/>
                    <a:pt x="91289" y="37880"/>
                    <a:pt x="92414" y="38681"/>
                  </a:cubicBezTo>
                  <a:cubicBezTo>
                    <a:pt x="100014" y="44064"/>
                    <a:pt x="111163" y="46104"/>
                    <a:pt x="118083" y="46873"/>
                  </a:cubicBezTo>
                  <a:lnTo>
                    <a:pt x="118083" y="34127"/>
                  </a:lnTo>
                  <a:cubicBezTo>
                    <a:pt x="112405" y="32530"/>
                    <a:pt x="106432" y="30697"/>
                    <a:pt x="101197" y="27503"/>
                  </a:cubicBezTo>
                  <a:cubicBezTo>
                    <a:pt x="91320" y="21441"/>
                    <a:pt x="85228" y="12214"/>
                    <a:pt x="83069" y="30"/>
                  </a:cubicBezTo>
                  <a:lnTo>
                    <a:pt x="830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77" name="Google Shape;10777;p82"/>
            <p:cNvSpPr/>
            <p:nvPr/>
          </p:nvSpPr>
          <p:spPr>
            <a:xfrm>
              <a:off x="1190625" y="238125"/>
              <a:ext cx="5235075" cy="5235075"/>
            </a:xfrm>
            <a:custGeom>
              <a:avLst/>
              <a:gdLst/>
              <a:ahLst/>
              <a:cxnLst/>
              <a:rect l="l" t="t" r="r" b="b"/>
              <a:pathLst>
                <a:path w="209403" h="209403" extrusionOk="0">
                  <a:moveTo>
                    <a:pt x="108469" y="24836"/>
                  </a:moveTo>
                  <a:cubicBezTo>
                    <a:pt x="108549" y="24836"/>
                    <a:pt x="108628" y="24838"/>
                    <a:pt x="108708" y="24841"/>
                  </a:cubicBezTo>
                  <a:lnTo>
                    <a:pt x="132248" y="24841"/>
                  </a:lnTo>
                  <a:cubicBezTo>
                    <a:pt x="132267" y="24841"/>
                    <a:pt x="132287" y="24841"/>
                    <a:pt x="132306" y="24841"/>
                  </a:cubicBezTo>
                  <a:cubicBezTo>
                    <a:pt x="136154" y="24841"/>
                    <a:pt x="139377" y="27758"/>
                    <a:pt x="139789" y="31583"/>
                  </a:cubicBezTo>
                  <a:cubicBezTo>
                    <a:pt x="140794" y="42082"/>
                    <a:pt x="144993" y="49445"/>
                    <a:pt x="152653" y="54147"/>
                  </a:cubicBezTo>
                  <a:cubicBezTo>
                    <a:pt x="156556" y="56542"/>
                    <a:pt x="161406" y="57991"/>
                    <a:pt x="166463" y="59411"/>
                  </a:cubicBezTo>
                  <a:cubicBezTo>
                    <a:pt x="167557" y="59736"/>
                    <a:pt x="168651" y="59973"/>
                    <a:pt x="169775" y="60150"/>
                  </a:cubicBezTo>
                  <a:cubicBezTo>
                    <a:pt x="173028" y="60357"/>
                    <a:pt x="175512" y="63078"/>
                    <a:pt x="175453" y="66331"/>
                  </a:cubicBezTo>
                  <a:lnTo>
                    <a:pt x="175453" y="90787"/>
                  </a:lnTo>
                  <a:cubicBezTo>
                    <a:pt x="175453" y="92414"/>
                    <a:pt x="174802" y="94011"/>
                    <a:pt x="173620" y="95194"/>
                  </a:cubicBezTo>
                  <a:cubicBezTo>
                    <a:pt x="172462" y="96322"/>
                    <a:pt x="170909" y="96969"/>
                    <a:pt x="169292" y="96969"/>
                  </a:cubicBezTo>
                  <a:cubicBezTo>
                    <a:pt x="169256" y="96969"/>
                    <a:pt x="169220" y="96969"/>
                    <a:pt x="169184" y="96968"/>
                  </a:cubicBezTo>
                  <a:cubicBezTo>
                    <a:pt x="168444" y="96968"/>
                    <a:pt x="154871" y="96702"/>
                    <a:pt x="141888" y="91970"/>
                  </a:cubicBezTo>
                  <a:cubicBezTo>
                    <a:pt x="141720" y="91905"/>
                    <a:pt x="141550" y="91875"/>
                    <a:pt x="141384" y="91875"/>
                  </a:cubicBezTo>
                  <a:cubicBezTo>
                    <a:pt x="140646" y="91875"/>
                    <a:pt x="139996" y="92474"/>
                    <a:pt x="139996" y="93271"/>
                  </a:cubicBezTo>
                  <a:lnTo>
                    <a:pt x="139966" y="130444"/>
                  </a:lnTo>
                  <a:cubicBezTo>
                    <a:pt x="139848" y="160371"/>
                    <a:pt x="119265" y="182077"/>
                    <a:pt x="88776" y="184443"/>
                  </a:cubicBezTo>
                  <a:cubicBezTo>
                    <a:pt x="87653" y="184532"/>
                    <a:pt x="86529" y="184561"/>
                    <a:pt x="85405" y="184561"/>
                  </a:cubicBezTo>
                  <a:cubicBezTo>
                    <a:pt x="61481" y="184561"/>
                    <a:pt x="39095" y="164896"/>
                    <a:pt x="34629" y="139168"/>
                  </a:cubicBezTo>
                  <a:cubicBezTo>
                    <a:pt x="32116" y="124707"/>
                    <a:pt x="36522" y="109507"/>
                    <a:pt x="46724" y="97441"/>
                  </a:cubicBezTo>
                  <a:cubicBezTo>
                    <a:pt x="56803" y="85541"/>
                    <a:pt x="70647" y="78721"/>
                    <a:pt x="84747" y="78721"/>
                  </a:cubicBezTo>
                  <a:cubicBezTo>
                    <a:pt x="84839" y="78721"/>
                    <a:pt x="84930" y="78721"/>
                    <a:pt x="85021" y="78722"/>
                  </a:cubicBezTo>
                  <a:cubicBezTo>
                    <a:pt x="88392" y="78722"/>
                    <a:pt x="91142" y="81472"/>
                    <a:pt x="91172" y="84873"/>
                  </a:cubicBezTo>
                  <a:lnTo>
                    <a:pt x="91349" y="108856"/>
                  </a:lnTo>
                  <a:cubicBezTo>
                    <a:pt x="91349" y="112641"/>
                    <a:pt x="88658" y="116013"/>
                    <a:pt x="84902" y="116545"/>
                  </a:cubicBezTo>
                  <a:cubicBezTo>
                    <a:pt x="77125" y="117580"/>
                    <a:pt x="71447" y="124441"/>
                    <a:pt x="71890" y="132277"/>
                  </a:cubicBezTo>
                  <a:cubicBezTo>
                    <a:pt x="72334" y="140114"/>
                    <a:pt x="78751" y="146295"/>
                    <a:pt x="86618" y="146443"/>
                  </a:cubicBezTo>
                  <a:cubicBezTo>
                    <a:pt x="86736" y="146445"/>
                    <a:pt x="86855" y="146446"/>
                    <a:pt x="86973" y="146446"/>
                  </a:cubicBezTo>
                  <a:cubicBezTo>
                    <a:pt x="91096" y="146446"/>
                    <a:pt x="94919" y="144946"/>
                    <a:pt x="97707" y="142243"/>
                  </a:cubicBezTo>
                  <a:cubicBezTo>
                    <a:pt x="100605" y="139434"/>
                    <a:pt x="102143" y="135619"/>
                    <a:pt x="102173" y="131390"/>
                  </a:cubicBezTo>
                  <a:cubicBezTo>
                    <a:pt x="102380" y="106047"/>
                    <a:pt x="102291" y="31790"/>
                    <a:pt x="102291" y="31051"/>
                  </a:cubicBezTo>
                  <a:cubicBezTo>
                    <a:pt x="102291" y="28419"/>
                    <a:pt x="103917" y="26083"/>
                    <a:pt x="106401" y="25196"/>
                  </a:cubicBezTo>
                  <a:cubicBezTo>
                    <a:pt x="107067" y="24956"/>
                    <a:pt x="107756" y="24836"/>
                    <a:pt x="108469" y="24836"/>
                  </a:cubicBezTo>
                  <a:close/>
                  <a:moveTo>
                    <a:pt x="33831" y="0"/>
                  </a:moveTo>
                  <a:cubicBezTo>
                    <a:pt x="15141" y="0"/>
                    <a:pt x="0" y="15141"/>
                    <a:pt x="0" y="33831"/>
                  </a:cubicBezTo>
                  <a:lnTo>
                    <a:pt x="0" y="175601"/>
                  </a:lnTo>
                  <a:cubicBezTo>
                    <a:pt x="0" y="194261"/>
                    <a:pt x="15141" y="209402"/>
                    <a:pt x="33831" y="209402"/>
                  </a:cubicBezTo>
                  <a:lnTo>
                    <a:pt x="175601" y="209402"/>
                  </a:lnTo>
                  <a:cubicBezTo>
                    <a:pt x="194261" y="209402"/>
                    <a:pt x="209402" y="194261"/>
                    <a:pt x="209402" y="175601"/>
                  </a:cubicBezTo>
                  <a:lnTo>
                    <a:pt x="209402" y="33831"/>
                  </a:lnTo>
                  <a:cubicBezTo>
                    <a:pt x="209402" y="15141"/>
                    <a:pt x="194261" y="0"/>
                    <a:pt x="1756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306" name="Google Shape;13319;p77"/>
          <p:cNvSpPr txBox="1"/>
          <p:nvPr/>
        </p:nvSpPr>
        <p:spPr>
          <a:xfrm>
            <a:off x="1048350" y="719652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sz="24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سئو و بازاریابی</a:t>
            </a:r>
          </a:p>
        </p:txBody>
      </p:sp>
    </p:spTree>
    <p:extLst>
      <p:ext uri="{BB962C8B-B14F-4D97-AF65-F5344CB8AC3E}">
        <p14:creationId xmlns:p14="http://schemas.microsoft.com/office/powerpoint/2010/main" val="5292735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Google Shape;939;p35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تاریخچه شرکت</a:t>
            </a:r>
            <a:endParaRPr dirty="0"/>
          </a:p>
        </p:txBody>
      </p:sp>
      <p:sp>
        <p:nvSpPr>
          <p:cNvPr id="940" name="Google Shape;940;p35"/>
          <p:cNvSpPr txBox="1"/>
          <p:nvPr/>
        </p:nvSpPr>
        <p:spPr>
          <a:xfrm>
            <a:off x="1034238" y="1724188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شروع صادرات</a:t>
            </a:r>
          </a:p>
        </p:txBody>
      </p:sp>
      <p:sp>
        <p:nvSpPr>
          <p:cNvPr id="941" name="Google Shape;941;p35"/>
          <p:cNvSpPr txBox="1"/>
          <p:nvPr/>
        </p:nvSpPr>
        <p:spPr>
          <a:xfrm>
            <a:off x="3452900" y="1724188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ارتقا شرکت</a:t>
            </a:r>
          </a:p>
        </p:txBody>
      </p:sp>
      <p:sp>
        <p:nvSpPr>
          <p:cNvPr id="942" name="Google Shape;942;p35"/>
          <p:cNvSpPr txBox="1"/>
          <p:nvPr/>
        </p:nvSpPr>
        <p:spPr>
          <a:xfrm>
            <a:off x="3452863" y="2082075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افزایش خطوط تولید به پنج خط</a:t>
            </a:r>
          </a:p>
        </p:txBody>
      </p:sp>
      <p:sp>
        <p:nvSpPr>
          <p:cNvPr id="943" name="Google Shape;943;p35"/>
          <p:cNvSpPr txBox="1"/>
          <p:nvPr/>
        </p:nvSpPr>
        <p:spPr>
          <a:xfrm>
            <a:off x="1034225" y="2082075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اولین صادرات محصولات شرکت</a:t>
            </a:r>
          </a:p>
        </p:txBody>
      </p:sp>
      <p:sp>
        <p:nvSpPr>
          <p:cNvPr id="944" name="Google Shape;944;p35"/>
          <p:cNvSpPr txBox="1"/>
          <p:nvPr/>
        </p:nvSpPr>
        <p:spPr>
          <a:xfrm>
            <a:off x="5871625" y="1724188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تأسیس</a:t>
            </a:r>
          </a:p>
        </p:txBody>
      </p:sp>
      <p:sp>
        <p:nvSpPr>
          <p:cNvPr id="945" name="Google Shape;945;p35"/>
          <p:cNvSpPr txBox="1"/>
          <p:nvPr/>
        </p:nvSpPr>
        <p:spPr>
          <a:xfrm>
            <a:off x="5871588" y="2082075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شروع به کار با یک خط تولید</a:t>
            </a:r>
          </a:p>
        </p:txBody>
      </p:sp>
      <p:cxnSp>
        <p:nvCxnSpPr>
          <p:cNvPr id="946" name="Google Shape;946;p35"/>
          <p:cNvCxnSpPr/>
          <p:nvPr/>
        </p:nvCxnSpPr>
        <p:spPr>
          <a:xfrm>
            <a:off x="-31533" y="4168140"/>
            <a:ext cx="6974966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47" name="Google Shape;947;p35"/>
          <p:cNvSpPr/>
          <p:nvPr/>
        </p:nvSpPr>
        <p:spPr>
          <a:xfrm>
            <a:off x="2004450" y="4029700"/>
            <a:ext cx="297900" cy="2979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8" name="Google Shape;948;p35"/>
          <p:cNvSpPr txBox="1"/>
          <p:nvPr/>
        </p:nvSpPr>
        <p:spPr>
          <a:xfrm>
            <a:off x="1034238" y="2802750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dk1"/>
                </a:solidFill>
                <a:latin typeface="Shabnam" panose="020B0603030804020204" pitchFamily="34" charset="-78"/>
                <a:ea typeface="Archivo SemiBold"/>
                <a:cs typeface="B Titr" panose="00000700000000000000" pitchFamily="2" charset="-78"/>
                <a:sym typeface="Archivo SemiBold"/>
              </a:rPr>
              <a:t>1375</a:t>
            </a:r>
            <a:endParaRPr sz="2200" dirty="0">
              <a:solidFill>
                <a:schemeClr val="dk1"/>
              </a:solidFill>
              <a:latin typeface="Shabnam" panose="020B0603030804020204" pitchFamily="34" charset="-78"/>
              <a:ea typeface="Archivo SemiBold"/>
              <a:cs typeface="B Titr" panose="00000700000000000000" pitchFamily="2" charset="-78"/>
              <a:sym typeface="Archivo SemiBold"/>
            </a:endParaRPr>
          </a:p>
        </p:txBody>
      </p:sp>
      <p:sp>
        <p:nvSpPr>
          <p:cNvPr id="949" name="Google Shape;949;p35"/>
          <p:cNvSpPr txBox="1"/>
          <p:nvPr/>
        </p:nvSpPr>
        <p:spPr>
          <a:xfrm>
            <a:off x="3452900" y="2802750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dk1"/>
                </a:solidFill>
                <a:latin typeface="Shabnam" panose="020B0603030804020204" pitchFamily="34" charset="-78"/>
                <a:ea typeface="Archivo SemiBold"/>
                <a:cs typeface="B Titr" panose="00000700000000000000" pitchFamily="2" charset="-78"/>
                <a:sym typeface="Archivo SemiBold"/>
              </a:rPr>
              <a:t>1358</a:t>
            </a:r>
            <a:endParaRPr sz="2200" dirty="0">
              <a:solidFill>
                <a:schemeClr val="dk1"/>
              </a:solidFill>
              <a:latin typeface="Shabnam" panose="020B0603030804020204" pitchFamily="34" charset="-78"/>
              <a:ea typeface="Archivo SemiBold"/>
              <a:cs typeface="B Titr" panose="00000700000000000000" pitchFamily="2" charset="-78"/>
              <a:sym typeface="Archivo SemiBold"/>
            </a:endParaRPr>
          </a:p>
        </p:txBody>
      </p:sp>
      <p:sp>
        <p:nvSpPr>
          <p:cNvPr id="950" name="Google Shape;950;p35"/>
          <p:cNvSpPr txBox="1"/>
          <p:nvPr/>
        </p:nvSpPr>
        <p:spPr>
          <a:xfrm>
            <a:off x="5871625" y="2802750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dk1"/>
                </a:solidFill>
                <a:latin typeface="Shabnam" panose="020B0603030804020204" pitchFamily="34" charset="-78"/>
                <a:ea typeface="Archivo SemiBold"/>
                <a:cs typeface="B Titr" panose="00000700000000000000" pitchFamily="2" charset="-78"/>
                <a:sym typeface="Archivo SemiBold"/>
              </a:rPr>
              <a:t>1345</a:t>
            </a:r>
            <a:endParaRPr sz="2200" dirty="0">
              <a:solidFill>
                <a:schemeClr val="dk1"/>
              </a:solidFill>
              <a:latin typeface="Shabnam" panose="020B0603030804020204" pitchFamily="34" charset="-78"/>
              <a:ea typeface="Archivo SemiBold"/>
              <a:cs typeface="B Titr" panose="00000700000000000000" pitchFamily="2" charset="-78"/>
              <a:sym typeface="Archivo SemiBold"/>
            </a:endParaRPr>
          </a:p>
        </p:txBody>
      </p:sp>
      <p:cxnSp>
        <p:nvCxnSpPr>
          <p:cNvPr id="951" name="Google Shape;951;p35"/>
          <p:cNvCxnSpPr>
            <a:stCxn id="947" idx="0"/>
            <a:endCxn id="948" idx="2"/>
          </p:cNvCxnSpPr>
          <p:nvPr/>
        </p:nvCxnSpPr>
        <p:spPr>
          <a:xfrm rot="10800000">
            <a:off x="2153400" y="3317500"/>
            <a:ext cx="0" cy="712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952" name="Google Shape;952;p35"/>
          <p:cNvCxnSpPr>
            <a:stCxn id="953" idx="0"/>
            <a:endCxn id="949" idx="2"/>
          </p:cNvCxnSpPr>
          <p:nvPr/>
        </p:nvCxnSpPr>
        <p:spPr>
          <a:xfrm rot="10800000">
            <a:off x="4571950" y="3317500"/>
            <a:ext cx="0" cy="712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954" name="Google Shape;954;p35"/>
          <p:cNvCxnSpPr>
            <a:stCxn id="955" idx="0"/>
            <a:endCxn id="950" idx="2"/>
          </p:cNvCxnSpPr>
          <p:nvPr/>
        </p:nvCxnSpPr>
        <p:spPr>
          <a:xfrm rot="10800000" flipH="1">
            <a:off x="6990500" y="3317500"/>
            <a:ext cx="300" cy="712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953" name="Google Shape;953;p35"/>
          <p:cNvSpPr/>
          <p:nvPr/>
        </p:nvSpPr>
        <p:spPr>
          <a:xfrm>
            <a:off x="4423000" y="4029700"/>
            <a:ext cx="297900" cy="2979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5" name="Google Shape;955;p35"/>
          <p:cNvSpPr/>
          <p:nvPr/>
        </p:nvSpPr>
        <p:spPr>
          <a:xfrm>
            <a:off x="6841550" y="4029700"/>
            <a:ext cx="297900" cy="2979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" name="Google Shape;960;p36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تاریخچه شرکت</a:t>
            </a:r>
            <a:endParaRPr dirty="0"/>
          </a:p>
        </p:txBody>
      </p:sp>
      <p:cxnSp>
        <p:nvCxnSpPr>
          <p:cNvPr id="961" name="Google Shape;961;p36"/>
          <p:cNvCxnSpPr/>
          <p:nvPr/>
        </p:nvCxnSpPr>
        <p:spPr>
          <a:xfrm flipH="1" flipV="1">
            <a:off x="627000" y="4189160"/>
            <a:ext cx="85170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sp>
        <p:nvSpPr>
          <p:cNvPr id="962" name="Google Shape;962;p36"/>
          <p:cNvSpPr/>
          <p:nvPr/>
        </p:nvSpPr>
        <p:spPr>
          <a:xfrm>
            <a:off x="2004450" y="4029700"/>
            <a:ext cx="297900" cy="2979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3" name="Google Shape;963;p36"/>
          <p:cNvSpPr txBox="1"/>
          <p:nvPr/>
        </p:nvSpPr>
        <p:spPr>
          <a:xfrm>
            <a:off x="1034238" y="2802750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2200" dirty="0">
                <a:solidFill>
                  <a:schemeClr val="dk1"/>
                </a:solidFill>
                <a:latin typeface="Shabnam" panose="020B0603030804020204" pitchFamily="34" charset="-78"/>
                <a:ea typeface="Archivo SemiBold"/>
                <a:cs typeface="B Titr" panose="00000700000000000000" pitchFamily="2" charset="-78"/>
                <a:sym typeface="Archivo SemiBold"/>
              </a:rPr>
              <a:t>1402</a:t>
            </a:r>
          </a:p>
        </p:txBody>
      </p:sp>
      <p:sp>
        <p:nvSpPr>
          <p:cNvPr id="964" name="Google Shape;964;p36"/>
          <p:cNvSpPr txBox="1"/>
          <p:nvPr/>
        </p:nvSpPr>
        <p:spPr>
          <a:xfrm>
            <a:off x="3452900" y="2802750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2200" dirty="0">
                <a:solidFill>
                  <a:schemeClr val="dk1"/>
                </a:solidFill>
                <a:latin typeface="Shabnam" panose="020B0603030804020204" pitchFamily="34" charset="-78"/>
                <a:ea typeface="Archivo SemiBold"/>
                <a:cs typeface="B Titr" panose="00000700000000000000" pitchFamily="2" charset="-78"/>
                <a:sym typeface="Archivo SemiBold"/>
              </a:rPr>
              <a:t>1391</a:t>
            </a:r>
          </a:p>
        </p:txBody>
      </p:sp>
      <p:sp>
        <p:nvSpPr>
          <p:cNvPr id="965" name="Google Shape;965;p36"/>
          <p:cNvSpPr txBox="1"/>
          <p:nvPr/>
        </p:nvSpPr>
        <p:spPr>
          <a:xfrm>
            <a:off x="5871625" y="2802750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2200" dirty="0">
                <a:solidFill>
                  <a:schemeClr val="dk1"/>
                </a:solidFill>
                <a:latin typeface="Shabnam" panose="020B0603030804020204" pitchFamily="34" charset="-78"/>
                <a:ea typeface="Archivo SemiBold"/>
                <a:cs typeface="B Titr" panose="00000700000000000000" pitchFamily="2" charset="-78"/>
                <a:sym typeface="Archivo SemiBold"/>
              </a:rPr>
              <a:t>1385</a:t>
            </a:r>
          </a:p>
        </p:txBody>
      </p:sp>
      <p:cxnSp>
        <p:nvCxnSpPr>
          <p:cNvPr id="966" name="Google Shape;966;p36"/>
          <p:cNvCxnSpPr>
            <a:stCxn id="962" idx="0"/>
            <a:endCxn id="963" idx="2"/>
          </p:cNvCxnSpPr>
          <p:nvPr/>
        </p:nvCxnSpPr>
        <p:spPr>
          <a:xfrm rot="10800000">
            <a:off x="2153400" y="3317500"/>
            <a:ext cx="0" cy="712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967" name="Google Shape;967;p36"/>
          <p:cNvCxnSpPr>
            <a:stCxn id="968" idx="0"/>
            <a:endCxn id="964" idx="2"/>
          </p:cNvCxnSpPr>
          <p:nvPr/>
        </p:nvCxnSpPr>
        <p:spPr>
          <a:xfrm rot="10800000">
            <a:off x="4571950" y="3317500"/>
            <a:ext cx="0" cy="712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969" name="Google Shape;969;p36"/>
          <p:cNvCxnSpPr>
            <a:stCxn id="970" idx="0"/>
            <a:endCxn id="965" idx="2"/>
          </p:cNvCxnSpPr>
          <p:nvPr/>
        </p:nvCxnSpPr>
        <p:spPr>
          <a:xfrm rot="10800000" flipH="1">
            <a:off x="6990500" y="3317500"/>
            <a:ext cx="300" cy="712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968" name="Google Shape;968;p36"/>
          <p:cNvSpPr/>
          <p:nvPr/>
        </p:nvSpPr>
        <p:spPr>
          <a:xfrm>
            <a:off x="4423000" y="4029700"/>
            <a:ext cx="297900" cy="2979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0" name="Google Shape;970;p36"/>
          <p:cNvSpPr/>
          <p:nvPr/>
        </p:nvSpPr>
        <p:spPr>
          <a:xfrm>
            <a:off x="6841550" y="4029700"/>
            <a:ext cx="297900" cy="2979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1" name="Google Shape;971;p36"/>
          <p:cNvSpPr txBox="1"/>
          <p:nvPr/>
        </p:nvSpPr>
        <p:spPr>
          <a:xfrm>
            <a:off x="3452900" y="1724200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جایگاه نخست ملی</a:t>
            </a:r>
          </a:p>
        </p:txBody>
      </p:sp>
      <p:sp>
        <p:nvSpPr>
          <p:cNvPr id="972" name="Google Shape;972;p36"/>
          <p:cNvSpPr txBox="1"/>
          <p:nvPr/>
        </p:nvSpPr>
        <p:spPr>
          <a:xfrm>
            <a:off x="3452913" y="2082025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کسب عنوان بزرگترین تولید کننده</a:t>
            </a:r>
          </a:p>
        </p:txBody>
      </p:sp>
      <p:sp>
        <p:nvSpPr>
          <p:cNvPr id="973" name="Google Shape;973;p36"/>
          <p:cNvSpPr txBox="1"/>
          <p:nvPr/>
        </p:nvSpPr>
        <p:spPr>
          <a:xfrm>
            <a:off x="1034250" y="1724200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ارتقا شرکت</a:t>
            </a:r>
          </a:p>
        </p:txBody>
      </p:sp>
      <p:sp>
        <p:nvSpPr>
          <p:cNvPr id="974" name="Google Shape;974;p36"/>
          <p:cNvSpPr txBox="1"/>
          <p:nvPr/>
        </p:nvSpPr>
        <p:spPr>
          <a:xfrm>
            <a:off x="1034213" y="2082025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افزایش خطوط تولید به بیست خط</a:t>
            </a:r>
          </a:p>
        </p:txBody>
      </p:sp>
      <p:sp>
        <p:nvSpPr>
          <p:cNvPr id="975" name="Google Shape;975;p36"/>
          <p:cNvSpPr txBox="1"/>
          <p:nvPr/>
        </p:nvSpPr>
        <p:spPr>
          <a:xfrm>
            <a:off x="5871625" y="1724200"/>
            <a:ext cx="2238300" cy="5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تأسیس شعبه دوم</a:t>
            </a:r>
          </a:p>
        </p:txBody>
      </p:sp>
      <p:sp>
        <p:nvSpPr>
          <p:cNvPr id="976" name="Google Shape;976;p36"/>
          <p:cNvSpPr txBox="1"/>
          <p:nvPr/>
        </p:nvSpPr>
        <p:spPr>
          <a:xfrm>
            <a:off x="5871588" y="2082025"/>
            <a:ext cx="22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/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راه اندازی شعبه دوم در تهران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1481;p57"/>
          <p:cNvSpPr txBox="1">
            <a:spLocks noGrp="1"/>
          </p:cNvSpPr>
          <p:nvPr>
            <p:ph type="title"/>
          </p:nvPr>
        </p:nvSpPr>
        <p:spPr>
          <a:xfrm>
            <a:off x="566044" y="2383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چارت سازمانی شرکت</a:t>
            </a:r>
            <a:endParaRPr dirty="0"/>
          </a:p>
        </p:txBody>
      </p:sp>
      <p:grpSp>
        <p:nvGrpSpPr>
          <p:cNvPr id="22" name="Google Shape;1333;p28">
            <a:extLst>
              <a:ext uri="{FF2B5EF4-FFF2-40B4-BE49-F238E27FC236}">
                <a16:creationId xmlns:a16="http://schemas.microsoft.com/office/drawing/2014/main" id="{C911CEFB-BC2A-4EEF-8F19-6CFDFC63DA1E}"/>
              </a:ext>
            </a:extLst>
          </p:cNvPr>
          <p:cNvGrpSpPr/>
          <p:nvPr/>
        </p:nvGrpSpPr>
        <p:grpSpPr>
          <a:xfrm>
            <a:off x="1025779" y="3939106"/>
            <a:ext cx="1806362" cy="821270"/>
            <a:chOff x="1531926" y="3902674"/>
            <a:chExt cx="1548563" cy="704061"/>
          </a:xfrm>
        </p:grpSpPr>
        <p:sp>
          <p:nvSpPr>
            <p:cNvPr id="93" name="Google Shape;1334;p28">
              <a:extLst>
                <a:ext uri="{FF2B5EF4-FFF2-40B4-BE49-F238E27FC236}">
                  <a16:creationId xmlns:a16="http://schemas.microsoft.com/office/drawing/2014/main" id="{3D145C7F-DC87-42E1-BFC6-17397A4E837E}"/>
                </a:ext>
              </a:extLst>
            </p:cNvPr>
            <p:cNvSpPr/>
            <p:nvPr/>
          </p:nvSpPr>
          <p:spPr>
            <a:xfrm>
              <a:off x="1531926" y="3902674"/>
              <a:ext cx="704390" cy="704061"/>
            </a:xfrm>
            <a:custGeom>
              <a:avLst/>
              <a:gdLst/>
              <a:ahLst/>
              <a:cxnLst/>
              <a:rect l="l" t="t" r="r" b="b"/>
              <a:pathLst>
                <a:path w="25683" h="25671" extrusionOk="0">
                  <a:moveTo>
                    <a:pt x="12847" y="1"/>
                  </a:moveTo>
                  <a:cubicBezTo>
                    <a:pt x="5751" y="1"/>
                    <a:pt x="1" y="5751"/>
                    <a:pt x="1" y="12835"/>
                  </a:cubicBezTo>
                  <a:cubicBezTo>
                    <a:pt x="1" y="19932"/>
                    <a:pt x="5751" y="25670"/>
                    <a:pt x="12847" y="25670"/>
                  </a:cubicBezTo>
                  <a:cubicBezTo>
                    <a:pt x="19932" y="25670"/>
                    <a:pt x="25682" y="19932"/>
                    <a:pt x="25682" y="12835"/>
                  </a:cubicBezTo>
                  <a:cubicBezTo>
                    <a:pt x="25682" y="5751"/>
                    <a:pt x="19932" y="1"/>
                    <a:pt x="12847" y="1"/>
                  </a:cubicBezTo>
                  <a:close/>
                </a:path>
              </a:pathLst>
            </a:custGeom>
            <a:solidFill>
              <a:srgbClr val="E74B5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94" name="Google Shape;1335;p28">
              <a:extLst>
                <a:ext uri="{FF2B5EF4-FFF2-40B4-BE49-F238E27FC236}">
                  <a16:creationId xmlns:a16="http://schemas.microsoft.com/office/drawing/2014/main" id="{B91CCEDB-7C07-41A4-A5CA-E3420D95DB99}"/>
                </a:ext>
              </a:extLst>
            </p:cNvPr>
            <p:cNvSpPr/>
            <p:nvPr/>
          </p:nvSpPr>
          <p:spPr>
            <a:xfrm>
              <a:off x="1580579" y="3951326"/>
              <a:ext cx="607082" cy="607082"/>
            </a:xfrm>
            <a:custGeom>
              <a:avLst/>
              <a:gdLst/>
              <a:ahLst/>
              <a:cxnLst/>
              <a:rect l="l" t="t" r="r" b="b"/>
              <a:pathLst>
                <a:path w="22135" h="22135" extrusionOk="0">
                  <a:moveTo>
                    <a:pt x="11073" y="1"/>
                  </a:moveTo>
                  <a:cubicBezTo>
                    <a:pt x="4954" y="1"/>
                    <a:pt x="1" y="4954"/>
                    <a:pt x="1" y="11061"/>
                  </a:cubicBezTo>
                  <a:cubicBezTo>
                    <a:pt x="1" y="17181"/>
                    <a:pt x="4954" y="22134"/>
                    <a:pt x="11073" y="22134"/>
                  </a:cubicBezTo>
                  <a:cubicBezTo>
                    <a:pt x="17181" y="22134"/>
                    <a:pt x="22134" y="17181"/>
                    <a:pt x="22134" y="11061"/>
                  </a:cubicBezTo>
                  <a:cubicBezTo>
                    <a:pt x="22134" y="4954"/>
                    <a:pt x="17181" y="1"/>
                    <a:pt x="11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rgbClr val="E74B59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95" name="Google Shape;1336;p28">
              <a:extLst>
                <a:ext uri="{FF2B5EF4-FFF2-40B4-BE49-F238E27FC236}">
                  <a16:creationId xmlns:a16="http://schemas.microsoft.com/office/drawing/2014/main" id="{1240A292-5DAF-4A33-8433-A9907FAF4E62}"/>
                </a:ext>
              </a:extLst>
            </p:cNvPr>
            <p:cNvSpPr/>
            <p:nvPr/>
          </p:nvSpPr>
          <p:spPr>
            <a:xfrm>
              <a:off x="2024734" y="4034873"/>
              <a:ext cx="1049032" cy="275439"/>
            </a:xfrm>
            <a:custGeom>
              <a:avLst/>
              <a:gdLst/>
              <a:ahLst/>
              <a:cxnLst/>
              <a:rect l="l" t="t" r="r" b="b"/>
              <a:pathLst>
                <a:path w="35279" h="8050" extrusionOk="0">
                  <a:moveTo>
                    <a:pt x="4012" y="1"/>
                  </a:moveTo>
                  <a:cubicBezTo>
                    <a:pt x="1798" y="1"/>
                    <a:pt x="0" y="1798"/>
                    <a:pt x="0" y="4013"/>
                  </a:cubicBezTo>
                  <a:lnTo>
                    <a:pt x="0" y="4037"/>
                  </a:lnTo>
                  <a:cubicBezTo>
                    <a:pt x="0" y="6251"/>
                    <a:pt x="1798" y="8049"/>
                    <a:pt x="4012" y="8049"/>
                  </a:cubicBezTo>
                  <a:lnTo>
                    <a:pt x="31266" y="8049"/>
                  </a:lnTo>
                  <a:cubicBezTo>
                    <a:pt x="33480" y="8049"/>
                    <a:pt x="35278" y="6251"/>
                    <a:pt x="35278" y="4037"/>
                  </a:cubicBezTo>
                  <a:lnTo>
                    <a:pt x="35278" y="4013"/>
                  </a:lnTo>
                  <a:cubicBezTo>
                    <a:pt x="35278" y="1798"/>
                    <a:pt x="33480" y="1"/>
                    <a:pt x="31266" y="1"/>
                  </a:cubicBezTo>
                  <a:close/>
                </a:path>
              </a:pathLst>
            </a:custGeom>
            <a:solidFill>
              <a:srgbClr val="E74B5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lvl="0" algn="ctr" defTabSz="457200">
                <a:buClr>
                  <a:prstClr val="black"/>
                </a:buClr>
                <a:buSzPts val="1100"/>
                <a:defRPr/>
              </a:pPr>
              <a:r>
                <a:rPr lang="fa-IR" sz="1050" kern="1200" dirty="0">
                  <a:solidFill>
                    <a:srgbClr val="FFFFFF"/>
                  </a:solidFill>
                  <a:latin typeface="Shabnam" panose="020B0603030804020204" pitchFamily="34" charset="-78"/>
                  <a:cs typeface="Shabnam" panose="020B0603030804020204" pitchFamily="34" charset="-78"/>
                  <a:sym typeface="Fira Sans Extra Condensed Medium"/>
                </a:rPr>
                <a:t>ابوذر حسابی</a:t>
              </a:r>
              <a:endParaRPr lang="fa-IR" sz="1050" kern="12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96" name="Google Shape;1337;p28">
              <a:extLst>
                <a:ext uri="{FF2B5EF4-FFF2-40B4-BE49-F238E27FC236}">
                  <a16:creationId xmlns:a16="http://schemas.microsoft.com/office/drawing/2014/main" id="{598D1DCD-126E-48E7-95A8-E214482A248B}"/>
                </a:ext>
              </a:extLst>
            </p:cNvPr>
            <p:cNvSpPr/>
            <p:nvPr/>
          </p:nvSpPr>
          <p:spPr>
            <a:xfrm>
              <a:off x="2087746" y="4340873"/>
              <a:ext cx="992743" cy="233179"/>
            </a:xfrm>
            <a:custGeom>
              <a:avLst/>
              <a:gdLst/>
              <a:ahLst/>
              <a:cxnLst/>
              <a:rect l="l" t="t" r="r" b="b"/>
              <a:pathLst>
                <a:path w="33386" h="8502" extrusionOk="0">
                  <a:moveTo>
                    <a:pt x="18253" y="1"/>
                  </a:moveTo>
                  <a:cubicBezTo>
                    <a:pt x="18134" y="1"/>
                    <a:pt x="18038" y="96"/>
                    <a:pt x="18038" y="227"/>
                  </a:cubicBezTo>
                  <a:cubicBezTo>
                    <a:pt x="18038" y="346"/>
                    <a:pt x="18134" y="453"/>
                    <a:pt x="18253" y="453"/>
                  </a:cubicBezTo>
                  <a:lnTo>
                    <a:pt x="29135" y="453"/>
                  </a:lnTo>
                  <a:cubicBezTo>
                    <a:pt x="31230" y="453"/>
                    <a:pt x="32945" y="2156"/>
                    <a:pt x="32945" y="4251"/>
                  </a:cubicBezTo>
                  <a:cubicBezTo>
                    <a:pt x="32945" y="6347"/>
                    <a:pt x="31230" y="8061"/>
                    <a:pt x="29135" y="8061"/>
                  </a:cubicBezTo>
                  <a:lnTo>
                    <a:pt x="1905" y="8061"/>
                  </a:lnTo>
                  <a:cubicBezTo>
                    <a:pt x="1358" y="8061"/>
                    <a:pt x="834" y="7942"/>
                    <a:pt x="346" y="7728"/>
                  </a:cubicBezTo>
                  <a:cubicBezTo>
                    <a:pt x="316" y="7712"/>
                    <a:pt x="286" y="7704"/>
                    <a:pt x="255" y="7704"/>
                  </a:cubicBezTo>
                  <a:cubicBezTo>
                    <a:pt x="172" y="7704"/>
                    <a:pt x="91" y="7757"/>
                    <a:pt x="48" y="7835"/>
                  </a:cubicBezTo>
                  <a:cubicBezTo>
                    <a:pt x="0" y="7954"/>
                    <a:pt x="48" y="8085"/>
                    <a:pt x="167" y="8133"/>
                  </a:cubicBezTo>
                  <a:cubicBezTo>
                    <a:pt x="715" y="8383"/>
                    <a:pt x="1298" y="8502"/>
                    <a:pt x="1905" y="8502"/>
                  </a:cubicBezTo>
                  <a:lnTo>
                    <a:pt x="29135" y="8502"/>
                  </a:lnTo>
                  <a:cubicBezTo>
                    <a:pt x="31480" y="8502"/>
                    <a:pt x="33385" y="6597"/>
                    <a:pt x="33385" y="4251"/>
                  </a:cubicBezTo>
                  <a:cubicBezTo>
                    <a:pt x="33385" y="1906"/>
                    <a:pt x="31480" y="1"/>
                    <a:pt x="29135" y="1"/>
                  </a:cubicBezTo>
                  <a:close/>
                </a:path>
              </a:pathLst>
            </a:custGeom>
            <a:solidFill>
              <a:srgbClr val="E74B59"/>
            </a:solidFill>
            <a:ln>
              <a:solidFill>
                <a:srgbClr val="E74B59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lvl="0" algn="ctr" defTabSz="457200" rtl="1">
                <a:buClr>
                  <a:prstClr val="black"/>
                </a:buClr>
                <a:buSzPts val="1100"/>
                <a:defRPr/>
              </a:pPr>
              <a:r>
                <a:rPr lang="fa-IR" sz="900" kern="1200" dirty="0">
                  <a:solidFill>
                    <a:srgbClr val="434343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rPr>
                <a:t>مدیر</a:t>
              </a:r>
            </a:p>
          </p:txBody>
        </p:sp>
        <p:sp>
          <p:nvSpPr>
            <p:cNvPr id="97" name="Google Shape;1338;p28">
              <a:extLst>
                <a:ext uri="{FF2B5EF4-FFF2-40B4-BE49-F238E27FC236}">
                  <a16:creationId xmlns:a16="http://schemas.microsoft.com/office/drawing/2014/main" id="{950866D2-25D1-4BD2-95F8-9FC8117D45F5}"/>
                </a:ext>
              </a:extLst>
            </p:cNvPr>
            <p:cNvSpPr/>
            <p:nvPr/>
          </p:nvSpPr>
          <p:spPr>
            <a:xfrm>
              <a:off x="1638062" y="4008481"/>
              <a:ext cx="492111" cy="492440"/>
            </a:xfrm>
            <a:custGeom>
              <a:avLst/>
              <a:gdLst/>
              <a:ahLst/>
              <a:cxnLst/>
              <a:rect l="l" t="t" r="r" b="b"/>
              <a:pathLst>
                <a:path w="17943" h="17955" extrusionOk="0">
                  <a:moveTo>
                    <a:pt x="8977" y="0"/>
                  </a:moveTo>
                  <a:cubicBezTo>
                    <a:pt x="4012" y="0"/>
                    <a:pt x="0" y="4024"/>
                    <a:pt x="0" y="8977"/>
                  </a:cubicBezTo>
                  <a:cubicBezTo>
                    <a:pt x="0" y="13942"/>
                    <a:pt x="4012" y="17955"/>
                    <a:pt x="8977" y="17955"/>
                  </a:cubicBezTo>
                  <a:cubicBezTo>
                    <a:pt x="13930" y="17955"/>
                    <a:pt x="17943" y="13942"/>
                    <a:pt x="17943" y="8977"/>
                  </a:cubicBezTo>
                  <a:cubicBezTo>
                    <a:pt x="17943" y="4024"/>
                    <a:pt x="13930" y="0"/>
                    <a:pt x="8977" y="0"/>
                  </a:cubicBezTo>
                  <a:close/>
                </a:path>
              </a:pathLst>
            </a:custGeom>
            <a:solidFill>
              <a:srgbClr val="E74B5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98" name="Google Shape;1339;p28">
              <a:extLst>
                <a:ext uri="{FF2B5EF4-FFF2-40B4-BE49-F238E27FC236}">
                  <a16:creationId xmlns:a16="http://schemas.microsoft.com/office/drawing/2014/main" id="{36E7285C-576C-446E-B6BD-E6563C4A017E}"/>
                </a:ext>
              </a:extLst>
            </p:cNvPr>
            <p:cNvSpPr/>
            <p:nvPr/>
          </p:nvSpPr>
          <p:spPr>
            <a:xfrm>
              <a:off x="1655368" y="4026115"/>
              <a:ext cx="457499" cy="457499"/>
            </a:xfrm>
            <a:custGeom>
              <a:avLst/>
              <a:gdLst/>
              <a:ahLst/>
              <a:cxnLst/>
              <a:rect l="l" t="t" r="r" b="b"/>
              <a:pathLst>
                <a:path w="16681" h="16681" extrusionOk="0">
                  <a:moveTo>
                    <a:pt x="8346" y="0"/>
                  </a:moveTo>
                  <a:cubicBezTo>
                    <a:pt x="3739" y="0"/>
                    <a:pt x="0" y="3727"/>
                    <a:pt x="0" y="8334"/>
                  </a:cubicBezTo>
                  <a:cubicBezTo>
                    <a:pt x="0" y="12942"/>
                    <a:pt x="3739" y="16681"/>
                    <a:pt x="8346" y="16681"/>
                  </a:cubicBezTo>
                  <a:cubicBezTo>
                    <a:pt x="12942" y="16681"/>
                    <a:pt x="16681" y="12942"/>
                    <a:pt x="16681" y="8334"/>
                  </a:cubicBezTo>
                  <a:cubicBezTo>
                    <a:pt x="16681" y="3727"/>
                    <a:pt x="12942" y="0"/>
                    <a:pt x="8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rgbClr val="E74B59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5" name="Google Shape;1357;p28">
            <a:extLst>
              <a:ext uri="{FF2B5EF4-FFF2-40B4-BE49-F238E27FC236}">
                <a16:creationId xmlns:a16="http://schemas.microsoft.com/office/drawing/2014/main" id="{68DA2148-6350-4B4B-8FD1-90B08C30CEBE}"/>
              </a:ext>
            </a:extLst>
          </p:cNvPr>
          <p:cNvGrpSpPr/>
          <p:nvPr/>
        </p:nvGrpSpPr>
        <p:grpSpPr>
          <a:xfrm>
            <a:off x="1891774" y="1868582"/>
            <a:ext cx="5373662" cy="626226"/>
            <a:chOff x="2112327" y="1758117"/>
            <a:chExt cx="4952962" cy="577199"/>
          </a:xfrm>
          <a:solidFill>
            <a:sysClr val="windowText" lastClr="000000">
              <a:lumMod val="65000"/>
              <a:lumOff val="35000"/>
            </a:sysClr>
          </a:solidFill>
        </p:grpSpPr>
        <p:sp>
          <p:nvSpPr>
            <p:cNvPr id="75" name="Google Shape;1358;p28">
              <a:extLst>
                <a:ext uri="{FF2B5EF4-FFF2-40B4-BE49-F238E27FC236}">
                  <a16:creationId xmlns:a16="http://schemas.microsoft.com/office/drawing/2014/main" id="{850AF8E1-4323-42EE-9E4A-020414872809}"/>
                </a:ext>
              </a:extLst>
            </p:cNvPr>
            <p:cNvSpPr/>
            <p:nvPr/>
          </p:nvSpPr>
          <p:spPr>
            <a:xfrm>
              <a:off x="4558967" y="1758117"/>
              <a:ext cx="16159" cy="565983"/>
            </a:xfrm>
            <a:custGeom>
              <a:avLst/>
              <a:gdLst/>
              <a:ahLst/>
              <a:cxnLst/>
              <a:rect l="l" t="t" r="r" b="b"/>
              <a:pathLst>
                <a:path w="548" h="19194" extrusionOk="0">
                  <a:moveTo>
                    <a:pt x="274" y="0"/>
                  </a:moveTo>
                  <a:cubicBezTo>
                    <a:pt x="119" y="0"/>
                    <a:pt x="0" y="119"/>
                    <a:pt x="0" y="274"/>
                  </a:cubicBezTo>
                  <a:lnTo>
                    <a:pt x="0" y="18931"/>
                  </a:lnTo>
                  <a:cubicBezTo>
                    <a:pt x="0" y="19074"/>
                    <a:pt x="119" y="19193"/>
                    <a:pt x="274" y="19193"/>
                  </a:cubicBezTo>
                  <a:cubicBezTo>
                    <a:pt x="417" y="19193"/>
                    <a:pt x="548" y="19074"/>
                    <a:pt x="548" y="18931"/>
                  </a:cubicBezTo>
                  <a:lnTo>
                    <a:pt x="548" y="274"/>
                  </a:lnTo>
                  <a:cubicBezTo>
                    <a:pt x="548" y="119"/>
                    <a:pt x="417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76" name="Google Shape;1359;p28">
              <a:extLst>
                <a:ext uri="{FF2B5EF4-FFF2-40B4-BE49-F238E27FC236}">
                  <a16:creationId xmlns:a16="http://schemas.microsoft.com/office/drawing/2014/main" id="{DE6A0D90-DD1B-4CFE-9F66-E6C122C969C7}"/>
                </a:ext>
              </a:extLst>
            </p:cNvPr>
            <p:cNvSpPr/>
            <p:nvPr/>
          </p:nvSpPr>
          <p:spPr>
            <a:xfrm>
              <a:off x="2139366" y="2147811"/>
              <a:ext cx="4899083" cy="176276"/>
            </a:xfrm>
            <a:custGeom>
              <a:avLst/>
              <a:gdLst/>
              <a:ahLst/>
              <a:cxnLst/>
              <a:rect l="l" t="t" r="r" b="b"/>
              <a:pathLst>
                <a:path w="166141" h="5978" extrusionOk="0">
                  <a:moveTo>
                    <a:pt x="5715" y="0"/>
                  </a:moveTo>
                  <a:cubicBezTo>
                    <a:pt x="2560" y="0"/>
                    <a:pt x="0" y="2560"/>
                    <a:pt x="0" y="5715"/>
                  </a:cubicBezTo>
                  <a:cubicBezTo>
                    <a:pt x="0" y="5858"/>
                    <a:pt x="120" y="5977"/>
                    <a:pt x="274" y="5977"/>
                  </a:cubicBezTo>
                  <a:cubicBezTo>
                    <a:pt x="417" y="5977"/>
                    <a:pt x="548" y="5858"/>
                    <a:pt x="548" y="5715"/>
                  </a:cubicBezTo>
                  <a:cubicBezTo>
                    <a:pt x="548" y="2858"/>
                    <a:pt x="2858" y="536"/>
                    <a:pt x="5715" y="536"/>
                  </a:cubicBezTo>
                  <a:lnTo>
                    <a:pt x="160425" y="536"/>
                  </a:lnTo>
                  <a:cubicBezTo>
                    <a:pt x="163283" y="536"/>
                    <a:pt x="165604" y="2858"/>
                    <a:pt x="165604" y="5715"/>
                  </a:cubicBezTo>
                  <a:cubicBezTo>
                    <a:pt x="165604" y="5858"/>
                    <a:pt x="165724" y="5977"/>
                    <a:pt x="165866" y="5977"/>
                  </a:cubicBezTo>
                  <a:cubicBezTo>
                    <a:pt x="166021" y="5977"/>
                    <a:pt x="166140" y="5858"/>
                    <a:pt x="166140" y="5715"/>
                  </a:cubicBezTo>
                  <a:cubicBezTo>
                    <a:pt x="166140" y="2560"/>
                    <a:pt x="163580" y="0"/>
                    <a:pt x="1604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77" name="Google Shape;1360;p28">
              <a:extLst>
                <a:ext uri="{FF2B5EF4-FFF2-40B4-BE49-F238E27FC236}">
                  <a16:creationId xmlns:a16="http://schemas.microsoft.com/office/drawing/2014/main" id="{84627244-2CFA-425B-9349-69A790B9F9C7}"/>
                </a:ext>
              </a:extLst>
            </p:cNvPr>
            <p:cNvSpPr/>
            <p:nvPr/>
          </p:nvSpPr>
          <p:spPr>
            <a:xfrm>
              <a:off x="4524910" y="1758117"/>
              <a:ext cx="84275" cy="15835"/>
            </a:xfrm>
            <a:custGeom>
              <a:avLst/>
              <a:gdLst/>
              <a:ahLst/>
              <a:cxnLst/>
              <a:rect l="l" t="t" r="r" b="b"/>
              <a:pathLst>
                <a:path w="2858" h="537" extrusionOk="0">
                  <a:moveTo>
                    <a:pt x="274" y="0"/>
                  </a:moveTo>
                  <a:cubicBezTo>
                    <a:pt x="119" y="0"/>
                    <a:pt x="0" y="119"/>
                    <a:pt x="0" y="274"/>
                  </a:cubicBezTo>
                  <a:cubicBezTo>
                    <a:pt x="0" y="417"/>
                    <a:pt x="119" y="536"/>
                    <a:pt x="274" y="536"/>
                  </a:cubicBezTo>
                  <a:lnTo>
                    <a:pt x="2584" y="536"/>
                  </a:lnTo>
                  <a:cubicBezTo>
                    <a:pt x="2739" y="536"/>
                    <a:pt x="2858" y="417"/>
                    <a:pt x="2858" y="274"/>
                  </a:cubicBezTo>
                  <a:cubicBezTo>
                    <a:pt x="2858" y="119"/>
                    <a:pt x="2739" y="0"/>
                    <a:pt x="2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78" name="Google Shape;1361;p28">
              <a:extLst>
                <a:ext uri="{FF2B5EF4-FFF2-40B4-BE49-F238E27FC236}">
                  <a16:creationId xmlns:a16="http://schemas.microsoft.com/office/drawing/2014/main" id="{CE6657F0-7DB4-43E1-9E27-69EB919F73AC}"/>
                </a:ext>
              </a:extLst>
            </p:cNvPr>
            <p:cNvSpPr/>
            <p:nvPr/>
          </p:nvSpPr>
          <p:spPr>
            <a:xfrm>
              <a:off x="2112327" y="2289729"/>
              <a:ext cx="70239" cy="45588"/>
            </a:xfrm>
            <a:custGeom>
              <a:avLst/>
              <a:gdLst/>
              <a:ahLst/>
              <a:cxnLst/>
              <a:rect l="l" t="t" r="r" b="b"/>
              <a:pathLst>
                <a:path w="2382" h="1546" extrusionOk="0">
                  <a:moveTo>
                    <a:pt x="298" y="0"/>
                  </a:moveTo>
                  <a:cubicBezTo>
                    <a:pt x="230" y="0"/>
                    <a:pt x="161" y="27"/>
                    <a:pt x="108" y="81"/>
                  </a:cubicBezTo>
                  <a:cubicBezTo>
                    <a:pt x="1" y="176"/>
                    <a:pt x="1" y="355"/>
                    <a:pt x="108" y="462"/>
                  </a:cubicBezTo>
                  <a:lnTo>
                    <a:pt x="1191" y="1545"/>
                  </a:lnTo>
                  <a:lnTo>
                    <a:pt x="2275" y="462"/>
                  </a:lnTo>
                  <a:cubicBezTo>
                    <a:pt x="2382" y="355"/>
                    <a:pt x="2382" y="176"/>
                    <a:pt x="2275" y="81"/>
                  </a:cubicBezTo>
                  <a:cubicBezTo>
                    <a:pt x="2221" y="27"/>
                    <a:pt x="2153" y="0"/>
                    <a:pt x="2084" y="0"/>
                  </a:cubicBezTo>
                  <a:cubicBezTo>
                    <a:pt x="2016" y="0"/>
                    <a:pt x="1947" y="27"/>
                    <a:pt x="1894" y="81"/>
                  </a:cubicBezTo>
                  <a:lnTo>
                    <a:pt x="1191" y="771"/>
                  </a:lnTo>
                  <a:lnTo>
                    <a:pt x="489" y="81"/>
                  </a:lnTo>
                  <a:cubicBezTo>
                    <a:pt x="435" y="27"/>
                    <a:pt x="36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79" name="Google Shape;1362;p28">
              <a:extLst>
                <a:ext uri="{FF2B5EF4-FFF2-40B4-BE49-F238E27FC236}">
                  <a16:creationId xmlns:a16="http://schemas.microsoft.com/office/drawing/2014/main" id="{CE69F94C-3858-4DA4-BFE9-9B2E9AD4FB4C}"/>
                </a:ext>
              </a:extLst>
            </p:cNvPr>
            <p:cNvSpPr/>
            <p:nvPr/>
          </p:nvSpPr>
          <p:spPr>
            <a:xfrm>
              <a:off x="4531928" y="2289729"/>
              <a:ext cx="70239" cy="45588"/>
            </a:xfrm>
            <a:custGeom>
              <a:avLst/>
              <a:gdLst/>
              <a:ahLst/>
              <a:cxnLst/>
              <a:rect l="l" t="t" r="r" b="b"/>
              <a:pathLst>
                <a:path w="2382" h="1546" extrusionOk="0">
                  <a:moveTo>
                    <a:pt x="298" y="0"/>
                  </a:moveTo>
                  <a:cubicBezTo>
                    <a:pt x="230" y="0"/>
                    <a:pt x="161" y="27"/>
                    <a:pt x="108" y="81"/>
                  </a:cubicBezTo>
                  <a:cubicBezTo>
                    <a:pt x="1" y="176"/>
                    <a:pt x="1" y="355"/>
                    <a:pt x="108" y="462"/>
                  </a:cubicBezTo>
                  <a:lnTo>
                    <a:pt x="1191" y="1545"/>
                  </a:lnTo>
                  <a:lnTo>
                    <a:pt x="2275" y="462"/>
                  </a:lnTo>
                  <a:cubicBezTo>
                    <a:pt x="2382" y="355"/>
                    <a:pt x="2382" y="176"/>
                    <a:pt x="2275" y="81"/>
                  </a:cubicBezTo>
                  <a:cubicBezTo>
                    <a:pt x="2221" y="27"/>
                    <a:pt x="2153" y="0"/>
                    <a:pt x="2084" y="0"/>
                  </a:cubicBezTo>
                  <a:cubicBezTo>
                    <a:pt x="2016" y="0"/>
                    <a:pt x="1947" y="27"/>
                    <a:pt x="1894" y="81"/>
                  </a:cubicBezTo>
                  <a:lnTo>
                    <a:pt x="1191" y="771"/>
                  </a:lnTo>
                  <a:lnTo>
                    <a:pt x="489" y="81"/>
                  </a:lnTo>
                  <a:cubicBezTo>
                    <a:pt x="435" y="27"/>
                    <a:pt x="36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80" name="Google Shape;1363;p28">
              <a:extLst>
                <a:ext uri="{FF2B5EF4-FFF2-40B4-BE49-F238E27FC236}">
                  <a16:creationId xmlns:a16="http://schemas.microsoft.com/office/drawing/2014/main" id="{BBC4A3B0-F36D-420E-A3DD-70C369EF2E5A}"/>
                </a:ext>
              </a:extLst>
            </p:cNvPr>
            <p:cNvSpPr/>
            <p:nvPr/>
          </p:nvSpPr>
          <p:spPr>
            <a:xfrm>
              <a:off x="6995050" y="2289729"/>
              <a:ext cx="70239" cy="45588"/>
            </a:xfrm>
            <a:custGeom>
              <a:avLst/>
              <a:gdLst/>
              <a:ahLst/>
              <a:cxnLst/>
              <a:rect l="l" t="t" r="r" b="b"/>
              <a:pathLst>
                <a:path w="2382" h="1546" extrusionOk="0">
                  <a:moveTo>
                    <a:pt x="298" y="0"/>
                  </a:moveTo>
                  <a:cubicBezTo>
                    <a:pt x="230" y="0"/>
                    <a:pt x="161" y="27"/>
                    <a:pt x="108" y="81"/>
                  </a:cubicBezTo>
                  <a:cubicBezTo>
                    <a:pt x="1" y="176"/>
                    <a:pt x="1" y="355"/>
                    <a:pt x="108" y="462"/>
                  </a:cubicBezTo>
                  <a:lnTo>
                    <a:pt x="1191" y="1545"/>
                  </a:lnTo>
                  <a:lnTo>
                    <a:pt x="2275" y="462"/>
                  </a:lnTo>
                  <a:cubicBezTo>
                    <a:pt x="2382" y="355"/>
                    <a:pt x="2382" y="176"/>
                    <a:pt x="2275" y="81"/>
                  </a:cubicBezTo>
                  <a:cubicBezTo>
                    <a:pt x="2221" y="27"/>
                    <a:pt x="2153" y="0"/>
                    <a:pt x="2084" y="0"/>
                  </a:cubicBezTo>
                  <a:cubicBezTo>
                    <a:pt x="2016" y="0"/>
                    <a:pt x="1947" y="27"/>
                    <a:pt x="1894" y="81"/>
                  </a:cubicBezTo>
                  <a:lnTo>
                    <a:pt x="1191" y="771"/>
                  </a:lnTo>
                  <a:lnTo>
                    <a:pt x="489" y="81"/>
                  </a:lnTo>
                  <a:cubicBezTo>
                    <a:pt x="435" y="27"/>
                    <a:pt x="36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6" name="Google Shape;1364;p28">
            <a:extLst>
              <a:ext uri="{FF2B5EF4-FFF2-40B4-BE49-F238E27FC236}">
                <a16:creationId xmlns:a16="http://schemas.microsoft.com/office/drawing/2014/main" id="{75262E07-41CA-46D5-AF55-D648C3013A88}"/>
              </a:ext>
            </a:extLst>
          </p:cNvPr>
          <p:cNvGrpSpPr/>
          <p:nvPr/>
        </p:nvGrpSpPr>
        <p:grpSpPr>
          <a:xfrm>
            <a:off x="1884161" y="3378431"/>
            <a:ext cx="91433" cy="514226"/>
            <a:chOff x="2105310" y="3149761"/>
            <a:chExt cx="84275" cy="473967"/>
          </a:xfrm>
          <a:solidFill>
            <a:sysClr val="windowText" lastClr="000000">
              <a:lumMod val="65000"/>
              <a:lumOff val="35000"/>
            </a:sysClr>
          </a:solidFill>
        </p:grpSpPr>
        <p:sp>
          <p:nvSpPr>
            <p:cNvPr id="72" name="Google Shape;1365;p28">
              <a:extLst>
                <a:ext uri="{FF2B5EF4-FFF2-40B4-BE49-F238E27FC236}">
                  <a16:creationId xmlns:a16="http://schemas.microsoft.com/office/drawing/2014/main" id="{1EBF96CF-6A9E-4C63-A581-8560201738E8}"/>
                </a:ext>
              </a:extLst>
            </p:cNvPr>
            <p:cNvSpPr/>
            <p:nvPr/>
          </p:nvSpPr>
          <p:spPr>
            <a:xfrm>
              <a:off x="2139366" y="3149761"/>
              <a:ext cx="16159" cy="463809"/>
            </a:xfrm>
            <a:custGeom>
              <a:avLst/>
              <a:gdLst/>
              <a:ahLst/>
              <a:cxnLst/>
              <a:rect l="l" t="t" r="r" b="b"/>
              <a:pathLst>
                <a:path w="548" h="15729" extrusionOk="0">
                  <a:moveTo>
                    <a:pt x="274" y="1"/>
                  </a:moveTo>
                  <a:cubicBezTo>
                    <a:pt x="120" y="1"/>
                    <a:pt x="0" y="120"/>
                    <a:pt x="0" y="263"/>
                  </a:cubicBezTo>
                  <a:lnTo>
                    <a:pt x="0" y="15455"/>
                  </a:lnTo>
                  <a:cubicBezTo>
                    <a:pt x="0" y="15598"/>
                    <a:pt x="120" y="15729"/>
                    <a:pt x="274" y="15729"/>
                  </a:cubicBezTo>
                  <a:cubicBezTo>
                    <a:pt x="417" y="15729"/>
                    <a:pt x="548" y="15598"/>
                    <a:pt x="548" y="15455"/>
                  </a:cubicBezTo>
                  <a:lnTo>
                    <a:pt x="548" y="263"/>
                  </a:lnTo>
                  <a:cubicBezTo>
                    <a:pt x="548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73" name="Google Shape;1366;p28">
              <a:extLst>
                <a:ext uri="{FF2B5EF4-FFF2-40B4-BE49-F238E27FC236}">
                  <a16:creationId xmlns:a16="http://schemas.microsoft.com/office/drawing/2014/main" id="{EF6436E0-C62A-4A8C-915E-53EF4F505094}"/>
                </a:ext>
              </a:extLst>
            </p:cNvPr>
            <p:cNvSpPr/>
            <p:nvPr/>
          </p:nvSpPr>
          <p:spPr>
            <a:xfrm>
              <a:off x="2112327" y="3578170"/>
              <a:ext cx="70239" cy="45558"/>
            </a:xfrm>
            <a:custGeom>
              <a:avLst/>
              <a:gdLst/>
              <a:ahLst/>
              <a:cxnLst/>
              <a:rect l="l" t="t" r="r" b="b"/>
              <a:pathLst>
                <a:path w="2382" h="1545" extrusionOk="0">
                  <a:moveTo>
                    <a:pt x="298" y="0"/>
                  </a:moveTo>
                  <a:cubicBezTo>
                    <a:pt x="230" y="0"/>
                    <a:pt x="161" y="27"/>
                    <a:pt x="108" y="81"/>
                  </a:cubicBezTo>
                  <a:cubicBezTo>
                    <a:pt x="1" y="176"/>
                    <a:pt x="1" y="354"/>
                    <a:pt x="108" y="462"/>
                  </a:cubicBezTo>
                  <a:lnTo>
                    <a:pt x="1191" y="1545"/>
                  </a:lnTo>
                  <a:lnTo>
                    <a:pt x="2275" y="462"/>
                  </a:lnTo>
                  <a:cubicBezTo>
                    <a:pt x="2382" y="354"/>
                    <a:pt x="2382" y="176"/>
                    <a:pt x="2275" y="81"/>
                  </a:cubicBezTo>
                  <a:cubicBezTo>
                    <a:pt x="2221" y="27"/>
                    <a:pt x="2153" y="0"/>
                    <a:pt x="2084" y="0"/>
                  </a:cubicBezTo>
                  <a:cubicBezTo>
                    <a:pt x="2016" y="0"/>
                    <a:pt x="1947" y="27"/>
                    <a:pt x="1894" y="81"/>
                  </a:cubicBezTo>
                  <a:lnTo>
                    <a:pt x="1191" y="783"/>
                  </a:lnTo>
                  <a:lnTo>
                    <a:pt x="489" y="81"/>
                  </a:lnTo>
                  <a:cubicBezTo>
                    <a:pt x="435" y="27"/>
                    <a:pt x="36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74" name="Google Shape;1367;p28">
              <a:extLst>
                <a:ext uri="{FF2B5EF4-FFF2-40B4-BE49-F238E27FC236}">
                  <a16:creationId xmlns:a16="http://schemas.microsoft.com/office/drawing/2014/main" id="{40E4D1B1-67B2-4BBD-8330-D2E1E7E3AE09}"/>
                </a:ext>
              </a:extLst>
            </p:cNvPr>
            <p:cNvSpPr/>
            <p:nvPr/>
          </p:nvSpPr>
          <p:spPr>
            <a:xfrm>
              <a:off x="2105310" y="3149761"/>
              <a:ext cx="84275" cy="15835"/>
            </a:xfrm>
            <a:custGeom>
              <a:avLst/>
              <a:gdLst/>
              <a:ahLst/>
              <a:cxnLst/>
              <a:rect l="l" t="t" r="r" b="b"/>
              <a:pathLst>
                <a:path w="2858" h="537" extrusionOk="0">
                  <a:moveTo>
                    <a:pt x="274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17"/>
                    <a:pt x="120" y="536"/>
                    <a:pt x="274" y="536"/>
                  </a:cubicBezTo>
                  <a:lnTo>
                    <a:pt x="2584" y="536"/>
                  </a:lnTo>
                  <a:cubicBezTo>
                    <a:pt x="2739" y="536"/>
                    <a:pt x="2858" y="417"/>
                    <a:pt x="2858" y="263"/>
                  </a:cubicBezTo>
                  <a:cubicBezTo>
                    <a:pt x="2858" y="120"/>
                    <a:pt x="2739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7" name="Google Shape;1368;p28">
            <a:extLst>
              <a:ext uri="{FF2B5EF4-FFF2-40B4-BE49-F238E27FC236}">
                <a16:creationId xmlns:a16="http://schemas.microsoft.com/office/drawing/2014/main" id="{F434006D-1F43-44E0-857C-D39D42CD0691}"/>
              </a:ext>
            </a:extLst>
          </p:cNvPr>
          <p:cNvGrpSpPr/>
          <p:nvPr/>
        </p:nvGrpSpPr>
        <p:grpSpPr>
          <a:xfrm>
            <a:off x="4507360" y="3378431"/>
            <a:ext cx="91082" cy="503205"/>
            <a:chOff x="4523141" y="3149761"/>
            <a:chExt cx="83951" cy="463809"/>
          </a:xfrm>
          <a:solidFill>
            <a:sysClr val="windowText" lastClr="000000">
              <a:lumMod val="65000"/>
              <a:lumOff val="35000"/>
            </a:sysClr>
          </a:solidFill>
        </p:grpSpPr>
        <p:sp>
          <p:nvSpPr>
            <p:cNvPr id="69" name="Google Shape;1369;p28">
              <a:extLst>
                <a:ext uri="{FF2B5EF4-FFF2-40B4-BE49-F238E27FC236}">
                  <a16:creationId xmlns:a16="http://schemas.microsoft.com/office/drawing/2014/main" id="{66678068-779E-4ED3-9A92-01F774CD6D6D}"/>
                </a:ext>
              </a:extLst>
            </p:cNvPr>
            <p:cNvSpPr/>
            <p:nvPr/>
          </p:nvSpPr>
          <p:spPr>
            <a:xfrm>
              <a:off x="4540715" y="3586160"/>
              <a:ext cx="52694" cy="26332"/>
            </a:xfrm>
            <a:custGeom>
              <a:avLst/>
              <a:gdLst/>
              <a:ahLst/>
              <a:cxnLst/>
              <a:rect l="l" t="t" r="r" b="b"/>
              <a:pathLst>
                <a:path w="1787" h="893" fill="none" extrusionOk="0">
                  <a:moveTo>
                    <a:pt x="0" y="0"/>
                  </a:moveTo>
                  <a:lnTo>
                    <a:pt x="893" y="893"/>
                  </a:lnTo>
                  <a:lnTo>
                    <a:pt x="1786" y="0"/>
                  </a:lnTo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9825" cap="rnd" cmpd="sng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70" name="Google Shape;1370;p28">
              <a:extLst>
                <a:ext uri="{FF2B5EF4-FFF2-40B4-BE49-F238E27FC236}">
                  <a16:creationId xmlns:a16="http://schemas.microsoft.com/office/drawing/2014/main" id="{F6340E09-2D24-4FAC-9CB5-4B85C8BE71A7}"/>
                </a:ext>
              </a:extLst>
            </p:cNvPr>
            <p:cNvSpPr/>
            <p:nvPr/>
          </p:nvSpPr>
          <p:spPr>
            <a:xfrm>
              <a:off x="4523141" y="3149761"/>
              <a:ext cx="83951" cy="15835"/>
            </a:xfrm>
            <a:custGeom>
              <a:avLst/>
              <a:gdLst/>
              <a:ahLst/>
              <a:cxnLst/>
              <a:rect l="l" t="t" r="r" b="b"/>
              <a:pathLst>
                <a:path w="2847" h="537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17"/>
                    <a:pt x="120" y="536"/>
                    <a:pt x="263" y="536"/>
                  </a:cubicBezTo>
                  <a:lnTo>
                    <a:pt x="2585" y="536"/>
                  </a:lnTo>
                  <a:cubicBezTo>
                    <a:pt x="2727" y="536"/>
                    <a:pt x="2846" y="417"/>
                    <a:pt x="2846" y="263"/>
                  </a:cubicBezTo>
                  <a:cubicBezTo>
                    <a:pt x="2846" y="120"/>
                    <a:pt x="2727" y="1"/>
                    <a:pt x="2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71" name="Google Shape;1371;p28">
              <a:extLst>
                <a:ext uri="{FF2B5EF4-FFF2-40B4-BE49-F238E27FC236}">
                  <a16:creationId xmlns:a16="http://schemas.microsoft.com/office/drawing/2014/main" id="{38B7A479-47C1-47CD-9B88-5D2D429AF351}"/>
                </a:ext>
              </a:extLst>
            </p:cNvPr>
            <p:cNvSpPr/>
            <p:nvPr/>
          </p:nvSpPr>
          <p:spPr>
            <a:xfrm>
              <a:off x="4558967" y="3149761"/>
              <a:ext cx="16159" cy="463809"/>
            </a:xfrm>
            <a:custGeom>
              <a:avLst/>
              <a:gdLst/>
              <a:ahLst/>
              <a:cxnLst/>
              <a:rect l="l" t="t" r="r" b="b"/>
              <a:pathLst>
                <a:path w="548" h="15729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lnTo>
                    <a:pt x="0" y="15455"/>
                  </a:lnTo>
                  <a:cubicBezTo>
                    <a:pt x="0" y="15598"/>
                    <a:pt x="119" y="15729"/>
                    <a:pt x="274" y="15729"/>
                  </a:cubicBezTo>
                  <a:cubicBezTo>
                    <a:pt x="417" y="15729"/>
                    <a:pt x="548" y="15598"/>
                    <a:pt x="548" y="15455"/>
                  </a:cubicBezTo>
                  <a:lnTo>
                    <a:pt x="548" y="263"/>
                  </a:lnTo>
                  <a:cubicBezTo>
                    <a:pt x="548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8" name="Google Shape;1372;p28">
            <a:extLst>
              <a:ext uri="{FF2B5EF4-FFF2-40B4-BE49-F238E27FC236}">
                <a16:creationId xmlns:a16="http://schemas.microsoft.com/office/drawing/2014/main" id="{AD93A825-F316-490A-9F96-9EDD76DD20D4}"/>
              </a:ext>
            </a:extLst>
          </p:cNvPr>
          <p:cNvGrpSpPr/>
          <p:nvPr/>
        </p:nvGrpSpPr>
        <p:grpSpPr>
          <a:xfrm>
            <a:off x="7179730" y="3378431"/>
            <a:ext cx="91433" cy="514226"/>
            <a:chOff x="6986293" y="3149761"/>
            <a:chExt cx="84275" cy="473967"/>
          </a:xfrm>
          <a:solidFill>
            <a:sysClr val="windowText" lastClr="000000">
              <a:lumMod val="65000"/>
              <a:lumOff val="35000"/>
            </a:sysClr>
          </a:solidFill>
        </p:grpSpPr>
        <p:sp>
          <p:nvSpPr>
            <p:cNvPr id="66" name="Google Shape;1373;p28">
              <a:extLst>
                <a:ext uri="{FF2B5EF4-FFF2-40B4-BE49-F238E27FC236}">
                  <a16:creationId xmlns:a16="http://schemas.microsoft.com/office/drawing/2014/main" id="{05D5E0A7-B927-441C-A19F-BDD2C6EB0D18}"/>
                </a:ext>
              </a:extLst>
            </p:cNvPr>
            <p:cNvSpPr/>
            <p:nvPr/>
          </p:nvSpPr>
          <p:spPr>
            <a:xfrm>
              <a:off x="7020349" y="3149761"/>
              <a:ext cx="16159" cy="463809"/>
            </a:xfrm>
            <a:custGeom>
              <a:avLst/>
              <a:gdLst/>
              <a:ahLst/>
              <a:cxnLst/>
              <a:rect l="l" t="t" r="r" b="b"/>
              <a:pathLst>
                <a:path w="548" h="15729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lnTo>
                    <a:pt x="0" y="15455"/>
                  </a:lnTo>
                  <a:cubicBezTo>
                    <a:pt x="0" y="15598"/>
                    <a:pt x="119" y="15729"/>
                    <a:pt x="274" y="15729"/>
                  </a:cubicBezTo>
                  <a:cubicBezTo>
                    <a:pt x="417" y="15729"/>
                    <a:pt x="548" y="15598"/>
                    <a:pt x="548" y="15455"/>
                  </a:cubicBezTo>
                  <a:lnTo>
                    <a:pt x="548" y="263"/>
                  </a:lnTo>
                  <a:cubicBezTo>
                    <a:pt x="548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67" name="Google Shape;1374;p28">
              <a:extLst>
                <a:ext uri="{FF2B5EF4-FFF2-40B4-BE49-F238E27FC236}">
                  <a16:creationId xmlns:a16="http://schemas.microsoft.com/office/drawing/2014/main" id="{433D23B7-12E2-41F8-9B4C-C2DC446BB176}"/>
                </a:ext>
              </a:extLst>
            </p:cNvPr>
            <p:cNvSpPr/>
            <p:nvPr/>
          </p:nvSpPr>
          <p:spPr>
            <a:xfrm>
              <a:off x="6993310" y="3578170"/>
              <a:ext cx="70239" cy="45558"/>
            </a:xfrm>
            <a:custGeom>
              <a:avLst/>
              <a:gdLst/>
              <a:ahLst/>
              <a:cxnLst/>
              <a:rect l="l" t="t" r="r" b="b"/>
              <a:pathLst>
                <a:path w="2382" h="1545" extrusionOk="0">
                  <a:moveTo>
                    <a:pt x="298" y="0"/>
                  </a:moveTo>
                  <a:cubicBezTo>
                    <a:pt x="229" y="0"/>
                    <a:pt x="161" y="27"/>
                    <a:pt x="107" y="81"/>
                  </a:cubicBezTo>
                  <a:cubicBezTo>
                    <a:pt x="0" y="176"/>
                    <a:pt x="0" y="354"/>
                    <a:pt x="107" y="462"/>
                  </a:cubicBezTo>
                  <a:lnTo>
                    <a:pt x="1191" y="1545"/>
                  </a:lnTo>
                  <a:lnTo>
                    <a:pt x="2274" y="462"/>
                  </a:lnTo>
                  <a:cubicBezTo>
                    <a:pt x="2381" y="354"/>
                    <a:pt x="2381" y="176"/>
                    <a:pt x="2274" y="81"/>
                  </a:cubicBezTo>
                  <a:cubicBezTo>
                    <a:pt x="2221" y="27"/>
                    <a:pt x="2152" y="0"/>
                    <a:pt x="2084" y="0"/>
                  </a:cubicBezTo>
                  <a:cubicBezTo>
                    <a:pt x="2015" y="0"/>
                    <a:pt x="1947" y="27"/>
                    <a:pt x="1893" y="81"/>
                  </a:cubicBezTo>
                  <a:lnTo>
                    <a:pt x="1191" y="783"/>
                  </a:lnTo>
                  <a:lnTo>
                    <a:pt x="488" y="81"/>
                  </a:lnTo>
                  <a:cubicBezTo>
                    <a:pt x="435" y="27"/>
                    <a:pt x="366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68" name="Google Shape;1375;p28">
              <a:extLst>
                <a:ext uri="{FF2B5EF4-FFF2-40B4-BE49-F238E27FC236}">
                  <a16:creationId xmlns:a16="http://schemas.microsoft.com/office/drawing/2014/main" id="{EEDBD807-D094-4792-A618-6E68BD1EA627}"/>
                </a:ext>
              </a:extLst>
            </p:cNvPr>
            <p:cNvSpPr/>
            <p:nvPr/>
          </p:nvSpPr>
          <p:spPr>
            <a:xfrm>
              <a:off x="6986293" y="3149761"/>
              <a:ext cx="84275" cy="15835"/>
            </a:xfrm>
            <a:custGeom>
              <a:avLst/>
              <a:gdLst/>
              <a:ahLst/>
              <a:cxnLst/>
              <a:rect l="l" t="t" r="r" b="b"/>
              <a:pathLst>
                <a:path w="2858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lnTo>
                    <a:pt x="2584" y="536"/>
                  </a:lnTo>
                  <a:cubicBezTo>
                    <a:pt x="2739" y="536"/>
                    <a:pt x="2858" y="417"/>
                    <a:pt x="2858" y="263"/>
                  </a:cubicBezTo>
                  <a:cubicBezTo>
                    <a:pt x="2858" y="120"/>
                    <a:pt x="2739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9" name="Google Shape;1376;p28">
            <a:extLst>
              <a:ext uri="{FF2B5EF4-FFF2-40B4-BE49-F238E27FC236}">
                <a16:creationId xmlns:a16="http://schemas.microsoft.com/office/drawing/2014/main" id="{F4F85281-3B14-40F2-8791-5D0CBDEE2CCF}"/>
              </a:ext>
            </a:extLst>
          </p:cNvPr>
          <p:cNvGrpSpPr/>
          <p:nvPr/>
        </p:nvGrpSpPr>
        <p:grpSpPr>
          <a:xfrm>
            <a:off x="3227560" y="742275"/>
            <a:ext cx="2360477" cy="1135145"/>
            <a:chOff x="3419475" y="1162085"/>
            <a:chExt cx="2023597" cy="973141"/>
          </a:xfrm>
        </p:grpSpPr>
        <p:sp>
          <p:nvSpPr>
            <p:cNvPr id="60" name="Google Shape;1377;p28">
              <a:extLst>
                <a:ext uri="{FF2B5EF4-FFF2-40B4-BE49-F238E27FC236}">
                  <a16:creationId xmlns:a16="http://schemas.microsoft.com/office/drawing/2014/main" id="{7ACEF1BA-F956-46EE-9C29-C84F106099A2}"/>
                </a:ext>
              </a:extLst>
            </p:cNvPr>
            <p:cNvSpPr/>
            <p:nvPr/>
          </p:nvSpPr>
          <p:spPr>
            <a:xfrm>
              <a:off x="3419475" y="1162085"/>
              <a:ext cx="973141" cy="973141"/>
            </a:xfrm>
            <a:custGeom>
              <a:avLst/>
              <a:gdLst/>
              <a:ahLst/>
              <a:cxnLst/>
              <a:rect l="l" t="t" r="r" b="b"/>
              <a:pathLst>
                <a:path w="35482" h="35482" extrusionOk="0">
                  <a:moveTo>
                    <a:pt x="17741" y="1"/>
                  </a:moveTo>
                  <a:cubicBezTo>
                    <a:pt x="7942" y="1"/>
                    <a:pt x="1" y="7942"/>
                    <a:pt x="1" y="17741"/>
                  </a:cubicBezTo>
                  <a:cubicBezTo>
                    <a:pt x="1" y="27540"/>
                    <a:pt x="7942" y="35481"/>
                    <a:pt x="17741" y="35481"/>
                  </a:cubicBezTo>
                  <a:cubicBezTo>
                    <a:pt x="27540" y="35481"/>
                    <a:pt x="35481" y="27540"/>
                    <a:pt x="35481" y="17741"/>
                  </a:cubicBezTo>
                  <a:cubicBezTo>
                    <a:pt x="35481" y="7942"/>
                    <a:pt x="27540" y="1"/>
                    <a:pt x="17741" y="1"/>
                  </a:cubicBezTo>
                  <a:close/>
                </a:path>
              </a:pathLst>
            </a:custGeom>
            <a:solidFill>
              <a:srgbClr val="11182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61" name="Google Shape;1378;p28">
              <a:extLst>
                <a:ext uri="{FF2B5EF4-FFF2-40B4-BE49-F238E27FC236}">
                  <a16:creationId xmlns:a16="http://schemas.microsoft.com/office/drawing/2014/main" id="{7607D3E2-0CEA-4BF4-BA8D-875CBE5EADEF}"/>
                </a:ext>
              </a:extLst>
            </p:cNvPr>
            <p:cNvSpPr/>
            <p:nvPr/>
          </p:nvSpPr>
          <p:spPr>
            <a:xfrm>
              <a:off x="3486749" y="1229359"/>
              <a:ext cx="838587" cy="838587"/>
            </a:xfrm>
            <a:custGeom>
              <a:avLst/>
              <a:gdLst/>
              <a:ahLst/>
              <a:cxnLst/>
              <a:rect l="l" t="t" r="r" b="b"/>
              <a:pathLst>
                <a:path w="30576" h="30576" extrusionOk="0">
                  <a:moveTo>
                    <a:pt x="15288" y="0"/>
                  </a:moveTo>
                  <a:cubicBezTo>
                    <a:pt x="6847" y="0"/>
                    <a:pt x="1" y="6846"/>
                    <a:pt x="1" y="15288"/>
                  </a:cubicBezTo>
                  <a:cubicBezTo>
                    <a:pt x="1" y="23729"/>
                    <a:pt x="6847" y="30575"/>
                    <a:pt x="15288" y="30575"/>
                  </a:cubicBezTo>
                  <a:cubicBezTo>
                    <a:pt x="23730" y="30575"/>
                    <a:pt x="30576" y="23729"/>
                    <a:pt x="30576" y="15288"/>
                  </a:cubicBezTo>
                  <a:cubicBezTo>
                    <a:pt x="30576" y="6846"/>
                    <a:pt x="23730" y="0"/>
                    <a:pt x="15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62" name="Google Shape;1379;p28">
              <a:extLst>
                <a:ext uri="{FF2B5EF4-FFF2-40B4-BE49-F238E27FC236}">
                  <a16:creationId xmlns:a16="http://schemas.microsoft.com/office/drawing/2014/main" id="{CEE08714-B1E3-4887-8F3A-4F41F5C0DAB5}"/>
                </a:ext>
              </a:extLst>
            </p:cNvPr>
            <p:cNvSpPr/>
            <p:nvPr/>
          </p:nvSpPr>
          <p:spPr>
            <a:xfrm>
              <a:off x="4099980" y="1433142"/>
              <a:ext cx="1337225" cy="305337"/>
            </a:xfrm>
            <a:custGeom>
              <a:avLst/>
              <a:gdLst/>
              <a:ahLst/>
              <a:cxnLst/>
              <a:rect l="l" t="t" r="r" b="b"/>
              <a:pathLst>
                <a:path w="48757" h="11133" extrusionOk="0">
                  <a:moveTo>
                    <a:pt x="5573" y="0"/>
                  </a:moveTo>
                  <a:cubicBezTo>
                    <a:pt x="2501" y="0"/>
                    <a:pt x="0" y="2501"/>
                    <a:pt x="0" y="5573"/>
                  </a:cubicBezTo>
                  <a:cubicBezTo>
                    <a:pt x="0" y="8644"/>
                    <a:pt x="2501" y="11133"/>
                    <a:pt x="5573" y="11133"/>
                  </a:cubicBezTo>
                  <a:lnTo>
                    <a:pt x="43184" y="11133"/>
                  </a:lnTo>
                  <a:cubicBezTo>
                    <a:pt x="46256" y="11133"/>
                    <a:pt x="48757" y="8644"/>
                    <a:pt x="48757" y="5573"/>
                  </a:cubicBezTo>
                  <a:cubicBezTo>
                    <a:pt x="48757" y="2501"/>
                    <a:pt x="46256" y="0"/>
                    <a:pt x="43184" y="0"/>
                  </a:cubicBezTo>
                  <a:close/>
                </a:path>
              </a:pathLst>
            </a:custGeom>
            <a:solidFill>
              <a:srgbClr val="E52C4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black"/>
                </a:buClr>
                <a:buSzPts val="1100"/>
                <a:buFontTx/>
                <a:buNone/>
                <a:tabLst/>
                <a:defRPr/>
              </a:pPr>
              <a:r>
                <a:rPr lang="fa-IR" sz="1200" kern="1200" dirty="0">
                  <a:solidFill>
                    <a:srgbClr val="FFFFFF"/>
                  </a:solidFill>
                  <a:latin typeface="Shabnam" panose="020B0603030804020204" pitchFamily="34" charset="-78"/>
                  <a:ea typeface="+mn-ea"/>
                  <a:cs typeface="Shabnam" panose="020B0603030804020204" pitchFamily="34" charset="-78"/>
                  <a:sym typeface="Fira Sans Extra Condensed Medium"/>
                </a:rPr>
                <a:t>محمد احمدی</a:t>
              </a:r>
              <a:endPara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</a:endParaRPr>
            </a:p>
          </p:txBody>
        </p:sp>
        <p:sp>
          <p:nvSpPr>
            <p:cNvPr id="63" name="Google Shape;1380;p28">
              <a:extLst>
                <a:ext uri="{FF2B5EF4-FFF2-40B4-BE49-F238E27FC236}">
                  <a16:creationId xmlns:a16="http://schemas.microsoft.com/office/drawing/2014/main" id="{27D6FDFB-E605-4273-A3E1-FF0C08B95832}"/>
                </a:ext>
              </a:extLst>
            </p:cNvPr>
            <p:cNvSpPr/>
            <p:nvPr/>
          </p:nvSpPr>
          <p:spPr>
            <a:xfrm>
              <a:off x="4183244" y="1770077"/>
              <a:ext cx="1259828" cy="317432"/>
            </a:xfrm>
            <a:custGeom>
              <a:avLst/>
              <a:gdLst/>
              <a:ahLst/>
              <a:cxnLst/>
              <a:rect l="l" t="t" r="r" b="b"/>
              <a:pathLst>
                <a:path w="45935" h="11574" extrusionOk="0">
                  <a:moveTo>
                    <a:pt x="25123" y="1"/>
                  </a:moveTo>
                  <a:cubicBezTo>
                    <a:pt x="24992" y="1"/>
                    <a:pt x="24897" y="96"/>
                    <a:pt x="24897" y="215"/>
                  </a:cubicBezTo>
                  <a:cubicBezTo>
                    <a:pt x="24897" y="346"/>
                    <a:pt x="24992" y="442"/>
                    <a:pt x="25123" y="442"/>
                  </a:cubicBezTo>
                  <a:lnTo>
                    <a:pt x="40148" y="442"/>
                  </a:lnTo>
                  <a:cubicBezTo>
                    <a:pt x="43101" y="442"/>
                    <a:pt x="45494" y="2835"/>
                    <a:pt x="45494" y="5787"/>
                  </a:cubicBezTo>
                  <a:cubicBezTo>
                    <a:pt x="45494" y="8728"/>
                    <a:pt x="43101" y="11121"/>
                    <a:pt x="40148" y="11121"/>
                  </a:cubicBezTo>
                  <a:lnTo>
                    <a:pt x="2537" y="11121"/>
                  </a:lnTo>
                  <a:cubicBezTo>
                    <a:pt x="1775" y="11121"/>
                    <a:pt x="1036" y="10967"/>
                    <a:pt x="346" y="10657"/>
                  </a:cubicBezTo>
                  <a:cubicBezTo>
                    <a:pt x="315" y="10645"/>
                    <a:pt x="284" y="10639"/>
                    <a:pt x="253" y="10639"/>
                  </a:cubicBezTo>
                  <a:cubicBezTo>
                    <a:pt x="165" y="10639"/>
                    <a:pt x="84" y="10688"/>
                    <a:pt x="48" y="10776"/>
                  </a:cubicBezTo>
                  <a:cubicBezTo>
                    <a:pt x="1" y="10883"/>
                    <a:pt x="48" y="11014"/>
                    <a:pt x="155" y="11062"/>
                  </a:cubicBezTo>
                  <a:cubicBezTo>
                    <a:pt x="905" y="11407"/>
                    <a:pt x="1703" y="11574"/>
                    <a:pt x="2537" y="11574"/>
                  </a:cubicBezTo>
                  <a:lnTo>
                    <a:pt x="40148" y="11574"/>
                  </a:lnTo>
                  <a:cubicBezTo>
                    <a:pt x="43339" y="11574"/>
                    <a:pt x="45935" y="8978"/>
                    <a:pt x="45935" y="5787"/>
                  </a:cubicBezTo>
                  <a:cubicBezTo>
                    <a:pt x="45935" y="2597"/>
                    <a:pt x="43339" y="1"/>
                    <a:pt x="40148" y="1"/>
                  </a:cubicBezTo>
                  <a:close/>
                </a:path>
              </a:pathLst>
            </a:custGeom>
            <a:solidFill>
              <a:srgbClr val="11182B"/>
            </a:solidFill>
            <a:ln>
              <a:solidFill>
                <a:srgbClr val="11182B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algn="ctr" defTabSz="4572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black"/>
                </a:buClr>
                <a:buSzPts val="1100"/>
                <a:buFontTx/>
                <a:buNone/>
                <a:tabLst/>
                <a:defRPr/>
              </a:pPr>
              <a:r>
                <a:rPr kumimoji="0" lang="fa-I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rPr>
                <a:t>مدیرعامل</a:t>
              </a:r>
              <a:endParaRPr kumimoji="0" sz="1100" b="0" i="0" u="none" strike="noStrike" kern="1200" cap="none" spc="0" normalizeH="0" baseline="0" noProof="0" dirty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Shabnam" panose="020B0603030804020204" pitchFamily="34" charset="-78"/>
                <a:ea typeface="Roboto"/>
                <a:cs typeface="Shabnam" panose="020B0603030804020204" pitchFamily="34" charset="-78"/>
                <a:sym typeface="Roboto"/>
              </a:endParaRPr>
            </a:p>
          </p:txBody>
        </p:sp>
        <p:sp>
          <p:nvSpPr>
            <p:cNvPr id="64" name="Google Shape;1381;p28">
              <a:extLst>
                <a:ext uri="{FF2B5EF4-FFF2-40B4-BE49-F238E27FC236}">
                  <a16:creationId xmlns:a16="http://schemas.microsoft.com/office/drawing/2014/main" id="{0CA5BDE1-E504-4CF1-8CF6-7AB9BE25FBE9}"/>
                </a:ext>
              </a:extLst>
            </p:cNvPr>
            <p:cNvSpPr/>
            <p:nvPr/>
          </p:nvSpPr>
          <p:spPr>
            <a:xfrm>
              <a:off x="3565762" y="1308372"/>
              <a:ext cx="680228" cy="680557"/>
            </a:xfrm>
            <a:custGeom>
              <a:avLst/>
              <a:gdLst/>
              <a:ahLst/>
              <a:cxnLst/>
              <a:rect l="l" t="t" r="r" b="b"/>
              <a:pathLst>
                <a:path w="24802" h="24814" extrusionOk="0">
                  <a:moveTo>
                    <a:pt x="12407" y="1"/>
                  </a:moveTo>
                  <a:cubicBezTo>
                    <a:pt x="5561" y="1"/>
                    <a:pt x="1" y="5561"/>
                    <a:pt x="1" y="12407"/>
                  </a:cubicBezTo>
                  <a:cubicBezTo>
                    <a:pt x="1" y="19253"/>
                    <a:pt x="5561" y="24813"/>
                    <a:pt x="12407" y="24813"/>
                  </a:cubicBezTo>
                  <a:cubicBezTo>
                    <a:pt x="19253" y="24813"/>
                    <a:pt x="24802" y="19253"/>
                    <a:pt x="24802" y="12407"/>
                  </a:cubicBezTo>
                  <a:cubicBezTo>
                    <a:pt x="24802" y="5561"/>
                    <a:pt x="19253" y="1"/>
                    <a:pt x="12407" y="1"/>
                  </a:cubicBezTo>
                  <a:close/>
                </a:path>
              </a:pathLst>
            </a:custGeom>
            <a:solidFill>
              <a:srgbClr val="E52C4C"/>
            </a:solidFill>
            <a:ln>
              <a:solidFill>
                <a:srgbClr val="E52C4C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65" name="Google Shape;1382;p28">
              <a:extLst>
                <a:ext uri="{FF2B5EF4-FFF2-40B4-BE49-F238E27FC236}">
                  <a16:creationId xmlns:a16="http://schemas.microsoft.com/office/drawing/2014/main" id="{E6FAF7E7-1929-4958-84CD-14D1F4F95C6F}"/>
                </a:ext>
              </a:extLst>
            </p:cNvPr>
            <p:cNvSpPr/>
            <p:nvPr/>
          </p:nvSpPr>
          <p:spPr>
            <a:xfrm>
              <a:off x="3589924" y="1332533"/>
              <a:ext cx="631902" cy="632232"/>
            </a:xfrm>
            <a:custGeom>
              <a:avLst/>
              <a:gdLst/>
              <a:ahLst/>
              <a:cxnLst/>
              <a:rect l="l" t="t" r="r" b="b"/>
              <a:pathLst>
                <a:path w="23040" h="23052" extrusionOk="0">
                  <a:moveTo>
                    <a:pt x="11526" y="1"/>
                  </a:moveTo>
                  <a:cubicBezTo>
                    <a:pt x="5156" y="1"/>
                    <a:pt x="1" y="5168"/>
                    <a:pt x="1" y="11526"/>
                  </a:cubicBezTo>
                  <a:cubicBezTo>
                    <a:pt x="1" y="17884"/>
                    <a:pt x="5156" y="23051"/>
                    <a:pt x="11526" y="23051"/>
                  </a:cubicBezTo>
                  <a:cubicBezTo>
                    <a:pt x="17884" y="23051"/>
                    <a:pt x="23040" y="17884"/>
                    <a:pt x="23040" y="11526"/>
                  </a:cubicBezTo>
                  <a:cubicBezTo>
                    <a:pt x="23040" y="5168"/>
                    <a:pt x="17884" y="1"/>
                    <a:pt x="1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rgbClr val="E52C4C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1C356DE-AFB3-422C-996E-33F1839D7F57}"/>
              </a:ext>
            </a:extLst>
          </p:cNvPr>
          <p:cNvGrpSpPr/>
          <p:nvPr/>
        </p:nvGrpSpPr>
        <p:grpSpPr>
          <a:xfrm>
            <a:off x="1024628" y="2474205"/>
            <a:ext cx="7094644" cy="823157"/>
            <a:chOff x="1366238" y="3059506"/>
            <a:chExt cx="9459525" cy="1097543"/>
          </a:xfrm>
        </p:grpSpPr>
        <p:grpSp>
          <p:nvGrpSpPr>
            <p:cNvPr id="38" name="Google Shape;1316;p28">
              <a:extLst>
                <a:ext uri="{FF2B5EF4-FFF2-40B4-BE49-F238E27FC236}">
                  <a16:creationId xmlns:a16="http://schemas.microsoft.com/office/drawing/2014/main" id="{8457D794-4F6D-4829-8EBB-46119349C754}"/>
                </a:ext>
              </a:extLst>
            </p:cNvPr>
            <p:cNvGrpSpPr/>
            <p:nvPr/>
          </p:nvGrpSpPr>
          <p:grpSpPr>
            <a:xfrm>
              <a:off x="8442049" y="3060999"/>
              <a:ext cx="2383714" cy="1096050"/>
              <a:chOff x="6080419" y="2647799"/>
              <a:chExt cx="1532638" cy="704719"/>
            </a:xfrm>
          </p:grpSpPr>
          <p:sp>
            <p:nvSpPr>
              <p:cNvPr id="54" name="Google Shape;1317;p28">
                <a:extLst>
                  <a:ext uri="{FF2B5EF4-FFF2-40B4-BE49-F238E27FC236}">
                    <a16:creationId xmlns:a16="http://schemas.microsoft.com/office/drawing/2014/main" id="{C22E76E6-07A0-4F44-A6E2-D6C75CD03485}"/>
                  </a:ext>
                </a:extLst>
              </p:cNvPr>
              <p:cNvSpPr/>
              <p:nvPr/>
            </p:nvSpPr>
            <p:spPr>
              <a:xfrm>
                <a:off x="6080419" y="2647799"/>
                <a:ext cx="704719" cy="704719"/>
              </a:xfrm>
              <a:custGeom>
                <a:avLst/>
                <a:gdLst/>
                <a:ahLst/>
                <a:cxnLst/>
                <a:rect l="l" t="t" r="r" b="b"/>
                <a:pathLst>
                  <a:path w="25695" h="25695" extrusionOk="0">
                    <a:moveTo>
                      <a:pt x="12847" y="1"/>
                    </a:moveTo>
                    <a:cubicBezTo>
                      <a:pt x="5751" y="1"/>
                      <a:pt x="1" y="5752"/>
                      <a:pt x="1" y="12848"/>
                    </a:cubicBezTo>
                    <a:cubicBezTo>
                      <a:pt x="1" y="19944"/>
                      <a:pt x="5751" y="25695"/>
                      <a:pt x="12847" y="25695"/>
                    </a:cubicBezTo>
                    <a:cubicBezTo>
                      <a:pt x="19944" y="25695"/>
                      <a:pt x="25694" y="19944"/>
                      <a:pt x="25694" y="12848"/>
                    </a:cubicBezTo>
                    <a:cubicBezTo>
                      <a:pt x="25694" y="5752"/>
                      <a:pt x="19944" y="1"/>
                      <a:pt x="12847" y="1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Google Shape;1318;p28">
                <a:extLst>
                  <a:ext uri="{FF2B5EF4-FFF2-40B4-BE49-F238E27FC236}">
                    <a16:creationId xmlns:a16="http://schemas.microsoft.com/office/drawing/2014/main" id="{E7AE5189-3BC0-4E64-BDD7-F0D8F4934668}"/>
                  </a:ext>
                </a:extLst>
              </p:cNvPr>
              <p:cNvSpPr/>
              <p:nvPr/>
            </p:nvSpPr>
            <p:spPr>
              <a:xfrm>
                <a:off x="6129071" y="2696150"/>
                <a:ext cx="607411" cy="607712"/>
              </a:xfrm>
              <a:custGeom>
                <a:avLst/>
                <a:gdLst/>
                <a:ahLst/>
                <a:cxnLst/>
                <a:rect l="l" t="t" r="r" b="b"/>
                <a:pathLst>
                  <a:path w="22147" h="22158" extrusionOk="0">
                    <a:moveTo>
                      <a:pt x="11073" y="0"/>
                    </a:moveTo>
                    <a:cubicBezTo>
                      <a:pt x="4954" y="0"/>
                      <a:pt x="1" y="4965"/>
                      <a:pt x="1" y="11085"/>
                    </a:cubicBezTo>
                    <a:cubicBezTo>
                      <a:pt x="1" y="17193"/>
                      <a:pt x="4954" y="22158"/>
                      <a:pt x="11073" y="22158"/>
                    </a:cubicBezTo>
                    <a:cubicBezTo>
                      <a:pt x="17193" y="22158"/>
                      <a:pt x="22146" y="17193"/>
                      <a:pt x="22146" y="11085"/>
                    </a:cubicBezTo>
                    <a:cubicBezTo>
                      <a:pt x="22146" y="4965"/>
                      <a:pt x="17193" y="0"/>
                      <a:pt x="110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Google Shape;1319;p28">
                <a:extLst>
                  <a:ext uri="{FF2B5EF4-FFF2-40B4-BE49-F238E27FC236}">
                    <a16:creationId xmlns:a16="http://schemas.microsoft.com/office/drawing/2014/main" id="{28A3B177-335A-4113-A2BF-D2C8E90E479C}"/>
                  </a:ext>
                </a:extLst>
              </p:cNvPr>
              <p:cNvSpPr/>
              <p:nvPr/>
            </p:nvSpPr>
            <p:spPr>
              <a:xfrm>
                <a:off x="6573540" y="2781570"/>
                <a:ext cx="1032888" cy="274218"/>
              </a:xfrm>
              <a:custGeom>
                <a:avLst/>
                <a:gdLst/>
                <a:ahLst/>
                <a:cxnLst/>
                <a:rect l="l" t="t" r="r" b="b"/>
                <a:pathLst>
                  <a:path w="35302" h="8073" extrusionOk="0">
                    <a:moveTo>
                      <a:pt x="4024" y="0"/>
                    </a:moveTo>
                    <a:cubicBezTo>
                      <a:pt x="1798" y="0"/>
                      <a:pt x="0" y="1810"/>
                      <a:pt x="0" y="4036"/>
                    </a:cubicBezTo>
                    <a:cubicBezTo>
                      <a:pt x="0" y="6263"/>
                      <a:pt x="1798" y="8073"/>
                      <a:pt x="4024" y="8073"/>
                    </a:cubicBezTo>
                    <a:lnTo>
                      <a:pt x="31278" y="8073"/>
                    </a:lnTo>
                    <a:cubicBezTo>
                      <a:pt x="33504" y="8073"/>
                      <a:pt x="35302" y="6263"/>
                      <a:pt x="35302" y="4036"/>
                    </a:cubicBezTo>
                    <a:cubicBezTo>
                      <a:pt x="35302" y="1810"/>
                      <a:pt x="33504" y="0"/>
                      <a:pt x="31278" y="0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lvl="0" algn="ctr" defTabSz="457200">
                  <a:buClr>
                    <a:prstClr val="black"/>
                  </a:buClr>
                  <a:buSzPts val="1100"/>
                  <a:defRPr/>
                </a:pPr>
                <a:r>
                  <a:rPr lang="fa-IR" sz="1050" kern="1200" dirty="0">
                    <a:solidFill>
                      <a:srgbClr val="FFFFFF"/>
                    </a:solidFill>
                    <a:latin typeface="Shabnam" panose="020B0603030804020204" pitchFamily="34" charset="-78"/>
                    <a:cs typeface="Shabnam" panose="020B0603030804020204" pitchFamily="34" charset="-78"/>
                    <a:sym typeface="Fira Sans Extra Condensed Medium"/>
                  </a:rPr>
                  <a:t>ابوذر حسابی</a:t>
                </a:r>
                <a:endParaRPr lang="fa-IR" sz="1050" kern="1200" dirty="0">
                  <a:solidFill>
                    <a:srgbClr val="FFFFFF"/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7" name="Google Shape;1320;p28">
                <a:extLst>
                  <a:ext uri="{FF2B5EF4-FFF2-40B4-BE49-F238E27FC236}">
                    <a16:creationId xmlns:a16="http://schemas.microsoft.com/office/drawing/2014/main" id="{1A15716A-69E3-4052-950B-80C190084E92}"/>
                  </a:ext>
                </a:extLst>
              </p:cNvPr>
              <p:cNvSpPr/>
              <p:nvPr/>
            </p:nvSpPr>
            <p:spPr>
              <a:xfrm>
                <a:off x="6635526" y="3086339"/>
                <a:ext cx="977531" cy="233179"/>
              </a:xfrm>
              <a:custGeom>
                <a:avLst/>
                <a:gdLst/>
                <a:ahLst/>
                <a:cxnLst/>
                <a:rect l="l" t="t" r="r" b="b"/>
                <a:pathLst>
                  <a:path w="33410" h="8502" extrusionOk="0">
                    <a:moveTo>
                      <a:pt x="18265" y="1"/>
                    </a:moveTo>
                    <a:cubicBezTo>
                      <a:pt x="18145" y="1"/>
                      <a:pt x="18050" y="96"/>
                      <a:pt x="18050" y="215"/>
                    </a:cubicBezTo>
                    <a:cubicBezTo>
                      <a:pt x="18050" y="346"/>
                      <a:pt x="18145" y="441"/>
                      <a:pt x="18265" y="441"/>
                    </a:cubicBezTo>
                    <a:lnTo>
                      <a:pt x="29159" y="441"/>
                    </a:lnTo>
                    <a:cubicBezTo>
                      <a:pt x="31254" y="441"/>
                      <a:pt x="32969" y="2156"/>
                      <a:pt x="32969" y="4251"/>
                    </a:cubicBezTo>
                    <a:cubicBezTo>
                      <a:pt x="32969" y="6347"/>
                      <a:pt x="31254" y="8061"/>
                      <a:pt x="29159" y="8061"/>
                    </a:cubicBezTo>
                    <a:lnTo>
                      <a:pt x="1905" y="8061"/>
                    </a:lnTo>
                    <a:cubicBezTo>
                      <a:pt x="1370" y="8061"/>
                      <a:pt x="834" y="7942"/>
                      <a:pt x="346" y="7728"/>
                    </a:cubicBezTo>
                    <a:cubicBezTo>
                      <a:pt x="317" y="7716"/>
                      <a:pt x="288" y="7710"/>
                      <a:pt x="258" y="7710"/>
                    </a:cubicBezTo>
                    <a:cubicBezTo>
                      <a:pt x="174" y="7710"/>
                      <a:pt x="92" y="7756"/>
                      <a:pt x="48" y="7835"/>
                    </a:cubicBezTo>
                    <a:cubicBezTo>
                      <a:pt x="0" y="7954"/>
                      <a:pt x="48" y="8085"/>
                      <a:pt x="167" y="8133"/>
                    </a:cubicBezTo>
                    <a:cubicBezTo>
                      <a:pt x="715" y="8383"/>
                      <a:pt x="1298" y="8502"/>
                      <a:pt x="1905" y="8502"/>
                    </a:cubicBezTo>
                    <a:lnTo>
                      <a:pt x="29159" y="8502"/>
                    </a:lnTo>
                    <a:cubicBezTo>
                      <a:pt x="31504" y="8502"/>
                      <a:pt x="33409" y="6597"/>
                      <a:pt x="33409" y="4251"/>
                    </a:cubicBezTo>
                    <a:cubicBezTo>
                      <a:pt x="33409" y="1906"/>
                      <a:pt x="31504" y="1"/>
                      <a:pt x="29159" y="1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lvl="0" algn="ctr" defTabSz="457200" rtl="1">
                  <a:buClr>
                    <a:prstClr val="black"/>
                  </a:buClr>
                  <a:buSzPts val="1100"/>
                  <a:defRPr/>
                </a:pPr>
                <a:r>
                  <a:rPr lang="fa-IR" sz="900" kern="1200" dirty="0">
                    <a:solidFill>
                      <a:srgbClr val="434343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مدیر</a:t>
                </a:r>
              </a:p>
            </p:txBody>
          </p:sp>
          <p:sp>
            <p:nvSpPr>
              <p:cNvPr id="58" name="Google Shape;1321;p28">
                <a:extLst>
                  <a:ext uri="{FF2B5EF4-FFF2-40B4-BE49-F238E27FC236}">
                    <a16:creationId xmlns:a16="http://schemas.microsoft.com/office/drawing/2014/main" id="{50674E3A-2CFA-42ED-BB7B-5A5220228E94}"/>
                  </a:ext>
                </a:extLst>
              </p:cNvPr>
              <p:cNvSpPr/>
              <p:nvPr/>
            </p:nvSpPr>
            <p:spPr>
              <a:xfrm>
                <a:off x="6186555" y="2753606"/>
                <a:ext cx="492769" cy="492769"/>
              </a:xfrm>
              <a:custGeom>
                <a:avLst/>
                <a:gdLst/>
                <a:ahLst/>
                <a:cxnLst/>
                <a:rect l="l" t="t" r="r" b="b"/>
                <a:pathLst>
                  <a:path w="17967" h="17967" extrusionOk="0">
                    <a:moveTo>
                      <a:pt x="8977" y="1"/>
                    </a:moveTo>
                    <a:cubicBezTo>
                      <a:pt x="4013" y="1"/>
                      <a:pt x="0" y="4025"/>
                      <a:pt x="0" y="8990"/>
                    </a:cubicBezTo>
                    <a:cubicBezTo>
                      <a:pt x="0" y="13943"/>
                      <a:pt x="4013" y="17967"/>
                      <a:pt x="8977" y="17967"/>
                    </a:cubicBezTo>
                    <a:cubicBezTo>
                      <a:pt x="13942" y="17967"/>
                      <a:pt x="17967" y="13943"/>
                      <a:pt x="17967" y="8990"/>
                    </a:cubicBezTo>
                    <a:cubicBezTo>
                      <a:pt x="17967" y="4025"/>
                      <a:pt x="13942" y="1"/>
                      <a:pt x="8977" y="1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Google Shape;1322;p28">
                <a:extLst>
                  <a:ext uri="{FF2B5EF4-FFF2-40B4-BE49-F238E27FC236}">
                    <a16:creationId xmlns:a16="http://schemas.microsoft.com/office/drawing/2014/main" id="{D4D6480A-7314-4895-8E13-68F301A5DA61}"/>
                  </a:ext>
                </a:extLst>
              </p:cNvPr>
              <p:cNvSpPr/>
              <p:nvPr/>
            </p:nvSpPr>
            <p:spPr>
              <a:xfrm>
                <a:off x="6208269" y="2771240"/>
                <a:ext cx="457828" cy="457828"/>
              </a:xfrm>
              <a:custGeom>
                <a:avLst/>
                <a:gdLst/>
                <a:ahLst/>
                <a:cxnLst/>
                <a:rect l="l" t="t" r="r" b="b"/>
                <a:pathLst>
                  <a:path w="16693" h="16693" extrusionOk="0">
                    <a:moveTo>
                      <a:pt x="8346" y="0"/>
                    </a:moveTo>
                    <a:cubicBezTo>
                      <a:pt x="3739" y="0"/>
                      <a:pt x="0" y="3739"/>
                      <a:pt x="0" y="8347"/>
                    </a:cubicBezTo>
                    <a:cubicBezTo>
                      <a:pt x="0" y="12954"/>
                      <a:pt x="3739" y="16693"/>
                      <a:pt x="8346" y="16693"/>
                    </a:cubicBezTo>
                    <a:cubicBezTo>
                      <a:pt x="12954" y="16693"/>
                      <a:pt x="16693" y="12954"/>
                      <a:pt x="16693" y="8347"/>
                    </a:cubicBezTo>
                    <a:cubicBezTo>
                      <a:pt x="16693" y="3739"/>
                      <a:pt x="12954" y="0"/>
                      <a:pt x="8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oogle Shape;1324;p28">
              <a:extLst>
                <a:ext uri="{FF2B5EF4-FFF2-40B4-BE49-F238E27FC236}">
                  <a16:creationId xmlns:a16="http://schemas.microsoft.com/office/drawing/2014/main" id="{E88DCD3C-5DCB-4152-8166-517C631E7F7B}"/>
                </a:ext>
              </a:extLst>
            </p:cNvPr>
            <p:cNvGrpSpPr/>
            <p:nvPr/>
          </p:nvGrpSpPr>
          <p:grpSpPr>
            <a:xfrm>
              <a:off x="4882099" y="3060999"/>
              <a:ext cx="2395803" cy="1096050"/>
              <a:chOff x="3791505" y="2647799"/>
              <a:chExt cx="1540411" cy="704719"/>
            </a:xfrm>
          </p:grpSpPr>
          <p:sp>
            <p:nvSpPr>
              <p:cNvPr id="47" name="Google Shape;1325;p28">
                <a:extLst>
                  <a:ext uri="{FF2B5EF4-FFF2-40B4-BE49-F238E27FC236}">
                    <a16:creationId xmlns:a16="http://schemas.microsoft.com/office/drawing/2014/main" id="{672E3D5D-6373-417F-9001-C794DCF38781}"/>
                  </a:ext>
                </a:extLst>
              </p:cNvPr>
              <p:cNvSpPr/>
              <p:nvPr/>
            </p:nvSpPr>
            <p:spPr>
              <a:xfrm>
                <a:off x="3791505" y="2647799"/>
                <a:ext cx="704719" cy="704719"/>
              </a:xfrm>
              <a:custGeom>
                <a:avLst/>
                <a:gdLst/>
                <a:ahLst/>
                <a:cxnLst/>
                <a:rect l="l" t="t" r="r" b="b"/>
                <a:pathLst>
                  <a:path w="25695" h="25695" extrusionOk="0">
                    <a:moveTo>
                      <a:pt x="12847" y="1"/>
                    </a:moveTo>
                    <a:cubicBezTo>
                      <a:pt x="5751" y="1"/>
                      <a:pt x="0" y="5752"/>
                      <a:pt x="0" y="12848"/>
                    </a:cubicBezTo>
                    <a:cubicBezTo>
                      <a:pt x="0" y="19944"/>
                      <a:pt x="5751" y="25695"/>
                      <a:pt x="12847" y="25695"/>
                    </a:cubicBezTo>
                    <a:cubicBezTo>
                      <a:pt x="19943" y="25695"/>
                      <a:pt x="25694" y="19944"/>
                      <a:pt x="25694" y="12848"/>
                    </a:cubicBezTo>
                    <a:cubicBezTo>
                      <a:pt x="25694" y="5752"/>
                      <a:pt x="19943" y="1"/>
                      <a:pt x="12847" y="1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8" name="Google Shape;1326;p28">
                <a:extLst>
                  <a:ext uri="{FF2B5EF4-FFF2-40B4-BE49-F238E27FC236}">
                    <a16:creationId xmlns:a16="http://schemas.microsoft.com/office/drawing/2014/main" id="{61FB0C02-3B79-4E4B-A399-A9431CF6EAD2}"/>
                  </a:ext>
                </a:extLst>
              </p:cNvPr>
              <p:cNvSpPr/>
              <p:nvPr/>
            </p:nvSpPr>
            <p:spPr>
              <a:xfrm>
                <a:off x="3840158" y="2696150"/>
                <a:ext cx="607411" cy="607712"/>
              </a:xfrm>
              <a:custGeom>
                <a:avLst/>
                <a:gdLst/>
                <a:ahLst/>
                <a:cxnLst/>
                <a:rect l="l" t="t" r="r" b="b"/>
                <a:pathLst>
                  <a:path w="22147" h="22158" extrusionOk="0">
                    <a:moveTo>
                      <a:pt x="11073" y="0"/>
                    </a:moveTo>
                    <a:cubicBezTo>
                      <a:pt x="4953" y="0"/>
                      <a:pt x="0" y="4965"/>
                      <a:pt x="0" y="11085"/>
                    </a:cubicBezTo>
                    <a:cubicBezTo>
                      <a:pt x="0" y="17193"/>
                      <a:pt x="4953" y="22158"/>
                      <a:pt x="11073" y="22158"/>
                    </a:cubicBezTo>
                    <a:cubicBezTo>
                      <a:pt x="17193" y="22158"/>
                      <a:pt x="22146" y="17193"/>
                      <a:pt x="22146" y="11085"/>
                    </a:cubicBezTo>
                    <a:cubicBezTo>
                      <a:pt x="22146" y="4965"/>
                      <a:pt x="17193" y="0"/>
                      <a:pt x="110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9" name="Google Shape;1327;p28">
                <a:extLst>
                  <a:ext uri="{FF2B5EF4-FFF2-40B4-BE49-F238E27FC236}">
                    <a16:creationId xmlns:a16="http://schemas.microsoft.com/office/drawing/2014/main" id="{198E754F-697F-4192-8844-A0915DBD39D6}"/>
                  </a:ext>
                </a:extLst>
              </p:cNvPr>
              <p:cNvSpPr/>
              <p:nvPr/>
            </p:nvSpPr>
            <p:spPr>
              <a:xfrm>
                <a:off x="4284684" y="2781570"/>
                <a:ext cx="1040551" cy="274218"/>
              </a:xfrm>
              <a:custGeom>
                <a:avLst/>
                <a:gdLst/>
                <a:ahLst/>
                <a:cxnLst/>
                <a:rect l="l" t="t" r="r" b="b"/>
                <a:pathLst>
                  <a:path w="35303" h="8073" extrusionOk="0">
                    <a:moveTo>
                      <a:pt x="4025" y="0"/>
                    </a:moveTo>
                    <a:cubicBezTo>
                      <a:pt x="1799" y="0"/>
                      <a:pt x="1" y="1810"/>
                      <a:pt x="1" y="4036"/>
                    </a:cubicBezTo>
                    <a:cubicBezTo>
                      <a:pt x="1" y="6263"/>
                      <a:pt x="1799" y="8073"/>
                      <a:pt x="4025" y="8073"/>
                    </a:cubicBezTo>
                    <a:lnTo>
                      <a:pt x="31279" y="8073"/>
                    </a:lnTo>
                    <a:cubicBezTo>
                      <a:pt x="33505" y="8073"/>
                      <a:pt x="35303" y="6263"/>
                      <a:pt x="35303" y="4036"/>
                    </a:cubicBezTo>
                    <a:cubicBezTo>
                      <a:pt x="35303" y="1810"/>
                      <a:pt x="33505" y="0"/>
                      <a:pt x="31279" y="0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lvl="0" algn="ctr" defTabSz="457200">
                  <a:buClr>
                    <a:prstClr val="black"/>
                  </a:buClr>
                  <a:buSzPts val="1100"/>
                  <a:defRPr/>
                </a:pPr>
                <a:r>
                  <a:rPr lang="fa-IR" sz="1050" kern="1200" dirty="0">
                    <a:solidFill>
                      <a:srgbClr val="FFFFFF"/>
                    </a:solidFill>
                    <a:latin typeface="Shabnam" panose="020B0603030804020204" pitchFamily="34" charset="-78"/>
                    <a:cs typeface="Shabnam" panose="020B0603030804020204" pitchFamily="34" charset="-78"/>
                    <a:sym typeface="Fira Sans Extra Condensed Medium"/>
                  </a:rPr>
                  <a:t>ابوذر حسابی</a:t>
                </a:r>
                <a:endParaRPr lang="fa-IR" sz="1050" kern="1200" dirty="0">
                  <a:solidFill>
                    <a:srgbClr val="FFFFFF"/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0" name="Google Shape;1328;p28">
                <a:extLst>
                  <a:ext uri="{FF2B5EF4-FFF2-40B4-BE49-F238E27FC236}">
                    <a16:creationId xmlns:a16="http://schemas.microsoft.com/office/drawing/2014/main" id="{0ED74C0A-1087-4ABE-825B-91B0183968F9}"/>
                  </a:ext>
                </a:extLst>
              </p:cNvPr>
              <p:cNvSpPr/>
              <p:nvPr/>
            </p:nvSpPr>
            <p:spPr>
              <a:xfrm>
                <a:off x="4347161" y="3086339"/>
                <a:ext cx="984755" cy="233179"/>
              </a:xfrm>
              <a:custGeom>
                <a:avLst/>
                <a:gdLst/>
                <a:ahLst/>
                <a:cxnLst/>
                <a:rect l="l" t="t" r="r" b="b"/>
                <a:pathLst>
                  <a:path w="33410" h="8502" extrusionOk="0">
                    <a:moveTo>
                      <a:pt x="18264" y="1"/>
                    </a:moveTo>
                    <a:cubicBezTo>
                      <a:pt x="18145" y="1"/>
                      <a:pt x="18050" y="96"/>
                      <a:pt x="18050" y="215"/>
                    </a:cubicBezTo>
                    <a:cubicBezTo>
                      <a:pt x="18050" y="346"/>
                      <a:pt x="18145" y="441"/>
                      <a:pt x="18264" y="441"/>
                    </a:cubicBezTo>
                    <a:lnTo>
                      <a:pt x="29159" y="441"/>
                    </a:lnTo>
                    <a:cubicBezTo>
                      <a:pt x="31254" y="441"/>
                      <a:pt x="32969" y="2156"/>
                      <a:pt x="32969" y="4251"/>
                    </a:cubicBezTo>
                    <a:cubicBezTo>
                      <a:pt x="32969" y="6347"/>
                      <a:pt x="31254" y="8061"/>
                      <a:pt x="29159" y="8061"/>
                    </a:cubicBezTo>
                    <a:lnTo>
                      <a:pt x="1905" y="8061"/>
                    </a:lnTo>
                    <a:cubicBezTo>
                      <a:pt x="1358" y="8061"/>
                      <a:pt x="834" y="7942"/>
                      <a:pt x="345" y="7728"/>
                    </a:cubicBezTo>
                    <a:cubicBezTo>
                      <a:pt x="317" y="7716"/>
                      <a:pt x="287" y="7710"/>
                      <a:pt x="256" y="7710"/>
                    </a:cubicBezTo>
                    <a:cubicBezTo>
                      <a:pt x="170" y="7710"/>
                      <a:pt x="83" y="7756"/>
                      <a:pt x="48" y="7835"/>
                    </a:cubicBezTo>
                    <a:cubicBezTo>
                      <a:pt x="0" y="7954"/>
                      <a:pt x="48" y="8085"/>
                      <a:pt x="167" y="8133"/>
                    </a:cubicBezTo>
                    <a:cubicBezTo>
                      <a:pt x="715" y="8383"/>
                      <a:pt x="1298" y="8502"/>
                      <a:pt x="1905" y="8502"/>
                    </a:cubicBezTo>
                    <a:lnTo>
                      <a:pt x="29159" y="8502"/>
                    </a:lnTo>
                    <a:cubicBezTo>
                      <a:pt x="31504" y="8502"/>
                      <a:pt x="33409" y="6597"/>
                      <a:pt x="33409" y="4251"/>
                    </a:cubicBezTo>
                    <a:cubicBezTo>
                      <a:pt x="33409" y="1906"/>
                      <a:pt x="31504" y="1"/>
                      <a:pt x="29159" y="1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lvl="0" algn="ctr" defTabSz="457200" rtl="1">
                  <a:buClr>
                    <a:prstClr val="black"/>
                  </a:buClr>
                  <a:buSzPts val="1100"/>
                  <a:defRPr/>
                </a:pPr>
                <a:r>
                  <a:rPr lang="fa-IR" sz="900" kern="1200" dirty="0">
                    <a:solidFill>
                      <a:srgbClr val="434343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مدیر</a:t>
                </a:r>
              </a:p>
            </p:txBody>
          </p:sp>
          <p:sp>
            <p:nvSpPr>
              <p:cNvPr id="51" name="Google Shape;1329;p28">
                <a:extLst>
                  <a:ext uri="{FF2B5EF4-FFF2-40B4-BE49-F238E27FC236}">
                    <a16:creationId xmlns:a16="http://schemas.microsoft.com/office/drawing/2014/main" id="{8BD9878D-AC10-41C6-81C7-3D21AE4F434B}"/>
                  </a:ext>
                </a:extLst>
              </p:cNvPr>
              <p:cNvSpPr/>
              <p:nvPr/>
            </p:nvSpPr>
            <p:spPr>
              <a:xfrm>
                <a:off x="3897312" y="2753606"/>
                <a:ext cx="493098" cy="492769"/>
              </a:xfrm>
              <a:custGeom>
                <a:avLst/>
                <a:gdLst/>
                <a:ahLst/>
                <a:cxnLst/>
                <a:rect l="l" t="t" r="r" b="b"/>
                <a:pathLst>
                  <a:path w="17979" h="17967" extrusionOk="0">
                    <a:moveTo>
                      <a:pt x="8989" y="1"/>
                    </a:moveTo>
                    <a:cubicBezTo>
                      <a:pt x="4024" y="1"/>
                      <a:pt x="0" y="4025"/>
                      <a:pt x="0" y="8990"/>
                    </a:cubicBezTo>
                    <a:cubicBezTo>
                      <a:pt x="0" y="13943"/>
                      <a:pt x="4024" y="17967"/>
                      <a:pt x="8989" y="17967"/>
                    </a:cubicBezTo>
                    <a:cubicBezTo>
                      <a:pt x="13954" y="17967"/>
                      <a:pt x="17979" y="13943"/>
                      <a:pt x="17979" y="8990"/>
                    </a:cubicBezTo>
                    <a:cubicBezTo>
                      <a:pt x="17979" y="4025"/>
                      <a:pt x="13954" y="1"/>
                      <a:pt x="8989" y="1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2" name="Google Shape;1330;p28">
                <a:extLst>
                  <a:ext uri="{FF2B5EF4-FFF2-40B4-BE49-F238E27FC236}">
                    <a16:creationId xmlns:a16="http://schemas.microsoft.com/office/drawing/2014/main" id="{AB23673A-035E-4745-9482-5090C86CF576}"/>
                  </a:ext>
                </a:extLst>
              </p:cNvPr>
              <p:cNvSpPr/>
              <p:nvPr/>
            </p:nvSpPr>
            <p:spPr>
              <a:xfrm>
                <a:off x="3914947" y="2771240"/>
                <a:ext cx="457828" cy="457828"/>
              </a:xfrm>
              <a:custGeom>
                <a:avLst/>
                <a:gdLst/>
                <a:ahLst/>
                <a:cxnLst/>
                <a:rect l="l" t="t" r="r" b="b"/>
                <a:pathLst>
                  <a:path w="16693" h="16693" extrusionOk="0">
                    <a:moveTo>
                      <a:pt x="16693" y="8347"/>
                    </a:moveTo>
                    <a:cubicBezTo>
                      <a:pt x="16693" y="12954"/>
                      <a:pt x="12954" y="16693"/>
                      <a:pt x="8346" y="16693"/>
                    </a:cubicBezTo>
                    <a:cubicBezTo>
                      <a:pt x="3739" y="16693"/>
                      <a:pt x="0" y="12954"/>
                      <a:pt x="0" y="8347"/>
                    </a:cubicBezTo>
                    <a:cubicBezTo>
                      <a:pt x="0" y="3739"/>
                      <a:pt x="3739" y="0"/>
                      <a:pt x="8346" y="0"/>
                    </a:cubicBezTo>
                    <a:cubicBezTo>
                      <a:pt x="12954" y="0"/>
                      <a:pt x="16693" y="3739"/>
                      <a:pt x="16693" y="8347"/>
                    </a:cubicBezTo>
                    <a:close/>
                  </a:path>
                </a:pathLst>
              </a:custGeom>
              <a:solidFill>
                <a:srgbClr val="CEE7F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Google Shape;1331;p28">
                <a:extLst>
                  <a:ext uri="{FF2B5EF4-FFF2-40B4-BE49-F238E27FC236}">
                    <a16:creationId xmlns:a16="http://schemas.microsoft.com/office/drawing/2014/main" id="{55256B28-B7B8-4838-ADD7-F460C5DFAC72}"/>
                  </a:ext>
                </a:extLst>
              </p:cNvPr>
              <p:cNvSpPr/>
              <p:nvPr/>
            </p:nvSpPr>
            <p:spPr>
              <a:xfrm>
                <a:off x="3915907" y="2770253"/>
                <a:ext cx="457855" cy="457855"/>
              </a:xfrm>
              <a:custGeom>
                <a:avLst/>
                <a:gdLst/>
                <a:ahLst/>
                <a:cxnLst/>
                <a:rect l="l" t="t" r="r" b="b"/>
                <a:pathLst>
                  <a:path w="16694" h="16694" extrusionOk="0">
                    <a:moveTo>
                      <a:pt x="8347" y="1"/>
                    </a:moveTo>
                    <a:cubicBezTo>
                      <a:pt x="3739" y="1"/>
                      <a:pt x="1" y="3739"/>
                      <a:pt x="1" y="8347"/>
                    </a:cubicBezTo>
                    <a:cubicBezTo>
                      <a:pt x="1" y="12955"/>
                      <a:pt x="3739" y="16693"/>
                      <a:pt x="8347" y="16693"/>
                    </a:cubicBezTo>
                    <a:cubicBezTo>
                      <a:pt x="12955" y="16693"/>
                      <a:pt x="16693" y="12955"/>
                      <a:pt x="16693" y="8347"/>
                    </a:cubicBezTo>
                    <a:cubicBezTo>
                      <a:pt x="16693" y="3739"/>
                      <a:pt x="12955" y="1"/>
                      <a:pt x="8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" name="Google Shape;1384;p28">
              <a:extLst>
                <a:ext uri="{FF2B5EF4-FFF2-40B4-BE49-F238E27FC236}">
                  <a16:creationId xmlns:a16="http://schemas.microsoft.com/office/drawing/2014/main" id="{607D1495-5BBD-455A-A394-DD064EBB3F8A}"/>
                </a:ext>
              </a:extLst>
            </p:cNvPr>
            <p:cNvGrpSpPr/>
            <p:nvPr/>
          </p:nvGrpSpPr>
          <p:grpSpPr>
            <a:xfrm>
              <a:off x="1366238" y="3059506"/>
              <a:ext cx="2410015" cy="1096008"/>
              <a:chOff x="1530939" y="2646839"/>
              <a:chExt cx="1549549" cy="704692"/>
            </a:xfrm>
          </p:grpSpPr>
          <p:sp>
            <p:nvSpPr>
              <p:cNvPr id="41" name="Google Shape;1385;p28">
                <a:extLst>
                  <a:ext uri="{FF2B5EF4-FFF2-40B4-BE49-F238E27FC236}">
                    <a16:creationId xmlns:a16="http://schemas.microsoft.com/office/drawing/2014/main" id="{2A7CD02F-8DC4-41B7-8A2C-1CF62519165C}"/>
                  </a:ext>
                </a:extLst>
              </p:cNvPr>
              <p:cNvSpPr/>
              <p:nvPr/>
            </p:nvSpPr>
            <p:spPr>
              <a:xfrm>
                <a:off x="1530939" y="2646839"/>
                <a:ext cx="704719" cy="704692"/>
              </a:xfrm>
              <a:custGeom>
                <a:avLst/>
                <a:gdLst/>
                <a:ahLst/>
                <a:cxnLst/>
                <a:rect l="l" t="t" r="r" b="b"/>
                <a:pathLst>
                  <a:path w="25695" h="25694" extrusionOk="0">
                    <a:moveTo>
                      <a:pt x="12848" y="0"/>
                    </a:moveTo>
                    <a:cubicBezTo>
                      <a:pt x="5752" y="0"/>
                      <a:pt x="1" y="5751"/>
                      <a:pt x="1" y="12847"/>
                    </a:cubicBezTo>
                    <a:cubicBezTo>
                      <a:pt x="1" y="19943"/>
                      <a:pt x="5752" y="25694"/>
                      <a:pt x="12848" y="25694"/>
                    </a:cubicBezTo>
                    <a:cubicBezTo>
                      <a:pt x="19944" y="25694"/>
                      <a:pt x="25695" y="19943"/>
                      <a:pt x="25695" y="12847"/>
                    </a:cubicBezTo>
                    <a:cubicBezTo>
                      <a:pt x="25695" y="5751"/>
                      <a:pt x="19944" y="0"/>
                      <a:pt x="12848" y="0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Google Shape;1386;p28">
                <a:extLst>
                  <a:ext uri="{FF2B5EF4-FFF2-40B4-BE49-F238E27FC236}">
                    <a16:creationId xmlns:a16="http://schemas.microsoft.com/office/drawing/2014/main" id="{17B2D2D1-DF66-4D67-9CAF-52861BCD75DF}"/>
                  </a:ext>
                </a:extLst>
              </p:cNvPr>
              <p:cNvSpPr/>
              <p:nvPr/>
            </p:nvSpPr>
            <p:spPr>
              <a:xfrm>
                <a:off x="1579591" y="2695162"/>
                <a:ext cx="607411" cy="607712"/>
              </a:xfrm>
              <a:custGeom>
                <a:avLst/>
                <a:gdLst/>
                <a:ahLst/>
                <a:cxnLst/>
                <a:rect l="l" t="t" r="r" b="b"/>
                <a:pathLst>
                  <a:path w="22147" h="22158" extrusionOk="0">
                    <a:moveTo>
                      <a:pt x="11074" y="0"/>
                    </a:moveTo>
                    <a:cubicBezTo>
                      <a:pt x="4954" y="0"/>
                      <a:pt x="1" y="4965"/>
                      <a:pt x="1" y="11085"/>
                    </a:cubicBezTo>
                    <a:cubicBezTo>
                      <a:pt x="1" y="17193"/>
                      <a:pt x="4954" y="22158"/>
                      <a:pt x="11074" y="22158"/>
                    </a:cubicBezTo>
                    <a:cubicBezTo>
                      <a:pt x="17193" y="22158"/>
                      <a:pt x="22146" y="17193"/>
                      <a:pt x="22146" y="11085"/>
                    </a:cubicBezTo>
                    <a:cubicBezTo>
                      <a:pt x="22146" y="4965"/>
                      <a:pt x="17193" y="0"/>
                      <a:pt x="110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" name="Google Shape;1387;p28">
                <a:extLst>
                  <a:ext uri="{FF2B5EF4-FFF2-40B4-BE49-F238E27FC236}">
                    <a16:creationId xmlns:a16="http://schemas.microsoft.com/office/drawing/2014/main" id="{73C23D28-FF03-4FE1-AB9D-556CC0638B96}"/>
                  </a:ext>
                </a:extLst>
              </p:cNvPr>
              <p:cNvSpPr/>
              <p:nvPr/>
            </p:nvSpPr>
            <p:spPr>
              <a:xfrm>
                <a:off x="2024037" y="2780331"/>
                <a:ext cx="1049745" cy="274218"/>
              </a:xfrm>
              <a:custGeom>
                <a:avLst/>
                <a:gdLst/>
                <a:ahLst/>
                <a:cxnLst/>
                <a:rect l="l" t="t" r="r" b="b"/>
                <a:pathLst>
                  <a:path w="35303" h="8073" extrusionOk="0">
                    <a:moveTo>
                      <a:pt x="4025" y="0"/>
                    </a:moveTo>
                    <a:cubicBezTo>
                      <a:pt x="1798" y="0"/>
                      <a:pt x="0" y="1810"/>
                      <a:pt x="0" y="4037"/>
                    </a:cubicBezTo>
                    <a:cubicBezTo>
                      <a:pt x="0" y="6263"/>
                      <a:pt x="1798" y="8073"/>
                      <a:pt x="4025" y="8073"/>
                    </a:cubicBezTo>
                    <a:lnTo>
                      <a:pt x="31278" y="8073"/>
                    </a:lnTo>
                    <a:cubicBezTo>
                      <a:pt x="33504" y="8073"/>
                      <a:pt x="35302" y="6263"/>
                      <a:pt x="35302" y="4037"/>
                    </a:cubicBezTo>
                    <a:cubicBezTo>
                      <a:pt x="35302" y="1810"/>
                      <a:pt x="33504" y="0"/>
                      <a:pt x="31278" y="0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lvl="0" algn="ctr" defTabSz="457200">
                  <a:buClr>
                    <a:prstClr val="black"/>
                  </a:buClr>
                  <a:buSzPts val="1100"/>
                  <a:defRPr/>
                </a:pPr>
                <a:r>
                  <a:rPr lang="fa-IR" sz="1050" kern="1200" dirty="0">
                    <a:solidFill>
                      <a:srgbClr val="FFFFFF"/>
                    </a:solidFill>
                    <a:latin typeface="Shabnam" panose="020B0603030804020204" pitchFamily="34" charset="-78"/>
                    <a:cs typeface="Shabnam" panose="020B0603030804020204" pitchFamily="34" charset="-78"/>
                    <a:sym typeface="Fira Sans Extra Condensed Medium"/>
                  </a:rPr>
                  <a:t>ابوذر حسابی</a:t>
                </a:r>
                <a:endParaRPr lang="fa-IR" sz="1050" kern="1200" dirty="0">
                  <a:solidFill>
                    <a:srgbClr val="FFFFFF"/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4" name="Google Shape;1388;p28">
                <a:extLst>
                  <a:ext uri="{FF2B5EF4-FFF2-40B4-BE49-F238E27FC236}">
                    <a16:creationId xmlns:a16="http://schemas.microsoft.com/office/drawing/2014/main" id="{275946FF-5D53-4FAD-97EC-59F0CA789BD8}"/>
                  </a:ext>
                </a:extLst>
              </p:cNvPr>
              <p:cNvSpPr/>
              <p:nvPr/>
            </p:nvSpPr>
            <p:spPr>
              <a:xfrm>
                <a:off x="2087032" y="3085368"/>
                <a:ext cx="993456" cy="233179"/>
              </a:xfrm>
              <a:custGeom>
                <a:avLst/>
                <a:gdLst/>
                <a:ahLst/>
                <a:cxnLst/>
                <a:rect l="l" t="t" r="r" b="b"/>
                <a:pathLst>
                  <a:path w="33410" h="8502" extrusionOk="0">
                    <a:moveTo>
                      <a:pt x="18265" y="0"/>
                    </a:moveTo>
                    <a:cubicBezTo>
                      <a:pt x="18146" y="0"/>
                      <a:pt x="18050" y="95"/>
                      <a:pt x="18050" y="215"/>
                    </a:cubicBezTo>
                    <a:cubicBezTo>
                      <a:pt x="18050" y="346"/>
                      <a:pt x="18146" y="441"/>
                      <a:pt x="18265" y="441"/>
                    </a:cubicBezTo>
                    <a:lnTo>
                      <a:pt x="29159" y="441"/>
                    </a:lnTo>
                    <a:cubicBezTo>
                      <a:pt x="31254" y="441"/>
                      <a:pt x="32969" y="2155"/>
                      <a:pt x="32969" y="4251"/>
                    </a:cubicBezTo>
                    <a:cubicBezTo>
                      <a:pt x="32969" y="6346"/>
                      <a:pt x="31254" y="8061"/>
                      <a:pt x="29159" y="8061"/>
                    </a:cubicBezTo>
                    <a:lnTo>
                      <a:pt x="1906" y="8061"/>
                    </a:lnTo>
                    <a:cubicBezTo>
                      <a:pt x="1370" y="8061"/>
                      <a:pt x="834" y="7942"/>
                      <a:pt x="346" y="7727"/>
                    </a:cubicBezTo>
                    <a:cubicBezTo>
                      <a:pt x="318" y="7715"/>
                      <a:pt x="288" y="7709"/>
                      <a:pt x="258" y="7709"/>
                    </a:cubicBezTo>
                    <a:cubicBezTo>
                      <a:pt x="175" y="7709"/>
                      <a:pt x="92" y="7756"/>
                      <a:pt x="48" y="7835"/>
                    </a:cubicBezTo>
                    <a:cubicBezTo>
                      <a:pt x="1" y="7954"/>
                      <a:pt x="48" y="8085"/>
                      <a:pt x="167" y="8132"/>
                    </a:cubicBezTo>
                    <a:cubicBezTo>
                      <a:pt x="715" y="8382"/>
                      <a:pt x="1298" y="8501"/>
                      <a:pt x="1906" y="8501"/>
                    </a:cubicBezTo>
                    <a:lnTo>
                      <a:pt x="29159" y="8501"/>
                    </a:lnTo>
                    <a:cubicBezTo>
                      <a:pt x="31504" y="8501"/>
                      <a:pt x="33409" y="6596"/>
                      <a:pt x="33409" y="4251"/>
                    </a:cubicBezTo>
                    <a:cubicBezTo>
                      <a:pt x="33409" y="1905"/>
                      <a:pt x="31504" y="0"/>
                      <a:pt x="29159" y="0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lvl="0" algn="ctr" defTabSz="457200" rtl="1">
                  <a:buClr>
                    <a:prstClr val="black"/>
                  </a:buClr>
                  <a:buSzPts val="1100"/>
                  <a:defRPr/>
                </a:pPr>
                <a:r>
                  <a:rPr lang="fa-IR" sz="900" kern="1200" dirty="0">
                    <a:solidFill>
                      <a:srgbClr val="434343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مدیر</a:t>
                </a:r>
              </a:p>
            </p:txBody>
          </p:sp>
          <p:sp>
            <p:nvSpPr>
              <p:cNvPr id="45" name="Google Shape;1389;p28">
                <a:extLst>
                  <a:ext uri="{FF2B5EF4-FFF2-40B4-BE49-F238E27FC236}">
                    <a16:creationId xmlns:a16="http://schemas.microsoft.com/office/drawing/2014/main" id="{CEC13F24-20BD-4574-BF43-A6CE9F92A7B3}"/>
                  </a:ext>
                </a:extLst>
              </p:cNvPr>
              <p:cNvSpPr/>
              <p:nvPr/>
            </p:nvSpPr>
            <p:spPr>
              <a:xfrm>
                <a:off x="1637075" y="2752618"/>
                <a:ext cx="492769" cy="492796"/>
              </a:xfrm>
              <a:custGeom>
                <a:avLst/>
                <a:gdLst/>
                <a:ahLst/>
                <a:cxnLst/>
                <a:rect l="l" t="t" r="r" b="b"/>
                <a:pathLst>
                  <a:path w="17967" h="17968" extrusionOk="0">
                    <a:moveTo>
                      <a:pt x="8978" y="1"/>
                    </a:moveTo>
                    <a:cubicBezTo>
                      <a:pt x="4013" y="1"/>
                      <a:pt x="0" y="4025"/>
                      <a:pt x="0" y="8990"/>
                    </a:cubicBezTo>
                    <a:cubicBezTo>
                      <a:pt x="0" y="13943"/>
                      <a:pt x="4013" y="17967"/>
                      <a:pt x="8978" y="17967"/>
                    </a:cubicBezTo>
                    <a:cubicBezTo>
                      <a:pt x="13943" y="17967"/>
                      <a:pt x="17967" y="13943"/>
                      <a:pt x="17967" y="8990"/>
                    </a:cubicBezTo>
                    <a:cubicBezTo>
                      <a:pt x="17967" y="4025"/>
                      <a:pt x="13943" y="1"/>
                      <a:pt x="8978" y="1"/>
                    </a:cubicBezTo>
                    <a:close/>
                  </a:path>
                </a:pathLst>
              </a:custGeom>
              <a:solidFill>
                <a:srgbClr val="E74B5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6" name="Google Shape;1390;p28">
                <a:extLst>
                  <a:ext uri="{FF2B5EF4-FFF2-40B4-BE49-F238E27FC236}">
                    <a16:creationId xmlns:a16="http://schemas.microsoft.com/office/drawing/2014/main" id="{BC85C02C-3C7B-4D51-BEEC-588D788975D8}"/>
                  </a:ext>
                </a:extLst>
              </p:cNvPr>
              <p:cNvSpPr/>
              <p:nvPr/>
            </p:nvSpPr>
            <p:spPr>
              <a:xfrm>
                <a:off x="1654380" y="2770253"/>
                <a:ext cx="457828" cy="457855"/>
              </a:xfrm>
              <a:custGeom>
                <a:avLst/>
                <a:gdLst/>
                <a:ahLst/>
                <a:cxnLst/>
                <a:rect l="l" t="t" r="r" b="b"/>
                <a:pathLst>
                  <a:path w="16693" h="16694" extrusionOk="0">
                    <a:moveTo>
                      <a:pt x="8347" y="1"/>
                    </a:moveTo>
                    <a:cubicBezTo>
                      <a:pt x="3739" y="1"/>
                      <a:pt x="0" y="3739"/>
                      <a:pt x="0" y="8347"/>
                    </a:cubicBezTo>
                    <a:cubicBezTo>
                      <a:pt x="0" y="12955"/>
                      <a:pt x="3739" y="16693"/>
                      <a:pt x="8347" y="16693"/>
                    </a:cubicBezTo>
                    <a:cubicBezTo>
                      <a:pt x="12954" y="16693"/>
                      <a:pt x="16693" y="12955"/>
                      <a:pt x="16693" y="8347"/>
                    </a:cubicBezTo>
                    <a:cubicBezTo>
                      <a:pt x="16693" y="3739"/>
                      <a:pt x="12954" y="1"/>
                      <a:pt x="8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8475B2E3-2AC2-487B-9C08-AFADE4A3F298}"/>
              </a:ext>
            </a:extLst>
          </p:cNvPr>
          <p:cNvSpPr/>
          <p:nvPr/>
        </p:nvSpPr>
        <p:spPr>
          <a:xfrm>
            <a:off x="3522212" y="1028819"/>
            <a:ext cx="554438" cy="554438"/>
          </a:xfrm>
          <a:prstGeom prst="ellipse">
            <a:avLst/>
          </a:prstGeom>
          <a:blipFill>
            <a:blip r:embed="rId3"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09C8E7F-A2D4-446E-B1DC-167397D709C5}"/>
              </a:ext>
            </a:extLst>
          </p:cNvPr>
          <p:cNvSpPr/>
          <p:nvPr/>
        </p:nvSpPr>
        <p:spPr>
          <a:xfrm>
            <a:off x="1224092" y="2673653"/>
            <a:ext cx="423099" cy="423099"/>
          </a:xfrm>
          <a:prstGeom prst="ellipse">
            <a:avLst/>
          </a:prstGeom>
          <a:blipFill dpi="0" rotWithShape="1">
            <a:blip r:embed="rId4"/>
            <a:srcRect/>
            <a:stretch>
              <a:fillRect t="-4000" b="-26000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5957CD45-588F-4E9B-B0D6-E0F948632E18}"/>
              </a:ext>
            </a:extLst>
          </p:cNvPr>
          <p:cNvSpPr/>
          <p:nvPr/>
        </p:nvSpPr>
        <p:spPr>
          <a:xfrm>
            <a:off x="3862125" y="2673653"/>
            <a:ext cx="423099" cy="423099"/>
          </a:xfrm>
          <a:prstGeom prst="ellipse">
            <a:avLst/>
          </a:prstGeom>
          <a:blipFill dpi="0" rotWithShape="1">
            <a:blip r:embed="rId5"/>
            <a:srcRect/>
            <a:stretch>
              <a:fillRect l="-5000" t="-4000" r="-8000" b="-26000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C54B55AC-5920-4545-BB67-8D287A4D0FF2}"/>
              </a:ext>
            </a:extLst>
          </p:cNvPr>
          <p:cNvSpPr/>
          <p:nvPr/>
        </p:nvSpPr>
        <p:spPr>
          <a:xfrm>
            <a:off x="6536093" y="2674789"/>
            <a:ext cx="423099" cy="423099"/>
          </a:xfrm>
          <a:prstGeom prst="ellipse">
            <a:avLst/>
          </a:prstGeom>
          <a:blipFill dpi="0" rotWithShape="1">
            <a:blip r:embed="rId6"/>
            <a:srcRect/>
            <a:stretch>
              <a:fillRect l="-12000" t="-9000" r="-13000" b="-81000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2044E6B6-04B0-48CC-A3C4-916E9CA967F4}"/>
              </a:ext>
            </a:extLst>
          </p:cNvPr>
          <p:cNvSpPr/>
          <p:nvPr/>
        </p:nvSpPr>
        <p:spPr>
          <a:xfrm>
            <a:off x="1225052" y="4138378"/>
            <a:ext cx="423099" cy="423099"/>
          </a:xfrm>
          <a:prstGeom prst="ellipse">
            <a:avLst/>
          </a:prstGeom>
          <a:blipFill dpi="0" rotWithShape="1">
            <a:blip r:embed="rId7"/>
            <a:srcRect/>
            <a:stretch>
              <a:fillRect l="-11000" r="-8000" b="-19000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6" name="Google Shape;1333;p28">
            <a:extLst>
              <a:ext uri="{FF2B5EF4-FFF2-40B4-BE49-F238E27FC236}">
                <a16:creationId xmlns:a16="http://schemas.microsoft.com/office/drawing/2014/main" id="{C911CEFB-BC2A-4EEF-8F19-6CFDFC63DA1E}"/>
              </a:ext>
            </a:extLst>
          </p:cNvPr>
          <p:cNvGrpSpPr/>
          <p:nvPr/>
        </p:nvGrpSpPr>
        <p:grpSpPr>
          <a:xfrm>
            <a:off x="3655574" y="3942160"/>
            <a:ext cx="1806362" cy="821270"/>
            <a:chOff x="1531926" y="3902674"/>
            <a:chExt cx="1548563" cy="704061"/>
          </a:xfrm>
        </p:grpSpPr>
        <p:sp>
          <p:nvSpPr>
            <p:cNvPr id="107" name="Google Shape;1334;p28">
              <a:extLst>
                <a:ext uri="{FF2B5EF4-FFF2-40B4-BE49-F238E27FC236}">
                  <a16:creationId xmlns:a16="http://schemas.microsoft.com/office/drawing/2014/main" id="{3D145C7F-DC87-42E1-BFC6-17397A4E837E}"/>
                </a:ext>
              </a:extLst>
            </p:cNvPr>
            <p:cNvSpPr/>
            <p:nvPr/>
          </p:nvSpPr>
          <p:spPr>
            <a:xfrm>
              <a:off x="1531926" y="3902674"/>
              <a:ext cx="704390" cy="704061"/>
            </a:xfrm>
            <a:custGeom>
              <a:avLst/>
              <a:gdLst/>
              <a:ahLst/>
              <a:cxnLst/>
              <a:rect l="l" t="t" r="r" b="b"/>
              <a:pathLst>
                <a:path w="25683" h="25671" extrusionOk="0">
                  <a:moveTo>
                    <a:pt x="12847" y="1"/>
                  </a:moveTo>
                  <a:cubicBezTo>
                    <a:pt x="5751" y="1"/>
                    <a:pt x="1" y="5751"/>
                    <a:pt x="1" y="12835"/>
                  </a:cubicBezTo>
                  <a:cubicBezTo>
                    <a:pt x="1" y="19932"/>
                    <a:pt x="5751" y="25670"/>
                    <a:pt x="12847" y="25670"/>
                  </a:cubicBezTo>
                  <a:cubicBezTo>
                    <a:pt x="19932" y="25670"/>
                    <a:pt x="25682" y="19932"/>
                    <a:pt x="25682" y="12835"/>
                  </a:cubicBezTo>
                  <a:cubicBezTo>
                    <a:pt x="25682" y="5751"/>
                    <a:pt x="19932" y="1"/>
                    <a:pt x="12847" y="1"/>
                  </a:cubicBezTo>
                  <a:close/>
                </a:path>
              </a:pathLst>
            </a:custGeom>
            <a:solidFill>
              <a:srgbClr val="E74B5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108" name="Google Shape;1335;p28">
              <a:extLst>
                <a:ext uri="{FF2B5EF4-FFF2-40B4-BE49-F238E27FC236}">
                  <a16:creationId xmlns:a16="http://schemas.microsoft.com/office/drawing/2014/main" id="{B91CCEDB-7C07-41A4-A5CA-E3420D95DB99}"/>
                </a:ext>
              </a:extLst>
            </p:cNvPr>
            <p:cNvSpPr/>
            <p:nvPr/>
          </p:nvSpPr>
          <p:spPr>
            <a:xfrm>
              <a:off x="1580579" y="3951326"/>
              <a:ext cx="607082" cy="607082"/>
            </a:xfrm>
            <a:custGeom>
              <a:avLst/>
              <a:gdLst/>
              <a:ahLst/>
              <a:cxnLst/>
              <a:rect l="l" t="t" r="r" b="b"/>
              <a:pathLst>
                <a:path w="22135" h="22135" extrusionOk="0">
                  <a:moveTo>
                    <a:pt x="11073" y="1"/>
                  </a:moveTo>
                  <a:cubicBezTo>
                    <a:pt x="4954" y="1"/>
                    <a:pt x="1" y="4954"/>
                    <a:pt x="1" y="11061"/>
                  </a:cubicBezTo>
                  <a:cubicBezTo>
                    <a:pt x="1" y="17181"/>
                    <a:pt x="4954" y="22134"/>
                    <a:pt x="11073" y="22134"/>
                  </a:cubicBezTo>
                  <a:cubicBezTo>
                    <a:pt x="17181" y="22134"/>
                    <a:pt x="22134" y="17181"/>
                    <a:pt x="22134" y="11061"/>
                  </a:cubicBezTo>
                  <a:cubicBezTo>
                    <a:pt x="22134" y="4954"/>
                    <a:pt x="17181" y="1"/>
                    <a:pt x="11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rgbClr val="E74B59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109" name="Google Shape;1336;p28">
              <a:extLst>
                <a:ext uri="{FF2B5EF4-FFF2-40B4-BE49-F238E27FC236}">
                  <a16:creationId xmlns:a16="http://schemas.microsoft.com/office/drawing/2014/main" id="{1240A292-5DAF-4A33-8433-A9907FAF4E62}"/>
                </a:ext>
              </a:extLst>
            </p:cNvPr>
            <p:cNvSpPr/>
            <p:nvPr/>
          </p:nvSpPr>
          <p:spPr>
            <a:xfrm>
              <a:off x="2024734" y="4034873"/>
              <a:ext cx="1049032" cy="275439"/>
            </a:xfrm>
            <a:custGeom>
              <a:avLst/>
              <a:gdLst/>
              <a:ahLst/>
              <a:cxnLst/>
              <a:rect l="l" t="t" r="r" b="b"/>
              <a:pathLst>
                <a:path w="35279" h="8050" extrusionOk="0">
                  <a:moveTo>
                    <a:pt x="4012" y="1"/>
                  </a:moveTo>
                  <a:cubicBezTo>
                    <a:pt x="1798" y="1"/>
                    <a:pt x="0" y="1798"/>
                    <a:pt x="0" y="4013"/>
                  </a:cubicBezTo>
                  <a:lnTo>
                    <a:pt x="0" y="4037"/>
                  </a:lnTo>
                  <a:cubicBezTo>
                    <a:pt x="0" y="6251"/>
                    <a:pt x="1798" y="8049"/>
                    <a:pt x="4012" y="8049"/>
                  </a:cubicBezTo>
                  <a:lnTo>
                    <a:pt x="31266" y="8049"/>
                  </a:lnTo>
                  <a:cubicBezTo>
                    <a:pt x="33480" y="8049"/>
                    <a:pt x="35278" y="6251"/>
                    <a:pt x="35278" y="4037"/>
                  </a:cubicBezTo>
                  <a:lnTo>
                    <a:pt x="35278" y="4013"/>
                  </a:lnTo>
                  <a:cubicBezTo>
                    <a:pt x="35278" y="1798"/>
                    <a:pt x="33480" y="1"/>
                    <a:pt x="31266" y="1"/>
                  </a:cubicBezTo>
                  <a:close/>
                </a:path>
              </a:pathLst>
            </a:custGeom>
            <a:solidFill>
              <a:srgbClr val="E74B5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lvl="0" algn="ctr" defTabSz="457200">
                <a:buClr>
                  <a:prstClr val="black"/>
                </a:buClr>
                <a:buSzPts val="1100"/>
                <a:defRPr/>
              </a:pPr>
              <a:r>
                <a:rPr lang="fa-IR" sz="1050" kern="1200" dirty="0">
                  <a:solidFill>
                    <a:srgbClr val="FFFFFF"/>
                  </a:solidFill>
                  <a:latin typeface="Shabnam" panose="020B0603030804020204" pitchFamily="34" charset="-78"/>
                  <a:cs typeface="Shabnam" panose="020B0603030804020204" pitchFamily="34" charset="-78"/>
                  <a:sym typeface="Fira Sans Extra Condensed Medium"/>
                </a:rPr>
                <a:t>ابوذر حسابی</a:t>
              </a:r>
              <a:endParaRPr lang="fa-IR" sz="1050" kern="12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10" name="Google Shape;1337;p28">
              <a:extLst>
                <a:ext uri="{FF2B5EF4-FFF2-40B4-BE49-F238E27FC236}">
                  <a16:creationId xmlns:a16="http://schemas.microsoft.com/office/drawing/2014/main" id="{598D1DCD-126E-48E7-95A8-E214482A248B}"/>
                </a:ext>
              </a:extLst>
            </p:cNvPr>
            <p:cNvSpPr/>
            <p:nvPr/>
          </p:nvSpPr>
          <p:spPr>
            <a:xfrm>
              <a:off x="2087746" y="4340873"/>
              <a:ext cx="992743" cy="233179"/>
            </a:xfrm>
            <a:custGeom>
              <a:avLst/>
              <a:gdLst/>
              <a:ahLst/>
              <a:cxnLst/>
              <a:rect l="l" t="t" r="r" b="b"/>
              <a:pathLst>
                <a:path w="33386" h="8502" extrusionOk="0">
                  <a:moveTo>
                    <a:pt x="18253" y="1"/>
                  </a:moveTo>
                  <a:cubicBezTo>
                    <a:pt x="18134" y="1"/>
                    <a:pt x="18038" y="96"/>
                    <a:pt x="18038" y="227"/>
                  </a:cubicBezTo>
                  <a:cubicBezTo>
                    <a:pt x="18038" y="346"/>
                    <a:pt x="18134" y="453"/>
                    <a:pt x="18253" y="453"/>
                  </a:cubicBezTo>
                  <a:lnTo>
                    <a:pt x="29135" y="453"/>
                  </a:lnTo>
                  <a:cubicBezTo>
                    <a:pt x="31230" y="453"/>
                    <a:pt x="32945" y="2156"/>
                    <a:pt x="32945" y="4251"/>
                  </a:cubicBezTo>
                  <a:cubicBezTo>
                    <a:pt x="32945" y="6347"/>
                    <a:pt x="31230" y="8061"/>
                    <a:pt x="29135" y="8061"/>
                  </a:cubicBezTo>
                  <a:lnTo>
                    <a:pt x="1905" y="8061"/>
                  </a:lnTo>
                  <a:cubicBezTo>
                    <a:pt x="1358" y="8061"/>
                    <a:pt x="834" y="7942"/>
                    <a:pt x="346" y="7728"/>
                  </a:cubicBezTo>
                  <a:cubicBezTo>
                    <a:pt x="316" y="7712"/>
                    <a:pt x="286" y="7704"/>
                    <a:pt x="255" y="7704"/>
                  </a:cubicBezTo>
                  <a:cubicBezTo>
                    <a:pt x="172" y="7704"/>
                    <a:pt x="91" y="7757"/>
                    <a:pt x="48" y="7835"/>
                  </a:cubicBezTo>
                  <a:cubicBezTo>
                    <a:pt x="0" y="7954"/>
                    <a:pt x="48" y="8085"/>
                    <a:pt x="167" y="8133"/>
                  </a:cubicBezTo>
                  <a:cubicBezTo>
                    <a:pt x="715" y="8383"/>
                    <a:pt x="1298" y="8502"/>
                    <a:pt x="1905" y="8502"/>
                  </a:cubicBezTo>
                  <a:lnTo>
                    <a:pt x="29135" y="8502"/>
                  </a:lnTo>
                  <a:cubicBezTo>
                    <a:pt x="31480" y="8502"/>
                    <a:pt x="33385" y="6597"/>
                    <a:pt x="33385" y="4251"/>
                  </a:cubicBezTo>
                  <a:cubicBezTo>
                    <a:pt x="33385" y="1906"/>
                    <a:pt x="31480" y="1"/>
                    <a:pt x="29135" y="1"/>
                  </a:cubicBezTo>
                  <a:close/>
                </a:path>
              </a:pathLst>
            </a:custGeom>
            <a:solidFill>
              <a:srgbClr val="E74B59"/>
            </a:solidFill>
            <a:ln>
              <a:solidFill>
                <a:srgbClr val="E74B59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lvl="0" algn="ctr" defTabSz="457200" rtl="1">
                <a:buClr>
                  <a:prstClr val="black"/>
                </a:buClr>
                <a:buSzPts val="1100"/>
                <a:defRPr/>
              </a:pPr>
              <a:r>
                <a:rPr lang="fa-IR" sz="900" kern="1200" dirty="0">
                  <a:solidFill>
                    <a:srgbClr val="434343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rPr>
                <a:t>مدیر</a:t>
              </a:r>
            </a:p>
          </p:txBody>
        </p:sp>
        <p:sp>
          <p:nvSpPr>
            <p:cNvPr id="111" name="Google Shape;1338;p28">
              <a:extLst>
                <a:ext uri="{FF2B5EF4-FFF2-40B4-BE49-F238E27FC236}">
                  <a16:creationId xmlns:a16="http://schemas.microsoft.com/office/drawing/2014/main" id="{950866D2-25D1-4BD2-95F8-9FC8117D45F5}"/>
                </a:ext>
              </a:extLst>
            </p:cNvPr>
            <p:cNvSpPr/>
            <p:nvPr/>
          </p:nvSpPr>
          <p:spPr>
            <a:xfrm>
              <a:off x="1638062" y="4008481"/>
              <a:ext cx="492111" cy="492440"/>
            </a:xfrm>
            <a:custGeom>
              <a:avLst/>
              <a:gdLst/>
              <a:ahLst/>
              <a:cxnLst/>
              <a:rect l="l" t="t" r="r" b="b"/>
              <a:pathLst>
                <a:path w="17943" h="17955" extrusionOk="0">
                  <a:moveTo>
                    <a:pt x="8977" y="0"/>
                  </a:moveTo>
                  <a:cubicBezTo>
                    <a:pt x="4012" y="0"/>
                    <a:pt x="0" y="4024"/>
                    <a:pt x="0" y="8977"/>
                  </a:cubicBezTo>
                  <a:cubicBezTo>
                    <a:pt x="0" y="13942"/>
                    <a:pt x="4012" y="17955"/>
                    <a:pt x="8977" y="17955"/>
                  </a:cubicBezTo>
                  <a:cubicBezTo>
                    <a:pt x="13930" y="17955"/>
                    <a:pt x="17943" y="13942"/>
                    <a:pt x="17943" y="8977"/>
                  </a:cubicBezTo>
                  <a:cubicBezTo>
                    <a:pt x="17943" y="4024"/>
                    <a:pt x="13930" y="0"/>
                    <a:pt x="8977" y="0"/>
                  </a:cubicBezTo>
                  <a:close/>
                </a:path>
              </a:pathLst>
            </a:custGeom>
            <a:solidFill>
              <a:srgbClr val="E74B5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112" name="Google Shape;1339;p28">
              <a:extLst>
                <a:ext uri="{FF2B5EF4-FFF2-40B4-BE49-F238E27FC236}">
                  <a16:creationId xmlns:a16="http://schemas.microsoft.com/office/drawing/2014/main" id="{36E7285C-576C-446E-B6BD-E6563C4A017E}"/>
                </a:ext>
              </a:extLst>
            </p:cNvPr>
            <p:cNvSpPr/>
            <p:nvPr/>
          </p:nvSpPr>
          <p:spPr>
            <a:xfrm>
              <a:off x="1655368" y="4026115"/>
              <a:ext cx="457499" cy="457499"/>
            </a:xfrm>
            <a:custGeom>
              <a:avLst/>
              <a:gdLst/>
              <a:ahLst/>
              <a:cxnLst/>
              <a:rect l="l" t="t" r="r" b="b"/>
              <a:pathLst>
                <a:path w="16681" h="16681" extrusionOk="0">
                  <a:moveTo>
                    <a:pt x="8346" y="0"/>
                  </a:moveTo>
                  <a:cubicBezTo>
                    <a:pt x="3739" y="0"/>
                    <a:pt x="0" y="3727"/>
                    <a:pt x="0" y="8334"/>
                  </a:cubicBezTo>
                  <a:cubicBezTo>
                    <a:pt x="0" y="12942"/>
                    <a:pt x="3739" y="16681"/>
                    <a:pt x="8346" y="16681"/>
                  </a:cubicBezTo>
                  <a:cubicBezTo>
                    <a:pt x="12942" y="16681"/>
                    <a:pt x="16681" y="12942"/>
                    <a:pt x="16681" y="8334"/>
                  </a:cubicBezTo>
                  <a:cubicBezTo>
                    <a:pt x="16681" y="3727"/>
                    <a:pt x="12942" y="0"/>
                    <a:pt x="8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rgbClr val="E74B59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</p:grpSp>
      <p:sp>
        <p:nvSpPr>
          <p:cNvPr id="36" name="Oval 35">
            <a:extLst>
              <a:ext uri="{FF2B5EF4-FFF2-40B4-BE49-F238E27FC236}">
                <a16:creationId xmlns:a16="http://schemas.microsoft.com/office/drawing/2014/main" id="{AE7B0EC4-25EA-4B3A-8C33-C4DAE4FEA3EC}"/>
              </a:ext>
            </a:extLst>
          </p:cNvPr>
          <p:cNvSpPr/>
          <p:nvPr/>
        </p:nvSpPr>
        <p:spPr>
          <a:xfrm>
            <a:off x="3859261" y="4138378"/>
            <a:ext cx="423099" cy="423099"/>
          </a:xfrm>
          <a:prstGeom prst="ellipse">
            <a:avLst/>
          </a:prstGeom>
          <a:blipFill dpi="0" rotWithShape="1">
            <a:blip r:embed="rId8"/>
            <a:srcRect/>
            <a:stretch>
              <a:fillRect l="-66000" t="-5000" r="-21000" b="-23000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4" name="Google Shape;1333;p28">
            <a:extLst>
              <a:ext uri="{FF2B5EF4-FFF2-40B4-BE49-F238E27FC236}">
                <a16:creationId xmlns:a16="http://schemas.microsoft.com/office/drawing/2014/main" id="{C911CEFB-BC2A-4EEF-8F19-6CFDFC63DA1E}"/>
              </a:ext>
            </a:extLst>
          </p:cNvPr>
          <p:cNvGrpSpPr/>
          <p:nvPr/>
        </p:nvGrpSpPr>
        <p:grpSpPr>
          <a:xfrm>
            <a:off x="6338156" y="3942160"/>
            <a:ext cx="1806362" cy="821270"/>
            <a:chOff x="1531926" y="3902674"/>
            <a:chExt cx="1548563" cy="704061"/>
          </a:xfrm>
        </p:grpSpPr>
        <p:sp>
          <p:nvSpPr>
            <p:cNvPr id="115" name="Google Shape;1334;p28">
              <a:extLst>
                <a:ext uri="{FF2B5EF4-FFF2-40B4-BE49-F238E27FC236}">
                  <a16:creationId xmlns:a16="http://schemas.microsoft.com/office/drawing/2014/main" id="{3D145C7F-DC87-42E1-BFC6-17397A4E837E}"/>
                </a:ext>
              </a:extLst>
            </p:cNvPr>
            <p:cNvSpPr/>
            <p:nvPr/>
          </p:nvSpPr>
          <p:spPr>
            <a:xfrm>
              <a:off x="1531926" y="3902674"/>
              <a:ext cx="704390" cy="704061"/>
            </a:xfrm>
            <a:custGeom>
              <a:avLst/>
              <a:gdLst/>
              <a:ahLst/>
              <a:cxnLst/>
              <a:rect l="l" t="t" r="r" b="b"/>
              <a:pathLst>
                <a:path w="25683" h="25671" extrusionOk="0">
                  <a:moveTo>
                    <a:pt x="12847" y="1"/>
                  </a:moveTo>
                  <a:cubicBezTo>
                    <a:pt x="5751" y="1"/>
                    <a:pt x="1" y="5751"/>
                    <a:pt x="1" y="12835"/>
                  </a:cubicBezTo>
                  <a:cubicBezTo>
                    <a:pt x="1" y="19932"/>
                    <a:pt x="5751" y="25670"/>
                    <a:pt x="12847" y="25670"/>
                  </a:cubicBezTo>
                  <a:cubicBezTo>
                    <a:pt x="19932" y="25670"/>
                    <a:pt x="25682" y="19932"/>
                    <a:pt x="25682" y="12835"/>
                  </a:cubicBezTo>
                  <a:cubicBezTo>
                    <a:pt x="25682" y="5751"/>
                    <a:pt x="19932" y="1"/>
                    <a:pt x="12847" y="1"/>
                  </a:cubicBezTo>
                  <a:close/>
                </a:path>
              </a:pathLst>
            </a:custGeom>
            <a:solidFill>
              <a:srgbClr val="E74B5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116" name="Google Shape;1335;p28">
              <a:extLst>
                <a:ext uri="{FF2B5EF4-FFF2-40B4-BE49-F238E27FC236}">
                  <a16:creationId xmlns:a16="http://schemas.microsoft.com/office/drawing/2014/main" id="{B91CCEDB-7C07-41A4-A5CA-E3420D95DB99}"/>
                </a:ext>
              </a:extLst>
            </p:cNvPr>
            <p:cNvSpPr/>
            <p:nvPr/>
          </p:nvSpPr>
          <p:spPr>
            <a:xfrm>
              <a:off x="1580579" y="3951326"/>
              <a:ext cx="607082" cy="607082"/>
            </a:xfrm>
            <a:custGeom>
              <a:avLst/>
              <a:gdLst/>
              <a:ahLst/>
              <a:cxnLst/>
              <a:rect l="l" t="t" r="r" b="b"/>
              <a:pathLst>
                <a:path w="22135" h="22135" extrusionOk="0">
                  <a:moveTo>
                    <a:pt x="11073" y="1"/>
                  </a:moveTo>
                  <a:cubicBezTo>
                    <a:pt x="4954" y="1"/>
                    <a:pt x="1" y="4954"/>
                    <a:pt x="1" y="11061"/>
                  </a:cubicBezTo>
                  <a:cubicBezTo>
                    <a:pt x="1" y="17181"/>
                    <a:pt x="4954" y="22134"/>
                    <a:pt x="11073" y="22134"/>
                  </a:cubicBezTo>
                  <a:cubicBezTo>
                    <a:pt x="17181" y="22134"/>
                    <a:pt x="22134" y="17181"/>
                    <a:pt x="22134" y="11061"/>
                  </a:cubicBezTo>
                  <a:cubicBezTo>
                    <a:pt x="22134" y="4954"/>
                    <a:pt x="17181" y="1"/>
                    <a:pt x="11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rgbClr val="E74B59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117" name="Google Shape;1336;p28">
              <a:extLst>
                <a:ext uri="{FF2B5EF4-FFF2-40B4-BE49-F238E27FC236}">
                  <a16:creationId xmlns:a16="http://schemas.microsoft.com/office/drawing/2014/main" id="{1240A292-5DAF-4A33-8433-A9907FAF4E62}"/>
                </a:ext>
              </a:extLst>
            </p:cNvPr>
            <p:cNvSpPr/>
            <p:nvPr/>
          </p:nvSpPr>
          <p:spPr>
            <a:xfrm>
              <a:off x="2024734" y="4034873"/>
              <a:ext cx="1049032" cy="275439"/>
            </a:xfrm>
            <a:custGeom>
              <a:avLst/>
              <a:gdLst/>
              <a:ahLst/>
              <a:cxnLst/>
              <a:rect l="l" t="t" r="r" b="b"/>
              <a:pathLst>
                <a:path w="35279" h="8050" extrusionOk="0">
                  <a:moveTo>
                    <a:pt x="4012" y="1"/>
                  </a:moveTo>
                  <a:cubicBezTo>
                    <a:pt x="1798" y="1"/>
                    <a:pt x="0" y="1798"/>
                    <a:pt x="0" y="4013"/>
                  </a:cubicBezTo>
                  <a:lnTo>
                    <a:pt x="0" y="4037"/>
                  </a:lnTo>
                  <a:cubicBezTo>
                    <a:pt x="0" y="6251"/>
                    <a:pt x="1798" y="8049"/>
                    <a:pt x="4012" y="8049"/>
                  </a:cubicBezTo>
                  <a:lnTo>
                    <a:pt x="31266" y="8049"/>
                  </a:lnTo>
                  <a:cubicBezTo>
                    <a:pt x="33480" y="8049"/>
                    <a:pt x="35278" y="6251"/>
                    <a:pt x="35278" y="4037"/>
                  </a:cubicBezTo>
                  <a:lnTo>
                    <a:pt x="35278" y="4013"/>
                  </a:lnTo>
                  <a:cubicBezTo>
                    <a:pt x="35278" y="1798"/>
                    <a:pt x="33480" y="1"/>
                    <a:pt x="31266" y="1"/>
                  </a:cubicBezTo>
                  <a:close/>
                </a:path>
              </a:pathLst>
            </a:custGeom>
            <a:solidFill>
              <a:srgbClr val="E74B5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lvl="0" algn="ctr" defTabSz="457200">
                <a:buClr>
                  <a:prstClr val="black"/>
                </a:buClr>
                <a:buSzPts val="1100"/>
                <a:defRPr/>
              </a:pPr>
              <a:r>
                <a:rPr lang="fa-IR" sz="1050" kern="1200" dirty="0">
                  <a:solidFill>
                    <a:srgbClr val="FFFFFF"/>
                  </a:solidFill>
                  <a:latin typeface="Shabnam" panose="020B0603030804020204" pitchFamily="34" charset="-78"/>
                  <a:cs typeface="Shabnam" panose="020B0603030804020204" pitchFamily="34" charset="-78"/>
                  <a:sym typeface="Fira Sans Extra Condensed Medium"/>
                </a:rPr>
                <a:t>ابوذر حسابی</a:t>
              </a:r>
              <a:endParaRPr lang="fa-IR" sz="1050" kern="12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18" name="Google Shape;1337;p28">
              <a:extLst>
                <a:ext uri="{FF2B5EF4-FFF2-40B4-BE49-F238E27FC236}">
                  <a16:creationId xmlns:a16="http://schemas.microsoft.com/office/drawing/2014/main" id="{598D1DCD-126E-48E7-95A8-E214482A248B}"/>
                </a:ext>
              </a:extLst>
            </p:cNvPr>
            <p:cNvSpPr/>
            <p:nvPr/>
          </p:nvSpPr>
          <p:spPr>
            <a:xfrm>
              <a:off x="2087746" y="4340873"/>
              <a:ext cx="992743" cy="233179"/>
            </a:xfrm>
            <a:custGeom>
              <a:avLst/>
              <a:gdLst/>
              <a:ahLst/>
              <a:cxnLst/>
              <a:rect l="l" t="t" r="r" b="b"/>
              <a:pathLst>
                <a:path w="33386" h="8502" extrusionOk="0">
                  <a:moveTo>
                    <a:pt x="18253" y="1"/>
                  </a:moveTo>
                  <a:cubicBezTo>
                    <a:pt x="18134" y="1"/>
                    <a:pt x="18038" y="96"/>
                    <a:pt x="18038" y="227"/>
                  </a:cubicBezTo>
                  <a:cubicBezTo>
                    <a:pt x="18038" y="346"/>
                    <a:pt x="18134" y="453"/>
                    <a:pt x="18253" y="453"/>
                  </a:cubicBezTo>
                  <a:lnTo>
                    <a:pt x="29135" y="453"/>
                  </a:lnTo>
                  <a:cubicBezTo>
                    <a:pt x="31230" y="453"/>
                    <a:pt x="32945" y="2156"/>
                    <a:pt x="32945" y="4251"/>
                  </a:cubicBezTo>
                  <a:cubicBezTo>
                    <a:pt x="32945" y="6347"/>
                    <a:pt x="31230" y="8061"/>
                    <a:pt x="29135" y="8061"/>
                  </a:cubicBezTo>
                  <a:lnTo>
                    <a:pt x="1905" y="8061"/>
                  </a:lnTo>
                  <a:cubicBezTo>
                    <a:pt x="1358" y="8061"/>
                    <a:pt x="834" y="7942"/>
                    <a:pt x="346" y="7728"/>
                  </a:cubicBezTo>
                  <a:cubicBezTo>
                    <a:pt x="316" y="7712"/>
                    <a:pt x="286" y="7704"/>
                    <a:pt x="255" y="7704"/>
                  </a:cubicBezTo>
                  <a:cubicBezTo>
                    <a:pt x="172" y="7704"/>
                    <a:pt x="91" y="7757"/>
                    <a:pt x="48" y="7835"/>
                  </a:cubicBezTo>
                  <a:cubicBezTo>
                    <a:pt x="0" y="7954"/>
                    <a:pt x="48" y="8085"/>
                    <a:pt x="167" y="8133"/>
                  </a:cubicBezTo>
                  <a:cubicBezTo>
                    <a:pt x="715" y="8383"/>
                    <a:pt x="1298" y="8502"/>
                    <a:pt x="1905" y="8502"/>
                  </a:cubicBezTo>
                  <a:lnTo>
                    <a:pt x="29135" y="8502"/>
                  </a:lnTo>
                  <a:cubicBezTo>
                    <a:pt x="31480" y="8502"/>
                    <a:pt x="33385" y="6597"/>
                    <a:pt x="33385" y="4251"/>
                  </a:cubicBezTo>
                  <a:cubicBezTo>
                    <a:pt x="33385" y="1906"/>
                    <a:pt x="31480" y="1"/>
                    <a:pt x="29135" y="1"/>
                  </a:cubicBezTo>
                  <a:close/>
                </a:path>
              </a:pathLst>
            </a:custGeom>
            <a:solidFill>
              <a:srgbClr val="E74B59"/>
            </a:solidFill>
            <a:ln>
              <a:solidFill>
                <a:srgbClr val="E74B59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lvl="0" algn="ctr" defTabSz="457200" rtl="1">
                <a:buClr>
                  <a:prstClr val="black"/>
                </a:buClr>
                <a:buSzPts val="1100"/>
                <a:defRPr/>
              </a:pPr>
              <a:r>
                <a:rPr lang="fa-IR" sz="900" kern="1200" dirty="0">
                  <a:solidFill>
                    <a:srgbClr val="434343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rPr>
                <a:t>مدیر</a:t>
              </a:r>
            </a:p>
          </p:txBody>
        </p:sp>
        <p:sp>
          <p:nvSpPr>
            <p:cNvPr id="119" name="Google Shape;1338;p28">
              <a:extLst>
                <a:ext uri="{FF2B5EF4-FFF2-40B4-BE49-F238E27FC236}">
                  <a16:creationId xmlns:a16="http://schemas.microsoft.com/office/drawing/2014/main" id="{950866D2-25D1-4BD2-95F8-9FC8117D45F5}"/>
                </a:ext>
              </a:extLst>
            </p:cNvPr>
            <p:cNvSpPr/>
            <p:nvPr/>
          </p:nvSpPr>
          <p:spPr>
            <a:xfrm>
              <a:off x="1638062" y="4008481"/>
              <a:ext cx="492111" cy="492440"/>
            </a:xfrm>
            <a:custGeom>
              <a:avLst/>
              <a:gdLst/>
              <a:ahLst/>
              <a:cxnLst/>
              <a:rect l="l" t="t" r="r" b="b"/>
              <a:pathLst>
                <a:path w="17943" h="17955" extrusionOk="0">
                  <a:moveTo>
                    <a:pt x="8977" y="0"/>
                  </a:moveTo>
                  <a:cubicBezTo>
                    <a:pt x="4012" y="0"/>
                    <a:pt x="0" y="4024"/>
                    <a:pt x="0" y="8977"/>
                  </a:cubicBezTo>
                  <a:cubicBezTo>
                    <a:pt x="0" y="13942"/>
                    <a:pt x="4012" y="17955"/>
                    <a:pt x="8977" y="17955"/>
                  </a:cubicBezTo>
                  <a:cubicBezTo>
                    <a:pt x="13930" y="17955"/>
                    <a:pt x="17943" y="13942"/>
                    <a:pt x="17943" y="8977"/>
                  </a:cubicBezTo>
                  <a:cubicBezTo>
                    <a:pt x="17943" y="4024"/>
                    <a:pt x="13930" y="0"/>
                    <a:pt x="8977" y="0"/>
                  </a:cubicBezTo>
                  <a:close/>
                </a:path>
              </a:pathLst>
            </a:custGeom>
            <a:solidFill>
              <a:srgbClr val="E74B5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120" name="Google Shape;1339;p28">
              <a:extLst>
                <a:ext uri="{FF2B5EF4-FFF2-40B4-BE49-F238E27FC236}">
                  <a16:creationId xmlns:a16="http://schemas.microsoft.com/office/drawing/2014/main" id="{36E7285C-576C-446E-B6BD-E6563C4A017E}"/>
                </a:ext>
              </a:extLst>
            </p:cNvPr>
            <p:cNvSpPr/>
            <p:nvPr/>
          </p:nvSpPr>
          <p:spPr>
            <a:xfrm>
              <a:off x="1655368" y="4026115"/>
              <a:ext cx="457499" cy="457499"/>
            </a:xfrm>
            <a:custGeom>
              <a:avLst/>
              <a:gdLst/>
              <a:ahLst/>
              <a:cxnLst/>
              <a:rect l="l" t="t" r="r" b="b"/>
              <a:pathLst>
                <a:path w="16681" h="16681" extrusionOk="0">
                  <a:moveTo>
                    <a:pt x="8346" y="0"/>
                  </a:moveTo>
                  <a:cubicBezTo>
                    <a:pt x="3739" y="0"/>
                    <a:pt x="0" y="3727"/>
                    <a:pt x="0" y="8334"/>
                  </a:cubicBezTo>
                  <a:cubicBezTo>
                    <a:pt x="0" y="12942"/>
                    <a:pt x="3739" y="16681"/>
                    <a:pt x="8346" y="16681"/>
                  </a:cubicBezTo>
                  <a:cubicBezTo>
                    <a:pt x="12942" y="16681"/>
                    <a:pt x="16681" y="12942"/>
                    <a:pt x="16681" y="8334"/>
                  </a:cubicBezTo>
                  <a:cubicBezTo>
                    <a:pt x="16681" y="3727"/>
                    <a:pt x="12942" y="0"/>
                    <a:pt x="8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rgbClr val="E74B59"/>
              </a:solidFill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</p:grpSp>
      <p:sp>
        <p:nvSpPr>
          <p:cNvPr id="37" name="Oval 36">
            <a:extLst>
              <a:ext uri="{FF2B5EF4-FFF2-40B4-BE49-F238E27FC236}">
                <a16:creationId xmlns:a16="http://schemas.microsoft.com/office/drawing/2014/main" id="{9A2D3017-ED05-45BF-A434-0130515D16AC}"/>
              </a:ext>
            </a:extLst>
          </p:cNvPr>
          <p:cNvSpPr/>
          <p:nvPr/>
        </p:nvSpPr>
        <p:spPr>
          <a:xfrm>
            <a:off x="6536284" y="4138378"/>
            <a:ext cx="423099" cy="423099"/>
          </a:xfrm>
          <a:prstGeom prst="ellipse">
            <a:avLst/>
          </a:prstGeom>
          <a:blipFill dpi="0" rotWithShape="1">
            <a:blip r:embed="rId9"/>
            <a:srcRect/>
            <a:stretch>
              <a:fillRect l="-44000" t="-7000" r="-38000" b="-123000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36233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57"/>
          <p:cNvSpPr txBox="1">
            <a:spLocks noGrp="1"/>
          </p:cNvSpPr>
          <p:nvPr>
            <p:ph type="title"/>
          </p:nvPr>
        </p:nvSpPr>
        <p:spPr>
          <a:xfrm>
            <a:off x="621100" y="390525"/>
            <a:ext cx="7901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مدیران بازاریابی</a:t>
            </a:r>
            <a:endParaRPr dirty="0"/>
          </a:p>
        </p:txBody>
      </p:sp>
      <p:sp>
        <p:nvSpPr>
          <p:cNvPr id="1482" name="Google Shape;1482;p57"/>
          <p:cNvSpPr txBox="1">
            <a:spLocks noGrp="1"/>
          </p:cNvSpPr>
          <p:nvPr>
            <p:ph type="subTitle" idx="1"/>
          </p:nvPr>
        </p:nvSpPr>
        <p:spPr>
          <a:xfrm>
            <a:off x="1615583" y="3578850"/>
            <a:ext cx="27057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rtl="1"/>
            <a:r>
              <a:rPr lang="fa-IR" sz="2000" dirty="0">
                <a:latin typeface="Shabnam" panose="020B0603030804020204" pitchFamily="34" charset="-78"/>
                <a:cs typeface="Shabnam" panose="020B0603030804020204" pitchFamily="34" charset="-78"/>
              </a:rPr>
              <a:t>ابوذر حسابی</a:t>
            </a:r>
          </a:p>
        </p:txBody>
      </p:sp>
      <p:sp>
        <p:nvSpPr>
          <p:cNvPr id="1483" name="Google Shape;1483;p57"/>
          <p:cNvSpPr txBox="1">
            <a:spLocks noGrp="1"/>
          </p:cNvSpPr>
          <p:nvPr>
            <p:ph type="subTitle" idx="2"/>
          </p:nvPr>
        </p:nvSpPr>
        <p:spPr>
          <a:xfrm>
            <a:off x="1615550" y="3891875"/>
            <a:ext cx="27057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مدیر بازاریابی شرکت</a:t>
            </a:r>
          </a:p>
        </p:txBody>
      </p:sp>
      <p:sp>
        <p:nvSpPr>
          <p:cNvPr id="1484" name="Google Shape;1484;p57"/>
          <p:cNvSpPr txBox="1">
            <a:spLocks noGrp="1"/>
          </p:cNvSpPr>
          <p:nvPr>
            <p:ph type="subTitle" idx="3"/>
          </p:nvPr>
        </p:nvSpPr>
        <p:spPr>
          <a:xfrm>
            <a:off x="4822758" y="3578850"/>
            <a:ext cx="27057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rtl="1"/>
            <a:r>
              <a:rPr lang="fa-IR" sz="2000" dirty="0">
                <a:latin typeface="Shabnam" panose="020B0603030804020204" pitchFamily="34" charset="-78"/>
                <a:cs typeface="Shabnam" panose="020B0603030804020204" pitchFamily="34" charset="-78"/>
              </a:rPr>
              <a:t>ابوذر حسابی</a:t>
            </a:r>
          </a:p>
        </p:txBody>
      </p:sp>
      <p:sp>
        <p:nvSpPr>
          <p:cNvPr id="1485" name="Google Shape;1485;p57"/>
          <p:cNvSpPr txBox="1">
            <a:spLocks noGrp="1"/>
          </p:cNvSpPr>
          <p:nvPr>
            <p:ph type="subTitle" idx="4"/>
          </p:nvPr>
        </p:nvSpPr>
        <p:spPr>
          <a:xfrm>
            <a:off x="4822725" y="3891875"/>
            <a:ext cx="27057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مدیرعامل شرکت</a:t>
            </a:r>
          </a:p>
        </p:txBody>
      </p:sp>
      <p:pic>
        <p:nvPicPr>
          <p:cNvPr id="1486" name="Google Shape;1486;p57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25240" r="25240" b="25716"/>
          <a:stretch/>
        </p:blipFill>
        <p:spPr>
          <a:xfrm>
            <a:off x="1899800" y="1267838"/>
            <a:ext cx="2137200" cy="21372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487" name="Google Shape;1487;p57"/>
          <p:cNvPicPr preferRelativeResize="0">
            <a:picLocks noGrp="1"/>
          </p:cNvPicPr>
          <p:nvPr>
            <p:ph type="pic" idx="3"/>
          </p:nvPr>
        </p:nvPicPr>
        <p:blipFill rotWithShape="1">
          <a:blip r:embed="rId4">
            <a:alphaModFix/>
          </a:blip>
          <a:srcRect l="38496" t="2533" r="10648" b="21165"/>
          <a:stretch/>
        </p:blipFill>
        <p:spPr>
          <a:xfrm>
            <a:off x="5107000" y="1267838"/>
            <a:ext cx="2137200" cy="2137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488" name="Google Shape;1488;p57"/>
          <p:cNvSpPr/>
          <p:nvPr/>
        </p:nvSpPr>
        <p:spPr>
          <a:xfrm flipH="1">
            <a:off x="6725059" y="1344175"/>
            <a:ext cx="431116" cy="431116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9" name="Google Shape;1489;p57"/>
          <p:cNvGrpSpPr/>
          <p:nvPr/>
        </p:nvGrpSpPr>
        <p:grpSpPr>
          <a:xfrm flipH="1">
            <a:off x="7305875" y="728725"/>
            <a:ext cx="1041150" cy="1046575"/>
            <a:chOff x="2994425" y="803150"/>
            <a:chExt cx="1041150" cy="1046575"/>
          </a:xfrm>
        </p:grpSpPr>
        <p:sp>
          <p:nvSpPr>
            <p:cNvPr id="1490" name="Google Shape;1490;p57"/>
            <p:cNvSpPr/>
            <p:nvPr/>
          </p:nvSpPr>
          <p:spPr>
            <a:xfrm>
              <a:off x="2994425" y="803150"/>
              <a:ext cx="1041150" cy="10875"/>
            </a:xfrm>
            <a:custGeom>
              <a:avLst/>
              <a:gdLst/>
              <a:ahLst/>
              <a:cxnLst/>
              <a:rect l="l" t="t" r="r" b="b"/>
              <a:pathLst>
                <a:path w="41646" h="435" extrusionOk="0">
                  <a:moveTo>
                    <a:pt x="0" y="0"/>
                  </a:moveTo>
                  <a:lnTo>
                    <a:pt x="0" y="434"/>
                  </a:lnTo>
                  <a:lnTo>
                    <a:pt x="41646" y="434"/>
                  </a:lnTo>
                  <a:lnTo>
                    <a:pt x="41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7"/>
            <p:cNvSpPr/>
            <p:nvPr/>
          </p:nvSpPr>
          <p:spPr>
            <a:xfrm>
              <a:off x="2994425" y="808575"/>
              <a:ext cx="10600" cy="1041150"/>
            </a:xfrm>
            <a:custGeom>
              <a:avLst/>
              <a:gdLst/>
              <a:ahLst/>
              <a:cxnLst/>
              <a:rect l="l" t="t" r="r" b="b"/>
              <a:pathLst>
                <a:path w="424" h="41646" extrusionOk="0">
                  <a:moveTo>
                    <a:pt x="0" y="0"/>
                  </a:moveTo>
                  <a:lnTo>
                    <a:pt x="0" y="41646"/>
                  </a:lnTo>
                  <a:lnTo>
                    <a:pt x="423" y="41646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20340401"/>
      </p:ext>
    </p:extLst>
  </p:cSld>
  <p:clrMapOvr>
    <a:masterClrMapping/>
  </p:clrMapOvr>
</p:sld>
</file>

<file path=ppt/theme/theme1.xml><?xml version="1.0" encoding="utf-8"?>
<a:theme xmlns:a="http://schemas.openxmlformats.org/drawingml/2006/main" name="Political Science &amp; International Relations Major by Slidesgo">
  <a:themeElements>
    <a:clrScheme name="Simple Light">
      <a:dk1>
        <a:srgbClr val="11182B"/>
      </a:dk1>
      <a:lt1>
        <a:srgbClr val="FFFFFF"/>
      </a:lt1>
      <a:dk2>
        <a:srgbClr val="E52C4C"/>
      </a:dk2>
      <a:lt2>
        <a:srgbClr val="EFEFEF"/>
      </a:lt2>
      <a:accent1>
        <a:srgbClr val="D9D9D9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11182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E2A47"/>
      </a:dk1>
      <a:lt1>
        <a:srgbClr val="FFFFFF"/>
      </a:lt1>
      <a:dk2>
        <a:srgbClr val="869FB2"/>
      </a:dk2>
      <a:lt2>
        <a:srgbClr val="FFFFFF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1435</Words>
  <Application>Microsoft Office PowerPoint</Application>
  <PresentationFormat>On-screen Show (16:9)</PresentationFormat>
  <Paragraphs>361</Paragraphs>
  <Slides>50</Slides>
  <Notes>49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50</vt:i4>
      </vt:variant>
    </vt:vector>
  </HeadingPairs>
  <TitlesOfParts>
    <vt:vector size="65" baseType="lpstr">
      <vt:lpstr>Cinema</vt:lpstr>
      <vt:lpstr>Proxima Nova</vt:lpstr>
      <vt:lpstr>Amatic SC</vt:lpstr>
      <vt:lpstr>Proxima Nova Semibold</vt:lpstr>
      <vt:lpstr>Calibri</vt:lpstr>
      <vt:lpstr>Archivo SemiBold</vt:lpstr>
      <vt:lpstr>iranyekan</vt:lpstr>
      <vt:lpstr>Source Sans Pro</vt:lpstr>
      <vt:lpstr>Roboto Medium</vt:lpstr>
      <vt:lpstr>Shabnam</vt:lpstr>
      <vt:lpstr>Georgia</vt:lpstr>
      <vt:lpstr>Archivo</vt:lpstr>
      <vt:lpstr>Arial</vt:lpstr>
      <vt:lpstr>Political Science &amp; International Relations Major by Slidesgo</vt:lpstr>
      <vt:lpstr>Slidesgo Final Pages</vt:lpstr>
      <vt:lpstr>PowerPoint Presentation</vt:lpstr>
      <vt:lpstr>قالب پاورپوینت شرکتی و اداری</vt:lpstr>
      <vt:lpstr>فهرست مطالب</vt:lpstr>
      <vt:lpstr>درباره شرکت ما</vt:lpstr>
      <vt:lpstr>شرکت فولاد نمونه</vt:lpstr>
      <vt:lpstr>تاریخچه شرکت</vt:lpstr>
      <vt:lpstr>تاریخچه شرکت</vt:lpstr>
      <vt:lpstr>چارت سازمانی شرکت</vt:lpstr>
      <vt:lpstr>مدیران بازاریابی</vt:lpstr>
      <vt:lpstr>مشتریان ما</vt:lpstr>
      <vt:lpstr>برنامه ریزی زمانی شرکت</vt:lpstr>
      <vt:lpstr>چشم اندازه 10 ساله ی شرکت ما</vt:lpstr>
      <vt:lpstr>خدمات شرکت</vt:lpstr>
      <vt:lpstr>اینفوگرافیک</vt:lpstr>
      <vt:lpstr>PowerPoint Presentation</vt:lpstr>
      <vt:lpstr>نمودار فروش شرکت</vt:lpstr>
      <vt:lpstr>متخصصان شرکت</vt:lpstr>
      <vt:lpstr>2،500،000</vt:lpstr>
      <vt:lpstr>قیف فروش</vt:lpstr>
      <vt:lpstr>تحلیل رقبا</vt:lpstr>
      <vt:lpstr>PowerPoint Presentation</vt:lpstr>
      <vt:lpstr>شاخص های مالی</vt:lpstr>
      <vt:lpstr>جدول شرکت</vt:lpstr>
      <vt:lpstr>تحلیل SWOT</vt:lpstr>
      <vt:lpstr>تحلیل SWOT</vt:lpstr>
      <vt:lpstr>تحلیل SWOT</vt:lpstr>
      <vt:lpstr>میزان رشد شرکت ما در سال آینده</vt:lpstr>
      <vt:lpstr>اهداف شرکت</vt:lpstr>
      <vt:lpstr>استراتژی شرکت</vt:lpstr>
      <vt:lpstr>مراحل اجرای پروژه</vt:lpstr>
      <vt:lpstr>مراحل اجرای پروژه</vt:lpstr>
      <vt:lpstr>هزینه های شرکت</vt:lpstr>
      <vt:lpstr>نمایندگی های شرکت</vt:lpstr>
      <vt:lpstr>تیزر شرکت</vt:lpstr>
      <vt:lpstr>آیکون های اضافی</vt:lpstr>
      <vt:lpstr>طرح های گرافیکی برای ساخت اسلاید</vt:lpstr>
      <vt:lpstr>PowerPoint Presentation</vt:lpstr>
      <vt:lpstr>طرح ها و آیکون های متنوع با قابلیت تغییر سایز و رنگ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مجموعه ی متنوعی از آیکون ها که رنگ و سایز آن ها بدون افت کیفیت قابل تغییر است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2023-03-27T20:11:11Z</dcterms:modified>
</cp:coreProperties>
</file>