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8288000" cy="10287000"/>
  <p:notesSz cx="18288000" cy="10287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4" d="100"/>
          <a:sy n="44" d="100"/>
        </p:scale>
        <p:origin x="876" y="4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282013" y="4289685"/>
            <a:ext cx="5723972" cy="1637664"/>
          </a:xfrm>
          <a:prstGeom prst="rect">
            <a:avLst/>
          </a:prstGeom>
        </p:spPr>
        <p:txBody>
          <a:bodyPr wrap="square" lIns="0" tIns="0" rIns="0" bIns="0">
            <a:spAutoFit/>
          </a:bodyPr>
          <a:lstStyle>
            <a:lvl1pPr>
              <a:defRPr sz="10550" b="0" i="0">
                <a:solidFill>
                  <a:srgbClr val="292E2F"/>
                </a:solidFill>
                <a:latin typeface="Tahoma"/>
                <a:cs typeface="Tahoma"/>
              </a:defRPr>
            </a:lvl1pPr>
          </a:lstStyle>
          <a:p>
            <a:endParaRPr/>
          </a:p>
        </p:txBody>
      </p:sp>
      <p:sp>
        <p:nvSpPr>
          <p:cNvPr id="3" name="Holder 3"/>
          <p:cNvSpPr>
            <a:spLocks noGrp="1"/>
          </p:cNvSpPr>
          <p:nvPr>
            <p:ph type="subTitle" idx="4"/>
          </p:nvPr>
        </p:nvSpPr>
        <p:spPr>
          <a:xfrm>
            <a:off x="2743200" y="5760720"/>
            <a:ext cx="12801600" cy="257175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0550" b="0" i="0">
                <a:solidFill>
                  <a:schemeClr val="bg1"/>
                </a:solidFill>
                <a:latin typeface="Verdana"/>
                <a:cs typeface="Verdana"/>
              </a:defRPr>
            </a:lvl1pPr>
          </a:lstStyle>
          <a:p>
            <a:endParaRPr/>
          </a:p>
        </p:txBody>
      </p:sp>
      <p:sp>
        <p:nvSpPr>
          <p:cNvPr id="3" name="Holder 3"/>
          <p:cNvSpPr>
            <a:spLocks noGrp="1"/>
          </p:cNvSpPr>
          <p:nvPr>
            <p:ph type="body" idx="1"/>
          </p:nvPr>
        </p:nvSpPr>
        <p:spPr/>
        <p:txBody>
          <a:bodyPr lIns="0" tIns="0" rIns="0" bIns="0"/>
          <a:lstStyle>
            <a:lvl1pPr>
              <a:defRPr sz="2750" b="0" i="0">
                <a:solidFill>
                  <a:srgbClr val="16181B"/>
                </a:solidFill>
                <a:latin typeface="Cambria"/>
                <a:cs typeface="Cambri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0550" b="0" i="0">
                <a:solidFill>
                  <a:schemeClr val="bg1"/>
                </a:solidFill>
                <a:latin typeface="Verdana"/>
                <a:cs typeface="Verdana"/>
              </a:defRPr>
            </a:lvl1pPr>
          </a:lstStyle>
          <a:p>
            <a:endParaRPr/>
          </a:p>
        </p:txBody>
      </p:sp>
      <p:sp>
        <p:nvSpPr>
          <p:cNvPr id="3" name="Holder 3"/>
          <p:cNvSpPr>
            <a:spLocks noGrp="1"/>
          </p:cNvSpPr>
          <p:nvPr>
            <p:ph sz="half" idx="2"/>
          </p:nvPr>
        </p:nvSpPr>
        <p:spPr>
          <a:xfrm>
            <a:off x="914400" y="2366010"/>
            <a:ext cx="7955280" cy="678942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9418320" y="2366010"/>
            <a:ext cx="7955280" cy="678942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3"/>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292E2F"/>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10550" b="0" i="0">
                <a:solidFill>
                  <a:schemeClr val="bg1"/>
                </a:solidFill>
                <a:latin typeface="Verdana"/>
                <a:cs typeface="Verdan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D4ECF4"/>
          </a:solidFill>
        </p:spPr>
        <p:txBody>
          <a:bodyPr wrap="square" lIns="0" tIns="0" rIns="0" bIns="0" rtlCol="0"/>
          <a:lstStyle/>
          <a:p>
            <a:endParaRPr/>
          </a:p>
        </p:txBody>
      </p:sp>
      <p:sp>
        <p:nvSpPr>
          <p:cNvPr id="2" name="Holder 2"/>
          <p:cNvSpPr>
            <a:spLocks noGrp="1"/>
          </p:cNvSpPr>
          <p:nvPr>
            <p:ph type="title"/>
          </p:nvPr>
        </p:nvSpPr>
        <p:spPr>
          <a:xfrm>
            <a:off x="7066568" y="6231401"/>
            <a:ext cx="4154862" cy="1637665"/>
          </a:xfrm>
          <a:prstGeom prst="rect">
            <a:avLst/>
          </a:prstGeom>
        </p:spPr>
        <p:txBody>
          <a:bodyPr wrap="square" lIns="0" tIns="0" rIns="0" bIns="0">
            <a:spAutoFit/>
          </a:bodyPr>
          <a:lstStyle>
            <a:lvl1pPr>
              <a:defRPr sz="10550" b="0" i="0">
                <a:solidFill>
                  <a:schemeClr val="bg1"/>
                </a:solidFill>
                <a:latin typeface="Verdana"/>
                <a:cs typeface="Verdana"/>
              </a:defRPr>
            </a:lvl1pPr>
          </a:lstStyle>
          <a:p>
            <a:endParaRPr/>
          </a:p>
        </p:txBody>
      </p:sp>
      <p:sp>
        <p:nvSpPr>
          <p:cNvPr id="3" name="Holder 3"/>
          <p:cNvSpPr>
            <a:spLocks noGrp="1"/>
          </p:cNvSpPr>
          <p:nvPr>
            <p:ph type="body" idx="1"/>
          </p:nvPr>
        </p:nvSpPr>
        <p:spPr>
          <a:xfrm>
            <a:off x="2978367" y="2141756"/>
            <a:ext cx="12331264" cy="6074409"/>
          </a:xfrm>
          <a:prstGeom prst="rect">
            <a:avLst/>
          </a:prstGeom>
        </p:spPr>
        <p:txBody>
          <a:bodyPr wrap="square" lIns="0" tIns="0" rIns="0" bIns="0">
            <a:spAutoFit/>
          </a:bodyPr>
          <a:lstStyle>
            <a:lvl1pPr>
              <a:defRPr sz="2750" b="0" i="0">
                <a:solidFill>
                  <a:srgbClr val="16181B"/>
                </a:solidFill>
                <a:latin typeface="Cambria"/>
                <a:cs typeface="Cambria"/>
              </a:defRPr>
            </a:lvl1pPr>
          </a:lstStyle>
          <a:p>
            <a:endParaRPr/>
          </a:p>
        </p:txBody>
      </p:sp>
      <p:sp>
        <p:nvSpPr>
          <p:cNvPr id="4" name="Holder 4"/>
          <p:cNvSpPr>
            <a:spLocks noGrp="1"/>
          </p:cNvSpPr>
          <p:nvPr>
            <p:ph type="ftr" sz="quarter" idx="5"/>
          </p:nvPr>
        </p:nvSpPr>
        <p:spPr>
          <a:xfrm>
            <a:off x="6217920" y="9566910"/>
            <a:ext cx="5852160" cy="51435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914400" y="9566910"/>
            <a:ext cx="4206240" cy="51435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4/17/2023</a:t>
            </a:fld>
            <a:endParaRPr lang="en-US"/>
          </a:p>
        </p:txBody>
      </p:sp>
      <p:sp>
        <p:nvSpPr>
          <p:cNvPr id="6" name="Holder 6"/>
          <p:cNvSpPr>
            <a:spLocks noGrp="1"/>
          </p:cNvSpPr>
          <p:nvPr>
            <p:ph type="sldNum" sz="quarter" idx="7"/>
          </p:nvPr>
        </p:nvSpPr>
        <p:spPr>
          <a:xfrm>
            <a:off x="13167361" y="9566910"/>
            <a:ext cx="4206240" cy="51435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1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4.xml"/><Relationship Id="rId4" Type="http://schemas.openxmlformats.org/officeDocument/2006/relationships/image" Target="../media/image6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ctrTitle"/>
          </p:nvPr>
        </p:nvSpPr>
        <p:spPr>
          <a:xfrm>
            <a:off x="2917727" y="3620683"/>
            <a:ext cx="12516903" cy="1639551"/>
          </a:xfrm>
          <a:prstGeom prst="rect">
            <a:avLst/>
          </a:prstGeom>
        </p:spPr>
        <p:txBody>
          <a:bodyPr vert="horz" wrap="square" lIns="0" tIns="15875" rIns="0" bIns="0" rtlCol="0">
            <a:spAutoFit/>
          </a:bodyPr>
          <a:lstStyle/>
          <a:p>
            <a:pPr marL="12700">
              <a:lnSpc>
                <a:spcPct val="100000"/>
              </a:lnSpc>
              <a:spcBef>
                <a:spcPts val="125"/>
              </a:spcBef>
            </a:pPr>
            <a:r>
              <a:rPr lang="fa-IR" spc="-700" dirty="0">
                <a:cs typeface="B Nazanin" panose="00000400000000000000" pitchFamily="2" charset="-78"/>
              </a:rPr>
              <a:t>قالب پاورپوینت روانشناسی رشد</a:t>
            </a:r>
            <a:endParaRPr lang="en-US" spc="-325" dirty="0">
              <a:cs typeface="B Nazanin" panose="00000400000000000000" pitchFamily="2" charset="-78"/>
            </a:endParaRPr>
          </a:p>
        </p:txBody>
      </p:sp>
      <p:sp>
        <p:nvSpPr>
          <p:cNvPr id="3" name="object 3"/>
          <p:cNvSpPr/>
          <p:nvPr/>
        </p:nvSpPr>
        <p:spPr>
          <a:xfrm>
            <a:off x="5734640" y="5240077"/>
            <a:ext cx="6394450" cy="880110"/>
          </a:xfrm>
          <a:custGeom>
            <a:avLst/>
            <a:gdLst/>
            <a:ahLst/>
            <a:cxnLst/>
            <a:rect l="l" t="t" r="r" b="b"/>
            <a:pathLst>
              <a:path w="6394450" h="880109">
                <a:moveTo>
                  <a:pt x="1428330" y="394360"/>
                </a:moveTo>
                <a:lnTo>
                  <a:pt x="1364119" y="366776"/>
                </a:lnTo>
                <a:lnTo>
                  <a:pt x="1314729" y="361721"/>
                </a:lnTo>
                <a:lnTo>
                  <a:pt x="1265224" y="358101"/>
                </a:lnTo>
                <a:lnTo>
                  <a:pt x="1215644" y="355892"/>
                </a:lnTo>
                <a:lnTo>
                  <a:pt x="1165999" y="355053"/>
                </a:lnTo>
                <a:lnTo>
                  <a:pt x="1116330" y="355561"/>
                </a:lnTo>
                <a:lnTo>
                  <a:pt x="1066647" y="357378"/>
                </a:lnTo>
                <a:lnTo>
                  <a:pt x="1016977" y="360476"/>
                </a:lnTo>
                <a:lnTo>
                  <a:pt x="967359" y="364794"/>
                </a:lnTo>
                <a:lnTo>
                  <a:pt x="917816" y="370332"/>
                </a:lnTo>
                <a:lnTo>
                  <a:pt x="868362" y="377024"/>
                </a:lnTo>
                <a:lnTo>
                  <a:pt x="819035" y="384848"/>
                </a:lnTo>
                <a:lnTo>
                  <a:pt x="769861" y="393776"/>
                </a:lnTo>
                <a:lnTo>
                  <a:pt x="720864" y="403771"/>
                </a:lnTo>
                <a:lnTo>
                  <a:pt x="672058" y="414794"/>
                </a:lnTo>
                <a:lnTo>
                  <a:pt x="623493" y="426796"/>
                </a:lnTo>
                <a:lnTo>
                  <a:pt x="575170" y="439775"/>
                </a:lnTo>
                <a:lnTo>
                  <a:pt x="527138" y="453669"/>
                </a:lnTo>
                <a:lnTo>
                  <a:pt x="479399" y="468452"/>
                </a:lnTo>
                <a:lnTo>
                  <a:pt x="431990" y="484098"/>
                </a:lnTo>
                <a:lnTo>
                  <a:pt x="384949" y="500557"/>
                </a:lnTo>
                <a:lnTo>
                  <a:pt x="338289" y="517804"/>
                </a:lnTo>
                <a:lnTo>
                  <a:pt x="292036" y="535800"/>
                </a:lnTo>
                <a:lnTo>
                  <a:pt x="246214" y="554507"/>
                </a:lnTo>
                <a:lnTo>
                  <a:pt x="200863" y="573900"/>
                </a:lnTo>
                <a:lnTo>
                  <a:pt x="197523" y="578713"/>
                </a:lnTo>
                <a:lnTo>
                  <a:pt x="198577" y="585228"/>
                </a:lnTo>
                <a:lnTo>
                  <a:pt x="203047" y="590283"/>
                </a:lnTo>
                <a:lnTo>
                  <a:pt x="209969" y="590727"/>
                </a:lnTo>
                <a:lnTo>
                  <a:pt x="258495" y="573646"/>
                </a:lnTo>
                <a:lnTo>
                  <a:pt x="307162" y="557657"/>
                </a:lnTo>
                <a:lnTo>
                  <a:pt x="355955" y="542709"/>
                </a:lnTo>
                <a:lnTo>
                  <a:pt x="404876" y="528789"/>
                </a:lnTo>
                <a:lnTo>
                  <a:pt x="453936" y="515861"/>
                </a:lnTo>
                <a:lnTo>
                  <a:pt x="503110" y="503885"/>
                </a:lnTo>
                <a:lnTo>
                  <a:pt x="552424" y="492823"/>
                </a:lnTo>
                <a:lnTo>
                  <a:pt x="601853" y="482650"/>
                </a:lnTo>
                <a:lnTo>
                  <a:pt x="651408" y="473329"/>
                </a:lnTo>
                <a:lnTo>
                  <a:pt x="701078" y="464832"/>
                </a:lnTo>
                <a:lnTo>
                  <a:pt x="750862" y="457123"/>
                </a:lnTo>
                <a:lnTo>
                  <a:pt x="800773" y="450164"/>
                </a:lnTo>
                <a:lnTo>
                  <a:pt x="850798" y="443928"/>
                </a:lnTo>
                <a:lnTo>
                  <a:pt x="900938" y="438378"/>
                </a:lnTo>
                <a:lnTo>
                  <a:pt x="951179" y="433476"/>
                </a:lnTo>
                <a:lnTo>
                  <a:pt x="1001534" y="429209"/>
                </a:lnTo>
                <a:lnTo>
                  <a:pt x="1052004" y="425526"/>
                </a:lnTo>
                <a:lnTo>
                  <a:pt x="1102575" y="422402"/>
                </a:lnTo>
                <a:lnTo>
                  <a:pt x="1153261" y="419798"/>
                </a:lnTo>
                <a:lnTo>
                  <a:pt x="1204048" y="417677"/>
                </a:lnTo>
                <a:lnTo>
                  <a:pt x="1254925" y="416013"/>
                </a:lnTo>
                <a:lnTo>
                  <a:pt x="1305915" y="414782"/>
                </a:lnTo>
                <a:lnTo>
                  <a:pt x="1356995" y="413931"/>
                </a:lnTo>
                <a:lnTo>
                  <a:pt x="1408176" y="413448"/>
                </a:lnTo>
                <a:lnTo>
                  <a:pt x="1421790" y="407543"/>
                </a:lnTo>
                <a:lnTo>
                  <a:pt x="1428330" y="394360"/>
                </a:lnTo>
                <a:close/>
              </a:path>
              <a:path w="6394450" h="880109">
                <a:moveTo>
                  <a:pt x="6195187" y="151193"/>
                </a:moveTo>
                <a:lnTo>
                  <a:pt x="6193790" y="101892"/>
                </a:lnTo>
                <a:lnTo>
                  <a:pt x="6186678" y="52412"/>
                </a:lnTo>
                <a:lnTo>
                  <a:pt x="6141047" y="2235"/>
                </a:lnTo>
                <a:lnTo>
                  <a:pt x="6106833" y="0"/>
                </a:lnTo>
                <a:lnTo>
                  <a:pt x="6074029" y="11582"/>
                </a:lnTo>
                <a:lnTo>
                  <a:pt x="6049391" y="35877"/>
                </a:lnTo>
                <a:lnTo>
                  <a:pt x="6039675" y="71818"/>
                </a:lnTo>
                <a:lnTo>
                  <a:pt x="6037961" y="123799"/>
                </a:lnTo>
                <a:lnTo>
                  <a:pt x="6032043" y="174066"/>
                </a:lnTo>
                <a:lnTo>
                  <a:pt x="6021946" y="222592"/>
                </a:lnTo>
                <a:lnTo>
                  <a:pt x="6007671" y="269303"/>
                </a:lnTo>
                <a:lnTo>
                  <a:pt x="5989256" y="314121"/>
                </a:lnTo>
                <a:lnTo>
                  <a:pt x="5966701" y="357009"/>
                </a:lnTo>
                <a:lnTo>
                  <a:pt x="5940018" y="397891"/>
                </a:lnTo>
                <a:lnTo>
                  <a:pt x="5909234" y="436714"/>
                </a:lnTo>
                <a:lnTo>
                  <a:pt x="5874359" y="473405"/>
                </a:lnTo>
                <a:lnTo>
                  <a:pt x="5835421" y="507911"/>
                </a:lnTo>
                <a:lnTo>
                  <a:pt x="5795988" y="537616"/>
                </a:lnTo>
                <a:lnTo>
                  <a:pt x="5754624" y="564159"/>
                </a:lnTo>
                <a:lnTo>
                  <a:pt x="5711558" y="587705"/>
                </a:lnTo>
                <a:lnTo>
                  <a:pt x="5667006" y="608507"/>
                </a:lnTo>
                <a:lnTo>
                  <a:pt x="5621223" y="626745"/>
                </a:lnTo>
                <a:lnTo>
                  <a:pt x="5574411" y="642645"/>
                </a:lnTo>
                <a:lnTo>
                  <a:pt x="5526811" y="656412"/>
                </a:lnTo>
                <a:lnTo>
                  <a:pt x="5478653" y="668261"/>
                </a:lnTo>
                <a:lnTo>
                  <a:pt x="5430177" y="678408"/>
                </a:lnTo>
                <a:lnTo>
                  <a:pt x="5381612" y="687057"/>
                </a:lnTo>
                <a:lnTo>
                  <a:pt x="5333174" y="694423"/>
                </a:lnTo>
                <a:lnTo>
                  <a:pt x="5285105" y="700709"/>
                </a:lnTo>
                <a:lnTo>
                  <a:pt x="5234927" y="706247"/>
                </a:lnTo>
                <a:lnTo>
                  <a:pt x="5184699" y="711187"/>
                </a:lnTo>
                <a:lnTo>
                  <a:pt x="5134394" y="715581"/>
                </a:lnTo>
                <a:lnTo>
                  <a:pt x="5084051" y="719429"/>
                </a:lnTo>
                <a:lnTo>
                  <a:pt x="5033645" y="722744"/>
                </a:lnTo>
                <a:lnTo>
                  <a:pt x="4983200" y="725563"/>
                </a:lnTo>
                <a:lnTo>
                  <a:pt x="4932718" y="727900"/>
                </a:lnTo>
                <a:lnTo>
                  <a:pt x="4882197" y="729767"/>
                </a:lnTo>
                <a:lnTo>
                  <a:pt x="4831651" y="731189"/>
                </a:lnTo>
                <a:lnTo>
                  <a:pt x="4781067" y="732180"/>
                </a:lnTo>
                <a:lnTo>
                  <a:pt x="4730470" y="732751"/>
                </a:lnTo>
                <a:lnTo>
                  <a:pt x="4679861" y="732929"/>
                </a:lnTo>
                <a:lnTo>
                  <a:pt x="4629239" y="732739"/>
                </a:lnTo>
                <a:lnTo>
                  <a:pt x="4578616" y="732193"/>
                </a:lnTo>
                <a:lnTo>
                  <a:pt x="4527982" y="731304"/>
                </a:lnTo>
                <a:lnTo>
                  <a:pt x="4477359" y="730097"/>
                </a:lnTo>
                <a:lnTo>
                  <a:pt x="4426750" y="728599"/>
                </a:lnTo>
                <a:lnTo>
                  <a:pt x="4376140" y="726808"/>
                </a:lnTo>
                <a:lnTo>
                  <a:pt x="4274998" y="722464"/>
                </a:lnTo>
                <a:lnTo>
                  <a:pt x="4173969" y="717219"/>
                </a:lnTo>
                <a:lnTo>
                  <a:pt x="4073093" y="711212"/>
                </a:lnTo>
                <a:lnTo>
                  <a:pt x="3972407" y="704596"/>
                </a:lnTo>
                <a:lnTo>
                  <a:pt x="3872268" y="697230"/>
                </a:lnTo>
                <a:lnTo>
                  <a:pt x="3772141" y="689254"/>
                </a:lnTo>
                <a:lnTo>
                  <a:pt x="3621989" y="676313"/>
                </a:lnTo>
                <a:lnTo>
                  <a:pt x="3421837" y="657682"/>
                </a:lnTo>
                <a:lnTo>
                  <a:pt x="2821394" y="598614"/>
                </a:lnTo>
                <a:lnTo>
                  <a:pt x="2671241" y="584581"/>
                </a:lnTo>
                <a:lnTo>
                  <a:pt x="2521064" y="571385"/>
                </a:lnTo>
                <a:lnTo>
                  <a:pt x="2420912" y="563206"/>
                </a:lnTo>
                <a:lnTo>
                  <a:pt x="2320747" y="555612"/>
                </a:lnTo>
                <a:lnTo>
                  <a:pt x="2220544" y="548678"/>
                </a:lnTo>
                <a:lnTo>
                  <a:pt x="2120315" y="542493"/>
                </a:lnTo>
                <a:lnTo>
                  <a:pt x="2020062" y="537133"/>
                </a:lnTo>
                <a:lnTo>
                  <a:pt x="1919770" y="532701"/>
                </a:lnTo>
                <a:lnTo>
                  <a:pt x="1869605" y="530847"/>
                </a:lnTo>
                <a:lnTo>
                  <a:pt x="1819427" y="529259"/>
                </a:lnTo>
                <a:lnTo>
                  <a:pt x="1769249" y="527939"/>
                </a:lnTo>
                <a:lnTo>
                  <a:pt x="1719059" y="526897"/>
                </a:lnTo>
                <a:lnTo>
                  <a:pt x="1668856" y="526148"/>
                </a:lnTo>
                <a:lnTo>
                  <a:pt x="1618640" y="525703"/>
                </a:lnTo>
                <a:lnTo>
                  <a:pt x="1568411" y="525564"/>
                </a:lnTo>
                <a:lnTo>
                  <a:pt x="1518183" y="525741"/>
                </a:lnTo>
                <a:lnTo>
                  <a:pt x="1467929" y="526262"/>
                </a:lnTo>
                <a:lnTo>
                  <a:pt x="1417662" y="527126"/>
                </a:lnTo>
                <a:lnTo>
                  <a:pt x="1367396" y="528332"/>
                </a:lnTo>
                <a:lnTo>
                  <a:pt x="1266774" y="531647"/>
                </a:lnTo>
                <a:lnTo>
                  <a:pt x="1216431" y="533742"/>
                </a:lnTo>
                <a:lnTo>
                  <a:pt x="1166088" y="536244"/>
                </a:lnTo>
                <a:lnTo>
                  <a:pt x="1115758" y="539191"/>
                </a:lnTo>
                <a:lnTo>
                  <a:pt x="1065479" y="542620"/>
                </a:lnTo>
                <a:lnTo>
                  <a:pt x="1015263" y="546582"/>
                </a:lnTo>
                <a:lnTo>
                  <a:pt x="965123" y="551129"/>
                </a:lnTo>
                <a:lnTo>
                  <a:pt x="915085" y="556310"/>
                </a:lnTo>
                <a:lnTo>
                  <a:pt x="865174" y="562152"/>
                </a:lnTo>
                <a:lnTo>
                  <a:pt x="815416" y="568718"/>
                </a:lnTo>
                <a:lnTo>
                  <a:pt x="765822" y="576046"/>
                </a:lnTo>
                <a:lnTo>
                  <a:pt x="716419" y="584187"/>
                </a:lnTo>
                <a:lnTo>
                  <a:pt x="667219" y="593178"/>
                </a:lnTo>
                <a:lnTo>
                  <a:pt x="618248" y="603059"/>
                </a:lnTo>
                <a:lnTo>
                  <a:pt x="569531" y="613892"/>
                </a:lnTo>
                <a:lnTo>
                  <a:pt x="521093" y="625716"/>
                </a:lnTo>
                <a:lnTo>
                  <a:pt x="472948" y="638568"/>
                </a:lnTo>
                <a:lnTo>
                  <a:pt x="425107" y="652500"/>
                </a:lnTo>
                <a:lnTo>
                  <a:pt x="377609" y="667562"/>
                </a:lnTo>
                <a:lnTo>
                  <a:pt x="330466" y="683793"/>
                </a:lnTo>
                <a:lnTo>
                  <a:pt x="283705" y="701243"/>
                </a:lnTo>
                <a:lnTo>
                  <a:pt x="237337" y="719950"/>
                </a:lnTo>
                <a:lnTo>
                  <a:pt x="191389" y="739965"/>
                </a:lnTo>
                <a:lnTo>
                  <a:pt x="145884" y="761326"/>
                </a:lnTo>
                <a:lnTo>
                  <a:pt x="100838" y="784098"/>
                </a:lnTo>
                <a:lnTo>
                  <a:pt x="56273" y="808304"/>
                </a:lnTo>
                <a:lnTo>
                  <a:pt x="12217" y="833996"/>
                </a:lnTo>
                <a:lnTo>
                  <a:pt x="0" y="850150"/>
                </a:lnTo>
                <a:lnTo>
                  <a:pt x="3276" y="868121"/>
                </a:lnTo>
                <a:lnTo>
                  <a:pt x="17526" y="880033"/>
                </a:lnTo>
                <a:lnTo>
                  <a:pt x="38239" y="877989"/>
                </a:lnTo>
                <a:lnTo>
                  <a:pt x="82651" y="855967"/>
                </a:lnTo>
                <a:lnTo>
                  <a:pt x="127596" y="835240"/>
                </a:lnTo>
                <a:lnTo>
                  <a:pt x="173050" y="815771"/>
                </a:lnTo>
                <a:lnTo>
                  <a:pt x="218986" y="797534"/>
                </a:lnTo>
                <a:lnTo>
                  <a:pt x="265366" y="780491"/>
                </a:lnTo>
                <a:lnTo>
                  <a:pt x="312166" y="764578"/>
                </a:lnTo>
                <a:lnTo>
                  <a:pt x="359359" y="749782"/>
                </a:lnTo>
                <a:lnTo>
                  <a:pt x="406908" y="736041"/>
                </a:lnTo>
                <a:lnTo>
                  <a:pt x="454787" y="723328"/>
                </a:lnTo>
                <a:lnTo>
                  <a:pt x="502970" y="711606"/>
                </a:lnTo>
                <a:lnTo>
                  <a:pt x="551434" y="700824"/>
                </a:lnTo>
                <a:lnTo>
                  <a:pt x="600125" y="690956"/>
                </a:lnTo>
                <a:lnTo>
                  <a:pt x="649046" y="681951"/>
                </a:lnTo>
                <a:lnTo>
                  <a:pt x="698144" y="673773"/>
                </a:lnTo>
                <a:lnTo>
                  <a:pt x="747395" y="666381"/>
                </a:lnTo>
                <a:lnTo>
                  <a:pt x="796785" y="659739"/>
                </a:lnTo>
                <a:lnTo>
                  <a:pt x="846264" y="653796"/>
                </a:lnTo>
                <a:lnTo>
                  <a:pt x="895807" y="648538"/>
                </a:lnTo>
                <a:lnTo>
                  <a:pt x="945388" y="643890"/>
                </a:lnTo>
                <a:lnTo>
                  <a:pt x="994981" y="639838"/>
                </a:lnTo>
                <a:lnTo>
                  <a:pt x="1044549" y="636333"/>
                </a:lnTo>
                <a:lnTo>
                  <a:pt x="1094079" y="633349"/>
                </a:lnTo>
                <a:lnTo>
                  <a:pt x="1143520" y="630821"/>
                </a:lnTo>
                <a:lnTo>
                  <a:pt x="1192860" y="628726"/>
                </a:lnTo>
                <a:lnTo>
                  <a:pt x="1242047" y="627011"/>
                </a:lnTo>
                <a:lnTo>
                  <a:pt x="1291082" y="625665"/>
                </a:lnTo>
                <a:lnTo>
                  <a:pt x="1341818" y="624535"/>
                </a:lnTo>
                <a:lnTo>
                  <a:pt x="1392542" y="623747"/>
                </a:lnTo>
                <a:lnTo>
                  <a:pt x="1443253" y="623277"/>
                </a:lnTo>
                <a:lnTo>
                  <a:pt x="1493951" y="623112"/>
                </a:lnTo>
                <a:lnTo>
                  <a:pt x="1544637" y="623265"/>
                </a:lnTo>
                <a:lnTo>
                  <a:pt x="1595323" y="623709"/>
                </a:lnTo>
                <a:lnTo>
                  <a:pt x="1645983" y="624433"/>
                </a:lnTo>
                <a:lnTo>
                  <a:pt x="1696643" y="625436"/>
                </a:lnTo>
                <a:lnTo>
                  <a:pt x="1747291" y="626719"/>
                </a:lnTo>
                <a:lnTo>
                  <a:pt x="1848561" y="630034"/>
                </a:lnTo>
                <a:lnTo>
                  <a:pt x="1949780" y="634314"/>
                </a:lnTo>
                <a:lnTo>
                  <a:pt x="2050948" y="639483"/>
                </a:lnTo>
                <a:lnTo>
                  <a:pt x="2152091" y="645477"/>
                </a:lnTo>
                <a:lnTo>
                  <a:pt x="2253183" y="652221"/>
                </a:lnTo>
                <a:lnTo>
                  <a:pt x="2354224" y="659638"/>
                </a:lnTo>
                <a:lnTo>
                  <a:pt x="2455227" y="667651"/>
                </a:lnTo>
                <a:lnTo>
                  <a:pt x="2606662" y="680631"/>
                </a:lnTo>
                <a:lnTo>
                  <a:pt x="2759151" y="694829"/>
                </a:lnTo>
                <a:lnTo>
                  <a:pt x="3472992" y="765543"/>
                </a:lnTo>
                <a:lnTo>
                  <a:pt x="3626066" y="779894"/>
                </a:lnTo>
                <a:lnTo>
                  <a:pt x="3779240" y="793381"/>
                </a:lnTo>
                <a:lnTo>
                  <a:pt x="3881424" y="801789"/>
                </a:lnTo>
                <a:lnTo>
                  <a:pt x="3983698" y="809612"/>
                </a:lnTo>
                <a:lnTo>
                  <a:pt x="4034853" y="813295"/>
                </a:lnTo>
                <a:lnTo>
                  <a:pt x="4133062" y="819543"/>
                </a:lnTo>
                <a:lnTo>
                  <a:pt x="4231411" y="824992"/>
                </a:lnTo>
                <a:lnTo>
                  <a:pt x="4329862" y="829589"/>
                </a:lnTo>
                <a:lnTo>
                  <a:pt x="4428414" y="833335"/>
                </a:lnTo>
                <a:lnTo>
                  <a:pt x="4527029" y="836193"/>
                </a:lnTo>
                <a:lnTo>
                  <a:pt x="4625695" y="838149"/>
                </a:lnTo>
                <a:lnTo>
                  <a:pt x="4724374" y="839177"/>
                </a:lnTo>
                <a:lnTo>
                  <a:pt x="4874247" y="839736"/>
                </a:lnTo>
                <a:lnTo>
                  <a:pt x="4924310" y="839571"/>
                </a:lnTo>
                <a:lnTo>
                  <a:pt x="4974425" y="839114"/>
                </a:lnTo>
                <a:lnTo>
                  <a:pt x="5024552" y="838288"/>
                </a:lnTo>
                <a:lnTo>
                  <a:pt x="5074691" y="837018"/>
                </a:lnTo>
                <a:lnTo>
                  <a:pt x="5124818" y="835228"/>
                </a:lnTo>
                <a:lnTo>
                  <a:pt x="5174932" y="832840"/>
                </a:lnTo>
                <a:lnTo>
                  <a:pt x="5225008" y="829792"/>
                </a:lnTo>
                <a:lnTo>
                  <a:pt x="5275021" y="825995"/>
                </a:lnTo>
                <a:lnTo>
                  <a:pt x="5324983" y="821385"/>
                </a:lnTo>
                <a:lnTo>
                  <a:pt x="5374868" y="815886"/>
                </a:lnTo>
                <a:lnTo>
                  <a:pt x="5424983" y="809269"/>
                </a:lnTo>
                <a:lnTo>
                  <a:pt x="5474957" y="801268"/>
                </a:lnTo>
                <a:lnTo>
                  <a:pt x="5524652" y="791730"/>
                </a:lnTo>
                <a:lnTo>
                  <a:pt x="5573941" y="780516"/>
                </a:lnTo>
                <a:lnTo>
                  <a:pt x="5622671" y="767499"/>
                </a:lnTo>
                <a:lnTo>
                  <a:pt x="5670702" y="752500"/>
                </a:lnTo>
                <a:lnTo>
                  <a:pt x="5717908" y="735406"/>
                </a:lnTo>
                <a:lnTo>
                  <a:pt x="5764149" y="716038"/>
                </a:lnTo>
                <a:lnTo>
                  <a:pt x="5809272" y="694283"/>
                </a:lnTo>
                <a:lnTo>
                  <a:pt x="5853150" y="669988"/>
                </a:lnTo>
                <a:lnTo>
                  <a:pt x="5895645" y="643001"/>
                </a:lnTo>
                <a:lnTo>
                  <a:pt x="5936615" y="613168"/>
                </a:lnTo>
                <a:lnTo>
                  <a:pt x="5975921" y="580364"/>
                </a:lnTo>
                <a:lnTo>
                  <a:pt x="6011443" y="546303"/>
                </a:lnTo>
                <a:lnTo>
                  <a:pt x="6044933" y="509625"/>
                </a:lnTo>
                <a:lnTo>
                  <a:pt x="6075997" y="470585"/>
                </a:lnTo>
                <a:lnTo>
                  <a:pt x="6104280" y="429399"/>
                </a:lnTo>
                <a:lnTo>
                  <a:pt x="6129426" y="386334"/>
                </a:lnTo>
                <a:lnTo>
                  <a:pt x="6151067" y="341630"/>
                </a:lnTo>
                <a:lnTo>
                  <a:pt x="6168822" y="295516"/>
                </a:lnTo>
                <a:lnTo>
                  <a:pt x="6182347" y="248246"/>
                </a:lnTo>
                <a:lnTo>
                  <a:pt x="6191250" y="200050"/>
                </a:lnTo>
                <a:lnTo>
                  <a:pt x="6195187" y="151193"/>
                </a:lnTo>
                <a:close/>
              </a:path>
              <a:path w="6394450" h="880109">
                <a:moveTo>
                  <a:pt x="6394361" y="263486"/>
                </a:moveTo>
                <a:lnTo>
                  <a:pt x="6380531" y="225806"/>
                </a:lnTo>
                <a:lnTo>
                  <a:pt x="6364757" y="210566"/>
                </a:lnTo>
                <a:lnTo>
                  <a:pt x="6346050" y="203809"/>
                </a:lnTo>
                <a:lnTo>
                  <a:pt x="6326378" y="205790"/>
                </a:lnTo>
                <a:lnTo>
                  <a:pt x="6307671" y="216750"/>
                </a:lnTo>
                <a:lnTo>
                  <a:pt x="6282829" y="252641"/>
                </a:lnTo>
                <a:lnTo>
                  <a:pt x="6269939" y="299085"/>
                </a:lnTo>
                <a:lnTo>
                  <a:pt x="6261938" y="348678"/>
                </a:lnTo>
                <a:lnTo>
                  <a:pt x="6251727" y="394030"/>
                </a:lnTo>
                <a:lnTo>
                  <a:pt x="6234430" y="439864"/>
                </a:lnTo>
                <a:lnTo>
                  <a:pt x="6213843" y="484124"/>
                </a:lnTo>
                <a:lnTo>
                  <a:pt x="6190081" y="526694"/>
                </a:lnTo>
                <a:lnTo>
                  <a:pt x="6163259" y="567436"/>
                </a:lnTo>
                <a:lnTo>
                  <a:pt x="6133757" y="604647"/>
                </a:lnTo>
                <a:lnTo>
                  <a:pt x="6101702" y="639432"/>
                </a:lnTo>
                <a:lnTo>
                  <a:pt x="6067285" y="671664"/>
                </a:lnTo>
                <a:lnTo>
                  <a:pt x="6030646" y="701217"/>
                </a:lnTo>
                <a:lnTo>
                  <a:pt x="5991936" y="727951"/>
                </a:lnTo>
                <a:lnTo>
                  <a:pt x="5951347" y="751751"/>
                </a:lnTo>
                <a:lnTo>
                  <a:pt x="5909018" y="772490"/>
                </a:lnTo>
                <a:lnTo>
                  <a:pt x="5865114" y="790016"/>
                </a:lnTo>
                <a:lnTo>
                  <a:pt x="5819800" y="804240"/>
                </a:lnTo>
                <a:lnTo>
                  <a:pt x="5815292" y="806983"/>
                </a:lnTo>
                <a:lnTo>
                  <a:pt x="5814923" y="811669"/>
                </a:lnTo>
                <a:lnTo>
                  <a:pt x="5817971" y="815886"/>
                </a:lnTo>
                <a:lnTo>
                  <a:pt x="5823712" y="817168"/>
                </a:lnTo>
                <a:lnTo>
                  <a:pt x="5873115" y="808418"/>
                </a:lnTo>
                <a:lnTo>
                  <a:pt x="5921476" y="796048"/>
                </a:lnTo>
                <a:lnTo>
                  <a:pt x="5968593" y="780173"/>
                </a:lnTo>
                <a:lnTo>
                  <a:pt x="6014313" y="760907"/>
                </a:lnTo>
                <a:lnTo>
                  <a:pt x="6058433" y="738378"/>
                </a:lnTo>
                <a:lnTo>
                  <a:pt x="6100775" y="712698"/>
                </a:lnTo>
                <a:lnTo>
                  <a:pt x="6141148" y="683971"/>
                </a:lnTo>
                <a:lnTo>
                  <a:pt x="6179388" y="652335"/>
                </a:lnTo>
                <a:lnTo>
                  <a:pt x="6215304" y="617893"/>
                </a:lnTo>
                <a:lnTo>
                  <a:pt x="6253746" y="575703"/>
                </a:lnTo>
                <a:lnTo>
                  <a:pt x="6288646" y="530707"/>
                </a:lnTo>
                <a:lnTo>
                  <a:pt x="6319406" y="483057"/>
                </a:lnTo>
                <a:lnTo>
                  <a:pt x="6345402" y="432854"/>
                </a:lnTo>
                <a:lnTo>
                  <a:pt x="6362789" y="395795"/>
                </a:lnTo>
                <a:lnTo>
                  <a:pt x="6380251" y="352526"/>
                </a:lnTo>
                <a:lnTo>
                  <a:pt x="6392519" y="307073"/>
                </a:lnTo>
                <a:lnTo>
                  <a:pt x="6394361" y="263486"/>
                </a:lnTo>
                <a:close/>
              </a:path>
            </a:pathLst>
          </a:custGeom>
          <a:solidFill>
            <a:srgbClr val="292E2F"/>
          </a:solidFill>
        </p:spPr>
        <p:txBody>
          <a:bodyPr wrap="square" lIns="0" tIns="0" rIns="0" bIns="0" rtlCol="0"/>
          <a:lstStyle/>
          <a:p>
            <a:endParaRPr>
              <a:cs typeface="B Nazanin" panose="00000400000000000000" pitchFamily="2" charset="-78"/>
            </a:endParaRPr>
          </a:p>
        </p:txBody>
      </p:sp>
      <p:pic>
        <p:nvPicPr>
          <p:cNvPr id="4" name="object 4"/>
          <p:cNvPicPr/>
          <p:nvPr/>
        </p:nvPicPr>
        <p:blipFill>
          <a:blip r:embed="rId2" cstate="print"/>
          <a:stretch>
            <a:fillRect/>
          </a:stretch>
        </p:blipFill>
        <p:spPr>
          <a:xfrm>
            <a:off x="5958006" y="7777097"/>
            <a:ext cx="6767394" cy="1167129"/>
          </a:xfrm>
          <a:prstGeom prst="rect">
            <a:avLst/>
          </a:prstGeom>
        </p:spPr>
      </p:pic>
      <p:pic>
        <p:nvPicPr>
          <p:cNvPr id="5" name="object 5"/>
          <p:cNvPicPr/>
          <p:nvPr/>
        </p:nvPicPr>
        <p:blipFill>
          <a:blip r:embed="rId3" cstate="print"/>
          <a:stretch>
            <a:fillRect/>
          </a:stretch>
        </p:blipFill>
        <p:spPr>
          <a:xfrm>
            <a:off x="7830982" y="1462623"/>
            <a:ext cx="2538666" cy="2387599"/>
          </a:xfrm>
          <a:prstGeom prst="rect">
            <a:avLst/>
          </a:prstGeom>
        </p:spPr>
      </p:pic>
      <p:sp>
        <p:nvSpPr>
          <p:cNvPr id="6" name="object 6"/>
          <p:cNvSpPr/>
          <p:nvPr/>
        </p:nvSpPr>
        <p:spPr>
          <a:xfrm>
            <a:off x="0" y="0"/>
            <a:ext cx="2710815" cy="2818130"/>
          </a:xfrm>
          <a:custGeom>
            <a:avLst/>
            <a:gdLst/>
            <a:ahLst/>
            <a:cxnLst/>
            <a:rect l="l" t="t" r="r" b="b"/>
            <a:pathLst>
              <a:path w="2710815" h="2818130">
                <a:moveTo>
                  <a:pt x="0" y="2817920"/>
                </a:moveTo>
                <a:lnTo>
                  <a:pt x="0" y="0"/>
                </a:lnTo>
                <a:lnTo>
                  <a:pt x="2710269" y="0"/>
                </a:lnTo>
                <a:lnTo>
                  <a:pt x="2639821" y="41228"/>
                </a:lnTo>
                <a:lnTo>
                  <a:pt x="2596953" y="62024"/>
                </a:lnTo>
                <a:lnTo>
                  <a:pt x="2552936" y="81246"/>
                </a:lnTo>
                <a:lnTo>
                  <a:pt x="2508106" y="99288"/>
                </a:lnTo>
                <a:lnTo>
                  <a:pt x="2372082" y="150292"/>
                </a:lnTo>
                <a:lnTo>
                  <a:pt x="2327348" y="167572"/>
                </a:lnTo>
                <a:lnTo>
                  <a:pt x="2283475" y="185649"/>
                </a:lnTo>
                <a:lnTo>
                  <a:pt x="2240798" y="204920"/>
                </a:lnTo>
                <a:lnTo>
                  <a:pt x="2199653" y="225779"/>
                </a:lnTo>
                <a:lnTo>
                  <a:pt x="2160375" y="248623"/>
                </a:lnTo>
                <a:lnTo>
                  <a:pt x="2123299" y="273847"/>
                </a:lnTo>
                <a:lnTo>
                  <a:pt x="2088760" y="301846"/>
                </a:lnTo>
                <a:lnTo>
                  <a:pt x="2057093" y="333016"/>
                </a:lnTo>
                <a:lnTo>
                  <a:pt x="2028633" y="367753"/>
                </a:lnTo>
                <a:lnTo>
                  <a:pt x="2003715" y="406450"/>
                </a:lnTo>
                <a:lnTo>
                  <a:pt x="1983215" y="447921"/>
                </a:lnTo>
                <a:lnTo>
                  <a:pt x="1967833" y="490707"/>
                </a:lnTo>
                <a:lnTo>
                  <a:pt x="1956959" y="534666"/>
                </a:lnTo>
                <a:lnTo>
                  <a:pt x="1949982" y="579653"/>
                </a:lnTo>
                <a:lnTo>
                  <a:pt x="1946292" y="625525"/>
                </a:lnTo>
                <a:lnTo>
                  <a:pt x="1945278" y="672140"/>
                </a:lnTo>
                <a:lnTo>
                  <a:pt x="1946329" y="719352"/>
                </a:lnTo>
                <a:lnTo>
                  <a:pt x="1948835" y="767019"/>
                </a:lnTo>
                <a:lnTo>
                  <a:pt x="1952185" y="814998"/>
                </a:lnTo>
                <a:lnTo>
                  <a:pt x="1955769" y="863144"/>
                </a:lnTo>
                <a:lnTo>
                  <a:pt x="1958976" y="911314"/>
                </a:lnTo>
                <a:lnTo>
                  <a:pt x="1961195" y="959366"/>
                </a:lnTo>
                <a:lnTo>
                  <a:pt x="1961816" y="1007154"/>
                </a:lnTo>
                <a:lnTo>
                  <a:pt x="1960228" y="1054537"/>
                </a:lnTo>
                <a:lnTo>
                  <a:pt x="1955820" y="1101370"/>
                </a:lnTo>
                <a:lnTo>
                  <a:pt x="1947699" y="1150509"/>
                </a:lnTo>
                <a:lnTo>
                  <a:pt x="1935781" y="1198659"/>
                </a:lnTo>
                <a:lnTo>
                  <a:pt x="1920262" y="1245689"/>
                </a:lnTo>
                <a:lnTo>
                  <a:pt x="1901336" y="1291465"/>
                </a:lnTo>
                <a:lnTo>
                  <a:pt x="1879198" y="1335854"/>
                </a:lnTo>
                <a:lnTo>
                  <a:pt x="1854043" y="1378722"/>
                </a:lnTo>
                <a:lnTo>
                  <a:pt x="1826066" y="1419938"/>
                </a:lnTo>
                <a:lnTo>
                  <a:pt x="1795461" y="1459368"/>
                </a:lnTo>
                <a:lnTo>
                  <a:pt x="1762423" y="1496879"/>
                </a:lnTo>
                <a:lnTo>
                  <a:pt x="1727147" y="1532338"/>
                </a:lnTo>
                <a:lnTo>
                  <a:pt x="1689828" y="1565612"/>
                </a:lnTo>
                <a:lnTo>
                  <a:pt x="1650661" y="1596569"/>
                </a:lnTo>
                <a:lnTo>
                  <a:pt x="1609912" y="1625190"/>
                </a:lnTo>
                <a:lnTo>
                  <a:pt x="1567795" y="1651584"/>
                </a:lnTo>
                <a:lnTo>
                  <a:pt x="1524424" y="1675803"/>
                </a:lnTo>
                <a:lnTo>
                  <a:pt x="1479912" y="1697898"/>
                </a:lnTo>
                <a:lnTo>
                  <a:pt x="1434374" y="1717923"/>
                </a:lnTo>
                <a:lnTo>
                  <a:pt x="1387923" y="1735929"/>
                </a:lnTo>
                <a:lnTo>
                  <a:pt x="1340674" y="1751968"/>
                </a:lnTo>
                <a:lnTo>
                  <a:pt x="1292741" y="1766093"/>
                </a:lnTo>
                <a:lnTo>
                  <a:pt x="1244238" y="1778357"/>
                </a:lnTo>
                <a:lnTo>
                  <a:pt x="1195279" y="1788810"/>
                </a:lnTo>
                <a:lnTo>
                  <a:pt x="1145978" y="1797506"/>
                </a:lnTo>
                <a:lnTo>
                  <a:pt x="1096448" y="1804497"/>
                </a:lnTo>
                <a:lnTo>
                  <a:pt x="1047606" y="1809957"/>
                </a:lnTo>
                <a:lnTo>
                  <a:pt x="948843" y="1819630"/>
                </a:lnTo>
                <a:lnTo>
                  <a:pt x="899502" y="1825053"/>
                </a:lnTo>
                <a:lnTo>
                  <a:pt x="850574" y="1831671"/>
                </a:lnTo>
                <a:lnTo>
                  <a:pt x="802349" y="1840091"/>
                </a:lnTo>
                <a:lnTo>
                  <a:pt x="755117" y="1850915"/>
                </a:lnTo>
                <a:lnTo>
                  <a:pt x="709168" y="1864749"/>
                </a:lnTo>
                <a:lnTo>
                  <a:pt x="664793" y="1882196"/>
                </a:lnTo>
                <a:lnTo>
                  <a:pt x="622280" y="1903861"/>
                </a:lnTo>
                <a:lnTo>
                  <a:pt x="581920" y="1930349"/>
                </a:lnTo>
                <a:lnTo>
                  <a:pt x="543546" y="1962393"/>
                </a:lnTo>
                <a:lnTo>
                  <a:pt x="509495" y="1998037"/>
                </a:lnTo>
                <a:lnTo>
                  <a:pt x="479245" y="2036835"/>
                </a:lnTo>
                <a:lnTo>
                  <a:pt x="452274" y="2078341"/>
                </a:lnTo>
                <a:lnTo>
                  <a:pt x="428059" y="2122108"/>
                </a:lnTo>
                <a:lnTo>
                  <a:pt x="406077" y="2167689"/>
                </a:lnTo>
                <a:lnTo>
                  <a:pt x="385806" y="2214638"/>
                </a:lnTo>
                <a:lnTo>
                  <a:pt x="366722" y="2262508"/>
                </a:lnTo>
                <a:lnTo>
                  <a:pt x="348304" y="2310853"/>
                </a:lnTo>
                <a:lnTo>
                  <a:pt x="330028" y="2359227"/>
                </a:lnTo>
                <a:lnTo>
                  <a:pt x="311372" y="2407183"/>
                </a:lnTo>
                <a:lnTo>
                  <a:pt x="291814" y="2454275"/>
                </a:lnTo>
                <a:lnTo>
                  <a:pt x="271481" y="2497920"/>
                </a:lnTo>
                <a:lnTo>
                  <a:pt x="249097" y="2539823"/>
                </a:lnTo>
                <a:lnTo>
                  <a:pt x="224738" y="2580001"/>
                </a:lnTo>
                <a:lnTo>
                  <a:pt x="198479" y="2618467"/>
                </a:lnTo>
                <a:lnTo>
                  <a:pt x="170396" y="2655236"/>
                </a:lnTo>
                <a:lnTo>
                  <a:pt x="140563" y="2690323"/>
                </a:lnTo>
                <a:lnTo>
                  <a:pt x="109056" y="2723743"/>
                </a:lnTo>
                <a:lnTo>
                  <a:pt x="75952" y="2755511"/>
                </a:lnTo>
                <a:lnTo>
                  <a:pt x="41324" y="2785642"/>
                </a:lnTo>
                <a:lnTo>
                  <a:pt x="5248" y="2814150"/>
                </a:lnTo>
                <a:lnTo>
                  <a:pt x="0" y="2817920"/>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7" name="object 7"/>
          <p:cNvSpPr/>
          <p:nvPr/>
        </p:nvSpPr>
        <p:spPr>
          <a:xfrm>
            <a:off x="15941563" y="7817674"/>
            <a:ext cx="2346960" cy="2469515"/>
          </a:xfrm>
          <a:custGeom>
            <a:avLst/>
            <a:gdLst/>
            <a:ahLst/>
            <a:cxnLst/>
            <a:rect l="l" t="t" r="r" b="b"/>
            <a:pathLst>
              <a:path w="2346959" h="2469515">
                <a:moveTo>
                  <a:pt x="2346437" y="0"/>
                </a:moveTo>
                <a:lnTo>
                  <a:pt x="2346437" y="2469325"/>
                </a:lnTo>
                <a:lnTo>
                  <a:pt x="0" y="2469325"/>
                </a:lnTo>
                <a:lnTo>
                  <a:pt x="4195" y="2467289"/>
                </a:lnTo>
                <a:lnTo>
                  <a:pt x="48212" y="2448068"/>
                </a:lnTo>
                <a:lnTo>
                  <a:pt x="93042" y="2430026"/>
                </a:lnTo>
                <a:lnTo>
                  <a:pt x="229065" y="2379021"/>
                </a:lnTo>
                <a:lnTo>
                  <a:pt x="273800" y="2361742"/>
                </a:lnTo>
                <a:lnTo>
                  <a:pt x="317673" y="2343664"/>
                </a:lnTo>
                <a:lnTo>
                  <a:pt x="360350" y="2324394"/>
                </a:lnTo>
                <a:lnTo>
                  <a:pt x="401494" y="2303534"/>
                </a:lnTo>
                <a:lnTo>
                  <a:pt x="440772" y="2280690"/>
                </a:lnTo>
                <a:lnTo>
                  <a:pt x="477849" y="2255466"/>
                </a:lnTo>
                <a:lnTo>
                  <a:pt x="512388" y="2227467"/>
                </a:lnTo>
                <a:lnTo>
                  <a:pt x="544055" y="2196297"/>
                </a:lnTo>
                <a:lnTo>
                  <a:pt x="572515" y="2161561"/>
                </a:lnTo>
                <a:lnTo>
                  <a:pt x="597433" y="2122863"/>
                </a:lnTo>
                <a:lnTo>
                  <a:pt x="617933" y="2081392"/>
                </a:lnTo>
                <a:lnTo>
                  <a:pt x="633315" y="2038606"/>
                </a:lnTo>
                <a:lnTo>
                  <a:pt x="644189" y="1994648"/>
                </a:lnTo>
                <a:lnTo>
                  <a:pt x="651166" y="1949660"/>
                </a:lnTo>
                <a:lnTo>
                  <a:pt x="654856" y="1903788"/>
                </a:lnTo>
                <a:lnTo>
                  <a:pt x="655870" y="1857174"/>
                </a:lnTo>
                <a:lnTo>
                  <a:pt x="654819" y="1809962"/>
                </a:lnTo>
                <a:lnTo>
                  <a:pt x="652313" y="1762294"/>
                </a:lnTo>
                <a:lnTo>
                  <a:pt x="648962" y="1714316"/>
                </a:lnTo>
                <a:lnTo>
                  <a:pt x="645378" y="1666170"/>
                </a:lnTo>
                <a:lnTo>
                  <a:pt x="642172" y="1617999"/>
                </a:lnTo>
                <a:lnTo>
                  <a:pt x="639953" y="1569948"/>
                </a:lnTo>
                <a:lnTo>
                  <a:pt x="639332" y="1522159"/>
                </a:lnTo>
                <a:lnTo>
                  <a:pt x="640920" y="1474776"/>
                </a:lnTo>
                <a:lnTo>
                  <a:pt x="645328" y="1427943"/>
                </a:lnTo>
                <a:lnTo>
                  <a:pt x="653449" y="1378805"/>
                </a:lnTo>
                <a:lnTo>
                  <a:pt x="665366" y="1330654"/>
                </a:lnTo>
                <a:lnTo>
                  <a:pt x="680885" y="1283624"/>
                </a:lnTo>
                <a:lnTo>
                  <a:pt x="699811" y="1237849"/>
                </a:lnTo>
                <a:lnTo>
                  <a:pt x="721949" y="1193460"/>
                </a:lnTo>
                <a:lnTo>
                  <a:pt x="747105" y="1150591"/>
                </a:lnTo>
                <a:lnTo>
                  <a:pt x="775082" y="1109375"/>
                </a:lnTo>
                <a:lnTo>
                  <a:pt x="805687" y="1069945"/>
                </a:lnTo>
                <a:lnTo>
                  <a:pt x="838725" y="1032434"/>
                </a:lnTo>
                <a:lnTo>
                  <a:pt x="874001" y="996975"/>
                </a:lnTo>
                <a:lnTo>
                  <a:pt x="911320" y="963701"/>
                </a:lnTo>
                <a:lnTo>
                  <a:pt x="950487" y="932745"/>
                </a:lnTo>
                <a:lnTo>
                  <a:pt x="991236" y="904123"/>
                </a:lnTo>
                <a:lnTo>
                  <a:pt x="1033353" y="877729"/>
                </a:lnTo>
                <a:lnTo>
                  <a:pt x="1076724" y="853510"/>
                </a:lnTo>
                <a:lnTo>
                  <a:pt x="1121236" y="831415"/>
                </a:lnTo>
                <a:lnTo>
                  <a:pt x="1166774" y="811391"/>
                </a:lnTo>
                <a:lnTo>
                  <a:pt x="1213225" y="793385"/>
                </a:lnTo>
                <a:lnTo>
                  <a:pt x="1260473" y="777345"/>
                </a:lnTo>
                <a:lnTo>
                  <a:pt x="1308406" y="763220"/>
                </a:lnTo>
                <a:lnTo>
                  <a:pt x="1356909" y="750957"/>
                </a:lnTo>
                <a:lnTo>
                  <a:pt x="1405869" y="740503"/>
                </a:lnTo>
                <a:lnTo>
                  <a:pt x="1455170" y="731807"/>
                </a:lnTo>
                <a:lnTo>
                  <a:pt x="1504699" y="724816"/>
                </a:lnTo>
                <a:lnTo>
                  <a:pt x="1553541" y="719357"/>
                </a:lnTo>
                <a:lnTo>
                  <a:pt x="1652304" y="709683"/>
                </a:lnTo>
                <a:lnTo>
                  <a:pt x="1701646" y="704261"/>
                </a:lnTo>
                <a:lnTo>
                  <a:pt x="1750574" y="697642"/>
                </a:lnTo>
                <a:lnTo>
                  <a:pt x="1798799" y="689223"/>
                </a:lnTo>
                <a:lnTo>
                  <a:pt x="1846031" y="678398"/>
                </a:lnTo>
                <a:lnTo>
                  <a:pt x="1891980" y="664565"/>
                </a:lnTo>
                <a:lnTo>
                  <a:pt x="1936355" y="647117"/>
                </a:lnTo>
                <a:lnTo>
                  <a:pt x="1978868" y="625452"/>
                </a:lnTo>
                <a:lnTo>
                  <a:pt x="2019228" y="598965"/>
                </a:lnTo>
                <a:lnTo>
                  <a:pt x="2057602" y="566921"/>
                </a:lnTo>
                <a:lnTo>
                  <a:pt x="2091653" y="531276"/>
                </a:lnTo>
                <a:lnTo>
                  <a:pt x="2121902" y="492478"/>
                </a:lnTo>
                <a:lnTo>
                  <a:pt x="2148873" y="450972"/>
                </a:lnTo>
                <a:lnTo>
                  <a:pt x="2173089" y="407206"/>
                </a:lnTo>
                <a:lnTo>
                  <a:pt x="2195071" y="361625"/>
                </a:lnTo>
                <a:lnTo>
                  <a:pt x="2215342" y="314676"/>
                </a:lnTo>
                <a:lnTo>
                  <a:pt x="2234425" y="266806"/>
                </a:lnTo>
                <a:lnTo>
                  <a:pt x="2252844" y="218460"/>
                </a:lnTo>
                <a:lnTo>
                  <a:pt x="2271120" y="170086"/>
                </a:lnTo>
                <a:lnTo>
                  <a:pt x="2289775" y="122130"/>
                </a:lnTo>
                <a:lnTo>
                  <a:pt x="2309334" y="75039"/>
                </a:lnTo>
                <a:lnTo>
                  <a:pt x="2329667" y="31394"/>
                </a:lnTo>
                <a:lnTo>
                  <a:pt x="2346437" y="0"/>
                </a:lnTo>
                <a:close/>
              </a:path>
            </a:pathLst>
          </a:custGeom>
          <a:solidFill>
            <a:srgbClr val="F4652F"/>
          </a:solidFill>
        </p:spPr>
        <p:txBody>
          <a:bodyPr wrap="square" lIns="0" tIns="0" rIns="0" bIns="0" rtlCol="0"/>
          <a:lstStyle/>
          <a:p>
            <a:endParaRPr>
              <a:cs typeface="B Nazanin" panose="00000400000000000000" pitchFamily="2" charset="-78"/>
            </a:endParaRPr>
          </a:p>
        </p:txBody>
      </p:sp>
      <p:pic>
        <p:nvPicPr>
          <p:cNvPr id="8" name="object 8"/>
          <p:cNvPicPr/>
          <p:nvPr/>
        </p:nvPicPr>
        <p:blipFill>
          <a:blip r:embed="rId4" cstate="print"/>
          <a:stretch>
            <a:fillRect/>
          </a:stretch>
        </p:blipFill>
        <p:spPr>
          <a:xfrm>
            <a:off x="591375" y="9299347"/>
            <a:ext cx="2855466" cy="987652"/>
          </a:xfrm>
          <a:prstGeom prst="rect">
            <a:avLst/>
          </a:prstGeom>
        </p:spPr>
      </p:pic>
      <p:pic>
        <p:nvPicPr>
          <p:cNvPr id="9" name="object 9"/>
          <p:cNvPicPr/>
          <p:nvPr/>
        </p:nvPicPr>
        <p:blipFill>
          <a:blip r:embed="rId5" cstate="print"/>
          <a:stretch>
            <a:fillRect/>
          </a:stretch>
        </p:blipFill>
        <p:spPr>
          <a:xfrm>
            <a:off x="14496929" y="0"/>
            <a:ext cx="2877887" cy="1004063"/>
          </a:xfrm>
          <a:prstGeom prst="rect">
            <a:avLst/>
          </a:prstGeom>
        </p:spPr>
      </p:pic>
      <p:sp>
        <p:nvSpPr>
          <p:cNvPr id="10" name="object 10"/>
          <p:cNvSpPr/>
          <p:nvPr/>
        </p:nvSpPr>
        <p:spPr>
          <a:xfrm>
            <a:off x="1713877" y="6522313"/>
            <a:ext cx="1635760" cy="1443990"/>
          </a:xfrm>
          <a:custGeom>
            <a:avLst/>
            <a:gdLst/>
            <a:ahLst/>
            <a:cxnLst/>
            <a:rect l="l" t="t" r="r" b="b"/>
            <a:pathLst>
              <a:path w="1635760" h="1443990">
                <a:moveTo>
                  <a:pt x="575068" y="433311"/>
                </a:moveTo>
                <a:lnTo>
                  <a:pt x="553262" y="412724"/>
                </a:lnTo>
                <a:lnTo>
                  <a:pt x="550557" y="412991"/>
                </a:lnTo>
                <a:lnTo>
                  <a:pt x="281228" y="493763"/>
                </a:lnTo>
                <a:lnTo>
                  <a:pt x="268808" y="513740"/>
                </a:lnTo>
                <a:lnTo>
                  <a:pt x="269074" y="516458"/>
                </a:lnTo>
                <a:lnTo>
                  <a:pt x="290601" y="534314"/>
                </a:lnTo>
                <a:lnTo>
                  <a:pt x="293319" y="534060"/>
                </a:lnTo>
                <a:lnTo>
                  <a:pt x="559981" y="454075"/>
                </a:lnTo>
                <a:lnTo>
                  <a:pt x="562635" y="453288"/>
                </a:lnTo>
                <a:lnTo>
                  <a:pt x="574509" y="438861"/>
                </a:lnTo>
                <a:lnTo>
                  <a:pt x="575068" y="433311"/>
                </a:lnTo>
                <a:close/>
              </a:path>
              <a:path w="1635760" h="1443990">
                <a:moveTo>
                  <a:pt x="615861" y="569341"/>
                </a:moveTo>
                <a:lnTo>
                  <a:pt x="594067" y="548754"/>
                </a:lnTo>
                <a:lnTo>
                  <a:pt x="591350" y="549008"/>
                </a:lnTo>
                <a:lnTo>
                  <a:pt x="322033" y="629793"/>
                </a:lnTo>
                <a:lnTo>
                  <a:pt x="309600" y="649757"/>
                </a:lnTo>
                <a:lnTo>
                  <a:pt x="309867" y="652487"/>
                </a:lnTo>
                <a:lnTo>
                  <a:pt x="331406" y="670344"/>
                </a:lnTo>
                <a:lnTo>
                  <a:pt x="334111" y="670090"/>
                </a:lnTo>
                <a:lnTo>
                  <a:pt x="600773" y="590105"/>
                </a:lnTo>
                <a:lnTo>
                  <a:pt x="615861" y="569341"/>
                </a:lnTo>
                <a:close/>
              </a:path>
              <a:path w="1635760" h="1443990">
                <a:moveTo>
                  <a:pt x="656653" y="705358"/>
                </a:moveTo>
                <a:lnTo>
                  <a:pt x="634860" y="684771"/>
                </a:lnTo>
                <a:lnTo>
                  <a:pt x="632142" y="685025"/>
                </a:lnTo>
                <a:lnTo>
                  <a:pt x="362826" y="765810"/>
                </a:lnTo>
                <a:lnTo>
                  <a:pt x="350405" y="785774"/>
                </a:lnTo>
                <a:lnTo>
                  <a:pt x="350659" y="788504"/>
                </a:lnTo>
                <a:lnTo>
                  <a:pt x="372198" y="806361"/>
                </a:lnTo>
                <a:lnTo>
                  <a:pt x="374916" y="806107"/>
                </a:lnTo>
                <a:lnTo>
                  <a:pt x="641578" y="726122"/>
                </a:lnTo>
                <a:lnTo>
                  <a:pt x="656653" y="705358"/>
                </a:lnTo>
                <a:close/>
              </a:path>
              <a:path w="1635760" h="1443990">
                <a:moveTo>
                  <a:pt x="697458" y="841387"/>
                </a:moveTo>
                <a:lnTo>
                  <a:pt x="675665" y="820801"/>
                </a:lnTo>
                <a:lnTo>
                  <a:pt x="672947" y="821067"/>
                </a:lnTo>
                <a:lnTo>
                  <a:pt x="403631" y="901839"/>
                </a:lnTo>
                <a:lnTo>
                  <a:pt x="391198" y="921816"/>
                </a:lnTo>
                <a:lnTo>
                  <a:pt x="391464" y="924534"/>
                </a:lnTo>
                <a:lnTo>
                  <a:pt x="413004" y="942390"/>
                </a:lnTo>
                <a:lnTo>
                  <a:pt x="415709" y="942136"/>
                </a:lnTo>
                <a:lnTo>
                  <a:pt x="682371" y="862152"/>
                </a:lnTo>
                <a:lnTo>
                  <a:pt x="685038" y="861364"/>
                </a:lnTo>
                <a:lnTo>
                  <a:pt x="696899" y="846937"/>
                </a:lnTo>
                <a:lnTo>
                  <a:pt x="697458" y="841387"/>
                </a:lnTo>
                <a:close/>
              </a:path>
              <a:path w="1635760" h="1443990">
                <a:moveTo>
                  <a:pt x="738251" y="977417"/>
                </a:moveTo>
                <a:lnTo>
                  <a:pt x="716457" y="956830"/>
                </a:lnTo>
                <a:lnTo>
                  <a:pt x="713740" y="957084"/>
                </a:lnTo>
                <a:lnTo>
                  <a:pt x="444423" y="1037869"/>
                </a:lnTo>
                <a:lnTo>
                  <a:pt x="432003" y="1057833"/>
                </a:lnTo>
                <a:lnTo>
                  <a:pt x="432257" y="1060564"/>
                </a:lnTo>
                <a:lnTo>
                  <a:pt x="453796" y="1078420"/>
                </a:lnTo>
                <a:lnTo>
                  <a:pt x="456514" y="1078166"/>
                </a:lnTo>
                <a:lnTo>
                  <a:pt x="723163" y="998181"/>
                </a:lnTo>
                <a:lnTo>
                  <a:pt x="738251" y="977417"/>
                </a:lnTo>
                <a:close/>
              </a:path>
              <a:path w="1635760" h="1443990">
                <a:moveTo>
                  <a:pt x="1134224" y="265607"/>
                </a:moveTo>
                <a:lnTo>
                  <a:pt x="1112431" y="245021"/>
                </a:lnTo>
                <a:lnTo>
                  <a:pt x="1109713" y="245275"/>
                </a:lnTo>
                <a:lnTo>
                  <a:pt x="840397" y="326059"/>
                </a:lnTo>
                <a:lnTo>
                  <a:pt x="827976" y="346024"/>
                </a:lnTo>
                <a:lnTo>
                  <a:pt x="828230" y="348754"/>
                </a:lnTo>
                <a:lnTo>
                  <a:pt x="849769" y="366610"/>
                </a:lnTo>
                <a:lnTo>
                  <a:pt x="852487" y="366356"/>
                </a:lnTo>
                <a:lnTo>
                  <a:pt x="1119149" y="286372"/>
                </a:lnTo>
                <a:lnTo>
                  <a:pt x="1134224" y="265607"/>
                </a:lnTo>
                <a:close/>
              </a:path>
              <a:path w="1635760" h="1443990">
                <a:moveTo>
                  <a:pt x="1175029" y="401624"/>
                </a:moveTo>
                <a:lnTo>
                  <a:pt x="1153223" y="381050"/>
                </a:lnTo>
                <a:lnTo>
                  <a:pt x="1150518" y="381304"/>
                </a:lnTo>
                <a:lnTo>
                  <a:pt x="881189" y="462076"/>
                </a:lnTo>
                <a:lnTo>
                  <a:pt x="868768" y="482053"/>
                </a:lnTo>
                <a:lnTo>
                  <a:pt x="869035" y="484784"/>
                </a:lnTo>
                <a:lnTo>
                  <a:pt x="890562" y="502640"/>
                </a:lnTo>
                <a:lnTo>
                  <a:pt x="893279" y="502373"/>
                </a:lnTo>
                <a:lnTo>
                  <a:pt x="1159941" y="422402"/>
                </a:lnTo>
                <a:lnTo>
                  <a:pt x="1175029" y="401624"/>
                </a:lnTo>
                <a:close/>
              </a:path>
              <a:path w="1635760" h="1443990">
                <a:moveTo>
                  <a:pt x="1215821" y="537641"/>
                </a:moveTo>
                <a:lnTo>
                  <a:pt x="1194028" y="517067"/>
                </a:lnTo>
                <a:lnTo>
                  <a:pt x="1191310" y="517321"/>
                </a:lnTo>
                <a:lnTo>
                  <a:pt x="921994" y="598093"/>
                </a:lnTo>
                <a:lnTo>
                  <a:pt x="909561" y="618070"/>
                </a:lnTo>
                <a:lnTo>
                  <a:pt x="909828" y="620801"/>
                </a:lnTo>
                <a:lnTo>
                  <a:pt x="931367" y="638657"/>
                </a:lnTo>
                <a:lnTo>
                  <a:pt x="934072" y="638390"/>
                </a:lnTo>
                <a:lnTo>
                  <a:pt x="1200734" y="558419"/>
                </a:lnTo>
                <a:lnTo>
                  <a:pt x="1215821" y="537641"/>
                </a:lnTo>
                <a:close/>
              </a:path>
              <a:path w="1635760" h="1443990">
                <a:moveTo>
                  <a:pt x="1256626" y="673684"/>
                </a:moveTo>
                <a:lnTo>
                  <a:pt x="1234821" y="653097"/>
                </a:lnTo>
                <a:lnTo>
                  <a:pt x="1232115" y="653351"/>
                </a:lnTo>
                <a:lnTo>
                  <a:pt x="962787" y="734136"/>
                </a:lnTo>
                <a:lnTo>
                  <a:pt x="950366" y="754100"/>
                </a:lnTo>
                <a:lnTo>
                  <a:pt x="950620" y="756831"/>
                </a:lnTo>
                <a:lnTo>
                  <a:pt x="972159" y="774687"/>
                </a:lnTo>
                <a:lnTo>
                  <a:pt x="974877" y="774433"/>
                </a:lnTo>
                <a:lnTo>
                  <a:pt x="1241539" y="694448"/>
                </a:lnTo>
                <a:lnTo>
                  <a:pt x="1256626" y="673684"/>
                </a:lnTo>
                <a:close/>
              </a:path>
              <a:path w="1635760" h="1443990">
                <a:moveTo>
                  <a:pt x="1297419" y="809701"/>
                </a:moveTo>
                <a:lnTo>
                  <a:pt x="1275626" y="789127"/>
                </a:lnTo>
                <a:lnTo>
                  <a:pt x="1272908" y="789381"/>
                </a:lnTo>
                <a:lnTo>
                  <a:pt x="1003592" y="870153"/>
                </a:lnTo>
                <a:lnTo>
                  <a:pt x="991158" y="890130"/>
                </a:lnTo>
                <a:lnTo>
                  <a:pt x="991425" y="892860"/>
                </a:lnTo>
                <a:lnTo>
                  <a:pt x="1012964" y="910717"/>
                </a:lnTo>
                <a:lnTo>
                  <a:pt x="1015669" y="910450"/>
                </a:lnTo>
                <a:lnTo>
                  <a:pt x="1282331" y="830478"/>
                </a:lnTo>
                <a:lnTo>
                  <a:pt x="1297419" y="809701"/>
                </a:lnTo>
                <a:close/>
              </a:path>
              <a:path w="1635760" h="1443990">
                <a:moveTo>
                  <a:pt x="1635531" y="992924"/>
                </a:moveTo>
                <a:lnTo>
                  <a:pt x="1634578" y="982941"/>
                </a:lnTo>
                <a:lnTo>
                  <a:pt x="1633626" y="978039"/>
                </a:lnTo>
                <a:lnTo>
                  <a:pt x="1593773" y="845172"/>
                </a:lnTo>
                <a:lnTo>
                  <a:pt x="1593773" y="994079"/>
                </a:lnTo>
                <a:lnTo>
                  <a:pt x="1592859" y="1003134"/>
                </a:lnTo>
                <a:lnTo>
                  <a:pt x="325145" y="1401102"/>
                </a:lnTo>
                <a:lnTo>
                  <a:pt x="320725" y="1401508"/>
                </a:lnTo>
                <a:lnTo>
                  <a:pt x="311696" y="1400568"/>
                </a:lnTo>
                <a:lnTo>
                  <a:pt x="42113" y="560362"/>
                </a:lnTo>
                <a:lnTo>
                  <a:pt x="41744" y="556387"/>
                </a:lnTo>
                <a:lnTo>
                  <a:pt x="42646" y="547331"/>
                </a:lnTo>
                <a:lnTo>
                  <a:pt x="106756" y="510362"/>
                </a:lnTo>
                <a:lnTo>
                  <a:pt x="338429" y="1282750"/>
                </a:lnTo>
                <a:lnTo>
                  <a:pt x="339699" y="1285176"/>
                </a:lnTo>
                <a:lnTo>
                  <a:pt x="358355" y="1295273"/>
                </a:lnTo>
                <a:lnTo>
                  <a:pt x="361073" y="1295006"/>
                </a:lnTo>
                <a:lnTo>
                  <a:pt x="920229" y="1127302"/>
                </a:lnTo>
                <a:lnTo>
                  <a:pt x="924852" y="1125918"/>
                </a:lnTo>
                <a:lnTo>
                  <a:pt x="1484033" y="958215"/>
                </a:lnTo>
                <a:lnTo>
                  <a:pt x="1496453" y="938237"/>
                </a:lnTo>
                <a:lnTo>
                  <a:pt x="1496187" y="935507"/>
                </a:lnTo>
                <a:lnTo>
                  <a:pt x="1489341" y="912698"/>
                </a:lnTo>
                <a:lnTo>
                  <a:pt x="930884" y="1080185"/>
                </a:lnTo>
                <a:lnTo>
                  <a:pt x="890028" y="943965"/>
                </a:lnTo>
                <a:lnTo>
                  <a:pt x="890028" y="1092441"/>
                </a:lnTo>
                <a:lnTo>
                  <a:pt x="371716" y="1247902"/>
                </a:lnTo>
                <a:lnTo>
                  <a:pt x="108572" y="370535"/>
                </a:lnTo>
                <a:lnTo>
                  <a:pt x="518007" y="247726"/>
                </a:lnTo>
                <a:lnTo>
                  <a:pt x="519836" y="247180"/>
                </a:lnTo>
                <a:lnTo>
                  <a:pt x="525157" y="245592"/>
                </a:lnTo>
                <a:lnTo>
                  <a:pt x="532447" y="244182"/>
                </a:lnTo>
                <a:lnTo>
                  <a:pt x="547306" y="242785"/>
                </a:lnTo>
                <a:lnTo>
                  <a:pt x="554736" y="242824"/>
                </a:lnTo>
                <a:lnTo>
                  <a:pt x="598004" y="253149"/>
                </a:lnTo>
                <a:lnTo>
                  <a:pt x="634098" y="279273"/>
                </a:lnTo>
                <a:lnTo>
                  <a:pt x="657466" y="317068"/>
                </a:lnTo>
                <a:lnTo>
                  <a:pt x="890028" y="1092441"/>
                </a:lnTo>
                <a:lnTo>
                  <a:pt x="890028" y="943965"/>
                </a:lnTo>
                <a:lnTo>
                  <a:pt x="698347" y="304812"/>
                </a:lnTo>
                <a:lnTo>
                  <a:pt x="696950" y="297662"/>
                </a:lnTo>
                <a:lnTo>
                  <a:pt x="695528" y="282752"/>
                </a:lnTo>
                <a:lnTo>
                  <a:pt x="695553" y="275297"/>
                </a:lnTo>
                <a:lnTo>
                  <a:pt x="705751" y="231902"/>
                </a:lnTo>
                <a:lnTo>
                  <a:pt x="731710" y="195745"/>
                </a:lnTo>
                <a:lnTo>
                  <a:pt x="769480" y="172313"/>
                </a:lnTo>
                <a:lnTo>
                  <a:pt x="1186065" y="47371"/>
                </a:lnTo>
                <a:lnTo>
                  <a:pt x="1449209" y="924725"/>
                </a:lnTo>
                <a:lnTo>
                  <a:pt x="1489341" y="912698"/>
                </a:lnTo>
                <a:lnTo>
                  <a:pt x="1264513" y="163118"/>
                </a:lnTo>
                <a:lnTo>
                  <a:pt x="1310360" y="149364"/>
                </a:lnTo>
                <a:lnTo>
                  <a:pt x="1314792" y="148958"/>
                </a:lnTo>
                <a:lnTo>
                  <a:pt x="1593392" y="990104"/>
                </a:lnTo>
                <a:lnTo>
                  <a:pt x="1593773" y="994079"/>
                </a:lnTo>
                <a:lnTo>
                  <a:pt x="1593773" y="845172"/>
                </a:lnTo>
                <a:lnTo>
                  <a:pt x="1387335" y="156895"/>
                </a:lnTo>
                <a:lnTo>
                  <a:pt x="1360436" y="121551"/>
                </a:lnTo>
                <a:lnTo>
                  <a:pt x="1318526" y="107086"/>
                </a:lnTo>
                <a:lnTo>
                  <a:pt x="1313561" y="107061"/>
                </a:lnTo>
                <a:lnTo>
                  <a:pt x="1303604" y="107988"/>
                </a:lnTo>
                <a:lnTo>
                  <a:pt x="1298727" y="108940"/>
                </a:lnTo>
                <a:lnTo>
                  <a:pt x="1252435" y="122821"/>
                </a:lnTo>
                <a:lnTo>
                  <a:pt x="1226197" y="35331"/>
                </a:lnTo>
                <a:lnTo>
                  <a:pt x="1207566" y="1371"/>
                </a:lnTo>
                <a:lnTo>
                  <a:pt x="1199426" y="0"/>
                </a:lnTo>
                <a:lnTo>
                  <a:pt x="1196759" y="241"/>
                </a:lnTo>
                <a:lnTo>
                  <a:pt x="764197" y="129984"/>
                </a:lnTo>
                <a:lnTo>
                  <a:pt x="723239" y="149313"/>
                </a:lnTo>
                <a:lnTo>
                  <a:pt x="689368" y="179959"/>
                </a:lnTo>
                <a:lnTo>
                  <a:pt x="668921" y="212178"/>
                </a:lnTo>
                <a:lnTo>
                  <a:pt x="657860" y="244119"/>
                </a:lnTo>
                <a:lnTo>
                  <a:pt x="655523" y="241858"/>
                </a:lnTo>
                <a:lnTo>
                  <a:pt x="624408" y="219722"/>
                </a:lnTo>
                <a:lnTo>
                  <a:pt x="619594" y="217271"/>
                </a:lnTo>
                <a:lnTo>
                  <a:pt x="536511" y="242176"/>
                </a:lnTo>
                <a:lnTo>
                  <a:pt x="619594" y="217258"/>
                </a:lnTo>
                <a:lnTo>
                  <a:pt x="581456" y="204089"/>
                </a:lnTo>
                <a:lnTo>
                  <a:pt x="551103" y="200952"/>
                </a:lnTo>
                <a:lnTo>
                  <a:pt x="543483" y="201091"/>
                </a:lnTo>
                <a:lnTo>
                  <a:pt x="73710" y="337070"/>
                </a:lnTo>
                <a:lnTo>
                  <a:pt x="61328" y="357022"/>
                </a:lnTo>
                <a:lnTo>
                  <a:pt x="61595" y="359752"/>
                </a:lnTo>
                <a:lnTo>
                  <a:pt x="94665" y="470065"/>
                </a:lnTo>
                <a:lnTo>
                  <a:pt x="49491" y="483616"/>
                </a:lnTo>
                <a:lnTo>
                  <a:pt x="14338" y="510527"/>
                </a:lnTo>
                <a:lnTo>
                  <a:pt x="12" y="552551"/>
                </a:lnTo>
                <a:lnTo>
                  <a:pt x="0" y="557542"/>
                </a:lnTo>
                <a:lnTo>
                  <a:pt x="952" y="567524"/>
                </a:lnTo>
                <a:lnTo>
                  <a:pt x="248183" y="1393571"/>
                </a:lnTo>
                <a:lnTo>
                  <a:pt x="275094" y="1428915"/>
                </a:lnTo>
                <a:lnTo>
                  <a:pt x="316992" y="1443380"/>
                </a:lnTo>
                <a:lnTo>
                  <a:pt x="321970" y="1443405"/>
                </a:lnTo>
                <a:lnTo>
                  <a:pt x="331914" y="1442466"/>
                </a:lnTo>
                <a:lnTo>
                  <a:pt x="1586026" y="1066850"/>
                </a:lnTo>
                <a:lnTo>
                  <a:pt x="1621193" y="1039926"/>
                </a:lnTo>
                <a:lnTo>
                  <a:pt x="1634401" y="1008418"/>
                </a:lnTo>
                <a:lnTo>
                  <a:pt x="1634515" y="1007884"/>
                </a:lnTo>
                <a:lnTo>
                  <a:pt x="1635518" y="997915"/>
                </a:lnTo>
                <a:lnTo>
                  <a:pt x="1635531" y="992924"/>
                </a:lnTo>
                <a:close/>
              </a:path>
            </a:pathLst>
          </a:custGeom>
          <a:solidFill>
            <a:srgbClr val="FFFFFF"/>
          </a:solidFill>
        </p:spPr>
        <p:txBody>
          <a:bodyPr wrap="square" lIns="0" tIns="0" rIns="0" bIns="0" rtlCol="0"/>
          <a:lstStyle/>
          <a:p>
            <a:endParaRPr>
              <a:cs typeface="B Nazanin" panose="00000400000000000000" pitchFamily="2" charset="-78"/>
            </a:endParaRPr>
          </a:p>
        </p:txBody>
      </p:sp>
      <p:grpSp>
        <p:nvGrpSpPr>
          <p:cNvPr id="11" name="object 11"/>
          <p:cNvGrpSpPr/>
          <p:nvPr/>
        </p:nvGrpSpPr>
        <p:grpSpPr>
          <a:xfrm>
            <a:off x="15408921" y="2387201"/>
            <a:ext cx="1718310" cy="1433830"/>
            <a:chOff x="15408921" y="2387201"/>
            <a:chExt cx="1718310" cy="1433830"/>
          </a:xfrm>
        </p:grpSpPr>
        <p:sp>
          <p:nvSpPr>
            <p:cNvPr id="12" name="object 12"/>
            <p:cNvSpPr/>
            <p:nvPr/>
          </p:nvSpPr>
          <p:spPr>
            <a:xfrm>
              <a:off x="15425192" y="2557498"/>
              <a:ext cx="1685289" cy="1247140"/>
            </a:xfrm>
            <a:custGeom>
              <a:avLst/>
              <a:gdLst/>
              <a:ahLst/>
              <a:cxnLst/>
              <a:rect l="l" t="t" r="r" b="b"/>
              <a:pathLst>
                <a:path w="1685290" h="1247139">
                  <a:moveTo>
                    <a:pt x="940067" y="1173697"/>
                  </a:moveTo>
                  <a:lnTo>
                    <a:pt x="901796" y="1175547"/>
                  </a:lnTo>
                  <a:lnTo>
                    <a:pt x="867741" y="1167008"/>
                  </a:lnTo>
                  <a:lnTo>
                    <a:pt x="840804" y="1149563"/>
                  </a:lnTo>
                  <a:lnTo>
                    <a:pt x="823890" y="1124691"/>
                  </a:lnTo>
                  <a:lnTo>
                    <a:pt x="183573" y="1247138"/>
                  </a:lnTo>
                  <a:lnTo>
                    <a:pt x="0" y="287166"/>
                  </a:lnTo>
                  <a:lnTo>
                    <a:pt x="1501693" y="0"/>
                  </a:lnTo>
                  <a:lnTo>
                    <a:pt x="1685267" y="959971"/>
                  </a:lnTo>
                  <a:lnTo>
                    <a:pt x="1029965" y="1085284"/>
                  </a:lnTo>
                  <a:lnTo>
                    <a:pt x="1023419" y="1114642"/>
                  </a:lnTo>
                  <a:lnTo>
                    <a:pt x="1004820" y="1140795"/>
                  </a:lnTo>
                  <a:lnTo>
                    <a:pt x="976318" y="1161296"/>
                  </a:lnTo>
                  <a:lnTo>
                    <a:pt x="940067" y="1173697"/>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13" name="object 13"/>
            <p:cNvSpPr/>
            <p:nvPr/>
          </p:nvSpPr>
          <p:spPr>
            <a:xfrm>
              <a:off x="15408921" y="2541265"/>
              <a:ext cx="1718310" cy="1280160"/>
            </a:xfrm>
            <a:custGeom>
              <a:avLst/>
              <a:gdLst/>
              <a:ahLst/>
              <a:cxnLst/>
              <a:rect l="l" t="t" r="r" b="b"/>
              <a:pathLst>
                <a:path w="1718309" h="1280160">
                  <a:moveTo>
                    <a:pt x="959146" y="1204615"/>
                  </a:moveTo>
                  <a:lnTo>
                    <a:pt x="919432" y="1206979"/>
                  </a:lnTo>
                  <a:lnTo>
                    <a:pt x="883302" y="1199236"/>
                  </a:lnTo>
                  <a:lnTo>
                    <a:pt x="853231" y="1182469"/>
                  </a:lnTo>
                  <a:lnTo>
                    <a:pt x="831694" y="1157766"/>
                  </a:lnTo>
                  <a:lnTo>
                    <a:pt x="194521" y="1279611"/>
                  </a:lnTo>
                  <a:lnTo>
                    <a:pt x="186676" y="1274301"/>
                  </a:lnTo>
                  <a:lnTo>
                    <a:pt x="0" y="298105"/>
                  </a:lnTo>
                  <a:lnTo>
                    <a:pt x="5332" y="290275"/>
                  </a:lnTo>
                  <a:lnTo>
                    <a:pt x="1523283" y="0"/>
                  </a:lnTo>
                  <a:lnTo>
                    <a:pt x="1531128" y="5310"/>
                  </a:lnTo>
                  <a:lnTo>
                    <a:pt x="1535486" y="28098"/>
                  </a:lnTo>
                  <a:lnTo>
                    <a:pt x="33798" y="315263"/>
                  </a:lnTo>
                  <a:lnTo>
                    <a:pt x="211759" y="1245883"/>
                  </a:lnTo>
                  <a:lnTo>
                    <a:pt x="844456" y="1124893"/>
                  </a:lnTo>
                  <a:lnTo>
                    <a:pt x="851512" y="1128784"/>
                  </a:lnTo>
                  <a:lnTo>
                    <a:pt x="854134" y="1135507"/>
                  </a:lnTo>
                  <a:lnTo>
                    <a:pt x="868524" y="1156069"/>
                  </a:lnTo>
                  <a:lnTo>
                    <a:pt x="891688" y="1170267"/>
                  </a:lnTo>
                  <a:lnTo>
                    <a:pt x="920923" y="1177023"/>
                  </a:lnTo>
                  <a:lnTo>
                    <a:pt x="953532" y="1175257"/>
                  </a:lnTo>
                  <a:lnTo>
                    <a:pt x="1037852" y="1159133"/>
                  </a:lnTo>
                  <a:lnTo>
                    <a:pt x="1027654" y="1171634"/>
                  </a:lnTo>
                  <a:lnTo>
                    <a:pt x="996931" y="1192160"/>
                  </a:lnTo>
                  <a:lnTo>
                    <a:pt x="959146" y="1204615"/>
                  </a:lnTo>
                  <a:close/>
                </a:path>
                <a:path w="1718309" h="1280160">
                  <a:moveTo>
                    <a:pt x="1037852" y="1159133"/>
                  </a:moveTo>
                  <a:lnTo>
                    <a:pt x="953532" y="1175257"/>
                  </a:lnTo>
                  <a:lnTo>
                    <a:pt x="984491" y="1164867"/>
                  </a:lnTo>
                  <a:lnTo>
                    <a:pt x="1009171" y="1147801"/>
                  </a:lnTo>
                  <a:lnTo>
                    <a:pt x="1025459" y="1126058"/>
                  </a:lnTo>
                  <a:lnTo>
                    <a:pt x="1031245" y="1101639"/>
                  </a:lnTo>
                  <a:lnTo>
                    <a:pt x="1031196" y="1094423"/>
                  </a:lnTo>
                  <a:lnTo>
                    <a:pt x="1036323" y="1088203"/>
                  </a:lnTo>
                  <a:lnTo>
                    <a:pt x="1684006" y="964347"/>
                  </a:lnTo>
                  <a:lnTo>
                    <a:pt x="1506045" y="33728"/>
                  </a:lnTo>
                  <a:lnTo>
                    <a:pt x="1535486" y="28098"/>
                  </a:lnTo>
                  <a:lnTo>
                    <a:pt x="1717804" y="981505"/>
                  </a:lnTo>
                  <a:lnTo>
                    <a:pt x="1712472" y="989335"/>
                  </a:lnTo>
                  <a:lnTo>
                    <a:pt x="1060320" y="1114046"/>
                  </a:lnTo>
                  <a:lnTo>
                    <a:pt x="1049417" y="1144955"/>
                  </a:lnTo>
                  <a:lnTo>
                    <a:pt x="1037852" y="1159133"/>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4" name="object 14"/>
            <p:cNvSpPr/>
            <p:nvPr/>
          </p:nvSpPr>
          <p:spPr>
            <a:xfrm>
              <a:off x="15510882" y="2534393"/>
              <a:ext cx="1492250" cy="1184910"/>
            </a:xfrm>
            <a:custGeom>
              <a:avLst/>
              <a:gdLst/>
              <a:ahLst/>
              <a:cxnLst/>
              <a:rect l="l" t="t" r="r" b="b"/>
              <a:pathLst>
                <a:path w="1492250" h="1184910">
                  <a:moveTo>
                    <a:pt x="848282" y="1085689"/>
                  </a:moveTo>
                  <a:lnTo>
                    <a:pt x="813874" y="1089020"/>
                  </a:lnTo>
                  <a:lnTo>
                    <a:pt x="786700" y="1077972"/>
                  </a:lnTo>
                  <a:lnTo>
                    <a:pt x="775664" y="1070335"/>
                  </a:lnTo>
                  <a:lnTo>
                    <a:pt x="178484" y="1184533"/>
                  </a:lnTo>
                  <a:lnTo>
                    <a:pt x="0" y="251177"/>
                  </a:lnTo>
                  <a:lnTo>
                    <a:pt x="1313495" y="0"/>
                  </a:lnTo>
                  <a:lnTo>
                    <a:pt x="1491979" y="933355"/>
                  </a:lnTo>
                  <a:lnTo>
                    <a:pt x="881021" y="1050188"/>
                  </a:lnTo>
                  <a:lnTo>
                    <a:pt x="848282" y="1085689"/>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15" name="object 15"/>
            <p:cNvSpPr/>
            <p:nvPr/>
          </p:nvSpPr>
          <p:spPr>
            <a:xfrm>
              <a:off x="15494610" y="2518153"/>
              <a:ext cx="1524635" cy="1217295"/>
            </a:xfrm>
            <a:custGeom>
              <a:avLst/>
              <a:gdLst/>
              <a:ahLst/>
              <a:cxnLst/>
              <a:rect l="l" t="t" r="r" b="b"/>
              <a:pathLst>
                <a:path w="1524634"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524634"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490725" y="937737"/>
                  </a:lnTo>
                  <a:lnTo>
                    <a:pt x="1317855" y="33739"/>
                  </a:lnTo>
                  <a:lnTo>
                    <a:pt x="1347296" y="28110"/>
                  </a:lnTo>
                  <a:lnTo>
                    <a:pt x="1524521" y="954883"/>
                  </a:lnTo>
                  <a:lnTo>
                    <a:pt x="1519189" y="962713"/>
                  </a:lnTo>
                  <a:lnTo>
                    <a:pt x="907118" y="1079759"/>
                  </a:lnTo>
                  <a:lnTo>
                    <a:pt x="906814" y="1080201"/>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6" name="object 16"/>
            <p:cNvSpPr/>
            <p:nvPr/>
          </p:nvSpPr>
          <p:spPr>
            <a:xfrm>
              <a:off x="15552913" y="2656378"/>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17" name="object 17"/>
            <p:cNvSpPr/>
            <p:nvPr/>
          </p:nvSpPr>
          <p:spPr>
            <a:xfrm>
              <a:off x="15537354" y="2641413"/>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8" name="object 18"/>
            <p:cNvSpPr/>
            <p:nvPr/>
          </p:nvSpPr>
          <p:spPr>
            <a:xfrm>
              <a:off x="16162156" y="2431721"/>
              <a:ext cx="759460" cy="1188085"/>
            </a:xfrm>
            <a:custGeom>
              <a:avLst/>
              <a:gdLst/>
              <a:ahLst/>
              <a:cxnLst/>
              <a:rect l="l" t="t" r="r" b="b"/>
              <a:pathLst>
                <a:path w="759459" h="1188085">
                  <a:moveTo>
                    <a:pt x="183861" y="1188001"/>
                  </a:moveTo>
                  <a:lnTo>
                    <a:pt x="0" y="226526"/>
                  </a:lnTo>
                  <a:lnTo>
                    <a:pt x="565567" y="0"/>
                  </a:lnTo>
                  <a:lnTo>
                    <a:pt x="759212" y="1012634"/>
                  </a:lnTo>
                  <a:lnTo>
                    <a:pt x="183861" y="1188001"/>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19" name="object 19"/>
            <p:cNvSpPr/>
            <p:nvPr/>
          </p:nvSpPr>
          <p:spPr>
            <a:xfrm>
              <a:off x="16146092" y="2416173"/>
              <a:ext cx="791845" cy="1219200"/>
            </a:xfrm>
            <a:custGeom>
              <a:avLst/>
              <a:gdLst/>
              <a:ahLst/>
              <a:cxnLst/>
              <a:rect l="l" t="t" r="r" b="b"/>
              <a:pathLst>
                <a:path w="791844"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32" y="1131777"/>
                  </a:lnTo>
                  <a:lnTo>
                    <a:pt x="203775" y="1217998"/>
                  </a:lnTo>
                  <a:lnTo>
                    <a:pt x="203257" y="1218127"/>
                  </a:lnTo>
                  <a:close/>
                </a:path>
                <a:path w="791844" h="1219200">
                  <a:moveTo>
                    <a:pt x="486632" y="1131777"/>
                  </a:moveTo>
                  <a:lnTo>
                    <a:pt x="211520" y="1184387"/>
                  </a:lnTo>
                  <a:lnTo>
                    <a:pt x="758033" y="1017803"/>
                  </a:lnTo>
                  <a:lnTo>
                    <a:pt x="570319" y="36182"/>
                  </a:lnTo>
                  <a:lnTo>
                    <a:pt x="599754" y="30554"/>
                  </a:lnTo>
                  <a:lnTo>
                    <a:pt x="791422" y="1032854"/>
                  </a:lnTo>
                  <a:lnTo>
                    <a:pt x="786956" y="1040233"/>
                  </a:lnTo>
                  <a:lnTo>
                    <a:pt x="486632" y="1131777"/>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20" name="object 20"/>
            <p:cNvSpPr/>
            <p:nvPr/>
          </p:nvSpPr>
          <p:spPr>
            <a:xfrm>
              <a:off x="15633379" y="2597638"/>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1" name="object 21"/>
            <p:cNvSpPr/>
            <p:nvPr/>
          </p:nvSpPr>
          <p:spPr>
            <a:xfrm>
              <a:off x="15617792" y="2582397"/>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22" name="object 22"/>
            <p:cNvSpPr/>
            <p:nvPr/>
          </p:nvSpPr>
          <p:spPr>
            <a:xfrm>
              <a:off x="16157002" y="2402658"/>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3" name="object 23"/>
            <p:cNvSpPr/>
            <p:nvPr/>
          </p:nvSpPr>
          <p:spPr>
            <a:xfrm>
              <a:off x="16141011" y="2387201"/>
              <a:ext cx="702310" cy="1248410"/>
            </a:xfrm>
            <a:custGeom>
              <a:avLst/>
              <a:gdLst/>
              <a:ahLst/>
              <a:cxnLst/>
              <a:rect l="l" t="t" r="r" b="b"/>
              <a:pathLst>
                <a:path w="702309" h="1248410">
                  <a:moveTo>
                    <a:pt x="207830" y="1247288"/>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669027" y="1034293"/>
                  </a:lnTo>
                  <a:lnTo>
                    <a:pt x="478422" y="37553"/>
                  </a:lnTo>
                  <a:lnTo>
                    <a:pt x="346246" y="102639"/>
                  </a:lnTo>
                  <a:lnTo>
                    <a:pt x="337291" y="99599"/>
                  </a:lnTo>
                  <a:lnTo>
                    <a:pt x="329981" y="84801"/>
                  </a:lnTo>
                  <a:lnTo>
                    <a:pt x="333033" y="75836"/>
                  </a:lnTo>
                  <a:lnTo>
                    <a:pt x="487018" y="0"/>
                  </a:lnTo>
                  <a:lnTo>
                    <a:pt x="491950" y="0"/>
                  </a:lnTo>
                  <a:lnTo>
                    <a:pt x="500330" y="4149"/>
                  </a:lnTo>
                  <a:lnTo>
                    <a:pt x="503299" y="8055"/>
                  </a:lnTo>
                  <a:lnTo>
                    <a:pt x="702146" y="1047899"/>
                  </a:lnTo>
                  <a:lnTo>
                    <a:pt x="698265" y="1054922"/>
                  </a:lnTo>
                  <a:lnTo>
                    <a:pt x="209634" y="1246858"/>
                  </a:lnTo>
                  <a:lnTo>
                    <a:pt x="207830" y="1247288"/>
                  </a:lnTo>
                  <a:close/>
                </a:path>
              </a:pathLst>
            </a:custGeom>
            <a:solidFill>
              <a:srgbClr val="FFFFFF"/>
            </a:solidFill>
          </p:spPr>
          <p:txBody>
            <a:bodyPr wrap="square" lIns="0" tIns="0" rIns="0" bIns="0" rtlCol="0"/>
            <a:lstStyle/>
            <a:p>
              <a:endParaRPr>
                <a:cs typeface="B Nazanin" panose="00000400000000000000" pitchFamily="2" charset="-78"/>
              </a:endParaRPr>
            </a:p>
          </p:txBody>
        </p:sp>
      </p:grpSp>
      <p:sp>
        <p:nvSpPr>
          <p:cNvPr id="24" name="object 24"/>
          <p:cNvSpPr/>
          <p:nvPr/>
        </p:nvSpPr>
        <p:spPr>
          <a:xfrm>
            <a:off x="6840974" y="2168488"/>
            <a:ext cx="960119" cy="960119"/>
          </a:xfrm>
          <a:custGeom>
            <a:avLst/>
            <a:gdLst/>
            <a:ahLst/>
            <a:cxnLst/>
            <a:rect l="l" t="t" r="r" b="b"/>
            <a:pathLst>
              <a:path w="960120" h="960119">
                <a:moveTo>
                  <a:pt x="147357" y="960054"/>
                </a:moveTo>
                <a:lnTo>
                  <a:pt x="108644" y="854848"/>
                </a:lnTo>
                <a:lnTo>
                  <a:pt x="37186" y="608007"/>
                </a:lnTo>
                <a:lnTo>
                  <a:pt x="0" y="322694"/>
                </a:lnTo>
                <a:lnTo>
                  <a:pt x="64105" y="102075"/>
                </a:lnTo>
                <a:lnTo>
                  <a:pt x="96779" y="69703"/>
                </a:lnTo>
                <a:lnTo>
                  <a:pt x="130896" y="43828"/>
                </a:lnTo>
                <a:lnTo>
                  <a:pt x="166025" y="24185"/>
                </a:lnTo>
                <a:lnTo>
                  <a:pt x="201737" y="10510"/>
                </a:lnTo>
                <a:lnTo>
                  <a:pt x="273185" y="0"/>
                </a:lnTo>
                <a:lnTo>
                  <a:pt x="308061" y="2635"/>
                </a:lnTo>
                <a:lnTo>
                  <a:pt x="373966" y="22362"/>
                </a:lnTo>
                <a:lnTo>
                  <a:pt x="431873" y="59598"/>
                </a:lnTo>
                <a:lnTo>
                  <a:pt x="478340" y="112221"/>
                </a:lnTo>
                <a:lnTo>
                  <a:pt x="509926" y="178113"/>
                </a:lnTo>
                <a:lnTo>
                  <a:pt x="519062" y="215372"/>
                </a:lnTo>
                <a:lnTo>
                  <a:pt x="523187" y="255153"/>
                </a:lnTo>
                <a:lnTo>
                  <a:pt x="521871" y="297191"/>
                </a:lnTo>
                <a:lnTo>
                  <a:pt x="514682" y="341221"/>
                </a:lnTo>
                <a:lnTo>
                  <a:pt x="549892" y="313823"/>
                </a:lnTo>
                <a:lnTo>
                  <a:pt x="586165" y="292533"/>
                </a:lnTo>
                <a:lnTo>
                  <a:pt x="623062" y="277102"/>
                </a:lnTo>
                <a:lnTo>
                  <a:pt x="660146" y="267278"/>
                </a:lnTo>
                <a:lnTo>
                  <a:pt x="696976" y="262810"/>
                </a:lnTo>
                <a:lnTo>
                  <a:pt x="733115" y="263447"/>
                </a:lnTo>
                <a:lnTo>
                  <a:pt x="801565" y="279036"/>
                </a:lnTo>
                <a:lnTo>
                  <a:pt x="861984" y="312037"/>
                </a:lnTo>
                <a:lnTo>
                  <a:pt x="910865" y="360445"/>
                </a:lnTo>
                <a:lnTo>
                  <a:pt x="944697" y="422252"/>
                </a:lnTo>
                <a:lnTo>
                  <a:pt x="959971" y="495454"/>
                </a:lnTo>
                <a:lnTo>
                  <a:pt x="959553" y="535700"/>
                </a:lnTo>
                <a:lnTo>
                  <a:pt x="953179" y="578042"/>
                </a:lnTo>
                <a:lnTo>
                  <a:pt x="940410" y="622230"/>
                </a:lnTo>
                <a:lnTo>
                  <a:pt x="777438" y="784165"/>
                </a:lnTo>
                <a:lnTo>
                  <a:pt x="509165" y="888164"/>
                </a:lnTo>
                <a:lnTo>
                  <a:pt x="258252" y="943652"/>
                </a:lnTo>
                <a:lnTo>
                  <a:pt x="147357" y="960054"/>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5" name="object 25"/>
          <p:cNvSpPr/>
          <p:nvPr/>
        </p:nvSpPr>
        <p:spPr>
          <a:xfrm>
            <a:off x="10492130" y="1956179"/>
            <a:ext cx="962025" cy="961390"/>
          </a:xfrm>
          <a:custGeom>
            <a:avLst/>
            <a:gdLst/>
            <a:ahLst/>
            <a:cxnLst/>
            <a:rect l="l" t="t" r="r" b="b"/>
            <a:pathLst>
              <a:path w="962025" h="961389">
                <a:moveTo>
                  <a:pt x="808616" y="961093"/>
                </a:moveTo>
                <a:lnTo>
                  <a:pt x="697864" y="943744"/>
                </a:lnTo>
                <a:lnTo>
                  <a:pt x="447433" y="886114"/>
                </a:lnTo>
                <a:lnTo>
                  <a:pt x="180059" y="779825"/>
                </a:lnTo>
                <a:lnTo>
                  <a:pt x="18479" y="616503"/>
                </a:lnTo>
                <a:lnTo>
                  <a:pt x="6088" y="572208"/>
                </a:lnTo>
                <a:lnTo>
                  <a:pt x="75" y="529813"/>
                </a:lnTo>
                <a:lnTo>
                  <a:pt x="0" y="489566"/>
                </a:lnTo>
                <a:lnTo>
                  <a:pt x="5421" y="451712"/>
                </a:lnTo>
                <a:lnTo>
                  <a:pt x="30991" y="384173"/>
                </a:lnTo>
                <a:lnTo>
                  <a:pt x="73258" y="329174"/>
                </a:lnTo>
                <a:lnTo>
                  <a:pt x="128696" y="288692"/>
                </a:lnTo>
                <a:lnTo>
                  <a:pt x="193777" y="264701"/>
                </a:lnTo>
                <a:lnTo>
                  <a:pt x="264976" y="259179"/>
                </a:lnTo>
                <a:lnTo>
                  <a:pt x="301767" y="263961"/>
                </a:lnTo>
                <a:lnTo>
                  <a:pt x="338766" y="274102"/>
                </a:lnTo>
                <a:lnTo>
                  <a:pt x="375530" y="289847"/>
                </a:lnTo>
                <a:lnTo>
                  <a:pt x="411619" y="311445"/>
                </a:lnTo>
                <a:lnTo>
                  <a:pt x="446593" y="339142"/>
                </a:lnTo>
                <a:lnTo>
                  <a:pt x="439781" y="295052"/>
                </a:lnTo>
                <a:lnTo>
                  <a:pt x="438824" y="253004"/>
                </a:lnTo>
                <a:lnTo>
                  <a:pt x="443288" y="213260"/>
                </a:lnTo>
                <a:lnTo>
                  <a:pt x="452742" y="176080"/>
                </a:lnTo>
                <a:lnTo>
                  <a:pt x="484888" y="110461"/>
                </a:lnTo>
                <a:lnTo>
                  <a:pt x="531803" y="58237"/>
                </a:lnTo>
                <a:lnTo>
                  <a:pt x="590026" y="21499"/>
                </a:lnTo>
                <a:lnTo>
                  <a:pt x="656097" y="2337"/>
                </a:lnTo>
                <a:lnTo>
                  <a:pt x="690995" y="0"/>
                </a:lnTo>
                <a:lnTo>
                  <a:pt x="726557" y="2840"/>
                </a:lnTo>
                <a:lnTo>
                  <a:pt x="797944" y="25100"/>
                </a:lnTo>
                <a:lnTo>
                  <a:pt x="832905" y="45043"/>
                </a:lnTo>
                <a:lnTo>
                  <a:pt x="866801" y="71208"/>
                </a:lnTo>
                <a:lnTo>
                  <a:pt x="899198" y="103857"/>
                </a:lnTo>
                <a:lnTo>
                  <a:pt x="961414" y="325017"/>
                </a:lnTo>
                <a:lnTo>
                  <a:pt x="921791" y="610001"/>
                </a:lnTo>
                <a:lnTo>
                  <a:pt x="848226" y="856222"/>
                </a:lnTo>
                <a:lnTo>
                  <a:pt x="808616" y="961093"/>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6" name="object 26"/>
          <p:cNvSpPr/>
          <p:nvPr/>
        </p:nvSpPr>
        <p:spPr>
          <a:xfrm>
            <a:off x="14544242" y="7545264"/>
            <a:ext cx="459740" cy="436880"/>
          </a:xfrm>
          <a:custGeom>
            <a:avLst/>
            <a:gdLst/>
            <a:ahLst/>
            <a:cxnLst/>
            <a:rect l="l" t="t" r="r" b="b"/>
            <a:pathLst>
              <a:path w="459740" h="436879">
                <a:moveTo>
                  <a:pt x="93664" y="436498"/>
                </a:moveTo>
                <a:lnTo>
                  <a:pt x="87300" y="436498"/>
                </a:lnTo>
                <a:lnTo>
                  <a:pt x="83362" y="433545"/>
                </a:lnTo>
                <a:lnTo>
                  <a:pt x="84346" y="427309"/>
                </a:lnTo>
                <a:lnTo>
                  <a:pt x="108960" y="282903"/>
                </a:lnTo>
                <a:lnTo>
                  <a:pt x="109290" y="280278"/>
                </a:lnTo>
                <a:lnTo>
                  <a:pt x="108633" y="277981"/>
                </a:lnTo>
                <a:lnTo>
                  <a:pt x="106664" y="276011"/>
                </a:lnTo>
                <a:lnTo>
                  <a:pt x="2298" y="173942"/>
                </a:lnTo>
                <a:lnTo>
                  <a:pt x="0" y="171644"/>
                </a:lnTo>
                <a:lnTo>
                  <a:pt x="0" y="162748"/>
                </a:lnTo>
                <a:lnTo>
                  <a:pt x="329" y="161800"/>
                </a:lnTo>
                <a:lnTo>
                  <a:pt x="6564" y="160815"/>
                </a:lnTo>
                <a:lnTo>
                  <a:pt x="151298" y="139810"/>
                </a:lnTo>
                <a:lnTo>
                  <a:pt x="153925" y="139482"/>
                </a:lnTo>
                <a:lnTo>
                  <a:pt x="155894" y="137841"/>
                </a:lnTo>
                <a:lnTo>
                  <a:pt x="157206" y="135544"/>
                </a:lnTo>
                <a:lnTo>
                  <a:pt x="221860" y="4266"/>
                </a:lnTo>
                <a:lnTo>
                  <a:pt x="224119" y="0"/>
                </a:lnTo>
                <a:lnTo>
                  <a:pt x="233714" y="0"/>
                </a:lnTo>
                <a:lnTo>
                  <a:pt x="235972" y="4266"/>
                </a:lnTo>
                <a:lnTo>
                  <a:pt x="300628" y="135544"/>
                </a:lnTo>
                <a:lnTo>
                  <a:pt x="301611" y="137841"/>
                </a:lnTo>
                <a:lnTo>
                  <a:pt x="303909" y="139482"/>
                </a:lnTo>
                <a:lnTo>
                  <a:pt x="306534" y="139810"/>
                </a:lnTo>
                <a:lnTo>
                  <a:pt x="451268" y="160815"/>
                </a:lnTo>
                <a:lnTo>
                  <a:pt x="457504" y="161800"/>
                </a:lnTo>
                <a:lnTo>
                  <a:pt x="459472" y="167704"/>
                </a:lnTo>
                <a:lnTo>
                  <a:pt x="459472" y="170287"/>
                </a:lnTo>
                <a:lnTo>
                  <a:pt x="455535" y="173942"/>
                </a:lnTo>
                <a:lnTo>
                  <a:pt x="350841" y="276011"/>
                </a:lnTo>
                <a:lnTo>
                  <a:pt x="348872" y="277652"/>
                </a:lnTo>
                <a:lnTo>
                  <a:pt x="348215" y="280278"/>
                </a:lnTo>
                <a:lnTo>
                  <a:pt x="348543" y="282903"/>
                </a:lnTo>
                <a:lnTo>
                  <a:pt x="362696" y="365937"/>
                </a:lnTo>
                <a:lnTo>
                  <a:pt x="227440" y="365937"/>
                </a:lnTo>
                <a:lnTo>
                  <a:pt x="225142" y="367249"/>
                </a:lnTo>
                <a:lnTo>
                  <a:pt x="93664" y="436498"/>
                </a:lnTo>
                <a:close/>
              </a:path>
              <a:path w="459740" h="436879">
                <a:moveTo>
                  <a:pt x="370204" y="436498"/>
                </a:moveTo>
                <a:lnTo>
                  <a:pt x="363841" y="436498"/>
                </a:lnTo>
                <a:lnTo>
                  <a:pt x="232363" y="367249"/>
                </a:lnTo>
                <a:lnTo>
                  <a:pt x="230065" y="365937"/>
                </a:lnTo>
                <a:lnTo>
                  <a:pt x="362696" y="365937"/>
                </a:lnTo>
                <a:lnTo>
                  <a:pt x="373157" y="427309"/>
                </a:lnTo>
                <a:lnTo>
                  <a:pt x="374143" y="433545"/>
                </a:lnTo>
                <a:lnTo>
                  <a:pt x="370204" y="436498"/>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27" name="object 27"/>
          <p:cNvSpPr/>
          <p:nvPr/>
        </p:nvSpPr>
        <p:spPr>
          <a:xfrm>
            <a:off x="2676134" y="5658865"/>
            <a:ext cx="262255" cy="249554"/>
          </a:xfrm>
          <a:custGeom>
            <a:avLst/>
            <a:gdLst/>
            <a:ahLst/>
            <a:cxnLst/>
            <a:rect l="l" t="t" r="r" b="b"/>
            <a:pathLst>
              <a:path w="262255" h="249554">
                <a:moveTo>
                  <a:pt x="53448" y="249083"/>
                </a:moveTo>
                <a:lnTo>
                  <a:pt x="49816" y="249083"/>
                </a:lnTo>
                <a:lnTo>
                  <a:pt x="47569" y="247398"/>
                </a:lnTo>
                <a:lnTo>
                  <a:pt x="48131" y="243840"/>
                </a:lnTo>
                <a:lnTo>
                  <a:pt x="62177" y="161436"/>
                </a:lnTo>
                <a:lnTo>
                  <a:pt x="62364" y="159938"/>
                </a:lnTo>
                <a:lnTo>
                  <a:pt x="61990" y="158627"/>
                </a:lnTo>
                <a:lnTo>
                  <a:pt x="60866" y="157503"/>
                </a:lnTo>
                <a:lnTo>
                  <a:pt x="1310" y="99259"/>
                </a:lnTo>
                <a:lnTo>
                  <a:pt x="0" y="97948"/>
                </a:lnTo>
                <a:lnTo>
                  <a:pt x="0" y="92868"/>
                </a:lnTo>
                <a:lnTo>
                  <a:pt x="187" y="92329"/>
                </a:lnTo>
                <a:lnTo>
                  <a:pt x="3745" y="91767"/>
                </a:lnTo>
                <a:lnTo>
                  <a:pt x="86336" y="79781"/>
                </a:lnTo>
                <a:lnTo>
                  <a:pt x="87834" y="79594"/>
                </a:lnTo>
                <a:lnTo>
                  <a:pt x="88958" y="78657"/>
                </a:lnTo>
                <a:lnTo>
                  <a:pt x="89707" y="77347"/>
                </a:lnTo>
                <a:lnTo>
                  <a:pt x="126602" y="2435"/>
                </a:lnTo>
                <a:lnTo>
                  <a:pt x="127891" y="0"/>
                </a:lnTo>
                <a:lnTo>
                  <a:pt x="133366" y="0"/>
                </a:lnTo>
                <a:lnTo>
                  <a:pt x="134655" y="2435"/>
                </a:lnTo>
                <a:lnTo>
                  <a:pt x="171549" y="77347"/>
                </a:lnTo>
                <a:lnTo>
                  <a:pt x="172111" y="78657"/>
                </a:lnTo>
                <a:lnTo>
                  <a:pt x="173422" y="79594"/>
                </a:lnTo>
                <a:lnTo>
                  <a:pt x="174920" y="79781"/>
                </a:lnTo>
                <a:lnTo>
                  <a:pt x="257511" y="91767"/>
                </a:lnTo>
                <a:lnTo>
                  <a:pt x="261069" y="92329"/>
                </a:lnTo>
                <a:lnTo>
                  <a:pt x="262193" y="95700"/>
                </a:lnTo>
                <a:lnTo>
                  <a:pt x="262193" y="97172"/>
                </a:lnTo>
                <a:lnTo>
                  <a:pt x="259946" y="99259"/>
                </a:lnTo>
                <a:lnTo>
                  <a:pt x="200203" y="157503"/>
                </a:lnTo>
                <a:lnTo>
                  <a:pt x="199079" y="158439"/>
                </a:lnTo>
                <a:lnTo>
                  <a:pt x="198705" y="159938"/>
                </a:lnTo>
                <a:lnTo>
                  <a:pt x="198892" y="161436"/>
                </a:lnTo>
                <a:lnTo>
                  <a:pt x="206969" y="208818"/>
                </a:lnTo>
                <a:lnTo>
                  <a:pt x="129785" y="208818"/>
                </a:lnTo>
                <a:lnTo>
                  <a:pt x="128474" y="209567"/>
                </a:lnTo>
                <a:lnTo>
                  <a:pt x="53448" y="249083"/>
                </a:lnTo>
                <a:close/>
              </a:path>
              <a:path w="262255" h="249554">
                <a:moveTo>
                  <a:pt x="211253" y="249083"/>
                </a:moveTo>
                <a:lnTo>
                  <a:pt x="207620" y="249083"/>
                </a:lnTo>
                <a:lnTo>
                  <a:pt x="132595" y="209567"/>
                </a:lnTo>
                <a:lnTo>
                  <a:pt x="131284" y="208818"/>
                </a:lnTo>
                <a:lnTo>
                  <a:pt x="206969" y="208818"/>
                </a:lnTo>
                <a:lnTo>
                  <a:pt x="212938" y="243840"/>
                </a:lnTo>
                <a:lnTo>
                  <a:pt x="213500" y="247398"/>
                </a:lnTo>
                <a:lnTo>
                  <a:pt x="211253" y="249083"/>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28" name="object 28"/>
          <p:cNvSpPr/>
          <p:nvPr/>
        </p:nvSpPr>
        <p:spPr>
          <a:xfrm>
            <a:off x="3663460" y="3237659"/>
            <a:ext cx="262255" cy="249554"/>
          </a:xfrm>
          <a:custGeom>
            <a:avLst/>
            <a:gdLst/>
            <a:ahLst/>
            <a:cxnLst/>
            <a:rect l="l" t="t" r="r" b="b"/>
            <a:pathLst>
              <a:path w="262254" h="249554">
                <a:moveTo>
                  <a:pt x="53447" y="249083"/>
                </a:moveTo>
                <a:lnTo>
                  <a:pt x="49816" y="249083"/>
                </a:lnTo>
                <a:lnTo>
                  <a:pt x="47569" y="247398"/>
                </a:lnTo>
                <a:lnTo>
                  <a:pt x="48131" y="243839"/>
                </a:lnTo>
                <a:lnTo>
                  <a:pt x="62177" y="161436"/>
                </a:lnTo>
                <a:lnTo>
                  <a:pt x="62364" y="159937"/>
                </a:lnTo>
                <a:lnTo>
                  <a:pt x="61989" y="158626"/>
                </a:lnTo>
                <a:lnTo>
                  <a:pt x="60865" y="157503"/>
                </a:lnTo>
                <a:lnTo>
                  <a:pt x="1310" y="99258"/>
                </a:lnTo>
                <a:lnTo>
                  <a:pt x="0" y="97948"/>
                </a:lnTo>
                <a:lnTo>
                  <a:pt x="0" y="92866"/>
                </a:lnTo>
                <a:lnTo>
                  <a:pt x="186" y="92329"/>
                </a:lnTo>
                <a:lnTo>
                  <a:pt x="3745" y="91767"/>
                </a:lnTo>
                <a:lnTo>
                  <a:pt x="86336" y="79781"/>
                </a:lnTo>
                <a:lnTo>
                  <a:pt x="87834" y="79594"/>
                </a:lnTo>
                <a:lnTo>
                  <a:pt x="88958" y="78657"/>
                </a:lnTo>
                <a:lnTo>
                  <a:pt x="89707" y="77346"/>
                </a:lnTo>
                <a:lnTo>
                  <a:pt x="126601" y="2434"/>
                </a:lnTo>
                <a:lnTo>
                  <a:pt x="127890" y="0"/>
                </a:lnTo>
                <a:lnTo>
                  <a:pt x="133366" y="0"/>
                </a:lnTo>
                <a:lnTo>
                  <a:pt x="134654" y="2434"/>
                </a:lnTo>
                <a:lnTo>
                  <a:pt x="171549" y="77346"/>
                </a:lnTo>
                <a:lnTo>
                  <a:pt x="172111" y="78657"/>
                </a:lnTo>
                <a:lnTo>
                  <a:pt x="173422" y="79594"/>
                </a:lnTo>
                <a:lnTo>
                  <a:pt x="174920" y="79781"/>
                </a:lnTo>
                <a:lnTo>
                  <a:pt x="257511" y="91767"/>
                </a:lnTo>
                <a:lnTo>
                  <a:pt x="261069" y="92329"/>
                </a:lnTo>
                <a:lnTo>
                  <a:pt x="262193" y="95701"/>
                </a:lnTo>
                <a:lnTo>
                  <a:pt x="262193" y="97171"/>
                </a:lnTo>
                <a:lnTo>
                  <a:pt x="259945" y="99258"/>
                </a:lnTo>
                <a:lnTo>
                  <a:pt x="200203" y="157503"/>
                </a:lnTo>
                <a:lnTo>
                  <a:pt x="199079" y="158439"/>
                </a:lnTo>
                <a:lnTo>
                  <a:pt x="198704" y="159937"/>
                </a:lnTo>
                <a:lnTo>
                  <a:pt x="198892" y="161436"/>
                </a:lnTo>
                <a:lnTo>
                  <a:pt x="206968" y="208818"/>
                </a:lnTo>
                <a:lnTo>
                  <a:pt x="129785" y="208818"/>
                </a:lnTo>
                <a:lnTo>
                  <a:pt x="128474" y="209567"/>
                </a:lnTo>
                <a:lnTo>
                  <a:pt x="53447" y="249083"/>
                </a:lnTo>
                <a:close/>
              </a:path>
              <a:path w="262254" h="249554">
                <a:moveTo>
                  <a:pt x="211252" y="249083"/>
                </a:moveTo>
                <a:lnTo>
                  <a:pt x="207621" y="249083"/>
                </a:lnTo>
                <a:lnTo>
                  <a:pt x="132594" y="209567"/>
                </a:lnTo>
                <a:lnTo>
                  <a:pt x="131283" y="208818"/>
                </a:lnTo>
                <a:lnTo>
                  <a:pt x="206968" y="208818"/>
                </a:lnTo>
                <a:lnTo>
                  <a:pt x="212938" y="243839"/>
                </a:lnTo>
                <a:lnTo>
                  <a:pt x="213500" y="247398"/>
                </a:lnTo>
                <a:lnTo>
                  <a:pt x="211252" y="249083"/>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29" name="object 29"/>
          <p:cNvSpPr/>
          <p:nvPr/>
        </p:nvSpPr>
        <p:spPr>
          <a:xfrm>
            <a:off x="5317567" y="6783653"/>
            <a:ext cx="262255" cy="249554"/>
          </a:xfrm>
          <a:custGeom>
            <a:avLst/>
            <a:gdLst/>
            <a:ahLst/>
            <a:cxnLst/>
            <a:rect l="l" t="t" r="r" b="b"/>
            <a:pathLst>
              <a:path w="262254" h="249554">
                <a:moveTo>
                  <a:pt x="53449" y="249083"/>
                </a:moveTo>
                <a:lnTo>
                  <a:pt x="49816" y="249083"/>
                </a:lnTo>
                <a:lnTo>
                  <a:pt x="47569" y="247398"/>
                </a:lnTo>
                <a:lnTo>
                  <a:pt x="48131" y="243840"/>
                </a:lnTo>
                <a:lnTo>
                  <a:pt x="62177" y="161436"/>
                </a:lnTo>
                <a:lnTo>
                  <a:pt x="62364" y="159938"/>
                </a:lnTo>
                <a:lnTo>
                  <a:pt x="61989" y="158627"/>
                </a:lnTo>
                <a:lnTo>
                  <a:pt x="60866" y="157503"/>
                </a:lnTo>
                <a:lnTo>
                  <a:pt x="1310" y="99258"/>
                </a:lnTo>
                <a:lnTo>
                  <a:pt x="0" y="97948"/>
                </a:lnTo>
                <a:lnTo>
                  <a:pt x="0" y="92867"/>
                </a:lnTo>
                <a:lnTo>
                  <a:pt x="187" y="92329"/>
                </a:lnTo>
                <a:lnTo>
                  <a:pt x="3745" y="91767"/>
                </a:lnTo>
                <a:lnTo>
                  <a:pt x="86336" y="79781"/>
                </a:lnTo>
                <a:lnTo>
                  <a:pt x="87834" y="79594"/>
                </a:lnTo>
                <a:lnTo>
                  <a:pt x="88958" y="78658"/>
                </a:lnTo>
                <a:lnTo>
                  <a:pt x="89707" y="77347"/>
                </a:lnTo>
                <a:lnTo>
                  <a:pt x="126602" y="2435"/>
                </a:lnTo>
                <a:lnTo>
                  <a:pt x="127891" y="0"/>
                </a:lnTo>
                <a:lnTo>
                  <a:pt x="133366" y="0"/>
                </a:lnTo>
                <a:lnTo>
                  <a:pt x="134655" y="2435"/>
                </a:lnTo>
                <a:lnTo>
                  <a:pt x="171549" y="77347"/>
                </a:lnTo>
                <a:lnTo>
                  <a:pt x="172111" y="78658"/>
                </a:lnTo>
                <a:lnTo>
                  <a:pt x="173422" y="79594"/>
                </a:lnTo>
                <a:lnTo>
                  <a:pt x="174920" y="79781"/>
                </a:lnTo>
                <a:lnTo>
                  <a:pt x="257511" y="91767"/>
                </a:lnTo>
                <a:lnTo>
                  <a:pt x="261069" y="92329"/>
                </a:lnTo>
                <a:lnTo>
                  <a:pt x="262193" y="95701"/>
                </a:lnTo>
                <a:lnTo>
                  <a:pt x="262193" y="97172"/>
                </a:lnTo>
                <a:lnTo>
                  <a:pt x="259946" y="99258"/>
                </a:lnTo>
                <a:lnTo>
                  <a:pt x="200203" y="157503"/>
                </a:lnTo>
                <a:lnTo>
                  <a:pt x="199079" y="158440"/>
                </a:lnTo>
                <a:lnTo>
                  <a:pt x="198705" y="159938"/>
                </a:lnTo>
                <a:lnTo>
                  <a:pt x="198892" y="161436"/>
                </a:lnTo>
                <a:lnTo>
                  <a:pt x="206969" y="208818"/>
                </a:lnTo>
                <a:lnTo>
                  <a:pt x="129785" y="208818"/>
                </a:lnTo>
                <a:lnTo>
                  <a:pt x="128474" y="209567"/>
                </a:lnTo>
                <a:lnTo>
                  <a:pt x="53449" y="249083"/>
                </a:lnTo>
                <a:close/>
              </a:path>
              <a:path w="262254" h="249554">
                <a:moveTo>
                  <a:pt x="211253" y="249083"/>
                </a:moveTo>
                <a:lnTo>
                  <a:pt x="207620" y="249083"/>
                </a:lnTo>
                <a:lnTo>
                  <a:pt x="132595" y="209567"/>
                </a:lnTo>
                <a:lnTo>
                  <a:pt x="131284" y="208818"/>
                </a:lnTo>
                <a:lnTo>
                  <a:pt x="206969" y="208818"/>
                </a:lnTo>
                <a:lnTo>
                  <a:pt x="212938" y="243840"/>
                </a:lnTo>
                <a:lnTo>
                  <a:pt x="213500" y="247398"/>
                </a:lnTo>
                <a:lnTo>
                  <a:pt x="211253" y="249083"/>
                </a:lnTo>
                <a:close/>
              </a:path>
            </a:pathLst>
          </a:custGeom>
          <a:solidFill>
            <a:srgbClr val="292E2F"/>
          </a:solidFill>
        </p:spPr>
        <p:txBody>
          <a:bodyPr wrap="square" lIns="0" tIns="0" rIns="0" bIns="0" rtlCol="0"/>
          <a:lstStyle/>
          <a:p>
            <a:endParaRPr>
              <a:cs typeface="B Nazanin" panose="00000400000000000000" pitchFamily="2" charset="-78"/>
            </a:endParaRPr>
          </a:p>
        </p:txBody>
      </p:sp>
      <p:grpSp>
        <p:nvGrpSpPr>
          <p:cNvPr id="30" name="object 30"/>
          <p:cNvGrpSpPr/>
          <p:nvPr/>
        </p:nvGrpSpPr>
        <p:grpSpPr>
          <a:xfrm>
            <a:off x="0" y="4726611"/>
            <a:ext cx="534035" cy="1067435"/>
            <a:chOff x="0" y="4726611"/>
            <a:chExt cx="534035" cy="1067435"/>
          </a:xfrm>
        </p:grpSpPr>
        <p:sp>
          <p:nvSpPr>
            <p:cNvPr id="31" name="object 31"/>
            <p:cNvSpPr/>
            <p:nvPr/>
          </p:nvSpPr>
          <p:spPr>
            <a:xfrm>
              <a:off x="0" y="4726611"/>
              <a:ext cx="534035" cy="1067435"/>
            </a:xfrm>
            <a:custGeom>
              <a:avLst/>
              <a:gdLst/>
              <a:ahLst/>
              <a:cxnLst/>
              <a:rect l="l" t="t" r="r" b="b"/>
              <a:pathLst>
                <a:path w="534035" h="1067435">
                  <a:moveTo>
                    <a:pt x="0" y="1067182"/>
                  </a:moveTo>
                  <a:lnTo>
                    <a:pt x="0" y="0"/>
                  </a:lnTo>
                  <a:lnTo>
                    <a:pt x="48567" y="2180"/>
                  </a:lnTo>
                  <a:lnTo>
                    <a:pt x="95913" y="8596"/>
                  </a:lnTo>
                  <a:lnTo>
                    <a:pt x="141849" y="19060"/>
                  </a:lnTo>
                  <a:lnTo>
                    <a:pt x="186187" y="33382"/>
                  </a:lnTo>
                  <a:lnTo>
                    <a:pt x="228738" y="51375"/>
                  </a:lnTo>
                  <a:lnTo>
                    <a:pt x="269313" y="72850"/>
                  </a:lnTo>
                  <a:lnTo>
                    <a:pt x="307726" y="97619"/>
                  </a:lnTo>
                  <a:lnTo>
                    <a:pt x="343786" y="125493"/>
                  </a:lnTo>
                  <a:lnTo>
                    <a:pt x="377306" y="156285"/>
                  </a:lnTo>
                  <a:lnTo>
                    <a:pt x="408097" y="189805"/>
                  </a:lnTo>
                  <a:lnTo>
                    <a:pt x="435971" y="225865"/>
                  </a:lnTo>
                  <a:lnTo>
                    <a:pt x="460740" y="264277"/>
                  </a:lnTo>
                  <a:lnTo>
                    <a:pt x="482215" y="304853"/>
                  </a:lnTo>
                  <a:lnTo>
                    <a:pt x="500208" y="347403"/>
                  </a:lnTo>
                  <a:lnTo>
                    <a:pt x="514531" y="391741"/>
                  </a:lnTo>
                  <a:lnTo>
                    <a:pt x="524994" y="437677"/>
                  </a:lnTo>
                  <a:lnTo>
                    <a:pt x="531410" y="485023"/>
                  </a:lnTo>
                  <a:lnTo>
                    <a:pt x="533591" y="533591"/>
                  </a:lnTo>
                  <a:lnTo>
                    <a:pt x="531410" y="582159"/>
                  </a:lnTo>
                  <a:lnTo>
                    <a:pt x="524994" y="629505"/>
                  </a:lnTo>
                  <a:lnTo>
                    <a:pt x="514531" y="675441"/>
                  </a:lnTo>
                  <a:lnTo>
                    <a:pt x="500208" y="719778"/>
                  </a:lnTo>
                  <a:lnTo>
                    <a:pt x="482215" y="762329"/>
                  </a:lnTo>
                  <a:lnTo>
                    <a:pt x="460740" y="802905"/>
                  </a:lnTo>
                  <a:lnTo>
                    <a:pt x="435971" y="841317"/>
                  </a:lnTo>
                  <a:lnTo>
                    <a:pt x="408097" y="877377"/>
                  </a:lnTo>
                  <a:lnTo>
                    <a:pt x="377306" y="910897"/>
                  </a:lnTo>
                  <a:lnTo>
                    <a:pt x="343786" y="941688"/>
                  </a:lnTo>
                  <a:lnTo>
                    <a:pt x="307726" y="969563"/>
                  </a:lnTo>
                  <a:lnTo>
                    <a:pt x="269313" y="994331"/>
                  </a:lnTo>
                  <a:lnTo>
                    <a:pt x="228738" y="1015807"/>
                  </a:lnTo>
                  <a:lnTo>
                    <a:pt x="186187" y="1033800"/>
                  </a:lnTo>
                  <a:lnTo>
                    <a:pt x="141849" y="1048122"/>
                  </a:lnTo>
                  <a:lnTo>
                    <a:pt x="95913" y="1058585"/>
                  </a:lnTo>
                  <a:lnTo>
                    <a:pt x="48567" y="1065002"/>
                  </a:lnTo>
                  <a:lnTo>
                    <a:pt x="0" y="1067182"/>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2" name="object 32"/>
            <p:cNvSpPr/>
            <p:nvPr/>
          </p:nvSpPr>
          <p:spPr>
            <a:xfrm>
              <a:off x="0" y="4840817"/>
              <a:ext cx="419734" cy="838835"/>
            </a:xfrm>
            <a:custGeom>
              <a:avLst/>
              <a:gdLst/>
              <a:ahLst/>
              <a:cxnLst/>
              <a:rect l="l" t="t" r="r" b="b"/>
              <a:pathLst>
                <a:path w="419734" h="838835">
                  <a:moveTo>
                    <a:pt x="4" y="838771"/>
                  </a:moveTo>
                  <a:lnTo>
                    <a:pt x="0" y="0"/>
                  </a:lnTo>
                  <a:lnTo>
                    <a:pt x="48909" y="2821"/>
                  </a:lnTo>
                  <a:lnTo>
                    <a:pt x="96161" y="11076"/>
                  </a:lnTo>
                  <a:lnTo>
                    <a:pt x="141441" y="24449"/>
                  </a:lnTo>
                  <a:lnTo>
                    <a:pt x="184435" y="42626"/>
                  </a:lnTo>
                  <a:lnTo>
                    <a:pt x="224827" y="65293"/>
                  </a:lnTo>
                  <a:lnTo>
                    <a:pt x="262304" y="92134"/>
                  </a:lnTo>
                  <a:lnTo>
                    <a:pt x="296550" y="122835"/>
                  </a:lnTo>
                  <a:lnTo>
                    <a:pt x="327251" y="157081"/>
                  </a:lnTo>
                  <a:lnTo>
                    <a:pt x="354092" y="194557"/>
                  </a:lnTo>
                  <a:lnTo>
                    <a:pt x="376758" y="234950"/>
                  </a:lnTo>
                  <a:lnTo>
                    <a:pt x="394936" y="277944"/>
                  </a:lnTo>
                  <a:lnTo>
                    <a:pt x="408309" y="323224"/>
                  </a:lnTo>
                  <a:lnTo>
                    <a:pt x="416564" y="370476"/>
                  </a:lnTo>
                  <a:lnTo>
                    <a:pt x="419385" y="419385"/>
                  </a:lnTo>
                  <a:lnTo>
                    <a:pt x="416564" y="468295"/>
                  </a:lnTo>
                  <a:lnTo>
                    <a:pt x="408309" y="515547"/>
                  </a:lnTo>
                  <a:lnTo>
                    <a:pt x="394936" y="560827"/>
                  </a:lnTo>
                  <a:lnTo>
                    <a:pt x="376758" y="603820"/>
                  </a:lnTo>
                  <a:lnTo>
                    <a:pt x="354092" y="644213"/>
                  </a:lnTo>
                  <a:lnTo>
                    <a:pt x="327251" y="681690"/>
                  </a:lnTo>
                  <a:lnTo>
                    <a:pt x="296550" y="715936"/>
                  </a:lnTo>
                  <a:lnTo>
                    <a:pt x="262304" y="746637"/>
                  </a:lnTo>
                  <a:lnTo>
                    <a:pt x="224827" y="773478"/>
                  </a:lnTo>
                  <a:lnTo>
                    <a:pt x="184435" y="796144"/>
                  </a:lnTo>
                  <a:lnTo>
                    <a:pt x="141441" y="814321"/>
                  </a:lnTo>
                  <a:lnTo>
                    <a:pt x="96161" y="827695"/>
                  </a:lnTo>
                  <a:lnTo>
                    <a:pt x="48909" y="835949"/>
                  </a:lnTo>
                  <a:lnTo>
                    <a:pt x="4" y="838771"/>
                  </a:lnTo>
                  <a:close/>
                </a:path>
              </a:pathLst>
            </a:custGeom>
            <a:solidFill>
              <a:srgbClr val="D4ECF4"/>
            </a:solidFill>
          </p:spPr>
          <p:txBody>
            <a:bodyPr wrap="square" lIns="0" tIns="0" rIns="0" bIns="0" rtlCol="0"/>
            <a:lstStyle/>
            <a:p>
              <a:endParaRPr>
                <a:cs typeface="B Nazanin" panose="00000400000000000000" pitchFamily="2" charset="-78"/>
              </a:endParaRPr>
            </a:p>
          </p:txBody>
        </p:sp>
      </p:grpSp>
      <p:grpSp>
        <p:nvGrpSpPr>
          <p:cNvPr id="33" name="object 33"/>
          <p:cNvGrpSpPr/>
          <p:nvPr/>
        </p:nvGrpSpPr>
        <p:grpSpPr>
          <a:xfrm>
            <a:off x="10628702" y="9850017"/>
            <a:ext cx="1134110" cy="437515"/>
            <a:chOff x="10628702" y="9850017"/>
            <a:chExt cx="1134110" cy="437515"/>
          </a:xfrm>
        </p:grpSpPr>
        <p:sp>
          <p:nvSpPr>
            <p:cNvPr id="34" name="object 34"/>
            <p:cNvSpPr/>
            <p:nvPr/>
          </p:nvSpPr>
          <p:spPr>
            <a:xfrm>
              <a:off x="10628702" y="9850017"/>
              <a:ext cx="1134110" cy="437515"/>
            </a:xfrm>
            <a:custGeom>
              <a:avLst/>
              <a:gdLst/>
              <a:ahLst/>
              <a:cxnLst/>
              <a:rect l="l" t="t" r="r" b="b"/>
              <a:pathLst>
                <a:path w="1134109" h="437515">
                  <a:moveTo>
                    <a:pt x="1133932" y="436982"/>
                  </a:moveTo>
                  <a:lnTo>
                    <a:pt x="0" y="436982"/>
                  </a:lnTo>
                  <a:lnTo>
                    <a:pt x="10376" y="401113"/>
                  </a:lnTo>
                  <a:lnTo>
                    <a:pt x="26566" y="358201"/>
                  </a:lnTo>
                  <a:lnTo>
                    <a:pt x="45939" y="316963"/>
                  </a:lnTo>
                  <a:lnTo>
                    <a:pt x="68346" y="277551"/>
                  </a:lnTo>
                  <a:lnTo>
                    <a:pt x="93635" y="240116"/>
                  </a:lnTo>
                  <a:lnTo>
                    <a:pt x="121655" y="204808"/>
                  </a:lnTo>
                  <a:lnTo>
                    <a:pt x="152255" y="171778"/>
                  </a:lnTo>
                  <a:lnTo>
                    <a:pt x="185285" y="141178"/>
                  </a:lnTo>
                  <a:lnTo>
                    <a:pt x="220593" y="113158"/>
                  </a:lnTo>
                  <a:lnTo>
                    <a:pt x="258028" y="87869"/>
                  </a:lnTo>
                  <a:lnTo>
                    <a:pt x="297440" y="65462"/>
                  </a:lnTo>
                  <a:lnTo>
                    <a:pt x="338677" y="46089"/>
                  </a:lnTo>
                  <a:lnTo>
                    <a:pt x="381590" y="29899"/>
                  </a:lnTo>
                  <a:lnTo>
                    <a:pt x="426025" y="17044"/>
                  </a:lnTo>
                  <a:lnTo>
                    <a:pt x="471834" y="7676"/>
                  </a:lnTo>
                  <a:lnTo>
                    <a:pt x="518864" y="1944"/>
                  </a:lnTo>
                  <a:lnTo>
                    <a:pt x="566965" y="0"/>
                  </a:lnTo>
                  <a:lnTo>
                    <a:pt x="615067" y="1944"/>
                  </a:lnTo>
                  <a:lnTo>
                    <a:pt x="662097" y="7676"/>
                  </a:lnTo>
                  <a:lnTo>
                    <a:pt x="707906" y="17044"/>
                  </a:lnTo>
                  <a:lnTo>
                    <a:pt x="752341" y="29899"/>
                  </a:lnTo>
                  <a:lnTo>
                    <a:pt x="795253" y="46089"/>
                  </a:lnTo>
                  <a:lnTo>
                    <a:pt x="836491" y="65462"/>
                  </a:lnTo>
                  <a:lnTo>
                    <a:pt x="875903" y="87869"/>
                  </a:lnTo>
                  <a:lnTo>
                    <a:pt x="913338" y="113158"/>
                  </a:lnTo>
                  <a:lnTo>
                    <a:pt x="948646" y="141178"/>
                  </a:lnTo>
                  <a:lnTo>
                    <a:pt x="981676" y="171778"/>
                  </a:lnTo>
                  <a:lnTo>
                    <a:pt x="1012276" y="204808"/>
                  </a:lnTo>
                  <a:lnTo>
                    <a:pt x="1040296" y="240116"/>
                  </a:lnTo>
                  <a:lnTo>
                    <a:pt x="1065585" y="277551"/>
                  </a:lnTo>
                  <a:lnTo>
                    <a:pt x="1087992" y="316963"/>
                  </a:lnTo>
                  <a:lnTo>
                    <a:pt x="1107366" y="358201"/>
                  </a:lnTo>
                  <a:lnTo>
                    <a:pt x="1123555" y="401113"/>
                  </a:lnTo>
                  <a:lnTo>
                    <a:pt x="1133932" y="436982"/>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5" name="object 35"/>
            <p:cNvSpPr/>
            <p:nvPr/>
          </p:nvSpPr>
          <p:spPr>
            <a:xfrm>
              <a:off x="10759979" y="9975544"/>
              <a:ext cx="871855" cy="311785"/>
            </a:xfrm>
            <a:custGeom>
              <a:avLst/>
              <a:gdLst/>
              <a:ahLst/>
              <a:cxnLst/>
              <a:rect l="l" t="t" r="r" b="b"/>
              <a:pathLst>
                <a:path w="871854" h="311784">
                  <a:moveTo>
                    <a:pt x="871376" y="311455"/>
                  </a:moveTo>
                  <a:lnTo>
                    <a:pt x="0" y="311455"/>
                  </a:lnTo>
                  <a:lnTo>
                    <a:pt x="10951" y="281534"/>
                  </a:lnTo>
                  <a:lnTo>
                    <a:pt x="30362" y="241239"/>
                  </a:lnTo>
                  <a:lnTo>
                    <a:pt x="53451" y="203233"/>
                  </a:lnTo>
                  <a:lnTo>
                    <a:pt x="79987" y="167747"/>
                  </a:lnTo>
                  <a:lnTo>
                    <a:pt x="109739" y="135012"/>
                  </a:lnTo>
                  <a:lnTo>
                    <a:pt x="142473" y="105261"/>
                  </a:lnTo>
                  <a:lnTo>
                    <a:pt x="177960" y="78724"/>
                  </a:lnTo>
                  <a:lnTo>
                    <a:pt x="215966" y="55635"/>
                  </a:lnTo>
                  <a:lnTo>
                    <a:pt x="256261" y="36224"/>
                  </a:lnTo>
                  <a:lnTo>
                    <a:pt x="298612" y="20723"/>
                  </a:lnTo>
                  <a:lnTo>
                    <a:pt x="342788" y="9365"/>
                  </a:lnTo>
                  <a:lnTo>
                    <a:pt x="388557" y="2379"/>
                  </a:lnTo>
                  <a:lnTo>
                    <a:pt x="435688" y="0"/>
                  </a:lnTo>
                  <a:lnTo>
                    <a:pt x="482818" y="2379"/>
                  </a:lnTo>
                  <a:lnTo>
                    <a:pt x="528587" y="9365"/>
                  </a:lnTo>
                  <a:lnTo>
                    <a:pt x="572763" y="20723"/>
                  </a:lnTo>
                  <a:lnTo>
                    <a:pt x="615115" y="36224"/>
                  </a:lnTo>
                  <a:lnTo>
                    <a:pt x="655409" y="55635"/>
                  </a:lnTo>
                  <a:lnTo>
                    <a:pt x="693416" y="78724"/>
                  </a:lnTo>
                  <a:lnTo>
                    <a:pt x="728902" y="105261"/>
                  </a:lnTo>
                  <a:lnTo>
                    <a:pt x="761637" y="135012"/>
                  </a:lnTo>
                  <a:lnTo>
                    <a:pt x="791388" y="167747"/>
                  </a:lnTo>
                  <a:lnTo>
                    <a:pt x="817924" y="203233"/>
                  </a:lnTo>
                  <a:lnTo>
                    <a:pt x="841014" y="241239"/>
                  </a:lnTo>
                  <a:lnTo>
                    <a:pt x="860425" y="281534"/>
                  </a:lnTo>
                  <a:lnTo>
                    <a:pt x="871376" y="311455"/>
                  </a:lnTo>
                  <a:close/>
                </a:path>
              </a:pathLst>
            </a:custGeom>
            <a:solidFill>
              <a:srgbClr val="D4ECF4"/>
            </a:solidFill>
          </p:spPr>
          <p:txBody>
            <a:bodyPr wrap="square" lIns="0" tIns="0" rIns="0" bIns="0" rtlCol="0"/>
            <a:lstStyle/>
            <a:p>
              <a:endParaRPr>
                <a:cs typeface="B Nazanin" panose="00000400000000000000" pitchFamily="2" charset="-78"/>
              </a:endParaRPr>
            </a:p>
          </p:txBody>
        </p:sp>
      </p:grpSp>
      <p:grpSp>
        <p:nvGrpSpPr>
          <p:cNvPr id="36" name="object 36"/>
          <p:cNvGrpSpPr/>
          <p:nvPr/>
        </p:nvGrpSpPr>
        <p:grpSpPr>
          <a:xfrm>
            <a:off x="10038068" y="0"/>
            <a:ext cx="1142365" cy="613410"/>
            <a:chOff x="10038068" y="0"/>
            <a:chExt cx="1142365" cy="613410"/>
          </a:xfrm>
        </p:grpSpPr>
        <p:sp>
          <p:nvSpPr>
            <p:cNvPr id="37" name="object 37"/>
            <p:cNvSpPr/>
            <p:nvPr/>
          </p:nvSpPr>
          <p:spPr>
            <a:xfrm>
              <a:off x="10038068" y="0"/>
              <a:ext cx="1142365" cy="613410"/>
            </a:xfrm>
            <a:custGeom>
              <a:avLst/>
              <a:gdLst/>
              <a:ahLst/>
              <a:cxnLst/>
              <a:rect l="l" t="t" r="r" b="b"/>
              <a:pathLst>
                <a:path w="1142365" h="613410">
                  <a:moveTo>
                    <a:pt x="571109" y="613336"/>
                  </a:moveTo>
                  <a:lnTo>
                    <a:pt x="524269" y="611443"/>
                  </a:lnTo>
                  <a:lnTo>
                    <a:pt x="478472" y="605861"/>
                  </a:lnTo>
                  <a:lnTo>
                    <a:pt x="433865" y="596738"/>
                  </a:lnTo>
                  <a:lnTo>
                    <a:pt x="390594" y="584221"/>
                  </a:lnTo>
                  <a:lnTo>
                    <a:pt x="348807" y="568456"/>
                  </a:lnTo>
                  <a:lnTo>
                    <a:pt x="308651" y="549590"/>
                  </a:lnTo>
                  <a:lnTo>
                    <a:pt x="270273" y="527771"/>
                  </a:lnTo>
                  <a:lnTo>
                    <a:pt x="233819" y="503145"/>
                  </a:lnTo>
                  <a:lnTo>
                    <a:pt x="199437" y="475860"/>
                  </a:lnTo>
                  <a:lnTo>
                    <a:pt x="167273" y="446062"/>
                  </a:lnTo>
                  <a:lnTo>
                    <a:pt x="137475" y="413899"/>
                  </a:lnTo>
                  <a:lnTo>
                    <a:pt x="110190" y="379517"/>
                  </a:lnTo>
                  <a:lnTo>
                    <a:pt x="85565" y="343063"/>
                  </a:lnTo>
                  <a:lnTo>
                    <a:pt x="63745" y="304684"/>
                  </a:lnTo>
                  <a:lnTo>
                    <a:pt x="44880" y="264528"/>
                  </a:lnTo>
                  <a:lnTo>
                    <a:pt x="29115" y="222741"/>
                  </a:lnTo>
                  <a:lnTo>
                    <a:pt x="16597" y="179471"/>
                  </a:lnTo>
                  <a:lnTo>
                    <a:pt x="7474" y="134864"/>
                  </a:lnTo>
                  <a:lnTo>
                    <a:pt x="1892" y="89066"/>
                  </a:lnTo>
                  <a:lnTo>
                    <a:pt x="0" y="42219"/>
                  </a:lnTo>
                  <a:lnTo>
                    <a:pt x="1706" y="0"/>
                  </a:lnTo>
                  <a:lnTo>
                    <a:pt x="1140512" y="0"/>
                  </a:lnTo>
                  <a:lnTo>
                    <a:pt x="1142218" y="42227"/>
                  </a:lnTo>
                  <a:lnTo>
                    <a:pt x="1140325" y="89066"/>
                  </a:lnTo>
                  <a:lnTo>
                    <a:pt x="1134744" y="134864"/>
                  </a:lnTo>
                  <a:lnTo>
                    <a:pt x="1125621" y="179471"/>
                  </a:lnTo>
                  <a:lnTo>
                    <a:pt x="1113103" y="222741"/>
                  </a:lnTo>
                  <a:lnTo>
                    <a:pt x="1097338" y="264528"/>
                  </a:lnTo>
                  <a:lnTo>
                    <a:pt x="1078472" y="304684"/>
                  </a:lnTo>
                  <a:lnTo>
                    <a:pt x="1056653" y="343063"/>
                  </a:lnTo>
                  <a:lnTo>
                    <a:pt x="1032028" y="379517"/>
                  </a:lnTo>
                  <a:lnTo>
                    <a:pt x="1004742" y="413899"/>
                  </a:lnTo>
                  <a:lnTo>
                    <a:pt x="974945" y="446062"/>
                  </a:lnTo>
                  <a:lnTo>
                    <a:pt x="942781" y="475860"/>
                  </a:lnTo>
                  <a:lnTo>
                    <a:pt x="908399" y="503145"/>
                  </a:lnTo>
                  <a:lnTo>
                    <a:pt x="871945" y="527771"/>
                  </a:lnTo>
                  <a:lnTo>
                    <a:pt x="833567" y="549590"/>
                  </a:lnTo>
                  <a:lnTo>
                    <a:pt x="793411" y="568456"/>
                  </a:lnTo>
                  <a:lnTo>
                    <a:pt x="751624" y="584221"/>
                  </a:lnTo>
                  <a:lnTo>
                    <a:pt x="708354" y="596738"/>
                  </a:lnTo>
                  <a:lnTo>
                    <a:pt x="663746" y="605861"/>
                  </a:lnTo>
                  <a:lnTo>
                    <a:pt x="617949" y="611443"/>
                  </a:lnTo>
                  <a:lnTo>
                    <a:pt x="571109" y="613336"/>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8" name="object 38"/>
            <p:cNvSpPr/>
            <p:nvPr/>
          </p:nvSpPr>
          <p:spPr>
            <a:xfrm>
              <a:off x="10160303" y="0"/>
              <a:ext cx="897890" cy="491490"/>
            </a:xfrm>
            <a:custGeom>
              <a:avLst/>
              <a:gdLst/>
              <a:ahLst/>
              <a:cxnLst/>
              <a:rect l="l" t="t" r="r" b="b"/>
              <a:pathLst>
                <a:path w="897890" h="491490">
                  <a:moveTo>
                    <a:pt x="448873" y="491100"/>
                  </a:moveTo>
                  <a:lnTo>
                    <a:pt x="399964" y="488466"/>
                  </a:lnTo>
                  <a:lnTo>
                    <a:pt x="352579" y="480747"/>
                  </a:lnTo>
                  <a:lnTo>
                    <a:pt x="306994" y="468217"/>
                  </a:lnTo>
                  <a:lnTo>
                    <a:pt x="263483" y="451148"/>
                  </a:lnTo>
                  <a:lnTo>
                    <a:pt x="222318" y="429816"/>
                  </a:lnTo>
                  <a:lnTo>
                    <a:pt x="183774" y="404494"/>
                  </a:lnTo>
                  <a:lnTo>
                    <a:pt x="148125" y="375455"/>
                  </a:lnTo>
                  <a:lnTo>
                    <a:pt x="115644" y="342975"/>
                  </a:lnTo>
                  <a:lnTo>
                    <a:pt x="86606" y="307326"/>
                  </a:lnTo>
                  <a:lnTo>
                    <a:pt x="61284" y="268782"/>
                  </a:lnTo>
                  <a:lnTo>
                    <a:pt x="39952" y="227617"/>
                  </a:lnTo>
                  <a:lnTo>
                    <a:pt x="22883" y="184105"/>
                  </a:lnTo>
                  <a:lnTo>
                    <a:pt x="10353" y="138521"/>
                  </a:lnTo>
                  <a:lnTo>
                    <a:pt x="2633" y="91136"/>
                  </a:lnTo>
                  <a:lnTo>
                    <a:pt x="0" y="42227"/>
                  </a:lnTo>
                  <a:lnTo>
                    <a:pt x="2274" y="0"/>
                  </a:lnTo>
                  <a:lnTo>
                    <a:pt x="895473" y="0"/>
                  </a:lnTo>
                  <a:lnTo>
                    <a:pt x="897747" y="42227"/>
                  </a:lnTo>
                  <a:lnTo>
                    <a:pt x="895113" y="91136"/>
                  </a:lnTo>
                  <a:lnTo>
                    <a:pt x="887394" y="138521"/>
                  </a:lnTo>
                  <a:lnTo>
                    <a:pt x="874863" y="184105"/>
                  </a:lnTo>
                  <a:lnTo>
                    <a:pt x="857795" y="227617"/>
                  </a:lnTo>
                  <a:lnTo>
                    <a:pt x="836463" y="268782"/>
                  </a:lnTo>
                  <a:lnTo>
                    <a:pt x="811140" y="307326"/>
                  </a:lnTo>
                  <a:lnTo>
                    <a:pt x="782102" y="342975"/>
                  </a:lnTo>
                  <a:lnTo>
                    <a:pt x="749621" y="375455"/>
                  </a:lnTo>
                  <a:lnTo>
                    <a:pt x="713972" y="404494"/>
                  </a:lnTo>
                  <a:lnTo>
                    <a:pt x="675428" y="429816"/>
                  </a:lnTo>
                  <a:lnTo>
                    <a:pt x="634264" y="451148"/>
                  </a:lnTo>
                  <a:lnTo>
                    <a:pt x="590752" y="468217"/>
                  </a:lnTo>
                  <a:lnTo>
                    <a:pt x="545167" y="480747"/>
                  </a:lnTo>
                  <a:lnTo>
                    <a:pt x="497783" y="488466"/>
                  </a:lnTo>
                  <a:lnTo>
                    <a:pt x="448873" y="491100"/>
                  </a:lnTo>
                  <a:close/>
                </a:path>
              </a:pathLst>
            </a:custGeom>
            <a:solidFill>
              <a:srgbClr val="D4ECF4"/>
            </a:solidFill>
          </p:spPr>
          <p:txBody>
            <a:bodyPr wrap="square" lIns="0" tIns="0" rIns="0" bIns="0" rtlCol="0"/>
            <a:lstStyle/>
            <a:p>
              <a:endParaRPr>
                <a:cs typeface="B Nazanin" panose="00000400000000000000" pitchFamily="2" charset="-78"/>
              </a:endParaRPr>
            </a:p>
          </p:txBody>
        </p:sp>
      </p:grpSp>
      <p:grpSp>
        <p:nvGrpSpPr>
          <p:cNvPr id="39" name="object 39"/>
          <p:cNvGrpSpPr/>
          <p:nvPr/>
        </p:nvGrpSpPr>
        <p:grpSpPr>
          <a:xfrm>
            <a:off x="5150403" y="1941313"/>
            <a:ext cx="596265" cy="596265"/>
            <a:chOff x="5150403" y="1941313"/>
            <a:chExt cx="596265" cy="596265"/>
          </a:xfrm>
        </p:grpSpPr>
        <p:sp>
          <p:nvSpPr>
            <p:cNvPr id="40" name="object 40"/>
            <p:cNvSpPr/>
            <p:nvPr/>
          </p:nvSpPr>
          <p:spPr>
            <a:xfrm>
              <a:off x="5150403" y="1941313"/>
              <a:ext cx="596265" cy="596265"/>
            </a:xfrm>
            <a:custGeom>
              <a:avLst/>
              <a:gdLst/>
              <a:ahLst/>
              <a:cxnLst/>
              <a:rect l="l" t="t" r="r" b="b"/>
              <a:pathLst>
                <a:path w="596264" h="596264">
                  <a:moveTo>
                    <a:pt x="297886" y="595772"/>
                  </a:moveTo>
                  <a:lnTo>
                    <a:pt x="249567" y="591873"/>
                  </a:lnTo>
                  <a:lnTo>
                    <a:pt x="203731" y="580585"/>
                  </a:lnTo>
                  <a:lnTo>
                    <a:pt x="160990" y="562522"/>
                  </a:lnTo>
                  <a:lnTo>
                    <a:pt x="121958" y="538297"/>
                  </a:lnTo>
                  <a:lnTo>
                    <a:pt x="87248" y="508523"/>
                  </a:lnTo>
                  <a:lnTo>
                    <a:pt x="57474" y="473813"/>
                  </a:lnTo>
                  <a:lnTo>
                    <a:pt x="33249" y="434781"/>
                  </a:lnTo>
                  <a:lnTo>
                    <a:pt x="15186" y="392041"/>
                  </a:lnTo>
                  <a:lnTo>
                    <a:pt x="3898" y="346204"/>
                  </a:lnTo>
                  <a:lnTo>
                    <a:pt x="0" y="297884"/>
                  </a:lnTo>
                  <a:lnTo>
                    <a:pt x="3898" y="249567"/>
                  </a:lnTo>
                  <a:lnTo>
                    <a:pt x="15186" y="203731"/>
                  </a:lnTo>
                  <a:lnTo>
                    <a:pt x="33249" y="160990"/>
                  </a:lnTo>
                  <a:lnTo>
                    <a:pt x="57474" y="121958"/>
                  </a:lnTo>
                  <a:lnTo>
                    <a:pt x="87248" y="87248"/>
                  </a:lnTo>
                  <a:lnTo>
                    <a:pt x="121958" y="57474"/>
                  </a:lnTo>
                  <a:lnTo>
                    <a:pt x="160990" y="33249"/>
                  </a:lnTo>
                  <a:lnTo>
                    <a:pt x="203731" y="15186"/>
                  </a:lnTo>
                  <a:lnTo>
                    <a:pt x="249567" y="3898"/>
                  </a:lnTo>
                  <a:lnTo>
                    <a:pt x="297885" y="0"/>
                  </a:lnTo>
                  <a:lnTo>
                    <a:pt x="346204" y="3898"/>
                  </a:lnTo>
                  <a:lnTo>
                    <a:pt x="392041" y="15186"/>
                  </a:lnTo>
                  <a:lnTo>
                    <a:pt x="434781" y="33249"/>
                  </a:lnTo>
                  <a:lnTo>
                    <a:pt x="473813" y="57474"/>
                  </a:lnTo>
                  <a:lnTo>
                    <a:pt x="508523" y="87248"/>
                  </a:lnTo>
                  <a:lnTo>
                    <a:pt x="538297" y="121958"/>
                  </a:lnTo>
                  <a:lnTo>
                    <a:pt x="562522" y="160990"/>
                  </a:lnTo>
                  <a:lnTo>
                    <a:pt x="580585" y="203731"/>
                  </a:lnTo>
                  <a:lnTo>
                    <a:pt x="591873" y="249567"/>
                  </a:lnTo>
                  <a:lnTo>
                    <a:pt x="595771" y="297887"/>
                  </a:lnTo>
                  <a:lnTo>
                    <a:pt x="591873" y="346204"/>
                  </a:lnTo>
                  <a:lnTo>
                    <a:pt x="580585" y="392041"/>
                  </a:lnTo>
                  <a:lnTo>
                    <a:pt x="562522" y="434781"/>
                  </a:lnTo>
                  <a:lnTo>
                    <a:pt x="538297" y="473813"/>
                  </a:lnTo>
                  <a:lnTo>
                    <a:pt x="508523" y="508523"/>
                  </a:lnTo>
                  <a:lnTo>
                    <a:pt x="473813" y="538297"/>
                  </a:lnTo>
                  <a:lnTo>
                    <a:pt x="434781" y="562522"/>
                  </a:lnTo>
                  <a:lnTo>
                    <a:pt x="392041" y="580585"/>
                  </a:lnTo>
                  <a:lnTo>
                    <a:pt x="346204" y="591873"/>
                  </a:lnTo>
                  <a:lnTo>
                    <a:pt x="297886" y="595772"/>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41" name="object 41"/>
            <p:cNvSpPr/>
            <p:nvPr/>
          </p:nvSpPr>
          <p:spPr>
            <a:xfrm>
              <a:off x="5214162" y="2005070"/>
              <a:ext cx="468630" cy="468630"/>
            </a:xfrm>
            <a:custGeom>
              <a:avLst/>
              <a:gdLst/>
              <a:ahLst/>
              <a:cxnLst/>
              <a:rect l="l" t="t" r="r" b="b"/>
              <a:pathLst>
                <a:path w="468629" h="468630">
                  <a:moveTo>
                    <a:pt x="234129" y="468257"/>
                  </a:moveTo>
                  <a:lnTo>
                    <a:pt x="186943" y="463501"/>
                  </a:lnTo>
                  <a:lnTo>
                    <a:pt x="142994" y="449858"/>
                  </a:lnTo>
                  <a:lnTo>
                    <a:pt x="103224" y="428272"/>
                  </a:lnTo>
                  <a:lnTo>
                    <a:pt x="68574" y="399682"/>
                  </a:lnTo>
                  <a:lnTo>
                    <a:pt x="39985" y="365032"/>
                  </a:lnTo>
                  <a:lnTo>
                    <a:pt x="18398" y="325262"/>
                  </a:lnTo>
                  <a:lnTo>
                    <a:pt x="4756" y="281313"/>
                  </a:lnTo>
                  <a:lnTo>
                    <a:pt x="0" y="234125"/>
                  </a:lnTo>
                  <a:lnTo>
                    <a:pt x="4756" y="186943"/>
                  </a:lnTo>
                  <a:lnTo>
                    <a:pt x="18398" y="142995"/>
                  </a:lnTo>
                  <a:lnTo>
                    <a:pt x="39985" y="103225"/>
                  </a:lnTo>
                  <a:lnTo>
                    <a:pt x="68574" y="68574"/>
                  </a:lnTo>
                  <a:lnTo>
                    <a:pt x="103224" y="39985"/>
                  </a:lnTo>
                  <a:lnTo>
                    <a:pt x="142994" y="18398"/>
                  </a:lnTo>
                  <a:lnTo>
                    <a:pt x="186943" y="4756"/>
                  </a:lnTo>
                  <a:lnTo>
                    <a:pt x="234128" y="0"/>
                  </a:lnTo>
                  <a:lnTo>
                    <a:pt x="281313" y="4756"/>
                  </a:lnTo>
                  <a:lnTo>
                    <a:pt x="325261" y="18398"/>
                  </a:lnTo>
                  <a:lnTo>
                    <a:pt x="365032" y="39985"/>
                  </a:lnTo>
                  <a:lnTo>
                    <a:pt x="399682" y="68574"/>
                  </a:lnTo>
                  <a:lnTo>
                    <a:pt x="428271" y="103225"/>
                  </a:lnTo>
                  <a:lnTo>
                    <a:pt x="449858" y="142995"/>
                  </a:lnTo>
                  <a:lnTo>
                    <a:pt x="463500" y="186943"/>
                  </a:lnTo>
                  <a:lnTo>
                    <a:pt x="468256" y="234128"/>
                  </a:lnTo>
                  <a:lnTo>
                    <a:pt x="463500" y="281313"/>
                  </a:lnTo>
                  <a:lnTo>
                    <a:pt x="449858" y="325262"/>
                  </a:lnTo>
                  <a:lnTo>
                    <a:pt x="428271" y="365032"/>
                  </a:lnTo>
                  <a:lnTo>
                    <a:pt x="399682" y="399682"/>
                  </a:lnTo>
                  <a:lnTo>
                    <a:pt x="365032" y="428272"/>
                  </a:lnTo>
                  <a:lnTo>
                    <a:pt x="325261" y="449858"/>
                  </a:lnTo>
                  <a:lnTo>
                    <a:pt x="281313" y="463501"/>
                  </a:lnTo>
                  <a:lnTo>
                    <a:pt x="234129" y="468257"/>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42" name="object 42"/>
          <p:cNvSpPr txBox="1"/>
          <p:nvPr/>
        </p:nvSpPr>
        <p:spPr>
          <a:xfrm>
            <a:off x="6248400" y="8058056"/>
            <a:ext cx="5880690" cy="470193"/>
          </a:xfrm>
          <a:prstGeom prst="rect">
            <a:avLst/>
          </a:prstGeom>
        </p:spPr>
        <p:txBody>
          <a:bodyPr vert="horz" wrap="square" lIns="0" tIns="13335" rIns="0" bIns="0" rtlCol="0">
            <a:spAutoFit/>
          </a:bodyPr>
          <a:lstStyle/>
          <a:p>
            <a:pPr marL="0" marR="0" algn="r" rtl="1">
              <a:lnSpc>
                <a:spcPct val="106000"/>
              </a:lnSpc>
              <a:spcBef>
                <a:spcPts val="0"/>
              </a:spcBef>
              <a:spcAft>
                <a:spcPts val="800"/>
              </a:spcAft>
            </a:pPr>
            <a:r>
              <a:rPr lang="ar-SA" sz="28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حرفه ای ، قابل ویرایش می باشد</a:t>
            </a:r>
            <a:endParaRPr lang="en-US" sz="2800" b="1" kern="1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43" name="object 2">
            <a:extLst>
              <a:ext uri="{FF2B5EF4-FFF2-40B4-BE49-F238E27FC236}">
                <a16:creationId xmlns:a16="http://schemas.microsoft.com/office/drawing/2014/main" id="{A7CD3DD4-3CD3-E8E9-D798-1937A0820AA0}"/>
              </a:ext>
            </a:extLst>
          </p:cNvPr>
          <p:cNvSpPr txBox="1">
            <a:spLocks/>
          </p:cNvSpPr>
          <p:nvPr/>
        </p:nvSpPr>
        <p:spPr>
          <a:xfrm>
            <a:off x="6495094" y="6035359"/>
            <a:ext cx="5802312" cy="1639551"/>
          </a:xfrm>
          <a:prstGeom prst="rect">
            <a:avLst/>
          </a:prstGeom>
        </p:spPr>
        <p:txBody>
          <a:bodyPr vert="horz" wrap="square" lIns="0" tIns="15875" rIns="0" bIns="0" rtlCol="0">
            <a:spAutoFit/>
          </a:bodyPr>
          <a:lstStyle>
            <a:lvl1pPr>
              <a:defRPr sz="10550" b="0" i="0">
                <a:solidFill>
                  <a:srgbClr val="292E2F"/>
                </a:solidFill>
                <a:latin typeface="Tahoma"/>
                <a:ea typeface="+mj-ea"/>
                <a:cs typeface="Tahoma"/>
              </a:defRPr>
            </a:lvl1pPr>
          </a:lstStyle>
          <a:p>
            <a:pPr marL="12700">
              <a:spcBef>
                <a:spcPts val="125"/>
              </a:spcBef>
            </a:pPr>
            <a:r>
              <a:rPr lang="fa-IR" kern="0" spc="-700" dirty="0">
                <a:cs typeface="B Nazanin" panose="00000400000000000000" pitchFamily="2" charset="-78"/>
              </a:rPr>
              <a:t>15 اسلاید</a:t>
            </a:r>
            <a:endParaRPr lang="en-US" kern="0" spc="-325"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par>
                                <p:cTn id="50" presetID="53" presetClass="entr" presetSubtype="16"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p:cTn id="72" dur="500" fill="hold"/>
                                        <p:tgtEl>
                                          <p:spTgt spid="27"/>
                                        </p:tgtEl>
                                        <p:attrNameLst>
                                          <p:attrName>ppt_w</p:attrName>
                                        </p:attrNameLst>
                                      </p:cBhvr>
                                      <p:tavLst>
                                        <p:tav tm="0">
                                          <p:val>
                                            <p:fltVal val="0"/>
                                          </p:val>
                                        </p:tav>
                                        <p:tav tm="100000">
                                          <p:val>
                                            <p:strVal val="#ppt_w"/>
                                          </p:val>
                                        </p:tav>
                                      </p:tavLst>
                                    </p:anim>
                                    <p:anim calcmode="lin" valueType="num">
                                      <p:cBhvr>
                                        <p:cTn id="73" dur="500" fill="hold"/>
                                        <p:tgtEl>
                                          <p:spTgt spid="27"/>
                                        </p:tgtEl>
                                        <p:attrNameLst>
                                          <p:attrName>ppt_h</p:attrName>
                                        </p:attrNameLst>
                                      </p:cBhvr>
                                      <p:tavLst>
                                        <p:tav tm="0">
                                          <p:val>
                                            <p:fltVal val="0"/>
                                          </p:val>
                                        </p:tav>
                                        <p:tav tm="100000">
                                          <p:val>
                                            <p:strVal val="#ppt_h"/>
                                          </p:val>
                                        </p:tav>
                                      </p:tavLst>
                                    </p:anim>
                                    <p:animEffect transition="in" filter="fade">
                                      <p:cBhvr>
                                        <p:cTn id="74" dur="500"/>
                                        <p:tgtEl>
                                          <p:spTgt spid="2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p:cTn id="77" dur="500" fill="hold"/>
                                        <p:tgtEl>
                                          <p:spTgt spid="28"/>
                                        </p:tgtEl>
                                        <p:attrNameLst>
                                          <p:attrName>ppt_w</p:attrName>
                                        </p:attrNameLst>
                                      </p:cBhvr>
                                      <p:tavLst>
                                        <p:tav tm="0">
                                          <p:val>
                                            <p:fltVal val="0"/>
                                          </p:val>
                                        </p:tav>
                                        <p:tav tm="100000">
                                          <p:val>
                                            <p:strVal val="#ppt_w"/>
                                          </p:val>
                                        </p:tav>
                                      </p:tavLst>
                                    </p:anim>
                                    <p:anim calcmode="lin" valueType="num">
                                      <p:cBhvr>
                                        <p:cTn id="78" dur="500" fill="hold"/>
                                        <p:tgtEl>
                                          <p:spTgt spid="28"/>
                                        </p:tgtEl>
                                        <p:attrNameLst>
                                          <p:attrName>ppt_h</p:attrName>
                                        </p:attrNameLst>
                                      </p:cBhvr>
                                      <p:tavLst>
                                        <p:tav tm="0">
                                          <p:val>
                                            <p:fltVal val="0"/>
                                          </p:val>
                                        </p:tav>
                                        <p:tav tm="100000">
                                          <p:val>
                                            <p:strVal val="#ppt_h"/>
                                          </p:val>
                                        </p:tav>
                                      </p:tavLst>
                                    </p:anim>
                                    <p:animEffect transition="in" filter="fade">
                                      <p:cBhvr>
                                        <p:cTn id="79" dur="500"/>
                                        <p:tgtEl>
                                          <p:spTgt spid="2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par>
                                <p:cTn id="85" presetID="53" presetClass="entr" presetSubtype="16" fill="hold" nodeType="with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par>
                                <p:cTn id="90" presetID="53" presetClass="entr" presetSubtype="16" fill="hold" nodeType="with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ppt_w</p:attrName>
                                        </p:attrNameLst>
                                      </p:cBhvr>
                                      <p:tavLst>
                                        <p:tav tm="0">
                                          <p:val>
                                            <p:fltVal val="0"/>
                                          </p:val>
                                        </p:tav>
                                        <p:tav tm="100000">
                                          <p:val>
                                            <p:strVal val="#ppt_w"/>
                                          </p:val>
                                        </p:tav>
                                      </p:tavLst>
                                    </p:anim>
                                    <p:anim calcmode="lin" valueType="num">
                                      <p:cBhvr>
                                        <p:cTn id="93" dur="500" fill="hold"/>
                                        <p:tgtEl>
                                          <p:spTgt spid="33"/>
                                        </p:tgtEl>
                                        <p:attrNameLst>
                                          <p:attrName>ppt_h</p:attrName>
                                        </p:attrNameLst>
                                      </p:cBhvr>
                                      <p:tavLst>
                                        <p:tav tm="0">
                                          <p:val>
                                            <p:fltVal val="0"/>
                                          </p:val>
                                        </p:tav>
                                        <p:tav tm="100000">
                                          <p:val>
                                            <p:strVal val="#ppt_h"/>
                                          </p:val>
                                        </p:tav>
                                      </p:tavLst>
                                    </p:anim>
                                    <p:animEffect transition="in" filter="fade">
                                      <p:cBhvr>
                                        <p:cTn id="94" dur="500"/>
                                        <p:tgtEl>
                                          <p:spTgt spid="33"/>
                                        </p:tgtEl>
                                      </p:cBhvr>
                                    </p:animEffect>
                                  </p:childTnLst>
                                </p:cTn>
                              </p:par>
                              <p:par>
                                <p:cTn id="95" presetID="53" presetClass="entr" presetSubtype="16" fill="hold" nodeType="with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p:cTn id="97" dur="500" fill="hold"/>
                                        <p:tgtEl>
                                          <p:spTgt spid="36"/>
                                        </p:tgtEl>
                                        <p:attrNameLst>
                                          <p:attrName>ppt_w</p:attrName>
                                        </p:attrNameLst>
                                      </p:cBhvr>
                                      <p:tavLst>
                                        <p:tav tm="0">
                                          <p:val>
                                            <p:fltVal val="0"/>
                                          </p:val>
                                        </p:tav>
                                        <p:tav tm="100000">
                                          <p:val>
                                            <p:strVal val="#ppt_w"/>
                                          </p:val>
                                        </p:tav>
                                      </p:tavLst>
                                    </p:anim>
                                    <p:anim calcmode="lin" valueType="num">
                                      <p:cBhvr>
                                        <p:cTn id="98" dur="500" fill="hold"/>
                                        <p:tgtEl>
                                          <p:spTgt spid="36"/>
                                        </p:tgtEl>
                                        <p:attrNameLst>
                                          <p:attrName>ppt_h</p:attrName>
                                        </p:attrNameLst>
                                      </p:cBhvr>
                                      <p:tavLst>
                                        <p:tav tm="0">
                                          <p:val>
                                            <p:fltVal val="0"/>
                                          </p:val>
                                        </p:tav>
                                        <p:tav tm="100000">
                                          <p:val>
                                            <p:strVal val="#ppt_h"/>
                                          </p:val>
                                        </p:tav>
                                      </p:tavLst>
                                    </p:anim>
                                    <p:animEffect transition="in" filter="fade">
                                      <p:cBhvr>
                                        <p:cTn id="99" dur="500"/>
                                        <p:tgtEl>
                                          <p:spTgt spid="36"/>
                                        </p:tgtEl>
                                      </p:cBhvr>
                                    </p:animEffect>
                                  </p:childTnLst>
                                </p:cTn>
                              </p:par>
                              <p:par>
                                <p:cTn id="100" presetID="53" presetClass="entr" presetSubtype="16" fill="hold" nodeType="with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p:cTn id="102" dur="500" fill="hold"/>
                                        <p:tgtEl>
                                          <p:spTgt spid="39"/>
                                        </p:tgtEl>
                                        <p:attrNameLst>
                                          <p:attrName>ppt_w</p:attrName>
                                        </p:attrNameLst>
                                      </p:cBhvr>
                                      <p:tavLst>
                                        <p:tav tm="0">
                                          <p:val>
                                            <p:fltVal val="0"/>
                                          </p:val>
                                        </p:tav>
                                        <p:tav tm="100000">
                                          <p:val>
                                            <p:strVal val="#ppt_w"/>
                                          </p:val>
                                        </p:tav>
                                      </p:tavLst>
                                    </p:anim>
                                    <p:anim calcmode="lin" valueType="num">
                                      <p:cBhvr>
                                        <p:cTn id="103" dur="500" fill="hold"/>
                                        <p:tgtEl>
                                          <p:spTgt spid="39"/>
                                        </p:tgtEl>
                                        <p:attrNameLst>
                                          <p:attrName>ppt_h</p:attrName>
                                        </p:attrNameLst>
                                      </p:cBhvr>
                                      <p:tavLst>
                                        <p:tav tm="0">
                                          <p:val>
                                            <p:fltVal val="0"/>
                                          </p:val>
                                        </p:tav>
                                        <p:tav tm="100000">
                                          <p:val>
                                            <p:strVal val="#ppt_h"/>
                                          </p:val>
                                        </p:tav>
                                      </p:tavLst>
                                    </p:anim>
                                    <p:animEffect transition="in" filter="fade">
                                      <p:cBhvr>
                                        <p:cTn id="104" dur="500"/>
                                        <p:tgtEl>
                                          <p:spTgt spid="3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42"/>
                                        </p:tgtEl>
                                        <p:attrNameLst>
                                          <p:attrName>style.visibility</p:attrName>
                                        </p:attrNameLst>
                                      </p:cBhvr>
                                      <p:to>
                                        <p:strVal val="visible"/>
                                      </p:to>
                                    </p:set>
                                    <p:anim calcmode="lin" valueType="num">
                                      <p:cBhvr>
                                        <p:cTn id="107" dur="500" fill="hold"/>
                                        <p:tgtEl>
                                          <p:spTgt spid="42"/>
                                        </p:tgtEl>
                                        <p:attrNameLst>
                                          <p:attrName>ppt_w</p:attrName>
                                        </p:attrNameLst>
                                      </p:cBhvr>
                                      <p:tavLst>
                                        <p:tav tm="0">
                                          <p:val>
                                            <p:fltVal val="0"/>
                                          </p:val>
                                        </p:tav>
                                        <p:tav tm="100000">
                                          <p:val>
                                            <p:strVal val="#ppt_w"/>
                                          </p:val>
                                        </p:tav>
                                      </p:tavLst>
                                    </p:anim>
                                    <p:anim calcmode="lin" valueType="num">
                                      <p:cBhvr>
                                        <p:cTn id="108" dur="500" fill="hold"/>
                                        <p:tgtEl>
                                          <p:spTgt spid="42"/>
                                        </p:tgtEl>
                                        <p:attrNameLst>
                                          <p:attrName>ppt_h</p:attrName>
                                        </p:attrNameLst>
                                      </p:cBhvr>
                                      <p:tavLst>
                                        <p:tav tm="0">
                                          <p:val>
                                            <p:fltVal val="0"/>
                                          </p:val>
                                        </p:tav>
                                        <p:tav tm="100000">
                                          <p:val>
                                            <p:strVal val="#ppt_h"/>
                                          </p:val>
                                        </p:tav>
                                      </p:tavLst>
                                    </p:anim>
                                    <p:animEffect transition="in" filter="fade">
                                      <p:cBhvr>
                                        <p:cTn id="109" dur="500"/>
                                        <p:tgtEl>
                                          <p:spTgt spid="42"/>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43"/>
                                        </p:tgtEl>
                                        <p:attrNameLst>
                                          <p:attrName>style.visibility</p:attrName>
                                        </p:attrNameLst>
                                      </p:cBhvr>
                                      <p:to>
                                        <p:strVal val="visible"/>
                                      </p:to>
                                    </p:set>
                                    <p:anim calcmode="lin" valueType="num">
                                      <p:cBhvr>
                                        <p:cTn id="112" dur="500" fill="hold"/>
                                        <p:tgtEl>
                                          <p:spTgt spid="43"/>
                                        </p:tgtEl>
                                        <p:attrNameLst>
                                          <p:attrName>ppt_w</p:attrName>
                                        </p:attrNameLst>
                                      </p:cBhvr>
                                      <p:tavLst>
                                        <p:tav tm="0">
                                          <p:val>
                                            <p:fltVal val="0"/>
                                          </p:val>
                                        </p:tav>
                                        <p:tav tm="100000">
                                          <p:val>
                                            <p:strVal val="#ppt_w"/>
                                          </p:val>
                                        </p:tav>
                                      </p:tavLst>
                                    </p:anim>
                                    <p:anim calcmode="lin" valueType="num">
                                      <p:cBhvr>
                                        <p:cTn id="113" dur="500" fill="hold"/>
                                        <p:tgtEl>
                                          <p:spTgt spid="43"/>
                                        </p:tgtEl>
                                        <p:attrNameLst>
                                          <p:attrName>ppt_h</p:attrName>
                                        </p:attrNameLst>
                                      </p:cBhvr>
                                      <p:tavLst>
                                        <p:tav tm="0">
                                          <p:val>
                                            <p:fltVal val="0"/>
                                          </p:val>
                                        </p:tav>
                                        <p:tav tm="100000">
                                          <p:val>
                                            <p:strVal val="#ppt_h"/>
                                          </p:val>
                                        </p:tav>
                                      </p:tavLst>
                                    </p:anim>
                                    <p:animEffect transition="in" filter="fade">
                                      <p:cBhvr>
                                        <p:cTn id="11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animBg="1"/>
      <p:bldP spid="7" grpId="0" animBg="1"/>
      <p:bldP spid="10" grpId="0" animBg="1"/>
      <p:bldP spid="24" grpId="0" animBg="1"/>
      <p:bldP spid="25" grpId="0" animBg="1"/>
      <p:bldP spid="26" grpId="0" animBg="1"/>
      <p:bldP spid="27" grpId="0" animBg="1"/>
      <p:bldP spid="28" grpId="0" animBg="1"/>
      <p:bldP spid="29" grpId="0" animBg="1"/>
      <p:bldP spid="42" grpId="0"/>
      <p:bldP spid="4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05711" y="359788"/>
            <a:ext cx="5685155" cy="5382895"/>
            <a:chOff x="319566" y="477652"/>
            <a:chExt cx="5685155" cy="5382895"/>
          </a:xfrm>
        </p:grpSpPr>
        <p:sp>
          <p:nvSpPr>
            <p:cNvPr id="3" name="object 3"/>
            <p:cNvSpPr/>
            <p:nvPr/>
          </p:nvSpPr>
          <p:spPr>
            <a:xfrm>
              <a:off x="319566" y="477652"/>
              <a:ext cx="5685155" cy="5382895"/>
            </a:xfrm>
            <a:custGeom>
              <a:avLst/>
              <a:gdLst/>
              <a:ahLst/>
              <a:cxnLst/>
              <a:rect l="l" t="t" r="r" b="b"/>
              <a:pathLst>
                <a:path w="5685155" h="5382895">
                  <a:moveTo>
                    <a:pt x="5684752" y="4342838"/>
                  </a:moveTo>
                  <a:lnTo>
                    <a:pt x="954590" y="5382566"/>
                  </a:lnTo>
                  <a:lnTo>
                    <a:pt x="0" y="1039727"/>
                  </a:lnTo>
                  <a:lnTo>
                    <a:pt x="4730162" y="0"/>
                  </a:lnTo>
                  <a:lnTo>
                    <a:pt x="5684752" y="4342838"/>
                  </a:lnTo>
                  <a:close/>
                </a:path>
              </a:pathLst>
            </a:custGeom>
            <a:solidFill>
              <a:srgbClr val="FFFFFF"/>
            </a:solidFill>
          </p:spPr>
          <p:txBody>
            <a:bodyPr wrap="square" lIns="0" tIns="0" rIns="0" bIns="0" rtlCol="0"/>
            <a:lstStyle/>
            <a:p>
              <a:endParaRPr>
                <a:cs typeface="B Nazanin" panose="00000400000000000000" pitchFamily="2" charset="-78"/>
              </a:endParaRPr>
            </a:p>
          </p:txBody>
        </p:sp>
        <p:pic>
          <p:nvPicPr>
            <p:cNvPr id="4" name="object 4"/>
            <p:cNvPicPr/>
            <p:nvPr/>
          </p:nvPicPr>
          <p:blipFill>
            <a:blip r:embed="rId2" cstate="print"/>
            <a:stretch>
              <a:fillRect/>
            </a:stretch>
          </p:blipFill>
          <p:spPr>
            <a:xfrm>
              <a:off x="560642" y="712207"/>
              <a:ext cx="5130605" cy="4571735"/>
            </a:xfrm>
            <a:prstGeom prst="rect">
              <a:avLst/>
            </a:prstGeom>
          </p:spPr>
        </p:pic>
      </p:grpSp>
      <p:pic>
        <p:nvPicPr>
          <p:cNvPr id="5" name="object 5"/>
          <p:cNvPicPr/>
          <p:nvPr/>
        </p:nvPicPr>
        <p:blipFill>
          <a:blip r:embed="rId3" cstate="print"/>
          <a:stretch>
            <a:fillRect/>
          </a:stretch>
        </p:blipFill>
        <p:spPr>
          <a:xfrm>
            <a:off x="6884331" y="-135082"/>
            <a:ext cx="11063151" cy="9944006"/>
          </a:xfrm>
          <a:prstGeom prst="rect">
            <a:avLst/>
          </a:prstGeom>
        </p:spPr>
      </p:pic>
      <p:grpSp>
        <p:nvGrpSpPr>
          <p:cNvPr id="6" name="object 6"/>
          <p:cNvGrpSpPr/>
          <p:nvPr/>
        </p:nvGrpSpPr>
        <p:grpSpPr>
          <a:xfrm>
            <a:off x="376309" y="4192228"/>
            <a:ext cx="7461884" cy="5977255"/>
            <a:chOff x="390164" y="4310092"/>
            <a:chExt cx="7461884" cy="5977255"/>
          </a:xfrm>
        </p:grpSpPr>
        <p:sp>
          <p:nvSpPr>
            <p:cNvPr id="7" name="object 7"/>
            <p:cNvSpPr/>
            <p:nvPr/>
          </p:nvSpPr>
          <p:spPr>
            <a:xfrm>
              <a:off x="560619" y="4310092"/>
              <a:ext cx="5829935" cy="5539740"/>
            </a:xfrm>
            <a:custGeom>
              <a:avLst/>
              <a:gdLst/>
              <a:ahLst/>
              <a:cxnLst/>
              <a:rect l="l" t="t" r="r" b="b"/>
              <a:pathLst>
                <a:path w="5829935" h="5539740">
                  <a:moveTo>
                    <a:pt x="4735471" y="5539526"/>
                  </a:moveTo>
                  <a:lnTo>
                    <a:pt x="0" y="4347712"/>
                  </a:lnTo>
                  <a:lnTo>
                    <a:pt x="1094223" y="0"/>
                  </a:lnTo>
                  <a:lnTo>
                    <a:pt x="5829694" y="1191813"/>
                  </a:lnTo>
                  <a:lnTo>
                    <a:pt x="4735471" y="5539526"/>
                  </a:lnTo>
                  <a:close/>
                </a:path>
              </a:pathLst>
            </a:custGeom>
            <a:solidFill>
              <a:srgbClr val="FFFFFF"/>
            </a:solidFill>
          </p:spPr>
          <p:txBody>
            <a:bodyPr wrap="square" lIns="0" tIns="0" rIns="0" bIns="0" rtlCol="0"/>
            <a:lstStyle/>
            <a:p>
              <a:endParaRPr>
                <a:cs typeface="B Nazanin" panose="00000400000000000000" pitchFamily="2" charset="-78"/>
              </a:endParaRPr>
            </a:p>
          </p:txBody>
        </p:sp>
        <p:pic>
          <p:nvPicPr>
            <p:cNvPr id="8" name="object 8"/>
            <p:cNvPicPr/>
            <p:nvPr/>
          </p:nvPicPr>
          <p:blipFill>
            <a:blip r:embed="rId4" cstate="print"/>
            <a:stretch>
              <a:fillRect/>
            </a:stretch>
          </p:blipFill>
          <p:spPr>
            <a:xfrm>
              <a:off x="894541" y="4551925"/>
              <a:ext cx="5252662" cy="4713510"/>
            </a:xfrm>
            <a:prstGeom prst="rect">
              <a:avLst/>
            </a:prstGeom>
          </p:spPr>
        </p:pic>
        <p:pic>
          <p:nvPicPr>
            <p:cNvPr id="9" name="object 9"/>
            <p:cNvPicPr/>
            <p:nvPr/>
          </p:nvPicPr>
          <p:blipFill>
            <a:blip r:embed="rId5" cstate="print"/>
            <a:stretch>
              <a:fillRect/>
            </a:stretch>
          </p:blipFill>
          <p:spPr>
            <a:xfrm>
              <a:off x="390164" y="9176096"/>
              <a:ext cx="3031367" cy="1110902"/>
            </a:xfrm>
            <a:prstGeom prst="rect">
              <a:avLst/>
            </a:prstGeom>
          </p:spPr>
        </p:pic>
        <p:sp>
          <p:nvSpPr>
            <p:cNvPr id="10" name="object 10"/>
            <p:cNvSpPr/>
            <p:nvPr/>
          </p:nvSpPr>
          <p:spPr>
            <a:xfrm>
              <a:off x="6216358" y="8390571"/>
              <a:ext cx="1635760" cy="1443990"/>
            </a:xfrm>
            <a:custGeom>
              <a:avLst/>
              <a:gdLst/>
              <a:ahLst/>
              <a:cxnLst/>
              <a:rect l="l" t="t" r="r" b="b"/>
              <a:pathLst>
                <a:path w="1635759" h="1443990">
                  <a:moveTo>
                    <a:pt x="575068" y="433311"/>
                  </a:moveTo>
                  <a:lnTo>
                    <a:pt x="553275" y="412737"/>
                  </a:lnTo>
                  <a:lnTo>
                    <a:pt x="550557" y="412991"/>
                  </a:lnTo>
                  <a:lnTo>
                    <a:pt x="281241" y="493763"/>
                  </a:lnTo>
                  <a:lnTo>
                    <a:pt x="268820" y="513740"/>
                  </a:lnTo>
                  <a:lnTo>
                    <a:pt x="269074" y="516458"/>
                  </a:lnTo>
                  <a:lnTo>
                    <a:pt x="290614" y="534314"/>
                  </a:lnTo>
                  <a:lnTo>
                    <a:pt x="293331" y="534060"/>
                  </a:lnTo>
                  <a:lnTo>
                    <a:pt x="559981" y="454088"/>
                  </a:lnTo>
                  <a:lnTo>
                    <a:pt x="575068" y="433311"/>
                  </a:lnTo>
                  <a:close/>
                </a:path>
                <a:path w="1635759" h="1443990">
                  <a:moveTo>
                    <a:pt x="615873" y="569341"/>
                  </a:moveTo>
                  <a:lnTo>
                    <a:pt x="594067" y="548754"/>
                  </a:lnTo>
                  <a:lnTo>
                    <a:pt x="591362" y="549008"/>
                  </a:lnTo>
                  <a:lnTo>
                    <a:pt x="322033" y="629793"/>
                  </a:lnTo>
                  <a:lnTo>
                    <a:pt x="309613" y="649770"/>
                  </a:lnTo>
                  <a:lnTo>
                    <a:pt x="309880" y="652487"/>
                  </a:lnTo>
                  <a:lnTo>
                    <a:pt x="331406" y="670344"/>
                  </a:lnTo>
                  <a:lnTo>
                    <a:pt x="334124" y="670090"/>
                  </a:lnTo>
                  <a:lnTo>
                    <a:pt x="600786" y="590105"/>
                  </a:lnTo>
                  <a:lnTo>
                    <a:pt x="615873" y="569341"/>
                  </a:lnTo>
                  <a:close/>
                </a:path>
                <a:path w="1635759" h="1443990">
                  <a:moveTo>
                    <a:pt x="656666" y="705358"/>
                  </a:moveTo>
                  <a:lnTo>
                    <a:pt x="634873" y="684771"/>
                  </a:lnTo>
                  <a:lnTo>
                    <a:pt x="632155" y="685038"/>
                  </a:lnTo>
                  <a:lnTo>
                    <a:pt x="362839" y="765810"/>
                  </a:lnTo>
                  <a:lnTo>
                    <a:pt x="350405" y="785787"/>
                  </a:lnTo>
                  <a:lnTo>
                    <a:pt x="350672" y="788504"/>
                  </a:lnTo>
                  <a:lnTo>
                    <a:pt x="372211" y="806361"/>
                  </a:lnTo>
                  <a:lnTo>
                    <a:pt x="374916" y="806107"/>
                  </a:lnTo>
                  <a:lnTo>
                    <a:pt x="641578" y="726122"/>
                  </a:lnTo>
                  <a:lnTo>
                    <a:pt x="656666" y="705358"/>
                  </a:lnTo>
                  <a:close/>
                </a:path>
                <a:path w="1635759" h="1443990">
                  <a:moveTo>
                    <a:pt x="697471" y="841387"/>
                  </a:moveTo>
                  <a:lnTo>
                    <a:pt x="675665" y="820813"/>
                  </a:lnTo>
                  <a:lnTo>
                    <a:pt x="672947" y="821067"/>
                  </a:lnTo>
                  <a:lnTo>
                    <a:pt x="403631" y="901839"/>
                  </a:lnTo>
                  <a:lnTo>
                    <a:pt x="391210" y="921816"/>
                  </a:lnTo>
                  <a:lnTo>
                    <a:pt x="391464" y="924534"/>
                  </a:lnTo>
                  <a:lnTo>
                    <a:pt x="413004" y="942390"/>
                  </a:lnTo>
                  <a:lnTo>
                    <a:pt x="415721" y="942136"/>
                  </a:lnTo>
                  <a:lnTo>
                    <a:pt x="682383" y="862164"/>
                  </a:lnTo>
                  <a:lnTo>
                    <a:pt x="697471" y="841387"/>
                  </a:lnTo>
                  <a:close/>
                </a:path>
                <a:path w="1635759" h="1443990">
                  <a:moveTo>
                    <a:pt x="738263" y="977417"/>
                  </a:moveTo>
                  <a:lnTo>
                    <a:pt x="716470" y="956830"/>
                  </a:lnTo>
                  <a:lnTo>
                    <a:pt x="713752" y="957084"/>
                  </a:lnTo>
                  <a:lnTo>
                    <a:pt x="444423" y="1037869"/>
                  </a:lnTo>
                  <a:lnTo>
                    <a:pt x="432003" y="1057846"/>
                  </a:lnTo>
                  <a:lnTo>
                    <a:pt x="432269" y="1060564"/>
                  </a:lnTo>
                  <a:lnTo>
                    <a:pt x="453796" y="1078420"/>
                  </a:lnTo>
                  <a:lnTo>
                    <a:pt x="456514" y="1078166"/>
                  </a:lnTo>
                  <a:lnTo>
                    <a:pt x="723176" y="998181"/>
                  </a:lnTo>
                  <a:lnTo>
                    <a:pt x="738263" y="977417"/>
                  </a:lnTo>
                  <a:close/>
                </a:path>
                <a:path w="1635759" h="1443990">
                  <a:moveTo>
                    <a:pt x="1134237" y="265607"/>
                  </a:moveTo>
                  <a:lnTo>
                    <a:pt x="1112443" y="245021"/>
                  </a:lnTo>
                  <a:lnTo>
                    <a:pt x="1109726" y="245287"/>
                  </a:lnTo>
                  <a:lnTo>
                    <a:pt x="840409" y="326059"/>
                  </a:lnTo>
                  <a:lnTo>
                    <a:pt x="827976" y="346036"/>
                  </a:lnTo>
                  <a:lnTo>
                    <a:pt x="828243" y="348754"/>
                  </a:lnTo>
                  <a:lnTo>
                    <a:pt x="849782" y="366610"/>
                  </a:lnTo>
                  <a:lnTo>
                    <a:pt x="852487" y="366356"/>
                  </a:lnTo>
                  <a:lnTo>
                    <a:pt x="1119149" y="286372"/>
                  </a:lnTo>
                  <a:lnTo>
                    <a:pt x="1134237" y="265607"/>
                  </a:lnTo>
                  <a:close/>
                </a:path>
                <a:path w="1635759" h="1443990">
                  <a:moveTo>
                    <a:pt x="1175029" y="401624"/>
                  </a:moveTo>
                  <a:lnTo>
                    <a:pt x="1153236" y="381050"/>
                  </a:lnTo>
                  <a:lnTo>
                    <a:pt x="1150518" y="381304"/>
                  </a:lnTo>
                  <a:lnTo>
                    <a:pt x="881202" y="462089"/>
                  </a:lnTo>
                  <a:lnTo>
                    <a:pt x="868781" y="482053"/>
                  </a:lnTo>
                  <a:lnTo>
                    <a:pt x="869035" y="484784"/>
                  </a:lnTo>
                  <a:lnTo>
                    <a:pt x="890574" y="502640"/>
                  </a:lnTo>
                  <a:lnTo>
                    <a:pt x="893292" y="502373"/>
                  </a:lnTo>
                  <a:lnTo>
                    <a:pt x="1159941" y="422402"/>
                  </a:lnTo>
                  <a:lnTo>
                    <a:pt x="1175029" y="401624"/>
                  </a:lnTo>
                  <a:close/>
                </a:path>
                <a:path w="1635759" h="1443990">
                  <a:moveTo>
                    <a:pt x="1215834" y="537641"/>
                  </a:moveTo>
                  <a:lnTo>
                    <a:pt x="1194028" y="517067"/>
                  </a:lnTo>
                  <a:lnTo>
                    <a:pt x="1191323" y="517321"/>
                  </a:lnTo>
                  <a:lnTo>
                    <a:pt x="921994" y="598106"/>
                  </a:lnTo>
                  <a:lnTo>
                    <a:pt x="909574" y="618070"/>
                  </a:lnTo>
                  <a:lnTo>
                    <a:pt x="909828" y="620801"/>
                  </a:lnTo>
                  <a:lnTo>
                    <a:pt x="931367" y="638657"/>
                  </a:lnTo>
                  <a:lnTo>
                    <a:pt x="934085" y="638403"/>
                  </a:lnTo>
                  <a:lnTo>
                    <a:pt x="1200746" y="558419"/>
                  </a:lnTo>
                  <a:lnTo>
                    <a:pt x="1215834" y="537641"/>
                  </a:lnTo>
                  <a:close/>
                </a:path>
                <a:path w="1635759" h="1443990">
                  <a:moveTo>
                    <a:pt x="1256626" y="673684"/>
                  </a:moveTo>
                  <a:lnTo>
                    <a:pt x="1234833" y="653097"/>
                  </a:lnTo>
                  <a:lnTo>
                    <a:pt x="1232115" y="653364"/>
                  </a:lnTo>
                  <a:lnTo>
                    <a:pt x="962799" y="734136"/>
                  </a:lnTo>
                  <a:lnTo>
                    <a:pt x="950366" y="754113"/>
                  </a:lnTo>
                  <a:lnTo>
                    <a:pt x="950633" y="756831"/>
                  </a:lnTo>
                  <a:lnTo>
                    <a:pt x="972172" y="774687"/>
                  </a:lnTo>
                  <a:lnTo>
                    <a:pt x="974877" y="774433"/>
                  </a:lnTo>
                  <a:lnTo>
                    <a:pt x="1241539" y="694448"/>
                  </a:lnTo>
                  <a:lnTo>
                    <a:pt x="1256626" y="673684"/>
                  </a:lnTo>
                  <a:close/>
                </a:path>
                <a:path w="1635759" h="1443990">
                  <a:moveTo>
                    <a:pt x="1297432" y="809701"/>
                  </a:moveTo>
                  <a:lnTo>
                    <a:pt x="1275626" y="789127"/>
                  </a:lnTo>
                  <a:lnTo>
                    <a:pt x="1272921" y="789381"/>
                  </a:lnTo>
                  <a:lnTo>
                    <a:pt x="1003592" y="870165"/>
                  </a:lnTo>
                  <a:lnTo>
                    <a:pt x="991171" y="890130"/>
                  </a:lnTo>
                  <a:lnTo>
                    <a:pt x="991425" y="892860"/>
                  </a:lnTo>
                  <a:lnTo>
                    <a:pt x="1012964" y="910717"/>
                  </a:lnTo>
                  <a:lnTo>
                    <a:pt x="1015682" y="910450"/>
                  </a:lnTo>
                  <a:lnTo>
                    <a:pt x="1282344" y="830478"/>
                  </a:lnTo>
                  <a:lnTo>
                    <a:pt x="1297432" y="809701"/>
                  </a:lnTo>
                  <a:close/>
                </a:path>
                <a:path w="1635759" h="1443990">
                  <a:moveTo>
                    <a:pt x="1635531" y="992924"/>
                  </a:moveTo>
                  <a:lnTo>
                    <a:pt x="1634578" y="982941"/>
                  </a:lnTo>
                  <a:lnTo>
                    <a:pt x="1633626" y="978039"/>
                  </a:lnTo>
                  <a:lnTo>
                    <a:pt x="1593773" y="845172"/>
                  </a:lnTo>
                  <a:lnTo>
                    <a:pt x="1593773" y="994079"/>
                  </a:lnTo>
                  <a:lnTo>
                    <a:pt x="1592872" y="1003134"/>
                  </a:lnTo>
                  <a:lnTo>
                    <a:pt x="325158" y="1401102"/>
                  </a:lnTo>
                  <a:lnTo>
                    <a:pt x="320725" y="1401508"/>
                  </a:lnTo>
                  <a:lnTo>
                    <a:pt x="311696" y="1400581"/>
                  </a:lnTo>
                  <a:lnTo>
                    <a:pt x="42125" y="560362"/>
                  </a:lnTo>
                  <a:lnTo>
                    <a:pt x="41744" y="556387"/>
                  </a:lnTo>
                  <a:lnTo>
                    <a:pt x="42659" y="547331"/>
                  </a:lnTo>
                  <a:lnTo>
                    <a:pt x="106756" y="510362"/>
                  </a:lnTo>
                  <a:lnTo>
                    <a:pt x="338429" y="1282750"/>
                  </a:lnTo>
                  <a:lnTo>
                    <a:pt x="339712" y="1285176"/>
                  </a:lnTo>
                  <a:lnTo>
                    <a:pt x="358368" y="1295273"/>
                  </a:lnTo>
                  <a:lnTo>
                    <a:pt x="361073" y="1295006"/>
                  </a:lnTo>
                  <a:lnTo>
                    <a:pt x="920242" y="1127302"/>
                  </a:lnTo>
                  <a:lnTo>
                    <a:pt x="924864" y="1125918"/>
                  </a:lnTo>
                  <a:lnTo>
                    <a:pt x="1484033" y="958215"/>
                  </a:lnTo>
                  <a:lnTo>
                    <a:pt x="1496453" y="938237"/>
                  </a:lnTo>
                  <a:lnTo>
                    <a:pt x="1496199" y="935520"/>
                  </a:lnTo>
                  <a:lnTo>
                    <a:pt x="1489354" y="912698"/>
                  </a:lnTo>
                  <a:lnTo>
                    <a:pt x="930884" y="1080185"/>
                  </a:lnTo>
                  <a:lnTo>
                    <a:pt x="890041" y="943991"/>
                  </a:lnTo>
                  <a:lnTo>
                    <a:pt x="890041" y="1092441"/>
                  </a:lnTo>
                  <a:lnTo>
                    <a:pt x="371716" y="1247902"/>
                  </a:lnTo>
                  <a:lnTo>
                    <a:pt x="108572" y="370535"/>
                  </a:lnTo>
                  <a:lnTo>
                    <a:pt x="518007" y="247738"/>
                  </a:lnTo>
                  <a:lnTo>
                    <a:pt x="525157" y="245592"/>
                  </a:lnTo>
                  <a:lnTo>
                    <a:pt x="532460" y="244182"/>
                  </a:lnTo>
                  <a:lnTo>
                    <a:pt x="547319" y="242785"/>
                  </a:lnTo>
                  <a:lnTo>
                    <a:pt x="591159" y="250266"/>
                  </a:lnTo>
                  <a:lnTo>
                    <a:pt x="628865" y="273989"/>
                  </a:lnTo>
                  <a:lnTo>
                    <a:pt x="654710" y="310337"/>
                  </a:lnTo>
                  <a:lnTo>
                    <a:pt x="890041" y="1092441"/>
                  </a:lnTo>
                  <a:lnTo>
                    <a:pt x="890041" y="943991"/>
                  </a:lnTo>
                  <a:lnTo>
                    <a:pt x="698360" y="304812"/>
                  </a:lnTo>
                  <a:lnTo>
                    <a:pt x="696963" y="297675"/>
                  </a:lnTo>
                  <a:lnTo>
                    <a:pt x="695540" y="282752"/>
                  </a:lnTo>
                  <a:lnTo>
                    <a:pt x="695566" y="275297"/>
                  </a:lnTo>
                  <a:lnTo>
                    <a:pt x="705751" y="231902"/>
                  </a:lnTo>
                  <a:lnTo>
                    <a:pt x="731710" y="195745"/>
                  </a:lnTo>
                  <a:lnTo>
                    <a:pt x="769493" y="172313"/>
                  </a:lnTo>
                  <a:lnTo>
                    <a:pt x="1186078" y="47371"/>
                  </a:lnTo>
                  <a:lnTo>
                    <a:pt x="1449222" y="924725"/>
                  </a:lnTo>
                  <a:lnTo>
                    <a:pt x="1489354" y="912698"/>
                  </a:lnTo>
                  <a:lnTo>
                    <a:pt x="1264526" y="163118"/>
                  </a:lnTo>
                  <a:lnTo>
                    <a:pt x="1310373" y="149364"/>
                  </a:lnTo>
                  <a:lnTo>
                    <a:pt x="1314792" y="148958"/>
                  </a:lnTo>
                  <a:lnTo>
                    <a:pt x="1593405" y="990104"/>
                  </a:lnTo>
                  <a:lnTo>
                    <a:pt x="1593773" y="994079"/>
                  </a:lnTo>
                  <a:lnTo>
                    <a:pt x="1593773" y="845172"/>
                  </a:lnTo>
                  <a:lnTo>
                    <a:pt x="1387348" y="156895"/>
                  </a:lnTo>
                  <a:lnTo>
                    <a:pt x="1360436" y="121551"/>
                  </a:lnTo>
                  <a:lnTo>
                    <a:pt x="1318539" y="107086"/>
                  </a:lnTo>
                  <a:lnTo>
                    <a:pt x="1313561" y="107061"/>
                  </a:lnTo>
                  <a:lnTo>
                    <a:pt x="1303616" y="107988"/>
                  </a:lnTo>
                  <a:lnTo>
                    <a:pt x="1298740" y="108940"/>
                  </a:lnTo>
                  <a:lnTo>
                    <a:pt x="1252448" y="122821"/>
                  </a:lnTo>
                  <a:lnTo>
                    <a:pt x="1226210" y="35331"/>
                  </a:lnTo>
                  <a:lnTo>
                    <a:pt x="1207566" y="1371"/>
                  </a:lnTo>
                  <a:lnTo>
                    <a:pt x="1199426" y="0"/>
                  </a:lnTo>
                  <a:lnTo>
                    <a:pt x="1196771" y="241"/>
                  </a:lnTo>
                  <a:lnTo>
                    <a:pt x="764197" y="129984"/>
                  </a:lnTo>
                  <a:lnTo>
                    <a:pt x="723252" y="149313"/>
                  </a:lnTo>
                  <a:lnTo>
                    <a:pt x="694372" y="174167"/>
                  </a:lnTo>
                  <a:lnTo>
                    <a:pt x="668921" y="212178"/>
                  </a:lnTo>
                  <a:lnTo>
                    <a:pt x="657860" y="244119"/>
                  </a:lnTo>
                  <a:lnTo>
                    <a:pt x="655523" y="241871"/>
                  </a:lnTo>
                  <a:lnTo>
                    <a:pt x="624420" y="219722"/>
                  </a:lnTo>
                  <a:lnTo>
                    <a:pt x="619607" y="217271"/>
                  </a:lnTo>
                  <a:lnTo>
                    <a:pt x="525564" y="245478"/>
                  </a:lnTo>
                  <a:lnTo>
                    <a:pt x="619594" y="217271"/>
                  </a:lnTo>
                  <a:lnTo>
                    <a:pt x="581456" y="204089"/>
                  </a:lnTo>
                  <a:lnTo>
                    <a:pt x="551116" y="200952"/>
                  </a:lnTo>
                  <a:lnTo>
                    <a:pt x="543483" y="201104"/>
                  </a:lnTo>
                  <a:lnTo>
                    <a:pt x="73723" y="337070"/>
                  </a:lnTo>
                  <a:lnTo>
                    <a:pt x="61341" y="357022"/>
                  </a:lnTo>
                  <a:lnTo>
                    <a:pt x="61595" y="359752"/>
                  </a:lnTo>
                  <a:lnTo>
                    <a:pt x="94665" y="470065"/>
                  </a:lnTo>
                  <a:lnTo>
                    <a:pt x="49504" y="483616"/>
                  </a:lnTo>
                  <a:lnTo>
                    <a:pt x="14338" y="510540"/>
                  </a:lnTo>
                  <a:lnTo>
                    <a:pt x="12" y="552551"/>
                  </a:lnTo>
                  <a:lnTo>
                    <a:pt x="0" y="557542"/>
                  </a:lnTo>
                  <a:lnTo>
                    <a:pt x="952" y="567524"/>
                  </a:lnTo>
                  <a:lnTo>
                    <a:pt x="248196" y="1393571"/>
                  </a:lnTo>
                  <a:lnTo>
                    <a:pt x="275107" y="1428915"/>
                  </a:lnTo>
                  <a:lnTo>
                    <a:pt x="317004" y="1443380"/>
                  </a:lnTo>
                  <a:lnTo>
                    <a:pt x="321970" y="1443405"/>
                  </a:lnTo>
                  <a:lnTo>
                    <a:pt x="331927" y="1442478"/>
                  </a:lnTo>
                  <a:lnTo>
                    <a:pt x="1586026" y="1066850"/>
                  </a:lnTo>
                  <a:lnTo>
                    <a:pt x="1621193" y="1039926"/>
                  </a:lnTo>
                  <a:lnTo>
                    <a:pt x="1635518" y="997915"/>
                  </a:lnTo>
                  <a:lnTo>
                    <a:pt x="1635531" y="992924"/>
                  </a:lnTo>
                  <a:close/>
                </a:path>
              </a:pathLst>
            </a:custGeom>
            <a:solidFill>
              <a:srgbClr val="FF9D79"/>
            </a:solidFill>
          </p:spPr>
          <p:txBody>
            <a:bodyPr wrap="square" lIns="0" tIns="0" rIns="0" bIns="0" rtlCol="0"/>
            <a:lstStyle/>
            <a:p>
              <a:endParaRPr>
                <a:cs typeface="B Nazanin" panose="00000400000000000000" pitchFamily="2" charset="-78"/>
              </a:endParaRPr>
            </a:p>
          </p:txBody>
        </p:sp>
      </p:grpSp>
      <p:grpSp>
        <p:nvGrpSpPr>
          <p:cNvPr id="11" name="object 11"/>
          <p:cNvGrpSpPr/>
          <p:nvPr/>
        </p:nvGrpSpPr>
        <p:grpSpPr>
          <a:xfrm>
            <a:off x="16836575" y="4628716"/>
            <a:ext cx="1437640" cy="1433830"/>
            <a:chOff x="16850430" y="4746580"/>
            <a:chExt cx="1437640" cy="1433830"/>
          </a:xfrm>
        </p:grpSpPr>
        <p:sp>
          <p:nvSpPr>
            <p:cNvPr id="12" name="object 12"/>
            <p:cNvSpPr/>
            <p:nvPr/>
          </p:nvSpPr>
          <p:spPr>
            <a:xfrm>
              <a:off x="16866701" y="4932251"/>
              <a:ext cx="1421765" cy="1231900"/>
            </a:xfrm>
            <a:custGeom>
              <a:avLst/>
              <a:gdLst/>
              <a:ahLst/>
              <a:cxnLst/>
              <a:rect l="l" t="t" r="r" b="b"/>
              <a:pathLst>
                <a:path w="1421765" h="1231900">
                  <a:moveTo>
                    <a:pt x="940067" y="1158323"/>
                  </a:moveTo>
                  <a:lnTo>
                    <a:pt x="901796" y="1160172"/>
                  </a:lnTo>
                  <a:lnTo>
                    <a:pt x="867741" y="1151634"/>
                  </a:lnTo>
                  <a:lnTo>
                    <a:pt x="840804" y="1134189"/>
                  </a:lnTo>
                  <a:lnTo>
                    <a:pt x="823890" y="1109317"/>
                  </a:lnTo>
                  <a:lnTo>
                    <a:pt x="183573" y="1231764"/>
                  </a:lnTo>
                  <a:lnTo>
                    <a:pt x="0" y="271792"/>
                  </a:lnTo>
                  <a:lnTo>
                    <a:pt x="1421296" y="0"/>
                  </a:lnTo>
                  <a:lnTo>
                    <a:pt x="1421296" y="995076"/>
                  </a:lnTo>
                  <a:lnTo>
                    <a:pt x="1029965" y="1069910"/>
                  </a:lnTo>
                  <a:lnTo>
                    <a:pt x="1023419" y="1099267"/>
                  </a:lnTo>
                  <a:lnTo>
                    <a:pt x="1004820" y="1125421"/>
                  </a:lnTo>
                  <a:lnTo>
                    <a:pt x="976318" y="1145922"/>
                  </a:lnTo>
                  <a:lnTo>
                    <a:pt x="940067" y="1158323"/>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13" name="object 13"/>
            <p:cNvSpPr/>
            <p:nvPr/>
          </p:nvSpPr>
          <p:spPr>
            <a:xfrm>
              <a:off x="16850430" y="4917035"/>
              <a:ext cx="1437640" cy="1263650"/>
            </a:xfrm>
            <a:custGeom>
              <a:avLst/>
              <a:gdLst/>
              <a:ahLst/>
              <a:cxnLst/>
              <a:rect l="l" t="t" r="r" b="b"/>
              <a:pathLst>
                <a:path w="1437640" h="1263650">
                  <a:moveTo>
                    <a:pt x="959146" y="1188224"/>
                  </a:moveTo>
                  <a:lnTo>
                    <a:pt x="919432" y="1190588"/>
                  </a:lnTo>
                  <a:lnTo>
                    <a:pt x="883302" y="1182844"/>
                  </a:lnTo>
                  <a:lnTo>
                    <a:pt x="853231" y="1166078"/>
                  </a:lnTo>
                  <a:lnTo>
                    <a:pt x="831694" y="1141374"/>
                  </a:lnTo>
                  <a:lnTo>
                    <a:pt x="194521" y="1263220"/>
                  </a:lnTo>
                  <a:lnTo>
                    <a:pt x="186676" y="1257910"/>
                  </a:lnTo>
                  <a:lnTo>
                    <a:pt x="0" y="281714"/>
                  </a:lnTo>
                  <a:lnTo>
                    <a:pt x="5332" y="273884"/>
                  </a:lnTo>
                  <a:lnTo>
                    <a:pt x="1437567" y="0"/>
                  </a:lnTo>
                  <a:lnTo>
                    <a:pt x="1437567" y="30431"/>
                  </a:lnTo>
                  <a:lnTo>
                    <a:pt x="33798" y="298872"/>
                  </a:lnTo>
                  <a:lnTo>
                    <a:pt x="211759" y="1229492"/>
                  </a:lnTo>
                  <a:lnTo>
                    <a:pt x="844456" y="1108502"/>
                  </a:lnTo>
                  <a:lnTo>
                    <a:pt x="851512" y="1112393"/>
                  </a:lnTo>
                  <a:lnTo>
                    <a:pt x="854134" y="1119116"/>
                  </a:lnTo>
                  <a:lnTo>
                    <a:pt x="868524" y="1139678"/>
                  </a:lnTo>
                  <a:lnTo>
                    <a:pt x="891688" y="1153876"/>
                  </a:lnTo>
                  <a:lnTo>
                    <a:pt x="920923" y="1160631"/>
                  </a:lnTo>
                  <a:lnTo>
                    <a:pt x="953532" y="1158866"/>
                  </a:lnTo>
                  <a:lnTo>
                    <a:pt x="1037852" y="1142741"/>
                  </a:lnTo>
                  <a:lnTo>
                    <a:pt x="1027654" y="1155242"/>
                  </a:lnTo>
                  <a:lnTo>
                    <a:pt x="996931" y="1175769"/>
                  </a:lnTo>
                  <a:lnTo>
                    <a:pt x="959146" y="1188224"/>
                  </a:lnTo>
                  <a:close/>
                </a:path>
                <a:path w="1437640" h="1263650">
                  <a:moveTo>
                    <a:pt x="1037852" y="1142741"/>
                  </a:moveTo>
                  <a:lnTo>
                    <a:pt x="953532" y="1158866"/>
                  </a:lnTo>
                  <a:lnTo>
                    <a:pt x="984491" y="1148476"/>
                  </a:lnTo>
                  <a:lnTo>
                    <a:pt x="1009171" y="1131410"/>
                  </a:lnTo>
                  <a:lnTo>
                    <a:pt x="1025459" y="1109667"/>
                  </a:lnTo>
                  <a:lnTo>
                    <a:pt x="1031245" y="1085247"/>
                  </a:lnTo>
                  <a:lnTo>
                    <a:pt x="1031196" y="1078032"/>
                  </a:lnTo>
                  <a:lnTo>
                    <a:pt x="1036323" y="1071811"/>
                  </a:lnTo>
                  <a:lnTo>
                    <a:pt x="1437567" y="995082"/>
                  </a:lnTo>
                  <a:lnTo>
                    <a:pt x="1437567" y="1025514"/>
                  </a:lnTo>
                  <a:lnTo>
                    <a:pt x="1060320" y="1097654"/>
                  </a:lnTo>
                  <a:lnTo>
                    <a:pt x="1049417" y="1128564"/>
                  </a:lnTo>
                  <a:lnTo>
                    <a:pt x="1037852" y="1142741"/>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14" name="object 14"/>
            <p:cNvSpPr/>
            <p:nvPr/>
          </p:nvSpPr>
          <p:spPr>
            <a:xfrm>
              <a:off x="16952391" y="4893771"/>
              <a:ext cx="1336040" cy="1184910"/>
            </a:xfrm>
            <a:custGeom>
              <a:avLst/>
              <a:gdLst/>
              <a:ahLst/>
              <a:cxnLst/>
              <a:rect l="l" t="t" r="r" b="b"/>
              <a:pathLst>
                <a:path w="1336040" h="1184910">
                  <a:moveTo>
                    <a:pt x="1335606" y="963258"/>
                  </a:moveTo>
                  <a:lnTo>
                    <a:pt x="178484" y="1184533"/>
                  </a:lnTo>
                  <a:lnTo>
                    <a:pt x="0" y="251177"/>
                  </a:lnTo>
                  <a:lnTo>
                    <a:pt x="1313495" y="0"/>
                  </a:lnTo>
                  <a:lnTo>
                    <a:pt x="1335606" y="115626"/>
                  </a:lnTo>
                  <a:lnTo>
                    <a:pt x="1335606" y="963258"/>
                  </a:lnTo>
                  <a:close/>
                </a:path>
                <a:path w="1336040" h="1184910">
                  <a:moveTo>
                    <a:pt x="848282" y="1085689"/>
                  </a:moveTo>
                  <a:lnTo>
                    <a:pt x="813874" y="1089020"/>
                  </a:lnTo>
                  <a:lnTo>
                    <a:pt x="786700" y="1077972"/>
                  </a:lnTo>
                  <a:lnTo>
                    <a:pt x="775664" y="1070335"/>
                  </a:lnTo>
                  <a:lnTo>
                    <a:pt x="881021" y="1050188"/>
                  </a:lnTo>
                  <a:lnTo>
                    <a:pt x="848282" y="1085689"/>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15" name="object 15"/>
            <p:cNvSpPr/>
            <p:nvPr/>
          </p:nvSpPr>
          <p:spPr>
            <a:xfrm>
              <a:off x="16936119" y="4877531"/>
              <a:ext cx="1351915" cy="1217295"/>
            </a:xfrm>
            <a:custGeom>
              <a:avLst/>
              <a:gdLst/>
              <a:ahLst/>
              <a:cxnLst/>
              <a:rect l="l" t="t" r="r" b="b"/>
              <a:pathLst>
                <a:path w="1351915"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351915" h="1217295">
                  <a:moveTo>
                    <a:pt x="1351878" y="211660"/>
                  </a:moveTo>
                  <a:lnTo>
                    <a:pt x="1317855" y="33739"/>
                  </a:lnTo>
                  <a:lnTo>
                    <a:pt x="1347296" y="28110"/>
                  </a:lnTo>
                  <a:lnTo>
                    <a:pt x="1351878" y="52073"/>
                  </a:lnTo>
                  <a:lnTo>
                    <a:pt x="1351878" y="211660"/>
                  </a:lnTo>
                  <a:close/>
                </a:path>
                <a:path w="1351915"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351878" y="964289"/>
                  </a:lnTo>
                  <a:lnTo>
                    <a:pt x="1351878" y="994708"/>
                  </a:lnTo>
                  <a:lnTo>
                    <a:pt x="907118" y="1079759"/>
                  </a:lnTo>
                  <a:lnTo>
                    <a:pt x="906814" y="1080201"/>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16" name="object 16"/>
            <p:cNvSpPr/>
            <p:nvPr/>
          </p:nvSpPr>
          <p:spPr>
            <a:xfrm>
              <a:off x="16994422" y="5015757"/>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17" name="object 17"/>
            <p:cNvSpPr/>
            <p:nvPr/>
          </p:nvSpPr>
          <p:spPr>
            <a:xfrm>
              <a:off x="16978862" y="5000792"/>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18" name="object 18"/>
            <p:cNvSpPr/>
            <p:nvPr/>
          </p:nvSpPr>
          <p:spPr>
            <a:xfrm>
              <a:off x="17603665" y="4791099"/>
              <a:ext cx="684530" cy="1188085"/>
            </a:xfrm>
            <a:custGeom>
              <a:avLst/>
              <a:gdLst/>
              <a:ahLst/>
              <a:cxnLst/>
              <a:rect l="l" t="t" r="r" b="b"/>
              <a:pathLst>
                <a:path w="684530" h="1188085">
                  <a:moveTo>
                    <a:pt x="183861" y="1188001"/>
                  </a:moveTo>
                  <a:lnTo>
                    <a:pt x="0" y="226526"/>
                  </a:lnTo>
                  <a:lnTo>
                    <a:pt x="565567" y="0"/>
                  </a:lnTo>
                  <a:lnTo>
                    <a:pt x="684332" y="621063"/>
                  </a:lnTo>
                  <a:lnTo>
                    <a:pt x="684332" y="1035457"/>
                  </a:lnTo>
                  <a:lnTo>
                    <a:pt x="183861" y="1188001"/>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19" name="object 19"/>
            <p:cNvSpPr/>
            <p:nvPr/>
          </p:nvSpPr>
          <p:spPr>
            <a:xfrm>
              <a:off x="17587601" y="4775552"/>
              <a:ext cx="700405" cy="1219200"/>
            </a:xfrm>
            <a:custGeom>
              <a:avLst/>
              <a:gdLst/>
              <a:ahLst/>
              <a:cxnLst/>
              <a:rect l="l" t="t" r="r" b="b"/>
              <a:pathLst>
                <a:path w="70040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700405" h="1219200">
                  <a:moveTo>
                    <a:pt x="700397" y="716404"/>
                  </a:moveTo>
                  <a:lnTo>
                    <a:pt x="570319" y="36182"/>
                  </a:lnTo>
                  <a:lnTo>
                    <a:pt x="599754" y="30554"/>
                  </a:lnTo>
                  <a:lnTo>
                    <a:pt x="700397" y="556849"/>
                  </a:lnTo>
                  <a:lnTo>
                    <a:pt x="700397" y="716404"/>
                  </a:lnTo>
                  <a:close/>
                </a:path>
                <a:path w="700405" h="1219200">
                  <a:moveTo>
                    <a:pt x="486641" y="1131776"/>
                  </a:moveTo>
                  <a:lnTo>
                    <a:pt x="211520" y="1184387"/>
                  </a:lnTo>
                  <a:lnTo>
                    <a:pt x="700397" y="1035371"/>
                  </a:lnTo>
                  <a:lnTo>
                    <a:pt x="700397" y="1066620"/>
                  </a:lnTo>
                  <a:lnTo>
                    <a:pt x="486641" y="1131776"/>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20" name="object 20"/>
            <p:cNvSpPr/>
            <p:nvPr/>
          </p:nvSpPr>
          <p:spPr>
            <a:xfrm>
              <a:off x="17074888" y="4957016"/>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21" name="object 21"/>
            <p:cNvSpPr/>
            <p:nvPr/>
          </p:nvSpPr>
          <p:spPr>
            <a:xfrm>
              <a:off x="17059301" y="4941776"/>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22" name="object 22"/>
            <p:cNvSpPr/>
            <p:nvPr/>
          </p:nvSpPr>
          <p:spPr>
            <a:xfrm>
              <a:off x="17598511" y="4762037"/>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23" name="object 23"/>
            <p:cNvSpPr/>
            <p:nvPr/>
          </p:nvSpPr>
          <p:spPr>
            <a:xfrm>
              <a:off x="17582520" y="4746580"/>
              <a:ext cx="702310" cy="1248410"/>
            </a:xfrm>
            <a:custGeom>
              <a:avLst/>
              <a:gdLst/>
              <a:ahLst/>
              <a:cxnLst/>
              <a:rect l="l" t="t" r="r" b="b"/>
              <a:pathLst>
                <a:path w="702309" h="1248410">
                  <a:moveTo>
                    <a:pt x="207830" y="1247288"/>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669027" y="1034293"/>
                  </a:lnTo>
                  <a:lnTo>
                    <a:pt x="478422" y="37553"/>
                  </a:lnTo>
                  <a:lnTo>
                    <a:pt x="346246" y="102639"/>
                  </a:lnTo>
                  <a:lnTo>
                    <a:pt x="337291" y="99599"/>
                  </a:lnTo>
                  <a:lnTo>
                    <a:pt x="329981" y="84801"/>
                  </a:lnTo>
                  <a:lnTo>
                    <a:pt x="333033" y="75836"/>
                  </a:lnTo>
                  <a:lnTo>
                    <a:pt x="487018" y="0"/>
                  </a:lnTo>
                  <a:lnTo>
                    <a:pt x="491950" y="0"/>
                  </a:lnTo>
                  <a:lnTo>
                    <a:pt x="500330" y="4149"/>
                  </a:lnTo>
                  <a:lnTo>
                    <a:pt x="503299" y="8055"/>
                  </a:lnTo>
                  <a:lnTo>
                    <a:pt x="702146" y="1047899"/>
                  </a:lnTo>
                  <a:lnTo>
                    <a:pt x="698265" y="1054922"/>
                  </a:lnTo>
                  <a:lnTo>
                    <a:pt x="209634" y="1246858"/>
                  </a:lnTo>
                  <a:lnTo>
                    <a:pt x="207830" y="1247288"/>
                  </a:lnTo>
                  <a:close/>
                </a:path>
              </a:pathLst>
            </a:custGeom>
            <a:solidFill>
              <a:srgbClr val="FF9D79"/>
            </a:solidFill>
          </p:spPr>
          <p:txBody>
            <a:bodyPr wrap="square" lIns="0" tIns="0" rIns="0" bIns="0" rtlCol="0"/>
            <a:lstStyle/>
            <a:p>
              <a:endParaRPr>
                <a:cs typeface="B Nazanin" panose="00000400000000000000" pitchFamily="2" charset="-78"/>
              </a:endParaRPr>
            </a:p>
          </p:txBody>
        </p:sp>
      </p:grpSp>
      <p:grpSp>
        <p:nvGrpSpPr>
          <p:cNvPr id="24" name="object 24"/>
          <p:cNvGrpSpPr/>
          <p:nvPr/>
        </p:nvGrpSpPr>
        <p:grpSpPr>
          <a:xfrm>
            <a:off x="10614848" y="9732155"/>
            <a:ext cx="1134110" cy="437515"/>
            <a:chOff x="10628703" y="9850019"/>
            <a:chExt cx="1134110" cy="437515"/>
          </a:xfrm>
        </p:grpSpPr>
        <p:sp>
          <p:nvSpPr>
            <p:cNvPr id="25" name="object 25"/>
            <p:cNvSpPr/>
            <p:nvPr/>
          </p:nvSpPr>
          <p:spPr>
            <a:xfrm>
              <a:off x="10628703" y="9850019"/>
              <a:ext cx="1134110" cy="437515"/>
            </a:xfrm>
            <a:custGeom>
              <a:avLst/>
              <a:gdLst/>
              <a:ahLst/>
              <a:cxnLst/>
              <a:rect l="l" t="t" r="r" b="b"/>
              <a:pathLst>
                <a:path w="1134109" h="437515">
                  <a:moveTo>
                    <a:pt x="1133930" y="436980"/>
                  </a:moveTo>
                  <a:lnTo>
                    <a:pt x="0" y="436980"/>
                  </a:lnTo>
                  <a:lnTo>
                    <a:pt x="10375" y="401113"/>
                  </a:lnTo>
                  <a:lnTo>
                    <a:pt x="26565" y="358201"/>
                  </a:lnTo>
                  <a:lnTo>
                    <a:pt x="45939" y="316963"/>
                  </a:lnTo>
                  <a:lnTo>
                    <a:pt x="68345" y="277551"/>
                  </a:lnTo>
                  <a:lnTo>
                    <a:pt x="93634" y="240116"/>
                  </a:lnTo>
                  <a:lnTo>
                    <a:pt x="121654" y="204808"/>
                  </a:lnTo>
                  <a:lnTo>
                    <a:pt x="152254" y="171778"/>
                  </a:lnTo>
                  <a:lnTo>
                    <a:pt x="185284" y="141178"/>
                  </a:lnTo>
                  <a:lnTo>
                    <a:pt x="220592" y="113158"/>
                  </a:lnTo>
                  <a:lnTo>
                    <a:pt x="258027" y="87869"/>
                  </a:lnTo>
                  <a:lnTo>
                    <a:pt x="297439" y="65462"/>
                  </a:lnTo>
                  <a:lnTo>
                    <a:pt x="338677" y="46089"/>
                  </a:lnTo>
                  <a:lnTo>
                    <a:pt x="381589" y="29899"/>
                  </a:lnTo>
                  <a:lnTo>
                    <a:pt x="426025" y="17044"/>
                  </a:lnTo>
                  <a:lnTo>
                    <a:pt x="471833" y="7676"/>
                  </a:lnTo>
                  <a:lnTo>
                    <a:pt x="518864" y="1944"/>
                  </a:lnTo>
                  <a:lnTo>
                    <a:pt x="566965" y="0"/>
                  </a:lnTo>
                  <a:lnTo>
                    <a:pt x="615066" y="1944"/>
                  </a:lnTo>
                  <a:lnTo>
                    <a:pt x="662096" y="7676"/>
                  </a:lnTo>
                  <a:lnTo>
                    <a:pt x="707905" y="17044"/>
                  </a:lnTo>
                  <a:lnTo>
                    <a:pt x="752341" y="29899"/>
                  </a:lnTo>
                  <a:lnTo>
                    <a:pt x="795253" y="46089"/>
                  </a:lnTo>
                  <a:lnTo>
                    <a:pt x="836490" y="65462"/>
                  </a:lnTo>
                  <a:lnTo>
                    <a:pt x="875902" y="87869"/>
                  </a:lnTo>
                  <a:lnTo>
                    <a:pt x="913338" y="113158"/>
                  </a:lnTo>
                  <a:lnTo>
                    <a:pt x="948646" y="141178"/>
                  </a:lnTo>
                  <a:lnTo>
                    <a:pt x="981675" y="171778"/>
                  </a:lnTo>
                  <a:lnTo>
                    <a:pt x="1012276" y="204808"/>
                  </a:lnTo>
                  <a:lnTo>
                    <a:pt x="1040296" y="240116"/>
                  </a:lnTo>
                  <a:lnTo>
                    <a:pt x="1065585" y="277551"/>
                  </a:lnTo>
                  <a:lnTo>
                    <a:pt x="1087991" y="316963"/>
                  </a:lnTo>
                  <a:lnTo>
                    <a:pt x="1107365" y="358201"/>
                  </a:lnTo>
                  <a:lnTo>
                    <a:pt x="1123555" y="401113"/>
                  </a:lnTo>
                  <a:lnTo>
                    <a:pt x="1133930" y="436980"/>
                  </a:lnTo>
                  <a:close/>
                </a:path>
              </a:pathLst>
            </a:custGeom>
            <a:solidFill>
              <a:srgbClr val="404445"/>
            </a:solidFill>
          </p:spPr>
          <p:txBody>
            <a:bodyPr wrap="square" lIns="0" tIns="0" rIns="0" bIns="0" rtlCol="0"/>
            <a:lstStyle/>
            <a:p>
              <a:endParaRPr>
                <a:cs typeface="B Nazanin" panose="00000400000000000000" pitchFamily="2" charset="-78"/>
              </a:endParaRPr>
            </a:p>
          </p:txBody>
        </p:sp>
        <p:sp>
          <p:nvSpPr>
            <p:cNvPr id="26" name="object 26"/>
            <p:cNvSpPr/>
            <p:nvPr/>
          </p:nvSpPr>
          <p:spPr>
            <a:xfrm>
              <a:off x="10759980" y="9975547"/>
              <a:ext cx="871855" cy="311785"/>
            </a:xfrm>
            <a:custGeom>
              <a:avLst/>
              <a:gdLst/>
              <a:ahLst/>
              <a:cxnLst/>
              <a:rect l="l" t="t" r="r" b="b"/>
              <a:pathLst>
                <a:path w="871854" h="311784">
                  <a:moveTo>
                    <a:pt x="871374" y="311452"/>
                  </a:moveTo>
                  <a:lnTo>
                    <a:pt x="0" y="311452"/>
                  </a:lnTo>
                  <a:lnTo>
                    <a:pt x="10950" y="281534"/>
                  </a:lnTo>
                  <a:lnTo>
                    <a:pt x="30361" y="241239"/>
                  </a:lnTo>
                  <a:lnTo>
                    <a:pt x="53450" y="203233"/>
                  </a:lnTo>
                  <a:lnTo>
                    <a:pt x="79986" y="167747"/>
                  </a:lnTo>
                  <a:lnTo>
                    <a:pt x="109737" y="135012"/>
                  </a:lnTo>
                  <a:lnTo>
                    <a:pt x="142472" y="105261"/>
                  </a:lnTo>
                  <a:lnTo>
                    <a:pt x="177958" y="78724"/>
                  </a:lnTo>
                  <a:lnTo>
                    <a:pt x="215965" y="55635"/>
                  </a:lnTo>
                  <a:lnTo>
                    <a:pt x="256259" y="36224"/>
                  </a:lnTo>
                  <a:lnTo>
                    <a:pt x="298611" y="20723"/>
                  </a:lnTo>
                  <a:lnTo>
                    <a:pt x="342787" y="9365"/>
                  </a:lnTo>
                  <a:lnTo>
                    <a:pt x="388556" y="2379"/>
                  </a:lnTo>
                  <a:lnTo>
                    <a:pt x="435687" y="0"/>
                  </a:lnTo>
                  <a:lnTo>
                    <a:pt x="482817" y="2379"/>
                  </a:lnTo>
                  <a:lnTo>
                    <a:pt x="528586" y="9365"/>
                  </a:lnTo>
                  <a:lnTo>
                    <a:pt x="572762" y="20723"/>
                  </a:lnTo>
                  <a:lnTo>
                    <a:pt x="615114" y="36224"/>
                  </a:lnTo>
                  <a:lnTo>
                    <a:pt x="655408" y="55635"/>
                  </a:lnTo>
                  <a:lnTo>
                    <a:pt x="693414" y="78724"/>
                  </a:lnTo>
                  <a:lnTo>
                    <a:pt x="728901" y="105261"/>
                  </a:lnTo>
                  <a:lnTo>
                    <a:pt x="761636" y="135012"/>
                  </a:lnTo>
                  <a:lnTo>
                    <a:pt x="791387" y="167747"/>
                  </a:lnTo>
                  <a:lnTo>
                    <a:pt x="817923" y="203233"/>
                  </a:lnTo>
                  <a:lnTo>
                    <a:pt x="841013" y="241239"/>
                  </a:lnTo>
                  <a:lnTo>
                    <a:pt x="860423" y="281534"/>
                  </a:lnTo>
                  <a:lnTo>
                    <a:pt x="871374" y="311452"/>
                  </a:lnTo>
                  <a:close/>
                </a:path>
              </a:pathLst>
            </a:custGeom>
            <a:solidFill>
              <a:srgbClr val="D4ECF4"/>
            </a:solidFill>
          </p:spPr>
          <p:txBody>
            <a:bodyPr wrap="square" lIns="0" tIns="0" rIns="0" bIns="0" rtlCol="0"/>
            <a:lstStyle/>
            <a:p>
              <a:endParaRPr>
                <a:cs typeface="B Nazanin" panose="00000400000000000000" pitchFamily="2" charset="-78"/>
              </a:endParaRPr>
            </a:p>
          </p:txBody>
        </p:sp>
      </p:grpSp>
      <p:grpSp>
        <p:nvGrpSpPr>
          <p:cNvPr id="27" name="object 27"/>
          <p:cNvGrpSpPr/>
          <p:nvPr/>
        </p:nvGrpSpPr>
        <p:grpSpPr>
          <a:xfrm>
            <a:off x="6224074" y="-117862"/>
            <a:ext cx="1142365" cy="571500"/>
            <a:chOff x="6237929" y="2"/>
            <a:chExt cx="1142365" cy="571500"/>
          </a:xfrm>
        </p:grpSpPr>
        <p:sp>
          <p:nvSpPr>
            <p:cNvPr id="28" name="object 28"/>
            <p:cNvSpPr/>
            <p:nvPr/>
          </p:nvSpPr>
          <p:spPr>
            <a:xfrm>
              <a:off x="6237929" y="2"/>
              <a:ext cx="1142365" cy="571500"/>
            </a:xfrm>
            <a:custGeom>
              <a:avLst/>
              <a:gdLst/>
              <a:ahLst/>
              <a:cxnLst/>
              <a:rect l="l" t="t" r="r" b="b"/>
              <a:pathLst>
                <a:path w="1142365" h="571500">
                  <a:moveTo>
                    <a:pt x="571109" y="571109"/>
                  </a:moveTo>
                  <a:lnTo>
                    <a:pt x="524269" y="569216"/>
                  </a:lnTo>
                  <a:lnTo>
                    <a:pt x="478472" y="563634"/>
                  </a:lnTo>
                  <a:lnTo>
                    <a:pt x="433865" y="554511"/>
                  </a:lnTo>
                  <a:lnTo>
                    <a:pt x="390594" y="541993"/>
                  </a:lnTo>
                  <a:lnTo>
                    <a:pt x="348808" y="526228"/>
                  </a:lnTo>
                  <a:lnTo>
                    <a:pt x="308651" y="507363"/>
                  </a:lnTo>
                  <a:lnTo>
                    <a:pt x="270273" y="485544"/>
                  </a:lnTo>
                  <a:lnTo>
                    <a:pt x="233819" y="460918"/>
                  </a:lnTo>
                  <a:lnTo>
                    <a:pt x="199437" y="433633"/>
                  </a:lnTo>
                  <a:lnTo>
                    <a:pt x="167274" y="403835"/>
                  </a:lnTo>
                  <a:lnTo>
                    <a:pt x="137476" y="371671"/>
                  </a:lnTo>
                  <a:lnTo>
                    <a:pt x="110191" y="337289"/>
                  </a:lnTo>
                  <a:lnTo>
                    <a:pt x="85565" y="300835"/>
                  </a:lnTo>
                  <a:lnTo>
                    <a:pt x="63746" y="262457"/>
                  </a:lnTo>
                  <a:lnTo>
                    <a:pt x="44880" y="222301"/>
                  </a:lnTo>
                  <a:lnTo>
                    <a:pt x="29115" y="180514"/>
                  </a:lnTo>
                  <a:lnTo>
                    <a:pt x="16597" y="137243"/>
                  </a:lnTo>
                  <a:lnTo>
                    <a:pt x="7474" y="92636"/>
                  </a:lnTo>
                  <a:lnTo>
                    <a:pt x="1893" y="46839"/>
                  </a:lnTo>
                  <a:lnTo>
                    <a:pt x="0" y="0"/>
                  </a:lnTo>
                  <a:lnTo>
                    <a:pt x="1142219" y="8"/>
                  </a:lnTo>
                  <a:lnTo>
                    <a:pt x="1140326" y="46839"/>
                  </a:lnTo>
                  <a:lnTo>
                    <a:pt x="1134744" y="92636"/>
                  </a:lnTo>
                  <a:lnTo>
                    <a:pt x="1125621" y="137243"/>
                  </a:lnTo>
                  <a:lnTo>
                    <a:pt x="1113104" y="180514"/>
                  </a:lnTo>
                  <a:lnTo>
                    <a:pt x="1097339" y="222301"/>
                  </a:lnTo>
                  <a:lnTo>
                    <a:pt x="1078473" y="262457"/>
                  </a:lnTo>
                  <a:lnTo>
                    <a:pt x="1056654" y="300835"/>
                  </a:lnTo>
                  <a:lnTo>
                    <a:pt x="1032028" y="337289"/>
                  </a:lnTo>
                  <a:lnTo>
                    <a:pt x="1004743" y="371671"/>
                  </a:lnTo>
                  <a:lnTo>
                    <a:pt x="974945" y="403835"/>
                  </a:lnTo>
                  <a:lnTo>
                    <a:pt x="942781" y="433633"/>
                  </a:lnTo>
                  <a:lnTo>
                    <a:pt x="908399" y="460918"/>
                  </a:lnTo>
                  <a:lnTo>
                    <a:pt x="871946" y="485544"/>
                  </a:lnTo>
                  <a:lnTo>
                    <a:pt x="833567" y="507363"/>
                  </a:lnTo>
                  <a:lnTo>
                    <a:pt x="793411" y="526228"/>
                  </a:lnTo>
                  <a:lnTo>
                    <a:pt x="751624" y="541993"/>
                  </a:lnTo>
                  <a:lnTo>
                    <a:pt x="708354" y="554511"/>
                  </a:lnTo>
                  <a:lnTo>
                    <a:pt x="663746" y="563634"/>
                  </a:lnTo>
                  <a:lnTo>
                    <a:pt x="617949" y="569216"/>
                  </a:lnTo>
                  <a:lnTo>
                    <a:pt x="571109" y="571109"/>
                  </a:lnTo>
                  <a:close/>
                </a:path>
              </a:pathLst>
            </a:custGeom>
            <a:solidFill>
              <a:srgbClr val="404445"/>
            </a:solidFill>
          </p:spPr>
          <p:txBody>
            <a:bodyPr wrap="square" lIns="0" tIns="0" rIns="0" bIns="0" rtlCol="0"/>
            <a:lstStyle/>
            <a:p>
              <a:endParaRPr>
                <a:cs typeface="B Nazanin" panose="00000400000000000000" pitchFamily="2" charset="-78"/>
              </a:endParaRPr>
            </a:p>
          </p:txBody>
        </p:sp>
        <p:sp>
          <p:nvSpPr>
            <p:cNvPr id="29" name="object 29"/>
            <p:cNvSpPr/>
            <p:nvPr/>
          </p:nvSpPr>
          <p:spPr>
            <a:xfrm>
              <a:off x="6360165" y="3"/>
              <a:ext cx="897890" cy="448945"/>
            </a:xfrm>
            <a:custGeom>
              <a:avLst/>
              <a:gdLst/>
              <a:ahLst/>
              <a:cxnLst/>
              <a:rect l="l" t="t" r="r" b="b"/>
              <a:pathLst>
                <a:path w="897890" h="448945">
                  <a:moveTo>
                    <a:pt x="448879" y="448872"/>
                  </a:moveTo>
                  <a:lnTo>
                    <a:pt x="399963" y="446239"/>
                  </a:lnTo>
                  <a:lnTo>
                    <a:pt x="352579" y="438519"/>
                  </a:lnTo>
                  <a:lnTo>
                    <a:pt x="306994" y="425989"/>
                  </a:lnTo>
                  <a:lnTo>
                    <a:pt x="263483" y="408920"/>
                  </a:lnTo>
                  <a:lnTo>
                    <a:pt x="222318" y="387588"/>
                  </a:lnTo>
                  <a:lnTo>
                    <a:pt x="183774" y="362266"/>
                  </a:lnTo>
                  <a:lnTo>
                    <a:pt x="148125" y="333228"/>
                  </a:lnTo>
                  <a:lnTo>
                    <a:pt x="115644" y="300747"/>
                  </a:lnTo>
                  <a:lnTo>
                    <a:pt x="86606" y="265098"/>
                  </a:lnTo>
                  <a:lnTo>
                    <a:pt x="61284" y="226554"/>
                  </a:lnTo>
                  <a:lnTo>
                    <a:pt x="39952" y="185389"/>
                  </a:lnTo>
                  <a:lnTo>
                    <a:pt x="22883" y="141878"/>
                  </a:lnTo>
                  <a:lnTo>
                    <a:pt x="10352" y="96293"/>
                  </a:lnTo>
                  <a:lnTo>
                    <a:pt x="2633" y="48908"/>
                  </a:lnTo>
                  <a:lnTo>
                    <a:pt x="0" y="2"/>
                  </a:lnTo>
                  <a:lnTo>
                    <a:pt x="897747" y="0"/>
                  </a:lnTo>
                  <a:lnTo>
                    <a:pt x="895113" y="48908"/>
                  </a:lnTo>
                  <a:lnTo>
                    <a:pt x="887394" y="96293"/>
                  </a:lnTo>
                  <a:lnTo>
                    <a:pt x="874863" y="141878"/>
                  </a:lnTo>
                  <a:lnTo>
                    <a:pt x="857795" y="185389"/>
                  </a:lnTo>
                  <a:lnTo>
                    <a:pt x="836462" y="226554"/>
                  </a:lnTo>
                  <a:lnTo>
                    <a:pt x="811140" y="265098"/>
                  </a:lnTo>
                  <a:lnTo>
                    <a:pt x="782102" y="300747"/>
                  </a:lnTo>
                  <a:lnTo>
                    <a:pt x="749621" y="333228"/>
                  </a:lnTo>
                  <a:lnTo>
                    <a:pt x="713972" y="362266"/>
                  </a:lnTo>
                  <a:lnTo>
                    <a:pt x="675428" y="387588"/>
                  </a:lnTo>
                  <a:lnTo>
                    <a:pt x="634264" y="408920"/>
                  </a:lnTo>
                  <a:lnTo>
                    <a:pt x="590752" y="425989"/>
                  </a:lnTo>
                  <a:lnTo>
                    <a:pt x="545167" y="438519"/>
                  </a:lnTo>
                  <a:lnTo>
                    <a:pt x="497783" y="446239"/>
                  </a:lnTo>
                  <a:lnTo>
                    <a:pt x="448879" y="448872"/>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30" name="object 30"/>
          <p:cNvSpPr/>
          <p:nvPr/>
        </p:nvSpPr>
        <p:spPr>
          <a:xfrm>
            <a:off x="-13855" y="-117862"/>
            <a:ext cx="2710815" cy="2818130"/>
          </a:xfrm>
          <a:custGeom>
            <a:avLst/>
            <a:gdLst/>
            <a:ahLst/>
            <a:cxnLst/>
            <a:rect l="l" t="t" r="r" b="b"/>
            <a:pathLst>
              <a:path w="2710815" h="2818130">
                <a:moveTo>
                  <a:pt x="0" y="2817921"/>
                </a:moveTo>
                <a:lnTo>
                  <a:pt x="0" y="0"/>
                </a:lnTo>
                <a:lnTo>
                  <a:pt x="2710270" y="0"/>
                </a:lnTo>
                <a:lnTo>
                  <a:pt x="2639821" y="41228"/>
                </a:lnTo>
                <a:lnTo>
                  <a:pt x="2596953" y="62025"/>
                </a:lnTo>
                <a:lnTo>
                  <a:pt x="2552936" y="81246"/>
                </a:lnTo>
                <a:lnTo>
                  <a:pt x="2508106" y="99288"/>
                </a:lnTo>
                <a:lnTo>
                  <a:pt x="2372082" y="150293"/>
                </a:lnTo>
                <a:lnTo>
                  <a:pt x="2327348" y="167572"/>
                </a:lnTo>
                <a:lnTo>
                  <a:pt x="2283475" y="185650"/>
                </a:lnTo>
                <a:lnTo>
                  <a:pt x="2240798" y="204920"/>
                </a:lnTo>
                <a:lnTo>
                  <a:pt x="2199653" y="225780"/>
                </a:lnTo>
                <a:lnTo>
                  <a:pt x="2160375" y="248624"/>
                </a:lnTo>
                <a:lnTo>
                  <a:pt x="2123299" y="273848"/>
                </a:lnTo>
                <a:lnTo>
                  <a:pt x="2088760" y="301847"/>
                </a:lnTo>
                <a:lnTo>
                  <a:pt x="2057093" y="333017"/>
                </a:lnTo>
                <a:lnTo>
                  <a:pt x="2028633" y="367753"/>
                </a:lnTo>
                <a:lnTo>
                  <a:pt x="2003715" y="406451"/>
                </a:lnTo>
                <a:lnTo>
                  <a:pt x="1983215" y="447922"/>
                </a:lnTo>
                <a:lnTo>
                  <a:pt x="1967833" y="490708"/>
                </a:lnTo>
                <a:lnTo>
                  <a:pt x="1956959" y="534666"/>
                </a:lnTo>
                <a:lnTo>
                  <a:pt x="1949982" y="579654"/>
                </a:lnTo>
                <a:lnTo>
                  <a:pt x="1946292" y="625526"/>
                </a:lnTo>
                <a:lnTo>
                  <a:pt x="1945278" y="672140"/>
                </a:lnTo>
                <a:lnTo>
                  <a:pt x="1946329" y="719353"/>
                </a:lnTo>
                <a:lnTo>
                  <a:pt x="1948835" y="767020"/>
                </a:lnTo>
                <a:lnTo>
                  <a:pt x="1952185" y="814998"/>
                </a:lnTo>
                <a:lnTo>
                  <a:pt x="1955769" y="863144"/>
                </a:lnTo>
                <a:lnTo>
                  <a:pt x="1958976" y="911315"/>
                </a:lnTo>
                <a:lnTo>
                  <a:pt x="1961195" y="959366"/>
                </a:lnTo>
                <a:lnTo>
                  <a:pt x="1961816" y="1007155"/>
                </a:lnTo>
                <a:lnTo>
                  <a:pt x="1960228" y="1054538"/>
                </a:lnTo>
                <a:lnTo>
                  <a:pt x="1955820" y="1101371"/>
                </a:lnTo>
                <a:lnTo>
                  <a:pt x="1947699" y="1150509"/>
                </a:lnTo>
                <a:lnTo>
                  <a:pt x="1935781" y="1198660"/>
                </a:lnTo>
                <a:lnTo>
                  <a:pt x="1920262" y="1245690"/>
                </a:lnTo>
                <a:lnTo>
                  <a:pt x="1901336" y="1291465"/>
                </a:lnTo>
                <a:lnTo>
                  <a:pt x="1879198" y="1335854"/>
                </a:lnTo>
                <a:lnTo>
                  <a:pt x="1854043" y="1378723"/>
                </a:lnTo>
                <a:lnTo>
                  <a:pt x="1826066" y="1419939"/>
                </a:lnTo>
                <a:lnTo>
                  <a:pt x="1795461" y="1459369"/>
                </a:lnTo>
                <a:lnTo>
                  <a:pt x="1762423" y="1496880"/>
                </a:lnTo>
                <a:lnTo>
                  <a:pt x="1727147" y="1532339"/>
                </a:lnTo>
                <a:lnTo>
                  <a:pt x="1689828" y="1565613"/>
                </a:lnTo>
                <a:lnTo>
                  <a:pt x="1650661" y="1596569"/>
                </a:lnTo>
                <a:lnTo>
                  <a:pt x="1609912" y="1625191"/>
                </a:lnTo>
                <a:lnTo>
                  <a:pt x="1567795" y="1651585"/>
                </a:lnTo>
                <a:lnTo>
                  <a:pt x="1524424" y="1675804"/>
                </a:lnTo>
                <a:lnTo>
                  <a:pt x="1479912" y="1697899"/>
                </a:lnTo>
                <a:lnTo>
                  <a:pt x="1434374" y="1717924"/>
                </a:lnTo>
                <a:lnTo>
                  <a:pt x="1387923" y="1735929"/>
                </a:lnTo>
                <a:lnTo>
                  <a:pt x="1340674" y="1751969"/>
                </a:lnTo>
                <a:lnTo>
                  <a:pt x="1292741" y="1766094"/>
                </a:lnTo>
                <a:lnTo>
                  <a:pt x="1244238" y="1778357"/>
                </a:lnTo>
                <a:lnTo>
                  <a:pt x="1195279" y="1788811"/>
                </a:lnTo>
                <a:lnTo>
                  <a:pt x="1145978" y="1797507"/>
                </a:lnTo>
                <a:lnTo>
                  <a:pt x="1096448" y="1804498"/>
                </a:lnTo>
                <a:lnTo>
                  <a:pt x="1047606" y="1809958"/>
                </a:lnTo>
                <a:lnTo>
                  <a:pt x="948843" y="1819631"/>
                </a:lnTo>
                <a:lnTo>
                  <a:pt x="899502" y="1825053"/>
                </a:lnTo>
                <a:lnTo>
                  <a:pt x="850574" y="1831672"/>
                </a:lnTo>
                <a:lnTo>
                  <a:pt x="802349" y="1840091"/>
                </a:lnTo>
                <a:lnTo>
                  <a:pt x="755117" y="1850916"/>
                </a:lnTo>
                <a:lnTo>
                  <a:pt x="709168" y="1864750"/>
                </a:lnTo>
                <a:lnTo>
                  <a:pt x="664793" y="1882197"/>
                </a:lnTo>
                <a:lnTo>
                  <a:pt x="622280" y="1903862"/>
                </a:lnTo>
                <a:lnTo>
                  <a:pt x="581920" y="1930350"/>
                </a:lnTo>
                <a:lnTo>
                  <a:pt x="543546" y="1962394"/>
                </a:lnTo>
                <a:lnTo>
                  <a:pt x="509495" y="1998038"/>
                </a:lnTo>
                <a:lnTo>
                  <a:pt x="479245" y="2036836"/>
                </a:lnTo>
                <a:lnTo>
                  <a:pt x="452274" y="2078342"/>
                </a:lnTo>
                <a:lnTo>
                  <a:pt x="428059" y="2122108"/>
                </a:lnTo>
                <a:lnTo>
                  <a:pt x="406077" y="2167689"/>
                </a:lnTo>
                <a:lnTo>
                  <a:pt x="385806" y="2214638"/>
                </a:lnTo>
                <a:lnTo>
                  <a:pt x="366722" y="2262509"/>
                </a:lnTo>
                <a:lnTo>
                  <a:pt x="348304" y="2310854"/>
                </a:lnTo>
                <a:lnTo>
                  <a:pt x="330028" y="2359228"/>
                </a:lnTo>
                <a:lnTo>
                  <a:pt x="311372" y="2407184"/>
                </a:lnTo>
                <a:lnTo>
                  <a:pt x="291814" y="2454275"/>
                </a:lnTo>
                <a:lnTo>
                  <a:pt x="271481" y="2497920"/>
                </a:lnTo>
                <a:lnTo>
                  <a:pt x="249097" y="2539824"/>
                </a:lnTo>
                <a:lnTo>
                  <a:pt x="224738" y="2580001"/>
                </a:lnTo>
                <a:lnTo>
                  <a:pt x="198479" y="2618467"/>
                </a:lnTo>
                <a:lnTo>
                  <a:pt x="170396" y="2655236"/>
                </a:lnTo>
                <a:lnTo>
                  <a:pt x="140563" y="2690323"/>
                </a:lnTo>
                <a:lnTo>
                  <a:pt x="109056" y="2723744"/>
                </a:lnTo>
                <a:lnTo>
                  <a:pt x="75952" y="2755512"/>
                </a:lnTo>
                <a:lnTo>
                  <a:pt x="41324" y="2785642"/>
                </a:lnTo>
                <a:lnTo>
                  <a:pt x="5248" y="2814150"/>
                </a:lnTo>
                <a:lnTo>
                  <a:pt x="0" y="2817921"/>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31" name="object 31"/>
          <p:cNvSpPr/>
          <p:nvPr/>
        </p:nvSpPr>
        <p:spPr>
          <a:xfrm>
            <a:off x="15927714" y="7699813"/>
            <a:ext cx="2346960" cy="2469515"/>
          </a:xfrm>
          <a:custGeom>
            <a:avLst/>
            <a:gdLst/>
            <a:ahLst/>
            <a:cxnLst/>
            <a:rect l="l" t="t" r="r" b="b"/>
            <a:pathLst>
              <a:path w="2346959" h="2469515">
                <a:moveTo>
                  <a:pt x="2346431" y="0"/>
                </a:moveTo>
                <a:lnTo>
                  <a:pt x="2346431" y="2469322"/>
                </a:lnTo>
                <a:lnTo>
                  <a:pt x="0" y="2469322"/>
                </a:lnTo>
                <a:lnTo>
                  <a:pt x="4189" y="2467289"/>
                </a:lnTo>
                <a:lnTo>
                  <a:pt x="48206" y="2448068"/>
                </a:lnTo>
                <a:lnTo>
                  <a:pt x="93036" y="2430026"/>
                </a:lnTo>
                <a:lnTo>
                  <a:pt x="229060" y="2379021"/>
                </a:lnTo>
                <a:lnTo>
                  <a:pt x="273794" y="2361742"/>
                </a:lnTo>
                <a:lnTo>
                  <a:pt x="317668" y="2343664"/>
                </a:lnTo>
                <a:lnTo>
                  <a:pt x="360344" y="2324394"/>
                </a:lnTo>
                <a:lnTo>
                  <a:pt x="401489" y="2303534"/>
                </a:lnTo>
                <a:lnTo>
                  <a:pt x="440767" y="2280690"/>
                </a:lnTo>
                <a:lnTo>
                  <a:pt x="477843" y="2255466"/>
                </a:lnTo>
                <a:lnTo>
                  <a:pt x="512382" y="2227467"/>
                </a:lnTo>
                <a:lnTo>
                  <a:pt x="544049" y="2196297"/>
                </a:lnTo>
                <a:lnTo>
                  <a:pt x="572509" y="2161561"/>
                </a:lnTo>
                <a:lnTo>
                  <a:pt x="597427" y="2122863"/>
                </a:lnTo>
                <a:lnTo>
                  <a:pt x="617928" y="2081392"/>
                </a:lnTo>
                <a:lnTo>
                  <a:pt x="633310" y="2038606"/>
                </a:lnTo>
                <a:lnTo>
                  <a:pt x="644184" y="1994648"/>
                </a:lnTo>
                <a:lnTo>
                  <a:pt x="651160" y="1949660"/>
                </a:lnTo>
                <a:lnTo>
                  <a:pt x="654850" y="1903788"/>
                </a:lnTo>
                <a:lnTo>
                  <a:pt x="655865" y="1857174"/>
                </a:lnTo>
                <a:lnTo>
                  <a:pt x="654813" y="1809962"/>
                </a:lnTo>
                <a:lnTo>
                  <a:pt x="652307" y="1762294"/>
                </a:lnTo>
                <a:lnTo>
                  <a:pt x="648957" y="1714316"/>
                </a:lnTo>
                <a:lnTo>
                  <a:pt x="645373" y="1666170"/>
                </a:lnTo>
                <a:lnTo>
                  <a:pt x="642166" y="1617999"/>
                </a:lnTo>
                <a:lnTo>
                  <a:pt x="639947" y="1569948"/>
                </a:lnTo>
                <a:lnTo>
                  <a:pt x="639326" y="1522159"/>
                </a:lnTo>
                <a:lnTo>
                  <a:pt x="640914" y="1474776"/>
                </a:lnTo>
                <a:lnTo>
                  <a:pt x="645322" y="1427943"/>
                </a:lnTo>
                <a:lnTo>
                  <a:pt x="653443" y="1378805"/>
                </a:lnTo>
                <a:lnTo>
                  <a:pt x="665361" y="1330654"/>
                </a:lnTo>
                <a:lnTo>
                  <a:pt x="680880" y="1283624"/>
                </a:lnTo>
                <a:lnTo>
                  <a:pt x="699806" y="1237849"/>
                </a:lnTo>
                <a:lnTo>
                  <a:pt x="721944" y="1193460"/>
                </a:lnTo>
                <a:lnTo>
                  <a:pt x="747099" y="1150591"/>
                </a:lnTo>
                <a:lnTo>
                  <a:pt x="775076" y="1109375"/>
                </a:lnTo>
                <a:lnTo>
                  <a:pt x="805682" y="1069945"/>
                </a:lnTo>
                <a:lnTo>
                  <a:pt x="838719" y="1032434"/>
                </a:lnTo>
                <a:lnTo>
                  <a:pt x="873995" y="996975"/>
                </a:lnTo>
                <a:lnTo>
                  <a:pt x="911314" y="963701"/>
                </a:lnTo>
                <a:lnTo>
                  <a:pt x="950481" y="932745"/>
                </a:lnTo>
                <a:lnTo>
                  <a:pt x="991230" y="904123"/>
                </a:lnTo>
                <a:lnTo>
                  <a:pt x="1033347" y="877729"/>
                </a:lnTo>
                <a:lnTo>
                  <a:pt x="1076719" y="853510"/>
                </a:lnTo>
                <a:lnTo>
                  <a:pt x="1121230" y="831415"/>
                </a:lnTo>
                <a:lnTo>
                  <a:pt x="1166769" y="811391"/>
                </a:lnTo>
                <a:lnTo>
                  <a:pt x="1213219" y="793385"/>
                </a:lnTo>
                <a:lnTo>
                  <a:pt x="1260468" y="777345"/>
                </a:lnTo>
                <a:lnTo>
                  <a:pt x="1308401" y="763220"/>
                </a:lnTo>
                <a:lnTo>
                  <a:pt x="1356904" y="750957"/>
                </a:lnTo>
                <a:lnTo>
                  <a:pt x="1405863" y="740503"/>
                </a:lnTo>
                <a:lnTo>
                  <a:pt x="1455164" y="731807"/>
                </a:lnTo>
                <a:lnTo>
                  <a:pt x="1504694" y="724816"/>
                </a:lnTo>
                <a:lnTo>
                  <a:pt x="1553536" y="719357"/>
                </a:lnTo>
                <a:lnTo>
                  <a:pt x="1652299" y="709683"/>
                </a:lnTo>
                <a:lnTo>
                  <a:pt x="1701640" y="704261"/>
                </a:lnTo>
                <a:lnTo>
                  <a:pt x="1750569" y="697642"/>
                </a:lnTo>
                <a:lnTo>
                  <a:pt x="1798794" y="689223"/>
                </a:lnTo>
                <a:lnTo>
                  <a:pt x="1846025" y="678398"/>
                </a:lnTo>
                <a:lnTo>
                  <a:pt x="1891974" y="664565"/>
                </a:lnTo>
                <a:lnTo>
                  <a:pt x="1936350" y="647117"/>
                </a:lnTo>
                <a:lnTo>
                  <a:pt x="1978862" y="625452"/>
                </a:lnTo>
                <a:lnTo>
                  <a:pt x="2019222" y="598965"/>
                </a:lnTo>
                <a:lnTo>
                  <a:pt x="2057597" y="566921"/>
                </a:lnTo>
                <a:lnTo>
                  <a:pt x="2091647" y="531276"/>
                </a:lnTo>
                <a:lnTo>
                  <a:pt x="2121897" y="492478"/>
                </a:lnTo>
                <a:lnTo>
                  <a:pt x="2148868" y="450972"/>
                </a:lnTo>
                <a:lnTo>
                  <a:pt x="2173083" y="407206"/>
                </a:lnTo>
                <a:lnTo>
                  <a:pt x="2195065" y="361625"/>
                </a:lnTo>
                <a:lnTo>
                  <a:pt x="2215336" y="314676"/>
                </a:lnTo>
                <a:lnTo>
                  <a:pt x="2234420" y="266806"/>
                </a:lnTo>
                <a:lnTo>
                  <a:pt x="2252838" y="218460"/>
                </a:lnTo>
                <a:lnTo>
                  <a:pt x="2271114" y="170086"/>
                </a:lnTo>
                <a:lnTo>
                  <a:pt x="2289770" y="122130"/>
                </a:lnTo>
                <a:lnTo>
                  <a:pt x="2309329" y="75039"/>
                </a:lnTo>
                <a:lnTo>
                  <a:pt x="2329661" y="31394"/>
                </a:lnTo>
                <a:lnTo>
                  <a:pt x="2346431" y="0"/>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32" name="object 32"/>
          <p:cNvSpPr txBox="1">
            <a:spLocks noGrp="1"/>
          </p:cNvSpPr>
          <p:nvPr>
            <p:ph type="title"/>
          </p:nvPr>
        </p:nvSpPr>
        <p:spPr>
          <a:xfrm>
            <a:off x="9860300" y="618588"/>
            <a:ext cx="3515360" cy="848950"/>
          </a:xfrm>
          <a:prstGeom prst="rect">
            <a:avLst/>
          </a:prstGeom>
        </p:spPr>
        <p:txBody>
          <a:bodyPr vert="horz" wrap="square" lIns="0" tIns="17780" rIns="0" bIns="0" rtlCol="0">
            <a:spAutoFit/>
          </a:bodyPr>
          <a:lstStyle/>
          <a:p>
            <a:pPr marL="12700" algn="ctr">
              <a:lnSpc>
                <a:spcPct val="100000"/>
              </a:lnSpc>
              <a:spcBef>
                <a:spcPts val="140"/>
              </a:spcBef>
            </a:pPr>
            <a:r>
              <a:rPr lang="fa-IR" sz="5400" spc="-355" dirty="0">
                <a:solidFill>
                  <a:srgbClr val="16181B"/>
                </a:solidFill>
                <a:latin typeface="Tahoma"/>
                <a:cs typeface="B Nazanin" panose="00000400000000000000" pitchFamily="2" charset="-78"/>
              </a:rPr>
              <a:t>عنوان</a:t>
            </a:r>
            <a:endParaRPr sz="5400" dirty="0">
              <a:latin typeface="Tahoma"/>
              <a:cs typeface="B Nazanin" panose="00000400000000000000" pitchFamily="2" charset="-78"/>
            </a:endParaRPr>
          </a:p>
        </p:txBody>
      </p:sp>
      <p:sp>
        <p:nvSpPr>
          <p:cNvPr id="33" name="object 33"/>
          <p:cNvSpPr/>
          <p:nvPr/>
        </p:nvSpPr>
        <p:spPr>
          <a:xfrm>
            <a:off x="8173376" y="4403613"/>
            <a:ext cx="1905" cy="1905"/>
          </a:xfrm>
          <a:custGeom>
            <a:avLst/>
            <a:gdLst/>
            <a:ahLst/>
            <a:cxnLst/>
            <a:rect l="l" t="t" r="r" b="b"/>
            <a:pathLst>
              <a:path w="1904" h="1904">
                <a:moveTo>
                  <a:pt x="1332" y="662"/>
                </a:moveTo>
                <a:lnTo>
                  <a:pt x="0" y="662"/>
                </a:lnTo>
                <a:lnTo>
                  <a:pt x="666" y="0"/>
                </a:lnTo>
                <a:lnTo>
                  <a:pt x="1332" y="662"/>
                </a:lnTo>
                <a:close/>
              </a:path>
              <a:path w="1904" h="1904">
                <a:moveTo>
                  <a:pt x="999" y="1328"/>
                </a:moveTo>
                <a:lnTo>
                  <a:pt x="333" y="1328"/>
                </a:lnTo>
                <a:lnTo>
                  <a:pt x="333" y="662"/>
                </a:lnTo>
                <a:lnTo>
                  <a:pt x="999" y="662"/>
                </a:lnTo>
                <a:lnTo>
                  <a:pt x="999" y="1328"/>
                </a:lnTo>
                <a:close/>
              </a:path>
            </a:pathLst>
          </a:custGeom>
          <a:solidFill>
            <a:srgbClr val="D4ECF4"/>
          </a:solidFill>
        </p:spPr>
        <p:txBody>
          <a:bodyPr wrap="square" lIns="0" tIns="0" rIns="0" bIns="0" rtlCol="0"/>
          <a:lstStyle/>
          <a:p>
            <a:endParaRPr>
              <a:cs typeface="B Nazanin" panose="00000400000000000000" pitchFamily="2" charset="-78"/>
            </a:endParaRPr>
          </a:p>
        </p:txBody>
      </p:sp>
      <p:grpSp>
        <p:nvGrpSpPr>
          <p:cNvPr id="34" name="object 34"/>
          <p:cNvGrpSpPr/>
          <p:nvPr/>
        </p:nvGrpSpPr>
        <p:grpSpPr>
          <a:xfrm>
            <a:off x="7384174" y="4096622"/>
            <a:ext cx="708025" cy="704850"/>
            <a:chOff x="7398029" y="4214486"/>
            <a:chExt cx="708025" cy="704850"/>
          </a:xfrm>
        </p:grpSpPr>
        <p:sp>
          <p:nvSpPr>
            <p:cNvPr id="35" name="object 35"/>
            <p:cNvSpPr/>
            <p:nvPr/>
          </p:nvSpPr>
          <p:spPr>
            <a:xfrm>
              <a:off x="7398029" y="4214486"/>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D17554"/>
            </a:solidFill>
          </p:spPr>
          <p:txBody>
            <a:bodyPr wrap="square" lIns="0" tIns="0" rIns="0" bIns="0" rtlCol="0"/>
            <a:lstStyle/>
            <a:p>
              <a:endParaRPr>
                <a:cs typeface="B Nazanin" panose="00000400000000000000" pitchFamily="2" charset="-78"/>
              </a:endParaRPr>
            </a:p>
          </p:txBody>
        </p:sp>
        <p:sp>
          <p:nvSpPr>
            <p:cNvPr id="36" name="object 36"/>
            <p:cNvSpPr/>
            <p:nvPr/>
          </p:nvSpPr>
          <p:spPr>
            <a:xfrm>
              <a:off x="7756865" y="4491178"/>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B8D0D8"/>
            </a:solidFill>
          </p:spPr>
          <p:txBody>
            <a:bodyPr wrap="square" lIns="0" tIns="0" rIns="0" bIns="0" rtlCol="0"/>
            <a:lstStyle/>
            <a:p>
              <a:endParaRPr>
                <a:cs typeface="B Nazanin" panose="00000400000000000000" pitchFamily="2" charset="-78"/>
              </a:endParaRPr>
            </a:p>
          </p:txBody>
        </p:sp>
        <p:sp>
          <p:nvSpPr>
            <p:cNvPr id="37" name="object 37"/>
            <p:cNvSpPr/>
            <p:nvPr/>
          </p:nvSpPr>
          <p:spPr>
            <a:xfrm>
              <a:off x="7776502" y="4535741"/>
              <a:ext cx="57785" cy="6985"/>
            </a:xfrm>
            <a:custGeom>
              <a:avLst/>
              <a:gdLst/>
              <a:ahLst/>
              <a:cxnLst/>
              <a:rect l="l" t="t" r="r" b="b"/>
              <a:pathLst>
                <a:path w="57784" h="6985">
                  <a:moveTo>
                    <a:pt x="1333" y="660"/>
                  </a:moveTo>
                  <a:lnTo>
                    <a:pt x="673" y="0"/>
                  </a:lnTo>
                  <a:lnTo>
                    <a:pt x="0" y="660"/>
                  </a:lnTo>
                  <a:lnTo>
                    <a:pt x="330" y="660"/>
                  </a:lnTo>
                  <a:lnTo>
                    <a:pt x="330" y="1333"/>
                  </a:lnTo>
                  <a:lnTo>
                    <a:pt x="1003" y="1333"/>
                  </a:lnTo>
                  <a:lnTo>
                    <a:pt x="1003" y="660"/>
                  </a:lnTo>
                  <a:lnTo>
                    <a:pt x="1333" y="660"/>
                  </a:lnTo>
                  <a:close/>
                </a:path>
                <a:path w="57784" h="6985">
                  <a:moveTo>
                    <a:pt x="57238" y="6007"/>
                  </a:moveTo>
                  <a:lnTo>
                    <a:pt x="48260" y="5346"/>
                  </a:lnTo>
                  <a:lnTo>
                    <a:pt x="39293" y="6007"/>
                  </a:lnTo>
                  <a:lnTo>
                    <a:pt x="43776" y="6007"/>
                  </a:lnTo>
                  <a:lnTo>
                    <a:pt x="43776" y="6680"/>
                  </a:lnTo>
                  <a:lnTo>
                    <a:pt x="52743" y="6680"/>
                  </a:lnTo>
                  <a:lnTo>
                    <a:pt x="52743" y="6007"/>
                  </a:lnTo>
                  <a:lnTo>
                    <a:pt x="57238" y="6007"/>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38" name="object 38"/>
            <p:cNvSpPr/>
            <p:nvPr/>
          </p:nvSpPr>
          <p:spPr>
            <a:xfrm>
              <a:off x="7571710" y="4401433"/>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264F66"/>
            </a:solidFill>
          </p:spPr>
          <p:txBody>
            <a:bodyPr wrap="square" lIns="0" tIns="0" rIns="0" bIns="0" rtlCol="0"/>
            <a:lstStyle/>
            <a:p>
              <a:endParaRPr>
                <a:cs typeface="B Nazanin" panose="00000400000000000000" pitchFamily="2" charset="-78"/>
              </a:endParaRPr>
            </a:p>
          </p:txBody>
        </p:sp>
        <p:sp>
          <p:nvSpPr>
            <p:cNvPr id="39" name="object 39"/>
            <p:cNvSpPr/>
            <p:nvPr/>
          </p:nvSpPr>
          <p:spPr>
            <a:xfrm>
              <a:off x="7583217" y="4401433"/>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40" name="object 40"/>
          <p:cNvSpPr/>
          <p:nvPr/>
        </p:nvSpPr>
        <p:spPr>
          <a:xfrm>
            <a:off x="8173376" y="6390911"/>
            <a:ext cx="1905" cy="1905"/>
          </a:xfrm>
          <a:custGeom>
            <a:avLst/>
            <a:gdLst/>
            <a:ahLst/>
            <a:cxnLst/>
            <a:rect l="l" t="t" r="r" b="b"/>
            <a:pathLst>
              <a:path w="1904" h="1904">
                <a:moveTo>
                  <a:pt x="1332" y="662"/>
                </a:moveTo>
                <a:lnTo>
                  <a:pt x="0" y="662"/>
                </a:lnTo>
                <a:lnTo>
                  <a:pt x="666" y="0"/>
                </a:lnTo>
                <a:lnTo>
                  <a:pt x="1332" y="662"/>
                </a:lnTo>
                <a:close/>
              </a:path>
              <a:path w="1904" h="1904">
                <a:moveTo>
                  <a:pt x="999" y="1328"/>
                </a:moveTo>
                <a:lnTo>
                  <a:pt x="333" y="1328"/>
                </a:lnTo>
                <a:lnTo>
                  <a:pt x="333" y="662"/>
                </a:lnTo>
                <a:lnTo>
                  <a:pt x="999" y="662"/>
                </a:lnTo>
                <a:lnTo>
                  <a:pt x="999" y="1328"/>
                </a:lnTo>
                <a:close/>
              </a:path>
            </a:pathLst>
          </a:custGeom>
          <a:solidFill>
            <a:srgbClr val="D4ECF4"/>
          </a:solidFill>
        </p:spPr>
        <p:txBody>
          <a:bodyPr wrap="square" lIns="0" tIns="0" rIns="0" bIns="0" rtlCol="0"/>
          <a:lstStyle/>
          <a:p>
            <a:endParaRPr>
              <a:cs typeface="B Nazanin" panose="00000400000000000000" pitchFamily="2" charset="-78"/>
            </a:endParaRPr>
          </a:p>
        </p:txBody>
      </p:sp>
      <p:grpSp>
        <p:nvGrpSpPr>
          <p:cNvPr id="41" name="object 41"/>
          <p:cNvGrpSpPr/>
          <p:nvPr/>
        </p:nvGrpSpPr>
        <p:grpSpPr>
          <a:xfrm>
            <a:off x="7384174" y="6083921"/>
            <a:ext cx="708025" cy="704850"/>
            <a:chOff x="7398029" y="6201785"/>
            <a:chExt cx="708025" cy="704850"/>
          </a:xfrm>
        </p:grpSpPr>
        <p:sp>
          <p:nvSpPr>
            <p:cNvPr id="42" name="object 42"/>
            <p:cNvSpPr/>
            <p:nvPr/>
          </p:nvSpPr>
          <p:spPr>
            <a:xfrm>
              <a:off x="7398029" y="6201785"/>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D17554"/>
            </a:solidFill>
          </p:spPr>
          <p:txBody>
            <a:bodyPr wrap="square" lIns="0" tIns="0" rIns="0" bIns="0" rtlCol="0"/>
            <a:lstStyle/>
            <a:p>
              <a:endParaRPr>
                <a:cs typeface="B Nazanin" panose="00000400000000000000" pitchFamily="2" charset="-78"/>
              </a:endParaRPr>
            </a:p>
          </p:txBody>
        </p:sp>
        <p:sp>
          <p:nvSpPr>
            <p:cNvPr id="43" name="object 43"/>
            <p:cNvSpPr/>
            <p:nvPr/>
          </p:nvSpPr>
          <p:spPr>
            <a:xfrm>
              <a:off x="7756865" y="6478477"/>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B8D0D8"/>
            </a:solidFill>
          </p:spPr>
          <p:txBody>
            <a:bodyPr wrap="square" lIns="0" tIns="0" rIns="0" bIns="0" rtlCol="0"/>
            <a:lstStyle/>
            <a:p>
              <a:endParaRPr>
                <a:cs typeface="B Nazanin" panose="00000400000000000000" pitchFamily="2" charset="-78"/>
              </a:endParaRPr>
            </a:p>
          </p:txBody>
        </p:sp>
        <p:sp>
          <p:nvSpPr>
            <p:cNvPr id="44" name="object 44"/>
            <p:cNvSpPr/>
            <p:nvPr/>
          </p:nvSpPr>
          <p:spPr>
            <a:xfrm>
              <a:off x="7776502" y="6523036"/>
              <a:ext cx="57785" cy="6985"/>
            </a:xfrm>
            <a:custGeom>
              <a:avLst/>
              <a:gdLst/>
              <a:ahLst/>
              <a:cxnLst/>
              <a:rect l="l" t="t" r="r" b="b"/>
              <a:pathLst>
                <a:path w="57784" h="6984">
                  <a:moveTo>
                    <a:pt x="1333" y="660"/>
                  </a:moveTo>
                  <a:lnTo>
                    <a:pt x="673" y="0"/>
                  </a:lnTo>
                  <a:lnTo>
                    <a:pt x="0" y="660"/>
                  </a:lnTo>
                  <a:lnTo>
                    <a:pt x="330" y="660"/>
                  </a:lnTo>
                  <a:lnTo>
                    <a:pt x="330" y="1333"/>
                  </a:lnTo>
                  <a:lnTo>
                    <a:pt x="1003" y="1333"/>
                  </a:lnTo>
                  <a:lnTo>
                    <a:pt x="1003" y="660"/>
                  </a:lnTo>
                  <a:lnTo>
                    <a:pt x="1333" y="660"/>
                  </a:lnTo>
                  <a:close/>
                </a:path>
                <a:path w="57784" h="6984">
                  <a:moveTo>
                    <a:pt x="57238" y="6007"/>
                  </a:moveTo>
                  <a:lnTo>
                    <a:pt x="48260" y="5346"/>
                  </a:lnTo>
                  <a:lnTo>
                    <a:pt x="39293" y="6007"/>
                  </a:lnTo>
                  <a:lnTo>
                    <a:pt x="43776" y="6007"/>
                  </a:lnTo>
                  <a:lnTo>
                    <a:pt x="43776" y="6680"/>
                  </a:lnTo>
                  <a:lnTo>
                    <a:pt x="52743" y="6680"/>
                  </a:lnTo>
                  <a:lnTo>
                    <a:pt x="52743" y="6007"/>
                  </a:lnTo>
                  <a:lnTo>
                    <a:pt x="57238" y="6007"/>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45" name="object 45"/>
            <p:cNvSpPr/>
            <p:nvPr/>
          </p:nvSpPr>
          <p:spPr>
            <a:xfrm>
              <a:off x="7571710" y="6388731"/>
              <a:ext cx="336550" cy="329565"/>
            </a:xfrm>
            <a:custGeom>
              <a:avLst/>
              <a:gdLst/>
              <a:ahLst/>
              <a:cxnLst/>
              <a:rect l="l" t="t" r="r" b="b"/>
              <a:pathLst>
                <a:path w="336550" h="329565">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5">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264F66"/>
            </a:solidFill>
          </p:spPr>
          <p:txBody>
            <a:bodyPr wrap="square" lIns="0" tIns="0" rIns="0" bIns="0" rtlCol="0"/>
            <a:lstStyle/>
            <a:p>
              <a:endParaRPr>
                <a:cs typeface="B Nazanin" panose="00000400000000000000" pitchFamily="2" charset="-78"/>
              </a:endParaRPr>
            </a:p>
          </p:txBody>
        </p:sp>
        <p:sp>
          <p:nvSpPr>
            <p:cNvPr id="46" name="object 46"/>
            <p:cNvSpPr/>
            <p:nvPr/>
          </p:nvSpPr>
          <p:spPr>
            <a:xfrm>
              <a:off x="7583217" y="6388731"/>
              <a:ext cx="336550" cy="329565"/>
            </a:xfrm>
            <a:custGeom>
              <a:avLst/>
              <a:gdLst/>
              <a:ahLst/>
              <a:cxnLst/>
              <a:rect l="l" t="t" r="r" b="b"/>
              <a:pathLst>
                <a:path w="336550" h="329565">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5">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47" name="object 47"/>
          <p:cNvSpPr/>
          <p:nvPr/>
        </p:nvSpPr>
        <p:spPr>
          <a:xfrm>
            <a:off x="8173376" y="5397264"/>
            <a:ext cx="1905" cy="1905"/>
          </a:xfrm>
          <a:custGeom>
            <a:avLst/>
            <a:gdLst/>
            <a:ahLst/>
            <a:cxnLst/>
            <a:rect l="l" t="t" r="r" b="b"/>
            <a:pathLst>
              <a:path w="1904" h="1904">
                <a:moveTo>
                  <a:pt x="1332" y="662"/>
                </a:moveTo>
                <a:lnTo>
                  <a:pt x="0" y="662"/>
                </a:lnTo>
                <a:lnTo>
                  <a:pt x="666" y="0"/>
                </a:lnTo>
                <a:lnTo>
                  <a:pt x="1332" y="662"/>
                </a:lnTo>
                <a:close/>
              </a:path>
              <a:path w="1904" h="1904">
                <a:moveTo>
                  <a:pt x="999" y="1328"/>
                </a:moveTo>
                <a:lnTo>
                  <a:pt x="333" y="1328"/>
                </a:lnTo>
                <a:lnTo>
                  <a:pt x="333" y="662"/>
                </a:lnTo>
                <a:lnTo>
                  <a:pt x="999" y="662"/>
                </a:lnTo>
                <a:lnTo>
                  <a:pt x="999" y="1328"/>
                </a:lnTo>
                <a:close/>
              </a:path>
            </a:pathLst>
          </a:custGeom>
          <a:solidFill>
            <a:srgbClr val="D4ECF4"/>
          </a:solidFill>
        </p:spPr>
        <p:txBody>
          <a:bodyPr wrap="square" lIns="0" tIns="0" rIns="0" bIns="0" rtlCol="0"/>
          <a:lstStyle/>
          <a:p>
            <a:endParaRPr>
              <a:cs typeface="B Nazanin" panose="00000400000000000000" pitchFamily="2" charset="-78"/>
            </a:endParaRPr>
          </a:p>
        </p:txBody>
      </p:sp>
      <p:grpSp>
        <p:nvGrpSpPr>
          <p:cNvPr id="48" name="object 48"/>
          <p:cNvGrpSpPr/>
          <p:nvPr/>
        </p:nvGrpSpPr>
        <p:grpSpPr>
          <a:xfrm>
            <a:off x="7384174" y="5090273"/>
            <a:ext cx="708025" cy="704850"/>
            <a:chOff x="7398029" y="5208137"/>
            <a:chExt cx="708025" cy="704850"/>
          </a:xfrm>
        </p:grpSpPr>
        <p:sp>
          <p:nvSpPr>
            <p:cNvPr id="49" name="object 49"/>
            <p:cNvSpPr/>
            <p:nvPr/>
          </p:nvSpPr>
          <p:spPr>
            <a:xfrm>
              <a:off x="7398029" y="5208137"/>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D17554"/>
            </a:solidFill>
          </p:spPr>
          <p:txBody>
            <a:bodyPr wrap="square" lIns="0" tIns="0" rIns="0" bIns="0" rtlCol="0"/>
            <a:lstStyle/>
            <a:p>
              <a:endParaRPr>
                <a:cs typeface="B Nazanin" panose="00000400000000000000" pitchFamily="2" charset="-78"/>
              </a:endParaRPr>
            </a:p>
          </p:txBody>
        </p:sp>
        <p:sp>
          <p:nvSpPr>
            <p:cNvPr id="50" name="object 50"/>
            <p:cNvSpPr/>
            <p:nvPr/>
          </p:nvSpPr>
          <p:spPr>
            <a:xfrm>
              <a:off x="7756865" y="5484829"/>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B8D0D8"/>
            </a:solidFill>
          </p:spPr>
          <p:txBody>
            <a:bodyPr wrap="square" lIns="0" tIns="0" rIns="0" bIns="0" rtlCol="0"/>
            <a:lstStyle/>
            <a:p>
              <a:endParaRPr>
                <a:cs typeface="B Nazanin" panose="00000400000000000000" pitchFamily="2" charset="-78"/>
              </a:endParaRPr>
            </a:p>
          </p:txBody>
        </p:sp>
        <p:sp>
          <p:nvSpPr>
            <p:cNvPr id="51" name="object 51"/>
            <p:cNvSpPr/>
            <p:nvPr/>
          </p:nvSpPr>
          <p:spPr>
            <a:xfrm>
              <a:off x="7776502" y="5529388"/>
              <a:ext cx="57785" cy="6985"/>
            </a:xfrm>
            <a:custGeom>
              <a:avLst/>
              <a:gdLst/>
              <a:ahLst/>
              <a:cxnLst/>
              <a:rect l="l" t="t" r="r" b="b"/>
              <a:pathLst>
                <a:path w="57784" h="6985">
                  <a:moveTo>
                    <a:pt x="1333" y="660"/>
                  </a:moveTo>
                  <a:lnTo>
                    <a:pt x="673" y="0"/>
                  </a:lnTo>
                  <a:lnTo>
                    <a:pt x="0" y="660"/>
                  </a:lnTo>
                  <a:lnTo>
                    <a:pt x="330" y="660"/>
                  </a:lnTo>
                  <a:lnTo>
                    <a:pt x="330" y="1333"/>
                  </a:lnTo>
                  <a:lnTo>
                    <a:pt x="1003" y="1333"/>
                  </a:lnTo>
                  <a:lnTo>
                    <a:pt x="1003" y="660"/>
                  </a:lnTo>
                  <a:lnTo>
                    <a:pt x="1333" y="660"/>
                  </a:lnTo>
                  <a:close/>
                </a:path>
                <a:path w="57784" h="6985">
                  <a:moveTo>
                    <a:pt x="57238" y="6007"/>
                  </a:moveTo>
                  <a:lnTo>
                    <a:pt x="48260" y="5346"/>
                  </a:lnTo>
                  <a:lnTo>
                    <a:pt x="39293" y="6007"/>
                  </a:lnTo>
                  <a:lnTo>
                    <a:pt x="43776" y="6007"/>
                  </a:lnTo>
                  <a:lnTo>
                    <a:pt x="43776" y="6680"/>
                  </a:lnTo>
                  <a:lnTo>
                    <a:pt x="52743" y="6680"/>
                  </a:lnTo>
                  <a:lnTo>
                    <a:pt x="52743" y="6007"/>
                  </a:lnTo>
                  <a:lnTo>
                    <a:pt x="57238" y="6007"/>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52" name="object 52"/>
            <p:cNvSpPr/>
            <p:nvPr/>
          </p:nvSpPr>
          <p:spPr>
            <a:xfrm>
              <a:off x="7571710" y="5395083"/>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264F66"/>
            </a:solidFill>
          </p:spPr>
          <p:txBody>
            <a:bodyPr wrap="square" lIns="0" tIns="0" rIns="0" bIns="0" rtlCol="0"/>
            <a:lstStyle/>
            <a:p>
              <a:endParaRPr>
                <a:cs typeface="B Nazanin" panose="00000400000000000000" pitchFamily="2" charset="-78"/>
              </a:endParaRPr>
            </a:p>
          </p:txBody>
        </p:sp>
        <p:sp>
          <p:nvSpPr>
            <p:cNvPr id="53" name="object 53"/>
            <p:cNvSpPr/>
            <p:nvPr/>
          </p:nvSpPr>
          <p:spPr>
            <a:xfrm>
              <a:off x="7583217" y="5395083"/>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D4ECF4"/>
            </a:solidFill>
          </p:spPr>
          <p:txBody>
            <a:bodyPr wrap="square" lIns="0" tIns="0" rIns="0" bIns="0" rtlCol="0"/>
            <a:lstStyle/>
            <a:p>
              <a:endParaRPr>
                <a:cs typeface="B Nazanin" panose="00000400000000000000" pitchFamily="2" charset="-78"/>
              </a:endParaRPr>
            </a:p>
          </p:txBody>
        </p:sp>
      </p:grpSp>
      <p:pic>
        <p:nvPicPr>
          <p:cNvPr id="54" name="object 54"/>
          <p:cNvPicPr/>
          <p:nvPr/>
        </p:nvPicPr>
        <p:blipFill>
          <a:blip r:embed="rId6" cstate="print"/>
          <a:stretch>
            <a:fillRect/>
          </a:stretch>
        </p:blipFill>
        <p:spPr>
          <a:xfrm>
            <a:off x="9082279" y="3251556"/>
            <a:ext cx="3620227" cy="662940"/>
          </a:xfrm>
          <a:prstGeom prst="rect">
            <a:avLst/>
          </a:prstGeom>
        </p:spPr>
      </p:pic>
      <p:sp>
        <p:nvSpPr>
          <p:cNvPr id="56" name="object 64">
            <a:extLst>
              <a:ext uri="{FF2B5EF4-FFF2-40B4-BE49-F238E27FC236}">
                <a16:creationId xmlns:a16="http://schemas.microsoft.com/office/drawing/2014/main" id="{ACEA9BAC-EA61-0D1D-5502-D14A510E8802}"/>
              </a:ext>
            </a:extLst>
          </p:cNvPr>
          <p:cNvSpPr txBox="1">
            <a:spLocks noGrp="1"/>
          </p:cNvSpPr>
          <p:nvPr>
            <p:ph type="body" idx="1"/>
          </p:nvPr>
        </p:nvSpPr>
        <p:spPr>
          <a:xfrm>
            <a:off x="7301982" y="1667570"/>
            <a:ext cx="8818241" cy="2145459"/>
          </a:xfrm>
          <a:prstGeom prst="rect">
            <a:avLst/>
          </a:prstGeom>
        </p:spPr>
        <p:txBody>
          <a:bodyPr vert="horz" wrap="square" lIns="0" tIns="14605" rIns="0" bIns="0" rtlCol="0">
            <a:spAutoFit/>
          </a:bodyPr>
          <a:lstStyle/>
          <a:p>
            <a:pPr algn="r" rtl="1">
              <a:lnSpc>
                <a:spcPct val="106000"/>
              </a:lnSpc>
              <a:spcAft>
                <a:spcPts val="800"/>
              </a:spcAft>
            </a:pPr>
            <a:r>
              <a:rPr lang="ar-SA" sz="3200" kern="0" dirty="0">
                <a:solidFill>
                  <a:srgbClr val="FF0000"/>
                </a:solidFill>
                <a:effectLst/>
                <a:latin typeface="Segoe UI" panose="020B0502040204020203" pitchFamily="34" charset="0"/>
                <a:ea typeface="Times New Roman" panose="02020603050405020304" pitchFamily="18" charset="0"/>
                <a:cs typeface="B Nazanin" panose="00000400000000000000" pitchFamily="2" charset="-78"/>
              </a:rPr>
              <a:t>این قالب پاورپوینت حرفه‌ای، با قابلیت ویرایش، برای استفاده در جلسات دفاع از رساله، پایان نامه، پروپوزال، سمینار و سایر رویدادهای مرتبط طراحی شده است.</a:t>
            </a:r>
            <a:endParaRPr lang="en-US" sz="3200" kern="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6000"/>
              </a:lnSpc>
              <a:spcBef>
                <a:spcPts val="0"/>
              </a:spcBef>
              <a:spcAft>
                <a:spcPts val="800"/>
              </a:spcAft>
            </a:pPr>
            <a:endParaRPr sz="3050" dirty="0">
              <a:latin typeface="Cambria"/>
              <a:cs typeface="B Nazanin" panose="00000400000000000000" pitchFamily="2" charset="-78"/>
            </a:endParaRPr>
          </a:p>
        </p:txBody>
      </p:sp>
      <p:sp>
        <p:nvSpPr>
          <p:cNvPr id="57" name="object 59">
            <a:extLst>
              <a:ext uri="{FF2B5EF4-FFF2-40B4-BE49-F238E27FC236}">
                <a16:creationId xmlns:a16="http://schemas.microsoft.com/office/drawing/2014/main" id="{92572176-6B81-ED41-4505-75ED7B3908DD}"/>
              </a:ext>
            </a:extLst>
          </p:cNvPr>
          <p:cNvSpPr txBox="1"/>
          <p:nvPr/>
        </p:nvSpPr>
        <p:spPr>
          <a:xfrm>
            <a:off x="8326130" y="4159157"/>
            <a:ext cx="7170349" cy="387286"/>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8" name="object 59">
            <a:extLst>
              <a:ext uri="{FF2B5EF4-FFF2-40B4-BE49-F238E27FC236}">
                <a16:creationId xmlns:a16="http://schemas.microsoft.com/office/drawing/2014/main" id="{A227DD76-8E91-84DB-E78B-D24C5ADE9216}"/>
              </a:ext>
            </a:extLst>
          </p:cNvPr>
          <p:cNvSpPr txBox="1"/>
          <p:nvPr/>
        </p:nvSpPr>
        <p:spPr>
          <a:xfrm>
            <a:off x="8314721" y="5203372"/>
            <a:ext cx="7170349" cy="387286"/>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9" name="object 59">
            <a:extLst>
              <a:ext uri="{FF2B5EF4-FFF2-40B4-BE49-F238E27FC236}">
                <a16:creationId xmlns:a16="http://schemas.microsoft.com/office/drawing/2014/main" id="{94C45A89-E3F0-F8A8-D2A7-CDF1027F6C53}"/>
              </a:ext>
            </a:extLst>
          </p:cNvPr>
          <p:cNvSpPr txBox="1"/>
          <p:nvPr/>
        </p:nvSpPr>
        <p:spPr>
          <a:xfrm>
            <a:off x="8380643" y="6242006"/>
            <a:ext cx="7170349" cy="387286"/>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0" name="object 59">
            <a:extLst>
              <a:ext uri="{FF2B5EF4-FFF2-40B4-BE49-F238E27FC236}">
                <a16:creationId xmlns:a16="http://schemas.microsoft.com/office/drawing/2014/main" id="{B83CF5A0-2CA1-5C93-357B-14102BE7175E}"/>
              </a:ext>
            </a:extLst>
          </p:cNvPr>
          <p:cNvSpPr txBox="1"/>
          <p:nvPr/>
        </p:nvSpPr>
        <p:spPr>
          <a:xfrm>
            <a:off x="9764586" y="3354431"/>
            <a:ext cx="1946516" cy="449354"/>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fa-IR" sz="2800" b="1" kern="100" dirty="0">
                <a:effectLst/>
                <a:latin typeface="Calibri" panose="020F0502020204030204" pitchFamily="34" charset="0"/>
                <a:ea typeface="Calibri" panose="020F0502020204030204" pitchFamily="34" charset="0"/>
                <a:cs typeface="Arial" panose="020B0604020202020204" pitchFamily="34" charset="0"/>
              </a:rPr>
              <a:t>موارد ذکر شده</a:t>
            </a:r>
            <a:endParaRPr lang="en-US" sz="2800" kern="100" dirty="0">
              <a:effectLst/>
              <a:latin typeface="Calibri" panose="020F050202020403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animEffect transition="in" filter="fade">
                                      <p:cBhvr>
                                        <p:cTn id="49" dur="500"/>
                                        <p:tgtEl>
                                          <p:spTgt spid="3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par>
                                <p:cTn id="55" presetID="53" presetClass="entr" presetSubtype="16" fill="hold"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fltVal val="0"/>
                                          </p:val>
                                        </p:tav>
                                        <p:tav tm="100000">
                                          <p:val>
                                            <p:strVal val="#ppt_w"/>
                                          </p:val>
                                        </p:tav>
                                      </p:tavLst>
                                    </p:anim>
                                    <p:anim calcmode="lin" valueType="num">
                                      <p:cBhvr>
                                        <p:cTn id="63" dur="500" fill="hold"/>
                                        <p:tgtEl>
                                          <p:spTgt spid="40"/>
                                        </p:tgtEl>
                                        <p:attrNameLst>
                                          <p:attrName>ppt_h</p:attrName>
                                        </p:attrNameLst>
                                      </p:cBhvr>
                                      <p:tavLst>
                                        <p:tav tm="0">
                                          <p:val>
                                            <p:fltVal val="0"/>
                                          </p:val>
                                        </p:tav>
                                        <p:tav tm="100000">
                                          <p:val>
                                            <p:strVal val="#ppt_h"/>
                                          </p:val>
                                        </p:tav>
                                      </p:tavLst>
                                    </p:anim>
                                    <p:animEffect transition="in" filter="fade">
                                      <p:cBhvr>
                                        <p:cTn id="64" dur="500"/>
                                        <p:tgtEl>
                                          <p:spTgt spid="40"/>
                                        </p:tgtEl>
                                      </p:cBhvr>
                                    </p:animEffect>
                                  </p:childTnLst>
                                </p:cTn>
                              </p:par>
                              <p:par>
                                <p:cTn id="65" presetID="53" presetClass="entr" presetSubtype="16"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p:cTn id="72" dur="500" fill="hold"/>
                                        <p:tgtEl>
                                          <p:spTgt spid="47"/>
                                        </p:tgtEl>
                                        <p:attrNameLst>
                                          <p:attrName>ppt_w</p:attrName>
                                        </p:attrNameLst>
                                      </p:cBhvr>
                                      <p:tavLst>
                                        <p:tav tm="0">
                                          <p:val>
                                            <p:fltVal val="0"/>
                                          </p:val>
                                        </p:tav>
                                        <p:tav tm="100000">
                                          <p:val>
                                            <p:strVal val="#ppt_w"/>
                                          </p:val>
                                        </p:tav>
                                      </p:tavLst>
                                    </p:anim>
                                    <p:anim calcmode="lin" valueType="num">
                                      <p:cBhvr>
                                        <p:cTn id="73" dur="500" fill="hold"/>
                                        <p:tgtEl>
                                          <p:spTgt spid="47"/>
                                        </p:tgtEl>
                                        <p:attrNameLst>
                                          <p:attrName>ppt_h</p:attrName>
                                        </p:attrNameLst>
                                      </p:cBhvr>
                                      <p:tavLst>
                                        <p:tav tm="0">
                                          <p:val>
                                            <p:fltVal val="0"/>
                                          </p:val>
                                        </p:tav>
                                        <p:tav tm="100000">
                                          <p:val>
                                            <p:strVal val="#ppt_h"/>
                                          </p:val>
                                        </p:tav>
                                      </p:tavLst>
                                    </p:anim>
                                    <p:animEffect transition="in" filter="fade">
                                      <p:cBhvr>
                                        <p:cTn id="74" dur="500"/>
                                        <p:tgtEl>
                                          <p:spTgt spid="47"/>
                                        </p:tgtEl>
                                      </p:cBhvr>
                                    </p:animEffect>
                                  </p:childTnLst>
                                </p:cTn>
                              </p:par>
                              <p:par>
                                <p:cTn id="75" presetID="53" presetClass="entr" presetSubtype="16" fill="hold" nodeType="withEffect">
                                  <p:stCondLst>
                                    <p:cond delay="0"/>
                                  </p:stCondLst>
                                  <p:childTnLst>
                                    <p:set>
                                      <p:cBhvr>
                                        <p:cTn id="76" dur="1" fill="hold">
                                          <p:stCondLst>
                                            <p:cond delay="0"/>
                                          </p:stCondLst>
                                        </p:cTn>
                                        <p:tgtEl>
                                          <p:spTgt spid="48"/>
                                        </p:tgtEl>
                                        <p:attrNameLst>
                                          <p:attrName>style.visibility</p:attrName>
                                        </p:attrNameLst>
                                      </p:cBhvr>
                                      <p:to>
                                        <p:strVal val="visible"/>
                                      </p:to>
                                    </p:set>
                                    <p:anim calcmode="lin" valueType="num">
                                      <p:cBhvr>
                                        <p:cTn id="77" dur="500" fill="hold"/>
                                        <p:tgtEl>
                                          <p:spTgt spid="48"/>
                                        </p:tgtEl>
                                        <p:attrNameLst>
                                          <p:attrName>ppt_w</p:attrName>
                                        </p:attrNameLst>
                                      </p:cBhvr>
                                      <p:tavLst>
                                        <p:tav tm="0">
                                          <p:val>
                                            <p:fltVal val="0"/>
                                          </p:val>
                                        </p:tav>
                                        <p:tav tm="100000">
                                          <p:val>
                                            <p:strVal val="#ppt_w"/>
                                          </p:val>
                                        </p:tav>
                                      </p:tavLst>
                                    </p:anim>
                                    <p:anim calcmode="lin" valueType="num">
                                      <p:cBhvr>
                                        <p:cTn id="78" dur="500" fill="hold"/>
                                        <p:tgtEl>
                                          <p:spTgt spid="48"/>
                                        </p:tgtEl>
                                        <p:attrNameLst>
                                          <p:attrName>ppt_h</p:attrName>
                                        </p:attrNameLst>
                                      </p:cBhvr>
                                      <p:tavLst>
                                        <p:tav tm="0">
                                          <p:val>
                                            <p:fltVal val="0"/>
                                          </p:val>
                                        </p:tav>
                                        <p:tav tm="100000">
                                          <p:val>
                                            <p:strVal val="#ppt_h"/>
                                          </p:val>
                                        </p:tav>
                                      </p:tavLst>
                                    </p:anim>
                                    <p:animEffect transition="in" filter="fade">
                                      <p:cBhvr>
                                        <p:cTn id="79" dur="500"/>
                                        <p:tgtEl>
                                          <p:spTgt spid="48"/>
                                        </p:tgtEl>
                                      </p:cBhvr>
                                    </p:animEffect>
                                  </p:childTnLst>
                                </p:cTn>
                              </p:par>
                              <p:par>
                                <p:cTn id="80" presetID="53" presetClass="entr" presetSubtype="16" fill="hold" nodeType="withEffect">
                                  <p:stCondLst>
                                    <p:cond delay="0"/>
                                  </p:stCondLst>
                                  <p:childTnLst>
                                    <p:set>
                                      <p:cBhvr>
                                        <p:cTn id="81" dur="1" fill="hold">
                                          <p:stCondLst>
                                            <p:cond delay="0"/>
                                          </p:stCondLst>
                                        </p:cTn>
                                        <p:tgtEl>
                                          <p:spTgt spid="54"/>
                                        </p:tgtEl>
                                        <p:attrNameLst>
                                          <p:attrName>style.visibility</p:attrName>
                                        </p:attrNameLst>
                                      </p:cBhvr>
                                      <p:to>
                                        <p:strVal val="visible"/>
                                      </p:to>
                                    </p:set>
                                    <p:anim calcmode="lin" valueType="num">
                                      <p:cBhvr>
                                        <p:cTn id="82" dur="500" fill="hold"/>
                                        <p:tgtEl>
                                          <p:spTgt spid="54"/>
                                        </p:tgtEl>
                                        <p:attrNameLst>
                                          <p:attrName>ppt_w</p:attrName>
                                        </p:attrNameLst>
                                      </p:cBhvr>
                                      <p:tavLst>
                                        <p:tav tm="0">
                                          <p:val>
                                            <p:fltVal val="0"/>
                                          </p:val>
                                        </p:tav>
                                        <p:tav tm="100000">
                                          <p:val>
                                            <p:strVal val="#ppt_w"/>
                                          </p:val>
                                        </p:tav>
                                      </p:tavLst>
                                    </p:anim>
                                    <p:anim calcmode="lin" valueType="num">
                                      <p:cBhvr>
                                        <p:cTn id="83" dur="500" fill="hold"/>
                                        <p:tgtEl>
                                          <p:spTgt spid="54"/>
                                        </p:tgtEl>
                                        <p:attrNameLst>
                                          <p:attrName>ppt_h</p:attrName>
                                        </p:attrNameLst>
                                      </p:cBhvr>
                                      <p:tavLst>
                                        <p:tav tm="0">
                                          <p:val>
                                            <p:fltVal val="0"/>
                                          </p:val>
                                        </p:tav>
                                        <p:tav tm="100000">
                                          <p:val>
                                            <p:strVal val="#ppt_h"/>
                                          </p:val>
                                        </p:tav>
                                      </p:tavLst>
                                    </p:anim>
                                    <p:animEffect transition="in" filter="fade">
                                      <p:cBhvr>
                                        <p:cTn id="84" dur="500"/>
                                        <p:tgtEl>
                                          <p:spTgt spid="5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6">
                                            <p:txEl>
                                              <p:pRg st="0" end="0"/>
                                            </p:txEl>
                                          </p:spTgt>
                                        </p:tgtEl>
                                        <p:attrNameLst>
                                          <p:attrName>style.visibility</p:attrName>
                                        </p:attrNameLst>
                                      </p:cBhvr>
                                      <p:to>
                                        <p:strVal val="visible"/>
                                      </p:to>
                                    </p:set>
                                    <p:anim calcmode="lin" valueType="num">
                                      <p:cBhvr>
                                        <p:cTn id="87"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89" dur="500"/>
                                        <p:tgtEl>
                                          <p:spTgt spid="56">
                                            <p:txEl>
                                              <p:pRg st="0" end="0"/>
                                            </p:txEl>
                                          </p:spTgt>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 calcmode="lin" valueType="num">
                                      <p:cBhvr>
                                        <p:cTn id="92" dur="500" fill="hold"/>
                                        <p:tgtEl>
                                          <p:spTgt spid="57"/>
                                        </p:tgtEl>
                                        <p:attrNameLst>
                                          <p:attrName>ppt_w</p:attrName>
                                        </p:attrNameLst>
                                      </p:cBhvr>
                                      <p:tavLst>
                                        <p:tav tm="0">
                                          <p:val>
                                            <p:fltVal val="0"/>
                                          </p:val>
                                        </p:tav>
                                        <p:tav tm="100000">
                                          <p:val>
                                            <p:strVal val="#ppt_w"/>
                                          </p:val>
                                        </p:tav>
                                      </p:tavLst>
                                    </p:anim>
                                    <p:anim calcmode="lin" valueType="num">
                                      <p:cBhvr>
                                        <p:cTn id="93" dur="500" fill="hold"/>
                                        <p:tgtEl>
                                          <p:spTgt spid="57"/>
                                        </p:tgtEl>
                                        <p:attrNameLst>
                                          <p:attrName>ppt_h</p:attrName>
                                        </p:attrNameLst>
                                      </p:cBhvr>
                                      <p:tavLst>
                                        <p:tav tm="0">
                                          <p:val>
                                            <p:fltVal val="0"/>
                                          </p:val>
                                        </p:tav>
                                        <p:tav tm="100000">
                                          <p:val>
                                            <p:strVal val="#ppt_h"/>
                                          </p:val>
                                        </p:tav>
                                      </p:tavLst>
                                    </p:anim>
                                    <p:animEffect transition="in" filter="fade">
                                      <p:cBhvr>
                                        <p:cTn id="94" dur="500"/>
                                        <p:tgtEl>
                                          <p:spTgt spid="57"/>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58"/>
                                        </p:tgtEl>
                                        <p:attrNameLst>
                                          <p:attrName>style.visibility</p:attrName>
                                        </p:attrNameLst>
                                      </p:cBhvr>
                                      <p:to>
                                        <p:strVal val="visible"/>
                                      </p:to>
                                    </p:set>
                                    <p:anim calcmode="lin" valueType="num">
                                      <p:cBhvr>
                                        <p:cTn id="97" dur="500" fill="hold"/>
                                        <p:tgtEl>
                                          <p:spTgt spid="58"/>
                                        </p:tgtEl>
                                        <p:attrNameLst>
                                          <p:attrName>ppt_w</p:attrName>
                                        </p:attrNameLst>
                                      </p:cBhvr>
                                      <p:tavLst>
                                        <p:tav tm="0">
                                          <p:val>
                                            <p:fltVal val="0"/>
                                          </p:val>
                                        </p:tav>
                                        <p:tav tm="100000">
                                          <p:val>
                                            <p:strVal val="#ppt_w"/>
                                          </p:val>
                                        </p:tav>
                                      </p:tavLst>
                                    </p:anim>
                                    <p:anim calcmode="lin" valueType="num">
                                      <p:cBhvr>
                                        <p:cTn id="98" dur="500" fill="hold"/>
                                        <p:tgtEl>
                                          <p:spTgt spid="58"/>
                                        </p:tgtEl>
                                        <p:attrNameLst>
                                          <p:attrName>ppt_h</p:attrName>
                                        </p:attrNameLst>
                                      </p:cBhvr>
                                      <p:tavLst>
                                        <p:tav tm="0">
                                          <p:val>
                                            <p:fltVal val="0"/>
                                          </p:val>
                                        </p:tav>
                                        <p:tav tm="100000">
                                          <p:val>
                                            <p:strVal val="#ppt_h"/>
                                          </p:val>
                                        </p:tav>
                                      </p:tavLst>
                                    </p:anim>
                                    <p:animEffect transition="in" filter="fade">
                                      <p:cBhvr>
                                        <p:cTn id="99" dur="500"/>
                                        <p:tgtEl>
                                          <p:spTgt spid="5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59"/>
                                        </p:tgtEl>
                                        <p:attrNameLst>
                                          <p:attrName>style.visibility</p:attrName>
                                        </p:attrNameLst>
                                      </p:cBhvr>
                                      <p:to>
                                        <p:strVal val="visible"/>
                                      </p:to>
                                    </p:set>
                                    <p:anim calcmode="lin" valueType="num">
                                      <p:cBhvr>
                                        <p:cTn id="102" dur="500" fill="hold"/>
                                        <p:tgtEl>
                                          <p:spTgt spid="59"/>
                                        </p:tgtEl>
                                        <p:attrNameLst>
                                          <p:attrName>ppt_w</p:attrName>
                                        </p:attrNameLst>
                                      </p:cBhvr>
                                      <p:tavLst>
                                        <p:tav tm="0">
                                          <p:val>
                                            <p:fltVal val="0"/>
                                          </p:val>
                                        </p:tav>
                                        <p:tav tm="100000">
                                          <p:val>
                                            <p:strVal val="#ppt_w"/>
                                          </p:val>
                                        </p:tav>
                                      </p:tavLst>
                                    </p:anim>
                                    <p:anim calcmode="lin" valueType="num">
                                      <p:cBhvr>
                                        <p:cTn id="103" dur="500" fill="hold"/>
                                        <p:tgtEl>
                                          <p:spTgt spid="59"/>
                                        </p:tgtEl>
                                        <p:attrNameLst>
                                          <p:attrName>ppt_h</p:attrName>
                                        </p:attrNameLst>
                                      </p:cBhvr>
                                      <p:tavLst>
                                        <p:tav tm="0">
                                          <p:val>
                                            <p:fltVal val="0"/>
                                          </p:val>
                                        </p:tav>
                                        <p:tav tm="100000">
                                          <p:val>
                                            <p:strVal val="#ppt_h"/>
                                          </p:val>
                                        </p:tav>
                                      </p:tavLst>
                                    </p:anim>
                                    <p:animEffect transition="in" filter="fade">
                                      <p:cBhvr>
                                        <p:cTn id="104" dur="500"/>
                                        <p:tgtEl>
                                          <p:spTgt spid="5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60"/>
                                        </p:tgtEl>
                                        <p:attrNameLst>
                                          <p:attrName>style.visibility</p:attrName>
                                        </p:attrNameLst>
                                      </p:cBhvr>
                                      <p:to>
                                        <p:strVal val="visible"/>
                                      </p:to>
                                    </p:set>
                                    <p:anim calcmode="lin" valueType="num">
                                      <p:cBhvr>
                                        <p:cTn id="107" dur="500" fill="hold"/>
                                        <p:tgtEl>
                                          <p:spTgt spid="60"/>
                                        </p:tgtEl>
                                        <p:attrNameLst>
                                          <p:attrName>ppt_w</p:attrName>
                                        </p:attrNameLst>
                                      </p:cBhvr>
                                      <p:tavLst>
                                        <p:tav tm="0">
                                          <p:val>
                                            <p:fltVal val="0"/>
                                          </p:val>
                                        </p:tav>
                                        <p:tav tm="100000">
                                          <p:val>
                                            <p:strVal val="#ppt_w"/>
                                          </p:val>
                                        </p:tav>
                                      </p:tavLst>
                                    </p:anim>
                                    <p:anim calcmode="lin" valueType="num">
                                      <p:cBhvr>
                                        <p:cTn id="108" dur="500" fill="hold"/>
                                        <p:tgtEl>
                                          <p:spTgt spid="60"/>
                                        </p:tgtEl>
                                        <p:attrNameLst>
                                          <p:attrName>ppt_h</p:attrName>
                                        </p:attrNameLst>
                                      </p:cBhvr>
                                      <p:tavLst>
                                        <p:tav tm="0">
                                          <p:val>
                                            <p:fltVal val="0"/>
                                          </p:val>
                                        </p:tav>
                                        <p:tav tm="100000">
                                          <p:val>
                                            <p:strVal val="#ppt_h"/>
                                          </p:val>
                                        </p:tav>
                                      </p:tavLst>
                                    </p:anim>
                                    <p:animEffect transition="in" filter="fade">
                                      <p:cBhvr>
                                        <p:cTn id="10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P spid="33" grpId="0" animBg="1"/>
      <p:bldP spid="40" grpId="0" animBg="1"/>
      <p:bldP spid="47" grpId="0" animBg="1"/>
      <p:bldP spid="56" grpId="0" build="p"/>
      <p:bldP spid="57" grpId="0"/>
      <p:bldP spid="58" grpId="0"/>
      <p:bldP spid="59" grpId="0"/>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887818" y="1836289"/>
            <a:ext cx="6344924" cy="1167130"/>
          </a:xfrm>
          <a:prstGeom prst="rect">
            <a:avLst/>
          </a:prstGeom>
        </p:spPr>
      </p:pic>
      <p:sp>
        <p:nvSpPr>
          <p:cNvPr id="3" name="object 3"/>
          <p:cNvSpPr txBox="1">
            <a:spLocks noGrp="1"/>
          </p:cNvSpPr>
          <p:nvPr>
            <p:ph type="title"/>
          </p:nvPr>
        </p:nvSpPr>
        <p:spPr>
          <a:xfrm>
            <a:off x="2066643" y="2036386"/>
            <a:ext cx="3987273" cy="607695"/>
          </a:xfrm>
          <a:prstGeom prst="rect">
            <a:avLst/>
          </a:prstGeom>
        </p:spPr>
        <p:txBody>
          <a:bodyPr vert="horz" wrap="square" lIns="0" tIns="14604" rIns="0" bIns="0" rtlCol="0">
            <a:spAutoFit/>
          </a:bodyPr>
          <a:lstStyle/>
          <a:p>
            <a:pPr marL="12700" algn="ctr">
              <a:lnSpc>
                <a:spcPct val="100000"/>
              </a:lnSpc>
              <a:spcBef>
                <a:spcPts val="114"/>
              </a:spcBef>
            </a:pPr>
            <a:r>
              <a:rPr lang="fa-IR" sz="3800" b="1" spc="95" dirty="0">
                <a:solidFill>
                  <a:srgbClr val="16181B"/>
                </a:solidFill>
                <a:latin typeface="Cambria"/>
                <a:cs typeface="B Nazanin" panose="00000400000000000000" pitchFamily="2" charset="-78"/>
              </a:rPr>
              <a:t>عنوان نوشته شود</a:t>
            </a:r>
            <a:endParaRPr sz="3800" b="1" dirty="0">
              <a:latin typeface="Cambria"/>
              <a:cs typeface="B Nazanin" panose="00000400000000000000" pitchFamily="2" charset="-78"/>
            </a:endParaRPr>
          </a:p>
        </p:txBody>
      </p:sp>
      <p:sp>
        <p:nvSpPr>
          <p:cNvPr id="4" name="object 4"/>
          <p:cNvSpPr txBox="1"/>
          <p:nvPr/>
        </p:nvSpPr>
        <p:spPr>
          <a:xfrm>
            <a:off x="416991" y="3096321"/>
            <a:ext cx="8660265" cy="6598601"/>
          </a:xfrm>
          <a:prstGeom prst="rect">
            <a:avLst/>
          </a:prstGeom>
        </p:spPr>
        <p:txBody>
          <a:bodyPr vert="horz" wrap="square" lIns="0" tIns="12065" rIns="0" bIns="0" rtlCol="0">
            <a:spAutoFit/>
          </a:bodyPr>
          <a:lstStyle/>
          <a:p>
            <a:pPr marL="0" marR="0" algn="r" rtl="1">
              <a:lnSpc>
                <a:spcPct val="150000"/>
              </a:lnSpc>
              <a:spcBef>
                <a:spcPts val="0"/>
              </a:spcBef>
              <a:spcAft>
                <a:spcPts val="800"/>
              </a:spcAft>
            </a:pPr>
            <a:r>
              <a:rPr lang="ar-SA" sz="3200" kern="0" dirty="0">
                <a:effectLst/>
                <a:latin typeface="Segoe UI" panose="020B0502040204020203" pitchFamily="34" charset="0"/>
                <a:ea typeface="Times New Roman" panose="02020603050405020304" pitchFamily="18" charset="0"/>
                <a:cs typeface="B Nazanin" panose="00000400000000000000" pitchFamily="2" charset="-78"/>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endParaRPr lang="en-US" sz="32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object 5"/>
          <p:cNvPicPr/>
          <p:nvPr/>
        </p:nvPicPr>
        <p:blipFill>
          <a:blip r:embed="rId3" cstate="print"/>
          <a:stretch>
            <a:fillRect/>
          </a:stretch>
        </p:blipFill>
        <p:spPr>
          <a:xfrm>
            <a:off x="591375" y="9299347"/>
            <a:ext cx="2855466" cy="987652"/>
          </a:xfrm>
          <a:prstGeom prst="rect">
            <a:avLst/>
          </a:prstGeom>
        </p:spPr>
      </p:pic>
      <p:sp>
        <p:nvSpPr>
          <p:cNvPr id="6" name="object 6"/>
          <p:cNvSpPr/>
          <p:nvPr/>
        </p:nvSpPr>
        <p:spPr>
          <a:xfrm>
            <a:off x="5724042" y="8827541"/>
            <a:ext cx="1635760" cy="1443990"/>
          </a:xfrm>
          <a:custGeom>
            <a:avLst/>
            <a:gdLst/>
            <a:ahLst/>
            <a:cxnLst/>
            <a:rect l="l" t="t" r="r" b="b"/>
            <a:pathLst>
              <a:path w="1635759" h="1443990">
                <a:moveTo>
                  <a:pt x="575068" y="433311"/>
                </a:moveTo>
                <a:lnTo>
                  <a:pt x="553275" y="412737"/>
                </a:lnTo>
                <a:lnTo>
                  <a:pt x="550557" y="412991"/>
                </a:lnTo>
                <a:lnTo>
                  <a:pt x="281241" y="493776"/>
                </a:lnTo>
                <a:lnTo>
                  <a:pt x="268808" y="513740"/>
                </a:lnTo>
                <a:lnTo>
                  <a:pt x="269074" y="516470"/>
                </a:lnTo>
                <a:lnTo>
                  <a:pt x="290614" y="534327"/>
                </a:lnTo>
                <a:lnTo>
                  <a:pt x="293319" y="534073"/>
                </a:lnTo>
                <a:lnTo>
                  <a:pt x="559981" y="454088"/>
                </a:lnTo>
                <a:lnTo>
                  <a:pt x="575068" y="433311"/>
                </a:lnTo>
                <a:close/>
              </a:path>
              <a:path w="1635759" h="1443990">
                <a:moveTo>
                  <a:pt x="615873" y="569341"/>
                </a:moveTo>
                <a:lnTo>
                  <a:pt x="594067" y="548767"/>
                </a:lnTo>
                <a:lnTo>
                  <a:pt x="591362" y="549021"/>
                </a:lnTo>
                <a:lnTo>
                  <a:pt x="322033" y="629793"/>
                </a:lnTo>
                <a:lnTo>
                  <a:pt x="309613" y="649770"/>
                </a:lnTo>
                <a:lnTo>
                  <a:pt x="309867" y="652487"/>
                </a:lnTo>
                <a:lnTo>
                  <a:pt x="331406" y="670344"/>
                </a:lnTo>
                <a:lnTo>
                  <a:pt x="334124" y="670090"/>
                </a:lnTo>
                <a:lnTo>
                  <a:pt x="600786" y="590118"/>
                </a:lnTo>
                <a:lnTo>
                  <a:pt x="615873" y="569341"/>
                </a:lnTo>
                <a:close/>
              </a:path>
              <a:path w="1635759" h="1443990">
                <a:moveTo>
                  <a:pt x="656666" y="705358"/>
                </a:moveTo>
                <a:lnTo>
                  <a:pt x="634860" y="684784"/>
                </a:lnTo>
                <a:lnTo>
                  <a:pt x="632155" y="685038"/>
                </a:lnTo>
                <a:lnTo>
                  <a:pt x="362826" y="765810"/>
                </a:lnTo>
                <a:lnTo>
                  <a:pt x="350405" y="785787"/>
                </a:lnTo>
                <a:lnTo>
                  <a:pt x="350672" y="788517"/>
                </a:lnTo>
                <a:lnTo>
                  <a:pt x="372198" y="806373"/>
                </a:lnTo>
                <a:lnTo>
                  <a:pt x="374916" y="806107"/>
                </a:lnTo>
                <a:lnTo>
                  <a:pt x="641578" y="726135"/>
                </a:lnTo>
                <a:lnTo>
                  <a:pt x="656666" y="705358"/>
                </a:lnTo>
                <a:close/>
              </a:path>
              <a:path w="1635759" h="1443990">
                <a:moveTo>
                  <a:pt x="697458" y="841400"/>
                </a:moveTo>
                <a:lnTo>
                  <a:pt x="675665" y="820813"/>
                </a:lnTo>
                <a:lnTo>
                  <a:pt x="672947" y="821067"/>
                </a:lnTo>
                <a:lnTo>
                  <a:pt x="403631" y="901852"/>
                </a:lnTo>
                <a:lnTo>
                  <a:pt x="391210" y="921816"/>
                </a:lnTo>
                <a:lnTo>
                  <a:pt x="391464" y="924547"/>
                </a:lnTo>
                <a:lnTo>
                  <a:pt x="413004" y="942403"/>
                </a:lnTo>
                <a:lnTo>
                  <a:pt x="415721" y="942149"/>
                </a:lnTo>
                <a:lnTo>
                  <a:pt x="682383" y="862164"/>
                </a:lnTo>
                <a:lnTo>
                  <a:pt x="697458" y="841400"/>
                </a:lnTo>
                <a:close/>
              </a:path>
              <a:path w="1635759" h="1443990">
                <a:moveTo>
                  <a:pt x="738263" y="977417"/>
                </a:moveTo>
                <a:lnTo>
                  <a:pt x="716457" y="956843"/>
                </a:lnTo>
                <a:lnTo>
                  <a:pt x="713752" y="957097"/>
                </a:lnTo>
                <a:lnTo>
                  <a:pt x="444423" y="1037869"/>
                </a:lnTo>
                <a:lnTo>
                  <a:pt x="432003" y="1057846"/>
                </a:lnTo>
                <a:lnTo>
                  <a:pt x="432269" y="1060564"/>
                </a:lnTo>
                <a:lnTo>
                  <a:pt x="453796" y="1078420"/>
                </a:lnTo>
                <a:lnTo>
                  <a:pt x="456514" y="1078166"/>
                </a:lnTo>
                <a:lnTo>
                  <a:pt x="723176" y="998194"/>
                </a:lnTo>
                <a:lnTo>
                  <a:pt x="738263" y="977417"/>
                </a:lnTo>
                <a:close/>
              </a:path>
              <a:path w="1635759" h="1443990">
                <a:moveTo>
                  <a:pt x="1134237" y="265607"/>
                </a:moveTo>
                <a:lnTo>
                  <a:pt x="1112431" y="245033"/>
                </a:lnTo>
                <a:lnTo>
                  <a:pt x="1109726" y="245287"/>
                </a:lnTo>
                <a:lnTo>
                  <a:pt x="840397" y="326059"/>
                </a:lnTo>
                <a:lnTo>
                  <a:pt x="827976" y="346036"/>
                </a:lnTo>
                <a:lnTo>
                  <a:pt x="828243" y="348754"/>
                </a:lnTo>
                <a:lnTo>
                  <a:pt x="849769" y="366610"/>
                </a:lnTo>
                <a:lnTo>
                  <a:pt x="852487" y="366356"/>
                </a:lnTo>
                <a:lnTo>
                  <a:pt x="1119149" y="286385"/>
                </a:lnTo>
                <a:lnTo>
                  <a:pt x="1134237" y="265607"/>
                </a:lnTo>
                <a:close/>
              </a:path>
              <a:path w="1635759" h="1443990">
                <a:moveTo>
                  <a:pt x="1175029" y="401637"/>
                </a:moveTo>
                <a:lnTo>
                  <a:pt x="1153236" y="381063"/>
                </a:lnTo>
                <a:lnTo>
                  <a:pt x="1150518" y="381317"/>
                </a:lnTo>
                <a:lnTo>
                  <a:pt x="881202" y="462089"/>
                </a:lnTo>
                <a:lnTo>
                  <a:pt x="868768" y="482066"/>
                </a:lnTo>
                <a:lnTo>
                  <a:pt x="869035" y="484784"/>
                </a:lnTo>
                <a:lnTo>
                  <a:pt x="890574" y="502640"/>
                </a:lnTo>
                <a:lnTo>
                  <a:pt x="893279" y="502386"/>
                </a:lnTo>
                <a:lnTo>
                  <a:pt x="1159941" y="422402"/>
                </a:lnTo>
                <a:lnTo>
                  <a:pt x="1162608" y="421614"/>
                </a:lnTo>
                <a:lnTo>
                  <a:pt x="1174483" y="407187"/>
                </a:lnTo>
                <a:lnTo>
                  <a:pt x="1175029" y="401637"/>
                </a:lnTo>
                <a:close/>
              </a:path>
              <a:path w="1635759" h="1443990">
                <a:moveTo>
                  <a:pt x="1215821" y="537654"/>
                </a:moveTo>
                <a:lnTo>
                  <a:pt x="1194028" y="517080"/>
                </a:lnTo>
                <a:lnTo>
                  <a:pt x="1191310" y="517334"/>
                </a:lnTo>
                <a:lnTo>
                  <a:pt x="921994" y="598106"/>
                </a:lnTo>
                <a:lnTo>
                  <a:pt x="909574" y="618083"/>
                </a:lnTo>
                <a:lnTo>
                  <a:pt x="909828" y="620801"/>
                </a:lnTo>
                <a:lnTo>
                  <a:pt x="931367" y="638657"/>
                </a:lnTo>
                <a:lnTo>
                  <a:pt x="934085" y="638403"/>
                </a:lnTo>
                <a:lnTo>
                  <a:pt x="1200746" y="558431"/>
                </a:lnTo>
                <a:lnTo>
                  <a:pt x="1215821" y="537654"/>
                </a:lnTo>
                <a:close/>
              </a:path>
              <a:path w="1635759" h="1443990">
                <a:moveTo>
                  <a:pt x="1256626" y="673684"/>
                </a:moveTo>
                <a:lnTo>
                  <a:pt x="1234833" y="653110"/>
                </a:lnTo>
                <a:lnTo>
                  <a:pt x="1232115" y="653364"/>
                </a:lnTo>
                <a:lnTo>
                  <a:pt x="962799" y="734136"/>
                </a:lnTo>
                <a:lnTo>
                  <a:pt x="950366" y="754113"/>
                </a:lnTo>
                <a:lnTo>
                  <a:pt x="950633" y="756843"/>
                </a:lnTo>
                <a:lnTo>
                  <a:pt x="972172" y="774700"/>
                </a:lnTo>
                <a:lnTo>
                  <a:pt x="974877" y="774433"/>
                </a:lnTo>
                <a:lnTo>
                  <a:pt x="1241539" y="694461"/>
                </a:lnTo>
                <a:lnTo>
                  <a:pt x="1256626" y="673684"/>
                </a:lnTo>
                <a:close/>
              </a:path>
              <a:path w="1635759" h="1443990">
                <a:moveTo>
                  <a:pt x="1297419" y="809713"/>
                </a:moveTo>
                <a:lnTo>
                  <a:pt x="1275626" y="789139"/>
                </a:lnTo>
                <a:lnTo>
                  <a:pt x="1272908" y="789393"/>
                </a:lnTo>
                <a:lnTo>
                  <a:pt x="1003592" y="870165"/>
                </a:lnTo>
                <a:lnTo>
                  <a:pt x="991171" y="890143"/>
                </a:lnTo>
                <a:lnTo>
                  <a:pt x="991425" y="892860"/>
                </a:lnTo>
                <a:lnTo>
                  <a:pt x="1012964" y="910717"/>
                </a:lnTo>
                <a:lnTo>
                  <a:pt x="1015682" y="910463"/>
                </a:lnTo>
                <a:lnTo>
                  <a:pt x="1282344" y="830491"/>
                </a:lnTo>
                <a:lnTo>
                  <a:pt x="1297419" y="809713"/>
                </a:lnTo>
                <a:close/>
              </a:path>
              <a:path w="1635759" h="1443990">
                <a:moveTo>
                  <a:pt x="1635531" y="992936"/>
                </a:moveTo>
                <a:lnTo>
                  <a:pt x="1387348" y="156908"/>
                </a:lnTo>
                <a:lnTo>
                  <a:pt x="1360436" y="121564"/>
                </a:lnTo>
                <a:lnTo>
                  <a:pt x="1318539" y="107086"/>
                </a:lnTo>
                <a:lnTo>
                  <a:pt x="1313561" y="107061"/>
                </a:lnTo>
                <a:lnTo>
                  <a:pt x="1303616" y="108000"/>
                </a:lnTo>
                <a:lnTo>
                  <a:pt x="1298727" y="108940"/>
                </a:lnTo>
                <a:lnTo>
                  <a:pt x="1252448" y="122821"/>
                </a:lnTo>
                <a:lnTo>
                  <a:pt x="1226210" y="35331"/>
                </a:lnTo>
                <a:lnTo>
                  <a:pt x="1207566" y="1371"/>
                </a:lnTo>
                <a:lnTo>
                  <a:pt x="1199426" y="0"/>
                </a:lnTo>
                <a:lnTo>
                  <a:pt x="1196771" y="254"/>
                </a:lnTo>
                <a:lnTo>
                  <a:pt x="764197" y="129997"/>
                </a:lnTo>
                <a:lnTo>
                  <a:pt x="723252" y="149326"/>
                </a:lnTo>
                <a:lnTo>
                  <a:pt x="694372" y="174180"/>
                </a:lnTo>
                <a:lnTo>
                  <a:pt x="668921" y="212178"/>
                </a:lnTo>
                <a:lnTo>
                  <a:pt x="657860" y="244119"/>
                </a:lnTo>
                <a:lnTo>
                  <a:pt x="655523" y="241871"/>
                </a:lnTo>
                <a:lnTo>
                  <a:pt x="624420" y="219735"/>
                </a:lnTo>
                <a:lnTo>
                  <a:pt x="619607" y="217284"/>
                </a:lnTo>
                <a:lnTo>
                  <a:pt x="525157" y="245605"/>
                </a:lnTo>
                <a:lnTo>
                  <a:pt x="532447" y="244182"/>
                </a:lnTo>
                <a:lnTo>
                  <a:pt x="547319" y="242798"/>
                </a:lnTo>
                <a:lnTo>
                  <a:pt x="591159" y="250278"/>
                </a:lnTo>
                <a:lnTo>
                  <a:pt x="628865" y="273989"/>
                </a:lnTo>
                <a:lnTo>
                  <a:pt x="654697" y="310349"/>
                </a:lnTo>
                <a:lnTo>
                  <a:pt x="890054" y="1092441"/>
                </a:lnTo>
                <a:lnTo>
                  <a:pt x="890739" y="1092238"/>
                </a:lnTo>
                <a:lnTo>
                  <a:pt x="371716" y="1247902"/>
                </a:lnTo>
                <a:lnTo>
                  <a:pt x="108572" y="370535"/>
                </a:lnTo>
                <a:lnTo>
                  <a:pt x="518007" y="247738"/>
                </a:lnTo>
                <a:lnTo>
                  <a:pt x="518198" y="247688"/>
                </a:lnTo>
                <a:lnTo>
                  <a:pt x="519849" y="247192"/>
                </a:lnTo>
                <a:lnTo>
                  <a:pt x="525157" y="245605"/>
                </a:lnTo>
                <a:lnTo>
                  <a:pt x="619594" y="217271"/>
                </a:lnTo>
                <a:lnTo>
                  <a:pt x="617588" y="216255"/>
                </a:lnTo>
                <a:lnTo>
                  <a:pt x="581456" y="204101"/>
                </a:lnTo>
                <a:lnTo>
                  <a:pt x="551116" y="200952"/>
                </a:lnTo>
                <a:lnTo>
                  <a:pt x="543483" y="201104"/>
                </a:lnTo>
                <a:lnTo>
                  <a:pt x="73723" y="337083"/>
                </a:lnTo>
                <a:lnTo>
                  <a:pt x="61341" y="357035"/>
                </a:lnTo>
                <a:lnTo>
                  <a:pt x="61595" y="359752"/>
                </a:lnTo>
                <a:lnTo>
                  <a:pt x="94678" y="470065"/>
                </a:lnTo>
                <a:lnTo>
                  <a:pt x="49491" y="483616"/>
                </a:lnTo>
                <a:lnTo>
                  <a:pt x="14338" y="510540"/>
                </a:lnTo>
                <a:lnTo>
                  <a:pt x="12" y="552551"/>
                </a:lnTo>
                <a:lnTo>
                  <a:pt x="0" y="557542"/>
                </a:lnTo>
                <a:lnTo>
                  <a:pt x="952" y="567524"/>
                </a:lnTo>
                <a:lnTo>
                  <a:pt x="248196" y="1393571"/>
                </a:lnTo>
                <a:lnTo>
                  <a:pt x="275107" y="1428915"/>
                </a:lnTo>
                <a:lnTo>
                  <a:pt x="317004" y="1443380"/>
                </a:lnTo>
                <a:lnTo>
                  <a:pt x="321970" y="1443405"/>
                </a:lnTo>
                <a:lnTo>
                  <a:pt x="331927" y="1442478"/>
                </a:lnTo>
                <a:lnTo>
                  <a:pt x="1586026" y="1066863"/>
                </a:lnTo>
                <a:lnTo>
                  <a:pt x="1621193" y="1039939"/>
                </a:lnTo>
                <a:lnTo>
                  <a:pt x="1634413" y="1008430"/>
                </a:lnTo>
                <a:lnTo>
                  <a:pt x="325158" y="1401102"/>
                </a:lnTo>
                <a:lnTo>
                  <a:pt x="320725" y="1401521"/>
                </a:lnTo>
                <a:lnTo>
                  <a:pt x="42125" y="560374"/>
                </a:lnTo>
                <a:lnTo>
                  <a:pt x="41744" y="556387"/>
                </a:lnTo>
                <a:lnTo>
                  <a:pt x="42659" y="547344"/>
                </a:lnTo>
                <a:lnTo>
                  <a:pt x="106756" y="510374"/>
                </a:lnTo>
                <a:lnTo>
                  <a:pt x="338429" y="1282763"/>
                </a:lnTo>
                <a:lnTo>
                  <a:pt x="339712" y="1285176"/>
                </a:lnTo>
                <a:lnTo>
                  <a:pt x="358368" y="1295273"/>
                </a:lnTo>
                <a:lnTo>
                  <a:pt x="361073" y="1295019"/>
                </a:lnTo>
                <a:lnTo>
                  <a:pt x="920242" y="1127315"/>
                </a:lnTo>
                <a:lnTo>
                  <a:pt x="924864" y="1125931"/>
                </a:lnTo>
                <a:lnTo>
                  <a:pt x="1484033" y="958215"/>
                </a:lnTo>
                <a:lnTo>
                  <a:pt x="1496453" y="938237"/>
                </a:lnTo>
                <a:lnTo>
                  <a:pt x="1496199" y="935520"/>
                </a:lnTo>
                <a:lnTo>
                  <a:pt x="1489354" y="912698"/>
                </a:lnTo>
                <a:lnTo>
                  <a:pt x="1449209" y="778865"/>
                </a:lnTo>
                <a:lnTo>
                  <a:pt x="1449209" y="924737"/>
                </a:lnTo>
                <a:lnTo>
                  <a:pt x="930884" y="1080198"/>
                </a:lnTo>
                <a:lnTo>
                  <a:pt x="698347" y="304812"/>
                </a:lnTo>
                <a:lnTo>
                  <a:pt x="696963" y="297675"/>
                </a:lnTo>
                <a:lnTo>
                  <a:pt x="695540" y="282765"/>
                </a:lnTo>
                <a:lnTo>
                  <a:pt x="695553" y="275310"/>
                </a:lnTo>
                <a:lnTo>
                  <a:pt x="705751" y="231914"/>
                </a:lnTo>
                <a:lnTo>
                  <a:pt x="731710" y="195757"/>
                </a:lnTo>
                <a:lnTo>
                  <a:pt x="769493" y="172326"/>
                </a:lnTo>
                <a:lnTo>
                  <a:pt x="1186078" y="47371"/>
                </a:lnTo>
                <a:lnTo>
                  <a:pt x="1449209" y="924737"/>
                </a:lnTo>
                <a:lnTo>
                  <a:pt x="1449209" y="778865"/>
                </a:lnTo>
                <a:lnTo>
                  <a:pt x="1264526" y="163131"/>
                </a:lnTo>
                <a:lnTo>
                  <a:pt x="1310373" y="149377"/>
                </a:lnTo>
                <a:lnTo>
                  <a:pt x="1314792" y="148958"/>
                </a:lnTo>
                <a:lnTo>
                  <a:pt x="1593405" y="990117"/>
                </a:lnTo>
                <a:lnTo>
                  <a:pt x="1593773" y="994092"/>
                </a:lnTo>
                <a:lnTo>
                  <a:pt x="1592859" y="1003147"/>
                </a:lnTo>
                <a:lnTo>
                  <a:pt x="1573491" y="1026693"/>
                </a:lnTo>
                <a:lnTo>
                  <a:pt x="1634413" y="1008430"/>
                </a:lnTo>
                <a:lnTo>
                  <a:pt x="1634515" y="1007897"/>
                </a:lnTo>
                <a:lnTo>
                  <a:pt x="1635518" y="997927"/>
                </a:lnTo>
                <a:lnTo>
                  <a:pt x="1635531" y="992936"/>
                </a:lnTo>
                <a:close/>
              </a:path>
            </a:pathLst>
          </a:custGeom>
          <a:solidFill>
            <a:srgbClr val="FF9D79"/>
          </a:solidFill>
        </p:spPr>
        <p:txBody>
          <a:bodyPr wrap="square" lIns="0" tIns="0" rIns="0" bIns="0" rtlCol="0"/>
          <a:lstStyle/>
          <a:p>
            <a:endParaRPr>
              <a:cs typeface="B Nazanin" panose="00000400000000000000" pitchFamily="2" charset="-78"/>
            </a:endParaRPr>
          </a:p>
        </p:txBody>
      </p:sp>
      <p:grpSp>
        <p:nvGrpSpPr>
          <p:cNvPr id="7" name="object 7"/>
          <p:cNvGrpSpPr/>
          <p:nvPr/>
        </p:nvGrpSpPr>
        <p:grpSpPr>
          <a:xfrm>
            <a:off x="6237929" y="0"/>
            <a:ext cx="1142365" cy="571500"/>
            <a:chOff x="6237929" y="0"/>
            <a:chExt cx="1142365" cy="571500"/>
          </a:xfrm>
        </p:grpSpPr>
        <p:sp>
          <p:nvSpPr>
            <p:cNvPr id="8" name="object 8"/>
            <p:cNvSpPr/>
            <p:nvPr/>
          </p:nvSpPr>
          <p:spPr>
            <a:xfrm>
              <a:off x="6237929" y="0"/>
              <a:ext cx="1142365" cy="571500"/>
            </a:xfrm>
            <a:custGeom>
              <a:avLst/>
              <a:gdLst/>
              <a:ahLst/>
              <a:cxnLst/>
              <a:rect l="l" t="t" r="r" b="b"/>
              <a:pathLst>
                <a:path w="1142365" h="571500">
                  <a:moveTo>
                    <a:pt x="571109" y="571109"/>
                  </a:moveTo>
                  <a:lnTo>
                    <a:pt x="524269" y="569216"/>
                  </a:lnTo>
                  <a:lnTo>
                    <a:pt x="478472" y="563634"/>
                  </a:lnTo>
                  <a:lnTo>
                    <a:pt x="433865" y="554511"/>
                  </a:lnTo>
                  <a:lnTo>
                    <a:pt x="390594" y="541994"/>
                  </a:lnTo>
                  <a:lnTo>
                    <a:pt x="348808" y="526229"/>
                  </a:lnTo>
                  <a:lnTo>
                    <a:pt x="308651" y="507363"/>
                  </a:lnTo>
                  <a:lnTo>
                    <a:pt x="270273" y="485544"/>
                  </a:lnTo>
                  <a:lnTo>
                    <a:pt x="233819" y="460918"/>
                  </a:lnTo>
                  <a:lnTo>
                    <a:pt x="199437" y="433633"/>
                  </a:lnTo>
                  <a:lnTo>
                    <a:pt x="167274" y="403835"/>
                  </a:lnTo>
                  <a:lnTo>
                    <a:pt x="137476" y="371672"/>
                  </a:lnTo>
                  <a:lnTo>
                    <a:pt x="110191" y="337289"/>
                  </a:lnTo>
                  <a:lnTo>
                    <a:pt x="85565" y="300836"/>
                  </a:lnTo>
                  <a:lnTo>
                    <a:pt x="63746" y="262457"/>
                  </a:lnTo>
                  <a:lnTo>
                    <a:pt x="44880" y="222301"/>
                  </a:lnTo>
                  <a:lnTo>
                    <a:pt x="29115" y="180514"/>
                  </a:lnTo>
                  <a:lnTo>
                    <a:pt x="16597" y="137244"/>
                  </a:lnTo>
                  <a:lnTo>
                    <a:pt x="7474" y="92636"/>
                  </a:lnTo>
                  <a:lnTo>
                    <a:pt x="1893" y="46839"/>
                  </a:lnTo>
                  <a:lnTo>
                    <a:pt x="0" y="0"/>
                  </a:lnTo>
                  <a:lnTo>
                    <a:pt x="1142219" y="9"/>
                  </a:lnTo>
                  <a:lnTo>
                    <a:pt x="1140326" y="46839"/>
                  </a:lnTo>
                  <a:lnTo>
                    <a:pt x="1134744" y="92636"/>
                  </a:lnTo>
                  <a:lnTo>
                    <a:pt x="1125621" y="137244"/>
                  </a:lnTo>
                  <a:lnTo>
                    <a:pt x="1113104" y="180514"/>
                  </a:lnTo>
                  <a:lnTo>
                    <a:pt x="1097339" y="222301"/>
                  </a:lnTo>
                  <a:lnTo>
                    <a:pt x="1078473" y="262457"/>
                  </a:lnTo>
                  <a:lnTo>
                    <a:pt x="1056654" y="300836"/>
                  </a:lnTo>
                  <a:lnTo>
                    <a:pt x="1032028" y="337289"/>
                  </a:lnTo>
                  <a:lnTo>
                    <a:pt x="1004743" y="371672"/>
                  </a:lnTo>
                  <a:lnTo>
                    <a:pt x="974945" y="403835"/>
                  </a:lnTo>
                  <a:lnTo>
                    <a:pt x="942781" y="433633"/>
                  </a:lnTo>
                  <a:lnTo>
                    <a:pt x="908399" y="460918"/>
                  </a:lnTo>
                  <a:lnTo>
                    <a:pt x="871946" y="485544"/>
                  </a:lnTo>
                  <a:lnTo>
                    <a:pt x="833567" y="507363"/>
                  </a:lnTo>
                  <a:lnTo>
                    <a:pt x="793411" y="526229"/>
                  </a:lnTo>
                  <a:lnTo>
                    <a:pt x="751624" y="541994"/>
                  </a:lnTo>
                  <a:lnTo>
                    <a:pt x="708354" y="554511"/>
                  </a:lnTo>
                  <a:lnTo>
                    <a:pt x="663746" y="563634"/>
                  </a:lnTo>
                  <a:lnTo>
                    <a:pt x="617949" y="569216"/>
                  </a:lnTo>
                  <a:lnTo>
                    <a:pt x="571109" y="571109"/>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9" name="object 9"/>
            <p:cNvSpPr/>
            <p:nvPr/>
          </p:nvSpPr>
          <p:spPr>
            <a:xfrm>
              <a:off x="6360165" y="0"/>
              <a:ext cx="897890" cy="448945"/>
            </a:xfrm>
            <a:custGeom>
              <a:avLst/>
              <a:gdLst/>
              <a:ahLst/>
              <a:cxnLst/>
              <a:rect l="l" t="t" r="r" b="b"/>
              <a:pathLst>
                <a:path w="897890" h="448945">
                  <a:moveTo>
                    <a:pt x="448873" y="448873"/>
                  </a:moveTo>
                  <a:lnTo>
                    <a:pt x="399963" y="446239"/>
                  </a:lnTo>
                  <a:lnTo>
                    <a:pt x="352579" y="438520"/>
                  </a:lnTo>
                  <a:lnTo>
                    <a:pt x="306994" y="425989"/>
                  </a:lnTo>
                  <a:lnTo>
                    <a:pt x="263483" y="408921"/>
                  </a:lnTo>
                  <a:lnTo>
                    <a:pt x="222318" y="387589"/>
                  </a:lnTo>
                  <a:lnTo>
                    <a:pt x="183774" y="362267"/>
                  </a:lnTo>
                  <a:lnTo>
                    <a:pt x="148125" y="333228"/>
                  </a:lnTo>
                  <a:lnTo>
                    <a:pt x="115644" y="300748"/>
                  </a:lnTo>
                  <a:lnTo>
                    <a:pt x="86606" y="265099"/>
                  </a:lnTo>
                  <a:lnTo>
                    <a:pt x="61284" y="226555"/>
                  </a:lnTo>
                  <a:lnTo>
                    <a:pt x="39952" y="185390"/>
                  </a:lnTo>
                  <a:lnTo>
                    <a:pt x="22883" y="141878"/>
                  </a:lnTo>
                  <a:lnTo>
                    <a:pt x="10352" y="96293"/>
                  </a:lnTo>
                  <a:lnTo>
                    <a:pt x="2633" y="48909"/>
                  </a:lnTo>
                  <a:lnTo>
                    <a:pt x="0" y="0"/>
                  </a:lnTo>
                  <a:lnTo>
                    <a:pt x="897747" y="0"/>
                  </a:lnTo>
                  <a:lnTo>
                    <a:pt x="895113" y="48909"/>
                  </a:lnTo>
                  <a:lnTo>
                    <a:pt x="887394" y="96293"/>
                  </a:lnTo>
                  <a:lnTo>
                    <a:pt x="874863" y="141878"/>
                  </a:lnTo>
                  <a:lnTo>
                    <a:pt x="857795" y="185390"/>
                  </a:lnTo>
                  <a:lnTo>
                    <a:pt x="836462" y="226555"/>
                  </a:lnTo>
                  <a:lnTo>
                    <a:pt x="811140" y="265099"/>
                  </a:lnTo>
                  <a:lnTo>
                    <a:pt x="782102" y="300748"/>
                  </a:lnTo>
                  <a:lnTo>
                    <a:pt x="749621" y="333228"/>
                  </a:lnTo>
                  <a:lnTo>
                    <a:pt x="713972" y="362267"/>
                  </a:lnTo>
                  <a:lnTo>
                    <a:pt x="675428" y="387589"/>
                  </a:lnTo>
                  <a:lnTo>
                    <a:pt x="634264" y="408921"/>
                  </a:lnTo>
                  <a:lnTo>
                    <a:pt x="590752" y="425989"/>
                  </a:lnTo>
                  <a:lnTo>
                    <a:pt x="545167" y="438520"/>
                  </a:lnTo>
                  <a:lnTo>
                    <a:pt x="497783" y="446239"/>
                  </a:lnTo>
                  <a:lnTo>
                    <a:pt x="448873" y="448873"/>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10" name="object 10"/>
          <p:cNvSpPr/>
          <p:nvPr/>
        </p:nvSpPr>
        <p:spPr>
          <a:xfrm>
            <a:off x="0" y="0"/>
            <a:ext cx="2710815" cy="2818130"/>
          </a:xfrm>
          <a:custGeom>
            <a:avLst/>
            <a:gdLst/>
            <a:ahLst/>
            <a:cxnLst/>
            <a:rect l="l" t="t" r="r" b="b"/>
            <a:pathLst>
              <a:path w="2710815" h="2818130">
                <a:moveTo>
                  <a:pt x="0" y="2817920"/>
                </a:moveTo>
                <a:lnTo>
                  <a:pt x="0" y="0"/>
                </a:lnTo>
                <a:lnTo>
                  <a:pt x="2710269" y="0"/>
                </a:lnTo>
                <a:lnTo>
                  <a:pt x="2639821" y="41228"/>
                </a:lnTo>
                <a:lnTo>
                  <a:pt x="2596953" y="62024"/>
                </a:lnTo>
                <a:lnTo>
                  <a:pt x="2552936" y="81246"/>
                </a:lnTo>
                <a:lnTo>
                  <a:pt x="2508106" y="99288"/>
                </a:lnTo>
                <a:lnTo>
                  <a:pt x="2372082" y="150292"/>
                </a:lnTo>
                <a:lnTo>
                  <a:pt x="2327348" y="167572"/>
                </a:lnTo>
                <a:lnTo>
                  <a:pt x="2283475" y="185649"/>
                </a:lnTo>
                <a:lnTo>
                  <a:pt x="2240798" y="204920"/>
                </a:lnTo>
                <a:lnTo>
                  <a:pt x="2199653" y="225779"/>
                </a:lnTo>
                <a:lnTo>
                  <a:pt x="2160375" y="248623"/>
                </a:lnTo>
                <a:lnTo>
                  <a:pt x="2123299" y="273847"/>
                </a:lnTo>
                <a:lnTo>
                  <a:pt x="2088760" y="301846"/>
                </a:lnTo>
                <a:lnTo>
                  <a:pt x="2057093" y="333016"/>
                </a:lnTo>
                <a:lnTo>
                  <a:pt x="2028633" y="367753"/>
                </a:lnTo>
                <a:lnTo>
                  <a:pt x="2003715" y="406450"/>
                </a:lnTo>
                <a:lnTo>
                  <a:pt x="1983215" y="447921"/>
                </a:lnTo>
                <a:lnTo>
                  <a:pt x="1967833" y="490707"/>
                </a:lnTo>
                <a:lnTo>
                  <a:pt x="1956959" y="534666"/>
                </a:lnTo>
                <a:lnTo>
                  <a:pt x="1949982" y="579653"/>
                </a:lnTo>
                <a:lnTo>
                  <a:pt x="1946292" y="625525"/>
                </a:lnTo>
                <a:lnTo>
                  <a:pt x="1945278" y="672140"/>
                </a:lnTo>
                <a:lnTo>
                  <a:pt x="1946329" y="719352"/>
                </a:lnTo>
                <a:lnTo>
                  <a:pt x="1948835" y="767019"/>
                </a:lnTo>
                <a:lnTo>
                  <a:pt x="1952185" y="814998"/>
                </a:lnTo>
                <a:lnTo>
                  <a:pt x="1955769" y="863144"/>
                </a:lnTo>
                <a:lnTo>
                  <a:pt x="1958976" y="911314"/>
                </a:lnTo>
                <a:lnTo>
                  <a:pt x="1961195" y="959366"/>
                </a:lnTo>
                <a:lnTo>
                  <a:pt x="1961816" y="1007154"/>
                </a:lnTo>
                <a:lnTo>
                  <a:pt x="1960228" y="1054537"/>
                </a:lnTo>
                <a:lnTo>
                  <a:pt x="1955820" y="1101370"/>
                </a:lnTo>
                <a:lnTo>
                  <a:pt x="1947699" y="1150509"/>
                </a:lnTo>
                <a:lnTo>
                  <a:pt x="1935781" y="1198659"/>
                </a:lnTo>
                <a:lnTo>
                  <a:pt x="1920262" y="1245689"/>
                </a:lnTo>
                <a:lnTo>
                  <a:pt x="1901336" y="1291465"/>
                </a:lnTo>
                <a:lnTo>
                  <a:pt x="1879198" y="1335854"/>
                </a:lnTo>
                <a:lnTo>
                  <a:pt x="1854043" y="1378722"/>
                </a:lnTo>
                <a:lnTo>
                  <a:pt x="1826066" y="1419938"/>
                </a:lnTo>
                <a:lnTo>
                  <a:pt x="1795461" y="1459368"/>
                </a:lnTo>
                <a:lnTo>
                  <a:pt x="1762423" y="1496879"/>
                </a:lnTo>
                <a:lnTo>
                  <a:pt x="1727147" y="1532338"/>
                </a:lnTo>
                <a:lnTo>
                  <a:pt x="1689828" y="1565612"/>
                </a:lnTo>
                <a:lnTo>
                  <a:pt x="1650661" y="1596569"/>
                </a:lnTo>
                <a:lnTo>
                  <a:pt x="1609912" y="1625190"/>
                </a:lnTo>
                <a:lnTo>
                  <a:pt x="1567795" y="1651584"/>
                </a:lnTo>
                <a:lnTo>
                  <a:pt x="1524424" y="1675803"/>
                </a:lnTo>
                <a:lnTo>
                  <a:pt x="1479912" y="1697898"/>
                </a:lnTo>
                <a:lnTo>
                  <a:pt x="1434374" y="1717923"/>
                </a:lnTo>
                <a:lnTo>
                  <a:pt x="1387923" y="1735929"/>
                </a:lnTo>
                <a:lnTo>
                  <a:pt x="1340674" y="1751968"/>
                </a:lnTo>
                <a:lnTo>
                  <a:pt x="1292741" y="1766093"/>
                </a:lnTo>
                <a:lnTo>
                  <a:pt x="1244238" y="1778357"/>
                </a:lnTo>
                <a:lnTo>
                  <a:pt x="1195279" y="1788810"/>
                </a:lnTo>
                <a:lnTo>
                  <a:pt x="1145978" y="1797506"/>
                </a:lnTo>
                <a:lnTo>
                  <a:pt x="1096448" y="1804497"/>
                </a:lnTo>
                <a:lnTo>
                  <a:pt x="1047606" y="1809957"/>
                </a:lnTo>
                <a:lnTo>
                  <a:pt x="948843" y="1819630"/>
                </a:lnTo>
                <a:lnTo>
                  <a:pt x="899502" y="1825053"/>
                </a:lnTo>
                <a:lnTo>
                  <a:pt x="850574" y="1831671"/>
                </a:lnTo>
                <a:lnTo>
                  <a:pt x="802349" y="1840091"/>
                </a:lnTo>
                <a:lnTo>
                  <a:pt x="755117" y="1850915"/>
                </a:lnTo>
                <a:lnTo>
                  <a:pt x="709168" y="1864749"/>
                </a:lnTo>
                <a:lnTo>
                  <a:pt x="664793" y="1882196"/>
                </a:lnTo>
                <a:lnTo>
                  <a:pt x="622280" y="1903861"/>
                </a:lnTo>
                <a:lnTo>
                  <a:pt x="581920" y="1930349"/>
                </a:lnTo>
                <a:lnTo>
                  <a:pt x="543546" y="1962393"/>
                </a:lnTo>
                <a:lnTo>
                  <a:pt x="509495" y="1998037"/>
                </a:lnTo>
                <a:lnTo>
                  <a:pt x="479245" y="2036835"/>
                </a:lnTo>
                <a:lnTo>
                  <a:pt x="452274" y="2078341"/>
                </a:lnTo>
                <a:lnTo>
                  <a:pt x="428059" y="2122108"/>
                </a:lnTo>
                <a:lnTo>
                  <a:pt x="406077" y="2167689"/>
                </a:lnTo>
                <a:lnTo>
                  <a:pt x="385806" y="2214638"/>
                </a:lnTo>
                <a:lnTo>
                  <a:pt x="366722" y="2262508"/>
                </a:lnTo>
                <a:lnTo>
                  <a:pt x="348304" y="2310853"/>
                </a:lnTo>
                <a:lnTo>
                  <a:pt x="330028" y="2359227"/>
                </a:lnTo>
                <a:lnTo>
                  <a:pt x="311372" y="2407183"/>
                </a:lnTo>
                <a:lnTo>
                  <a:pt x="291814" y="2454275"/>
                </a:lnTo>
                <a:lnTo>
                  <a:pt x="271481" y="2497920"/>
                </a:lnTo>
                <a:lnTo>
                  <a:pt x="249097" y="2539823"/>
                </a:lnTo>
                <a:lnTo>
                  <a:pt x="224738" y="2580001"/>
                </a:lnTo>
                <a:lnTo>
                  <a:pt x="198479" y="2618467"/>
                </a:lnTo>
                <a:lnTo>
                  <a:pt x="170396" y="2655236"/>
                </a:lnTo>
                <a:lnTo>
                  <a:pt x="140563" y="2690323"/>
                </a:lnTo>
                <a:lnTo>
                  <a:pt x="109056" y="2723743"/>
                </a:lnTo>
                <a:lnTo>
                  <a:pt x="75952" y="2755511"/>
                </a:lnTo>
                <a:lnTo>
                  <a:pt x="41324" y="2785642"/>
                </a:lnTo>
                <a:lnTo>
                  <a:pt x="5248" y="2814150"/>
                </a:lnTo>
                <a:lnTo>
                  <a:pt x="0" y="2817920"/>
                </a:lnTo>
                <a:close/>
              </a:path>
            </a:pathLst>
          </a:custGeom>
          <a:solidFill>
            <a:srgbClr val="292E2F"/>
          </a:solidFill>
        </p:spPr>
        <p:txBody>
          <a:bodyPr wrap="square" lIns="0" tIns="0" rIns="0" bIns="0" rtlCol="0"/>
          <a:lstStyle/>
          <a:p>
            <a:endParaRPr>
              <a:cs typeface="B Nazanin" panose="00000400000000000000" pitchFamily="2" charset="-78"/>
            </a:endParaRPr>
          </a:p>
        </p:txBody>
      </p:sp>
      <p:grpSp>
        <p:nvGrpSpPr>
          <p:cNvPr id="11" name="object 11"/>
          <p:cNvGrpSpPr/>
          <p:nvPr/>
        </p:nvGrpSpPr>
        <p:grpSpPr>
          <a:xfrm>
            <a:off x="9429752" y="0"/>
            <a:ext cx="8858250" cy="10287000"/>
            <a:chOff x="9429752" y="0"/>
            <a:chExt cx="8858250" cy="10287000"/>
          </a:xfrm>
        </p:grpSpPr>
        <p:sp>
          <p:nvSpPr>
            <p:cNvPr id="12" name="object 12"/>
            <p:cNvSpPr/>
            <p:nvPr/>
          </p:nvSpPr>
          <p:spPr>
            <a:xfrm>
              <a:off x="9429752" y="901214"/>
              <a:ext cx="6072505" cy="5654675"/>
            </a:xfrm>
            <a:custGeom>
              <a:avLst/>
              <a:gdLst/>
              <a:ahLst/>
              <a:cxnLst/>
              <a:rect l="l" t="t" r="r" b="b"/>
              <a:pathLst>
                <a:path w="6072505" h="5654675">
                  <a:moveTo>
                    <a:pt x="6072168" y="5147685"/>
                  </a:moveTo>
                  <a:lnTo>
                    <a:pt x="465377" y="5654568"/>
                  </a:lnTo>
                  <a:lnTo>
                    <a:pt x="0" y="506882"/>
                  </a:lnTo>
                  <a:lnTo>
                    <a:pt x="5606789" y="0"/>
                  </a:lnTo>
                  <a:lnTo>
                    <a:pt x="6072168" y="5147685"/>
                  </a:lnTo>
                  <a:close/>
                </a:path>
              </a:pathLst>
            </a:custGeom>
            <a:solidFill>
              <a:srgbClr val="335C72"/>
            </a:solidFill>
          </p:spPr>
          <p:txBody>
            <a:bodyPr wrap="square" lIns="0" tIns="0" rIns="0" bIns="0" rtlCol="0"/>
            <a:lstStyle/>
            <a:p>
              <a:endParaRPr>
                <a:cs typeface="B Nazanin" panose="00000400000000000000" pitchFamily="2" charset="-78"/>
              </a:endParaRPr>
            </a:p>
          </p:txBody>
        </p:sp>
        <p:pic>
          <p:nvPicPr>
            <p:cNvPr id="13" name="object 13"/>
            <p:cNvPicPr/>
            <p:nvPr/>
          </p:nvPicPr>
          <p:blipFill>
            <a:blip r:embed="rId4" cstate="print"/>
            <a:stretch>
              <a:fillRect/>
            </a:stretch>
          </p:blipFill>
          <p:spPr>
            <a:xfrm>
              <a:off x="9662861" y="1147038"/>
              <a:ext cx="5519735" cy="4751781"/>
            </a:xfrm>
            <a:prstGeom prst="rect">
              <a:avLst/>
            </a:prstGeom>
          </p:spPr>
        </p:pic>
        <p:sp>
          <p:nvSpPr>
            <p:cNvPr id="14" name="object 14"/>
            <p:cNvSpPr/>
            <p:nvPr/>
          </p:nvSpPr>
          <p:spPr>
            <a:xfrm>
              <a:off x="11106649" y="4614831"/>
              <a:ext cx="5770880" cy="5405755"/>
            </a:xfrm>
            <a:custGeom>
              <a:avLst/>
              <a:gdLst/>
              <a:ahLst/>
              <a:cxnLst/>
              <a:rect l="l" t="t" r="r" b="b"/>
              <a:pathLst>
                <a:path w="5770880" h="5405755">
                  <a:moveTo>
                    <a:pt x="5142928" y="5405567"/>
                  </a:moveTo>
                  <a:lnTo>
                    <a:pt x="0" y="4721806"/>
                  </a:lnTo>
                  <a:lnTo>
                    <a:pt x="627771" y="0"/>
                  </a:lnTo>
                  <a:lnTo>
                    <a:pt x="5770700" y="683761"/>
                  </a:lnTo>
                  <a:lnTo>
                    <a:pt x="5142928" y="5405567"/>
                  </a:lnTo>
                  <a:close/>
                </a:path>
              </a:pathLst>
            </a:custGeom>
            <a:solidFill>
              <a:srgbClr val="335C72"/>
            </a:solidFill>
          </p:spPr>
          <p:txBody>
            <a:bodyPr wrap="square" lIns="0" tIns="0" rIns="0" bIns="0" rtlCol="0"/>
            <a:lstStyle/>
            <a:p>
              <a:endParaRPr>
                <a:cs typeface="B Nazanin" panose="00000400000000000000" pitchFamily="2" charset="-78"/>
              </a:endParaRPr>
            </a:p>
          </p:txBody>
        </p:sp>
        <p:pic>
          <p:nvPicPr>
            <p:cNvPr id="15" name="object 15"/>
            <p:cNvPicPr/>
            <p:nvPr/>
          </p:nvPicPr>
          <p:blipFill>
            <a:blip r:embed="rId5" cstate="print"/>
            <a:stretch>
              <a:fillRect/>
            </a:stretch>
          </p:blipFill>
          <p:spPr>
            <a:xfrm>
              <a:off x="11375965" y="4932143"/>
              <a:ext cx="5233729" cy="4554241"/>
            </a:xfrm>
            <a:prstGeom prst="rect">
              <a:avLst/>
            </a:prstGeom>
          </p:spPr>
        </p:pic>
        <p:pic>
          <p:nvPicPr>
            <p:cNvPr id="16" name="object 16"/>
            <p:cNvPicPr/>
            <p:nvPr/>
          </p:nvPicPr>
          <p:blipFill>
            <a:blip r:embed="rId6" cstate="print"/>
            <a:stretch>
              <a:fillRect/>
            </a:stretch>
          </p:blipFill>
          <p:spPr>
            <a:xfrm>
              <a:off x="14496929" y="0"/>
              <a:ext cx="2877887" cy="1004063"/>
            </a:xfrm>
            <a:prstGeom prst="rect">
              <a:avLst/>
            </a:prstGeom>
          </p:spPr>
        </p:pic>
        <p:sp>
          <p:nvSpPr>
            <p:cNvPr id="17" name="object 17"/>
            <p:cNvSpPr/>
            <p:nvPr/>
          </p:nvSpPr>
          <p:spPr>
            <a:xfrm>
              <a:off x="16866702" y="4932248"/>
              <a:ext cx="1421765" cy="1231900"/>
            </a:xfrm>
            <a:custGeom>
              <a:avLst/>
              <a:gdLst/>
              <a:ahLst/>
              <a:cxnLst/>
              <a:rect l="l" t="t" r="r" b="b"/>
              <a:pathLst>
                <a:path w="1421765" h="1231900">
                  <a:moveTo>
                    <a:pt x="940067" y="1158323"/>
                  </a:moveTo>
                  <a:lnTo>
                    <a:pt x="901796" y="1160172"/>
                  </a:lnTo>
                  <a:lnTo>
                    <a:pt x="867741" y="1151634"/>
                  </a:lnTo>
                  <a:lnTo>
                    <a:pt x="840804" y="1134189"/>
                  </a:lnTo>
                  <a:lnTo>
                    <a:pt x="823890" y="1109317"/>
                  </a:lnTo>
                  <a:lnTo>
                    <a:pt x="183573" y="1231764"/>
                  </a:lnTo>
                  <a:lnTo>
                    <a:pt x="0" y="271792"/>
                  </a:lnTo>
                  <a:lnTo>
                    <a:pt x="1421295" y="0"/>
                  </a:lnTo>
                  <a:lnTo>
                    <a:pt x="1421295" y="995076"/>
                  </a:lnTo>
                  <a:lnTo>
                    <a:pt x="1029965" y="1069910"/>
                  </a:lnTo>
                  <a:lnTo>
                    <a:pt x="1023419" y="1099267"/>
                  </a:lnTo>
                  <a:lnTo>
                    <a:pt x="1004820" y="1125420"/>
                  </a:lnTo>
                  <a:lnTo>
                    <a:pt x="976318" y="1145921"/>
                  </a:lnTo>
                  <a:lnTo>
                    <a:pt x="940067" y="1158323"/>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18" name="object 18"/>
            <p:cNvSpPr/>
            <p:nvPr/>
          </p:nvSpPr>
          <p:spPr>
            <a:xfrm>
              <a:off x="16850431" y="4917032"/>
              <a:ext cx="1437640" cy="1263650"/>
            </a:xfrm>
            <a:custGeom>
              <a:avLst/>
              <a:gdLst/>
              <a:ahLst/>
              <a:cxnLst/>
              <a:rect l="l" t="t" r="r" b="b"/>
              <a:pathLst>
                <a:path w="1437640" h="1263650">
                  <a:moveTo>
                    <a:pt x="959146" y="1188224"/>
                  </a:moveTo>
                  <a:lnTo>
                    <a:pt x="919432" y="1190588"/>
                  </a:lnTo>
                  <a:lnTo>
                    <a:pt x="883302" y="1182844"/>
                  </a:lnTo>
                  <a:lnTo>
                    <a:pt x="853231" y="1166078"/>
                  </a:lnTo>
                  <a:lnTo>
                    <a:pt x="831694" y="1141374"/>
                  </a:lnTo>
                  <a:lnTo>
                    <a:pt x="194521" y="1263220"/>
                  </a:lnTo>
                  <a:lnTo>
                    <a:pt x="186676" y="1257909"/>
                  </a:lnTo>
                  <a:lnTo>
                    <a:pt x="0" y="281714"/>
                  </a:lnTo>
                  <a:lnTo>
                    <a:pt x="5332" y="273884"/>
                  </a:lnTo>
                  <a:lnTo>
                    <a:pt x="1437566" y="0"/>
                  </a:lnTo>
                  <a:lnTo>
                    <a:pt x="1437566" y="30431"/>
                  </a:lnTo>
                  <a:lnTo>
                    <a:pt x="33798" y="298872"/>
                  </a:lnTo>
                  <a:lnTo>
                    <a:pt x="211759" y="1229491"/>
                  </a:lnTo>
                  <a:lnTo>
                    <a:pt x="844456" y="1108502"/>
                  </a:lnTo>
                  <a:lnTo>
                    <a:pt x="851512" y="1112393"/>
                  </a:lnTo>
                  <a:lnTo>
                    <a:pt x="854134" y="1119116"/>
                  </a:lnTo>
                  <a:lnTo>
                    <a:pt x="868524" y="1139677"/>
                  </a:lnTo>
                  <a:lnTo>
                    <a:pt x="891688" y="1153876"/>
                  </a:lnTo>
                  <a:lnTo>
                    <a:pt x="920923" y="1160631"/>
                  </a:lnTo>
                  <a:lnTo>
                    <a:pt x="953532" y="1158866"/>
                  </a:lnTo>
                  <a:lnTo>
                    <a:pt x="1037852" y="1142741"/>
                  </a:lnTo>
                  <a:lnTo>
                    <a:pt x="1027654" y="1155242"/>
                  </a:lnTo>
                  <a:lnTo>
                    <a:pt x="996931" y="1175769"/>
                  </a:lnTo>
                  <a:lnTo>
                    <a:pt x="959146" y="1188224"/>
                  </a:lnTo>
                  <a:close/>
                </a:path>
                <a:path w="1437640" h="1263650">
                  <a:moveTo>
                    <a:pt x="1037852" y="1142741"/>
                  </a:moveTo>
                  <a:lnTo>
                    <a:pt x="953532" y="1158866"/>
                  </a:lnTo>
                  <a:lnTo>
                    <a:pt x="984491" y="1148475"/>
                  </a:lnTo>
                  <a:lnTo>
                    <a:pt x="1009171" y="1131409"/>
                  </a:lnTo>
                  <a:lnTo>
                    <a:pt x="1025459" y="1109667"/>
                  </a:lnTo>
                  <a:lnTo>
                    <a:pt x="1031245" y="1085247"/>
                  </a:lnTo>
                  <a:lnTo>
                    <a:pt x="1031196" y="1078032"/>
                  </a:lnTo>
                  <a:lnTo>
                    <a:pt x="1036323" y="1071811"/>
                  </a:lnTo>
                  <a:lnTo>
                    <a:pt x="1437566" y="995082"/>
                  </a:lnTo>
                  <a:lnTo>
                    <a:pt x="1437566" y="1025514"/>
                  </a:lnTo>
                  <a:lnTo>
                    <a:pt x="1060320" y="1097654"/>
                  </a:lnTo>
                  <a:lnTo>
                    <a:pt x="1049417" y="1128564"/>
                  </a:lnTo>
                  <a:lnTo>
                    <a:pt x="1037852" y="1142741"/>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19" name="object 19"/>
            <p:cNvSpPr/>
            <p:nvPr/>
          </p:nvSpPr>
          <p:spPr>
            <a:xfrm>
              <a:off x="16952392" y="4893768"/>
              <a:ext cx="1336040" cy="1184910"/>
            </a:xfrm>
            <a:custGeom>
              <a:avLst/>
              <a:gdLst/>
              <a:ahLst/>
              <a:cxnLst/>
              <a:rect l="l" t="t" r="r" b="b"/>
              <a:pathLst>
                <a:path w="1336040" h="1184910">
                  <a:moveTo>
                    <a:pt x="1335605" y="963258"/>
                  </a:moveTo>
                  <a:lnTo>
                    <a:pt x="178484" y="1184533"/>
                  </a:lnTo>
                  <a:lnTo>
                    <a:pt x="0" y="251177"/>
                  </a:lnTo>
                  <a:lnTo>
                    <a:pt x="1313495" y="0"/>
                  </a:lnTo>
                  <a:lnTo>
                    <a:pt x="1335605" y="115621"/>
                  </a:lnTo>
                  <a:lnTo>
                    <a:pt x="1335605" y="963258"/>
                  </a:lnTo>
                  <a:close/>
                </a:path>
                <a:path w="1336040" h="1184910">
                  <a:moveTo>
                    <a:pt x="848282" y="1085689"/>
                  </a:moveTo>
                  <a:lnTo>
                    <a:pt x="813874" y="1089020"/>
                  </a:lnTo>
                  <a:lnTo>
                    <a:pt x="786700" y="1077972"/>
                  </a:lnTo>
                  <a:lnTo>
                    <a:pt x="775664" y="1070335"/>
                  </a:lnTo>
                  <a:lnTo>
                    <a:pt x="881021" y="1050188"/>
                  </a:lnTo>
                  <a:lnTo>
                    <a:pt x="848282" y="1085689"/>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0" name="object 20"/>
            <p:cNvSpPr/>
            <p:nvPr/>
          </p:nvSpPr>
          <p:spPr>
            <a:xfrm>
              <a:off x="16936120" y="4877528"/>
              <a:ext cx="1351915" cy="1217295"/>
            </a:xfrm>
            <a:custGeom>
              <a:avLst/>
              <a:gdLst/>
              <a:ahLst/>
              <a:cxnLst/>
              <a:rect l="l" t="t" r="r" b="b"/>
              <a:pathLst>
                <a:path w="1351915"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351915" h="1217295">
                  <a:moveTo>
                    <a:pt x="1351877" y="211654"/>
                  </a:moveTo>
                  <a:lnTo>
                    <a:pt x="1317855" y="33739"/>
                  </a:lnTo>
                  <a:lnTo>
                    <a:pt x="1347296" y="28110"/>
                  </a:lnTo>
                  <a:lnTo>
                    <a:pt x="1351877" y="52068"/>
                  </a:lnTo>
                  <a:lnTo>
                    <a:pt x="1351877" y="211654"/>
                  </a:lnTo>
                  <a:close/>
                </a:path>
                <a:path w="1351915"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351877" y="964289"/>
                  </a:lnTo>
                  <a:lnTo>
                    <a:pt x="1351877" y="994708"/>
                  </a:lnTo>
                  <a:lnTo>
                    <a:pt x="907118" y="1079759"/>
                  </a:lnTo>
                  <a:lnTo>
                    <a:pt x="906814" y="1080201"/>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21" name="object 21"/>
            <p:cNvSpPr/>
            <p:nvPr/>
          </p:nvSpPr>
          <p:spPr>
            <a:xfrm>
              <a:off x="16994423" y="5015753"/>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2" name="object 22"/>
            <p:cNvSpPr/>
            <p:nvPr/>
          </p:nvSpPr>
          <p:spPr>
            <a:xfrm>
              <a:off x="16978863" y="5000788"/>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23" name="object 23"/>
            <p:cNvSpPr/>
            <p:nvPr/>
          </p:nvSpPr>
          <p:spPr>
            <a:xfrm>
              <a:off x="17603666" y="4791096"/>
              <a:ext cx="684530" cy="1188085"/>
            </a:xfrm>
            <a:custGeom>
              <a:avLst/>
              <a:gdLst/>
              <a:ahLst/>
              <a:cxnLst/>
              <a:rect l="l" t="t" r="r" b="b"/>
              <a:pathLst>
                <a:path w="684530" h="1188085">
                  <a:moveTo>
                    <a:pt x="183861" y="1188001"/>
                  </a:moveTo>
                  <a:lnTo>
                    <a:pt x="0" y="226526"/>
                  </a:lnTo>
                  <a:lnTo>
                    <a:pt x="565567" y="0"/>
                  </a:lnTo>
                  <a:lnTo>
                    <a:pt x="684331" y="621058"/>
                  </a:lnTo>
                  <a:lnTo>
                    <a:pt x="684331" y="1035458"/>
                  </a:lnTo>
                  <a:lnTo>
                    <a:pt x="183861" y="1188001"/>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4" name="object 24"/>
            <p:cNvSpPr/>
            <p:nvPr/>
          </p:nvSpPr>
          <p:spPr>
            <a:xfrm>
              <a:off x="17587601" y="4775549"/>
              <a:ext cx="700405" cy="1219200"/>
            </a:xfrm>
            <a:custGeom>
              <a:avLst/>
              <a:gdLst/>
              <a:ahLst/>
              <a:cxnLst/>
              <a:rect l="l" t="t" r="r" b="b"/>
              <a:pathLst>
                <a:path w="70040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700405" h="1219200">
                  <a:moveTo>
                    <a:pt x="700396" y="716398"/>
                  </a:moveTo>
                  <a:lnTo>
                    <a:pt x="570319" y="36182"/>
                  </a:lnTo>
                  <a:lnTo>
                    <a:pt x="599754" y="30554"/>
                  </a:lnTo>
                  <a:lnTo>
                    <a:pt x="700396" y="556844"/>
                  </a:lnTo>
                  <a:lnTo>
                    <a:pt x="700396" y="716398"/>
                  </a:lnTo>
                  <a:close/>
                </a:path>
                <a:path w="700405" h="1219200">
                  <a:moveTo>
                    <a:pt x="486641" y="1131776"/>
                  </a:moveTo>
                  <a:lnTo>
                    <a:pt x="211520" y="1184387"/>
                  </a:lnTo>
                  <a:lnTo>
                    <a:pt x="700396" y="1035371"/>
                  </a:lnTo>
                  <a:lnTo>
                    <a:pt x="700396" y="1066620"/>
                  </a:lnTo>
                  <a:lnTo>
                    <a:pt x="486641" y="1131776"/>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25" name="object 25"/>
            <p:cNvSpPr/>
            <p:nvPr/>
          </p:nvSpPr>
          <p:spPr>
            <a:xfrm>
              <a:off x="17074889" y="4957013"/>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6" name="object 26"/>
            <p:cNvSpPr/>
            <p:nvPr/>
          </p:nvSpPr>
          <p:spPr>
            <a:xfrm>
              <a:off x="17059302" y="4941773"/>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27" name="object 27"/>
            <p:cNvSpPr/>
            <p:nvPr/>
          </p:nvSpPr>
          <p:spPr>
            <a:xfrm>
              <a:off x="17598512" y="4762033"/>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8" name="object 28"/>
            <p:cNvSpPr/>
            <p:nvPr/>
          </p:nvSpPr>
          <p:spPr>
            <a:xfrm>
              <a:off x="17582520" y="4746576"/>
              <a:ext cx="702310" cy="1248410"/>
            </a:xfrm>
            <a:custGeom>
              <a:avLst/>
              <a:gdLst/>
              <a:ahLst/>
              <a:cxnLst/>
              <a:rect l="l" t="t" r="r" b="b"/>
              <a:pathLst>
                <a:path w="702309" h="1248410">
                  <a:moveTo>
                    <a:pt x="207830" y="1247288"/>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669027" y="1034293"/>
                  </a:lnTo>
                  <a:lnTo>
                    <a:pt x="478422" y="37553"/>
                  </a:lnTo>
                  <a:lnTo>
                    <a:pt x="346246" y="102639"/>
                  </a:lnTo>
                  <a:lnTo>
                    <a:pt x="337291" y="99599"/>
                  </a:lnTo>
                  <a:lnTo>
                    <a:pt x="329981" y="84801"/>
                  </a:lnTo>
                  <a:lnTo>
                    <a:pt x="333033" y="75836"/>
                  </a:lnTo>
                  <a:lnTo>
                    <a:pt x="487018" y="0"/>
                  </a:lnTo>
                  <a:lnTo>
                    <a:pt x="491950" y="0"/>
                  </a:lnTo>
                  <a:lnTo>
                    <a:pt x="500330" y="4149"/>
                  </a:lnTo>
                  <a:lnTo>
                    <a:pt x="503299" y="8055"/>
                  </a:lnTo>
                  <a:lnTo>
                    <a:pt x="702146" y="1047899"/>
                  </a:lnTo>
                  <a:lnTo>
                    <a:pt x="698265" y="1054922"/>
                  </a:lnTo>
                  <a:lnTo>
                    <a:pt x="209634" y="1246858"/>
                  </a:lnTo>
                  <a:lnTo>
                    <a:pt x="207830" y="1247288"/>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29" name="object 29"/>
            <p:cNvSpPr/>
            <p:nvPr/>
          </p:nvSpPr>
          <p:spPr>
            <a:xfrm>
              <a:off x="10628702" y="9850017"/>
              <a:ext cx="1134110" cy="437515"/>
            </a:xfrm>
            <a:custGeom>
              <a:avLst/>
              <a:gdLst/>
              <a:ahLst/>
              <a:cxnLst/>
              <a:rect l="l" t="t" r="r" b="b"/>
              <a:pathLst>
                <a:path w="1134109" h="437515">
                  <a:moveTo>
                    <a:pt x="1133932" y="436982"/>
                  </a:moveTo>
                  <a:lnTo>
                    <a:pt x="0" y="436982"/>
                  </a:lnTo>
                  <a:lnTo>
                    <a:pt x="10376" y="401113"/>
                  </a:lnTo>
                  <a:lnTo>
                    <a:pt x="26566" y="358201"/>
                  </a:lnTo>
                  <a:lnTo>
                    <a:pt x="45939" y="316963"/>
                  </a:lnTo>
                  <a:lnTo>
                    <a:pt x="68346" y="277551"/>
                  </a:lnTo>
                  <a:lnTo>
                    <a:pt x="93635" y="240116"/>
                  </a:lnTo>
                  <a:lnTo>
                    <a:pt x="121655" y="204808"/>
                  </a:lnTo>
                  <a:lnTo>
                    <a:pt x="152255" y="171778"/>
                  </a:lnTo>
                  <a:lnTo>
                    <a:pt x="185285" y="141178"/>
                  </a:lnTo>
                  <a:lnTo>
                    <a:pt x="220593" y="113158"/>
                  </a:lnTo>
                  <a:lnTo>
                    <a:pt x="258028" y="87869"/>
                  </a:lnTo>
                  <a:lnTo>
                    <a:pt x="297440" y="65462"/>
                  </a:lnTo>
                  <a:lnTo>
                    <a:pt x="338677" y="46089"/>
                  </a:lnTo>
                  <a:lnTo>
                    <a:pt x="381590" y="29899"/>
                  </a:lnTo>
                  <a:lnTo>
                    <a:pt x="426025" y="17044"/>
                  </a:lnTo>
                  <a:lnTo>
                    <a:pt x="471834" y="7676"/>
                  </a:lnTo>
                  <a:lnTo>
                    <a:pt x="518864" y="1944"/>
                  </a:lnTo>
                  <a:lnTo>
                    <a:pt x="566965" y="0"/>
                  </a:lnTo>
                  <a:lnTo>
                    <a:pt x="615067" y="1944"/>
                  </a:lnTo>
                  <a:lnTo>
                    <a:pt x="662097" y="7676"/>
                  </a:lnTo>
                  <a:lnTo>
                    <a:pt x="707906" y="17044"/>
                  </a:lnTo>
                  <a:lnTo>
                    <a:pt x="752341" y="29899"/>
                  </a:lnTo>
                  <a:lnTo>
                    <a:pt x="795253" y="46089"/>
                  </a:lnTo>
                  <a:lnTo>
                    <a:pt x="836491" y="65462"/>
                  </a:lnTo>
                  <a:lnTo>
                    <a:pt x="875903" y="87869"/>
                  </a:lnTo>
                  <a:lnTo>
                    <a:pt x="913338" y="113158"/>
                  </a:lnTo>
                  <a:lnTo>
                    <a:pt x="948646" y="141178"/>
                  </a:lnTo>
                  <a:lnTo>
                    <a:pt x="981676" y="171778"/>
                  </a:lnTo>
                  <a:lnTo>
                    <a:pt x="1012276" y="204808"/>
                  </a:lnTo>
                  <a:lnTo>
                    <a:pt x="1040296" y="240116"/>
                  </a:lnTo>
                  <a:lnTo>
                    <a:pt x="1065585" y="277551"/>
                  </a:lnTo>
                  <a:lnTo>
                    <a:pt x="1087992" y="316963"/>
                  </a:lnTo>
                  <a:lnTo>
                    <a:pt x="1107366" y="358201"/>
                  </a:lnTo>
                  <a:lnTo>
                    <a:pt x="1123555" y="401113"/>
                  </a:lnTo>
                  <a:lnTo>
                    <a:pt x="1133932" y="436982"/>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0" name="object 30"/>
            <p:cNvSpPr/>
            <p:nvPr/>
          </p:nvSpPr>
          <p:spPr>
            <a:xfrm>
              <a:off x="10759979" y="9975544"/>
              <a:ext cx="871855" cy="311785"/>
            </a:xfrm>
            <a:custGeom>
              <a:avLst/>
              <a:gdLst/>
              <a:ahLst/>
              <a:cxnLst/>
              <a:rect l="l" t="t" r="r" b="b"/>
              <a:pathLst>
                <a:path w="871854" h="311784">
                  <a:moveTo>
                    <a:pt x="871376" y="311455"/>
                  </a:moveTo>
                  <a:lnTo>
                    <a:pt x="0" y="311455"/>
                  </a:lnTo>
                  <a:lnTo>
                    <a:pt x="10951" y="281534"/>
                  </a:lnTo>
                  <a:lnTo>
                    <a:pt x="30362" y="241239"/>
                  </a:lnTo>
                  <a:lnTo>
                    <a:pt x="53451" y="203233"/>
                  </a:lnTo>
                  <a:lnTo>
                    <a:pt x="79987" y="167747"/>
                  </a:lnTo>
                  <a:lnTo>
                    <a:pt x="109739" y="135012"/>
                  </a:lnTo>
                  <a:lnTo>
                    <a:pt x="142473" y="105261"/>
                  </a:lnTo>
                  <a:lnTo>
                    <a:pt x="177960" y="78724"/>
                  </a:lnTo>
                  <a:lnTo>
                    <a:pt x="215966" y="55635"/>
                  </a:lnTo>
                  <a:lnTo>
                    <a:pt x="256261" y="36224"/>
                  </a:lnTo>
                  <a:lnTo>
                    <a:pt x="298612" y="20723"/>
                  </a:lnTo>
                  <a:lnTo>
                    <a:pt x="342788" y="9365"/>
                  </a:lnTo>
                  <a:lnTo>
                    <a:pt x="388557" y="2379"/>
                  </a:lnTo>
                  <a:lnTo>
                    <a:pt x="435688" y="0"/>
                  </a:lnTo>
                  <a:lnTo>
                    <a:pt x="482818" y="2379"/>
                  </a:lnTo>
                  <a:lnTo>
                    <a:pt x="528587" y="9365"/>
                  </a:lnTo>
                  <a:lnTo>
                    <a:pt x="572763" y="20723"/>
                  </a:lnTo>
                  <a:lnTo>
                    <a:pt x="615115" y="36224"/>
                  </a:lnTo>
                  <a:lnTo>
                    <a:pt x="655409" y="55635"/>
                  </a:lnTo>
                  <a:lnTo>
                    <a:pt x="693416" y="78724"/>
                  </a:lnTo>
                  <a:lnTo>
                    <a:pt x="728902" y="105261"/>
                  </a:lnTo>
                  <a:lnTo>
                    <a:pt x="761637" y="135012"/>
                  </a:lnTo>
                  <a:lnTo>
                    <a:pt x="791388" y="167747"/>
                  </a:lnTo>
                  <a:lnTo>
                    <a:pt x="817924" y="203233"/>
                  </a:lnTo>
                  <a:lnTo>
                    <a:pt x="841014" y="241239"/>
                  </a:lnTo>
                  <a:lnTo>
                    <a:pt x="860425" y="281534"/>
                  </a:lnTo>
                  <a:lnTo>
                    <a:pt x="871376" y="311455"/>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31" name="object 31"/>
            <p:cNvSpPr/>
            <p:nvPr/>
          </p:nvSpPr>
          <p:spPr>
            <a:xfrm>
              <a:off x="15941563" y="7817674"/>
              <a:ext cx="2346960" cy="2469515"/>
            </a:xfrm>
            <a:custGeom>
              <a:avLst/>
              <a:gdLst/>
              <a:ahLst/>
              <a:cxnLst/>
              <a:rect l="l" t="t" r="r" b="b"/>
              <a:pathLst>
                <a:path w="2346959" h="2469515">
                  <a:moveTo>
                    <a:pt x="2346437" y="0"/>
                  </a:moveTo>
                  <a:lnTo>
                    <a:pt x="2346437" y="2469325"/>
                  </a:lnTo>
                  <a:lnTo>
                    <a:pt x="0" y="2469325"/>
                  </a:lnTo>
                  <a:lnTo>
                    <a:pt x="4195" y="2467289"/>
                  </a:lnTo>
                  <a:lnTo>
                    <a:pt x="48212" y="2448068"/>
                  </a:lnTo>
                  <a:lnTo>
                    <a:pt x="93042" y="2430026"/>
                  </a:lnTo>
                  <a:lnTo>
                    <a:pt x="229065" y="2379021"/>
                  </a:lnTo>
                  <a:lnTo>
                    <a:pt x="273800" y="2361742"/>
                  </a:lnTo>
                  <a:lnTo>
                    <a:pt x="317673" y="2343664"/>
                  </a:lnTo>
                  <a:lnTo>
                    <a:pt x="360350" y="2324394"/>
                  </a:lnTo>
                  <a:lnTo>
                    <a:pt x="401494" y="2303534"/>
                  </a:lnTo>
                  <a:lnTo>
                    <a:pt x="440772" y="2280690"/>
                  </a:lnTo>
                  <a:lnTo>
                    <a:pt x="477849" y="2255466"/>
                  </a:lnTo>
                  <a:lnTo>
                    <a:pt x="512388" y="2227467"/>
                  </a:lnTo>
                  <a:lnTo>
                    <a:pt x="544055" y="2196297"/>
                  </a:lnTo>
                  <a:lnTo>
                    <a:pt x="572515" y="2161561"/>
                  </a:lnTo>
                  <a:lnTo>
                    <a:pt x="597433" y="2122863"/>
                  </a:lnTo>
                  <a:lnTo>
                    <a:pt x="617933" y="2081392"/>
                  </a:lnTo>
                  <a:lnTo>
                    <a:pt x="633315" y="2038606"/>
                  </a:lnTo>
                  <a:lnTo>
                    <a:pt x="644189" y="1994648"/>
                  </a:lnTo>
                  <a:lnTo>
                    <a:pt x="651166" y="1949660"/>
                  </a:lnTo>
                  <a:lnTo>
                    <a:pt x="654856" y="1903788"/>
                  </a:lnTo>
                  <a:lnTo>
                    <a:pt x="655870" y="1857174"/>
                  </a:lnTo>
                  <a:lnTo>
                    <a:pt x="654819" y="1809962"/>
                  </a:lnTo>
                  <a:lnTo>
                    <a:pt x="652313" y="1762294"/>
                  </a:lnTo>
                  <a:lnTo>
                    <a:pt x="648962" y="1714316"/>
                  </a:lnTo>
                  <a:lnTo>
                    <a:pt x="645378" y="1666170"/>
                  </a:lnTo>
                  <a:lnTo>
                    <a:pt x="642172" y="1617999"/>
                  </a:lnTo>
                  <a:lnTo>
                    <a:pt x="639953" y="1569948"/>
                  </a:lnTo>
                  <a:lnTo>
                    <a:pt x="639332" y="1522159"/>
                  </a:lnTo>
                  <a:lnTo>
                    <a:pt x="640920" y="1474776"/>
                  </a:lnTo>
                  <a:lnTo>
                    <a:pt x="645328" y="1427943"/>
                  </a:lnTo>
                  <a:lnTo>
                    <a:pt x="653449" y="1378805"/>
                  </a:lnTo>
                  <a:lnTo>
                    <a:pt x="665366" y="1330654"/>
                  </a:lnTo>
                  <a:lnTo>
                    <a:pt x="680885" y="1283624"/>
                  </a:lnTo>
                  <a:lnTo>
                    <a:pt x="699811" y="1237849"/>
                  </a:lnTo>
                  <a:lnTo>
                    <a:pt x="721949" y="1193460"/>
                  </a:lnTo>
                  <a:lnTo>
                    <a:pt x="747105" y="1150591"/>
                  </a:lnTo>
                  <a:lnTo>
                    <a:pt x="775082" y="1109375"/>
                  </a:lnTo>
                  <a:lnTo>
                    <a:pt x="805687" y="1069945"/>
                  </a:lnTo>
                  <a:lnTo>
                    <a:pt x="838725" y="1032434"/>
                  </a:lnTo>
                  <a:lnTo>
                    <a:pt x="874001" y="996975"/>
                  </a:lnTo>
                  <a:lnTo>
                    <a:pt x="911320" y="963701"/>
                  </a:lnTo>
                  <a:lnTo>
                    <a:pt x="950487" y="932745"/>
                  </a:lnTo>
                  <a:lnTo>
                    <a:pt x="991236" y="904123"/>
                  </a:lnTo>
                  <a:lnTo>
                    <a:pt x="1033353" y="877729"/>
                  </a:lnTo>
                  <a:lnTo>
                    <a:pt x="1076724" y="853510"/>
                  </a:lnTo>
                  <a:lnTo>
                    <a:pt x="1121236" y="831415"/>
                  </a:lnTo>
                  <a:lnTo>
                    <a:pt x="1166774" y="811391"/>
                  </a:lnTo>
                  <a:lnTo>
                    <a:pt x="1213225" y="793385"/>
                  </a:lnTo>
                  <a:lnTo>
                    <a:pt x="1260473" y="777345"/>
                  </a:lnTo>
                  <a:lnTo>
                    <a:pt x="1308406" y="763220"/>
                  </a:lnTo>
                  <a:lnTo>
                    <a:pt x="1356909" y="750957"/>
                  </a:lnTo>
                  <a:lnTo>
                    <a:pt x="1405869" y="740503"/>
                  </a:lnTo>
                  <a:lnTo>
                    <a:pt x="1455170" y="731807"/>
                  </a:lnTo>
                  <a:lnTo>
                    <a:pt x="1504699" y="724816"/>
                  </a:lnTo>
                  <a:lnTo>
                    <a:pt x="1553541" y="719357"/>
                  </a:lnTo>
                  <a:lnTo>
                    <a:pt x="1652304" y="709683"/>
                  </a:lnTo>
                  <a:lnTo>
                    <a:pt x="1701646" y="704261"/>
                  </a:lnTo>
                  <a:lnTo>
                    <a:pt x="1750574" y="697642"/>
                  </a:lnTo>
                  <a:lnTo>
                    <a:pt x="1798799" y="689223"/>
                  </a:lnTo>
                  <a:lnTo>
                    <a:pt x="1846031" y="678398"/>
                  </a:lnTo>
                  <a:lnTo>
                    <a:pt x="1891980" y="664565"/>
                  </a:lnTo>
                  <a:lnTo>
                    <a:pt x="1936355" y="647117"/>
                  </a:lnTo>
                  <a:lnTo>
                    <a:pt x="1978868" y="625452"/>
                  </a:lnTo>
                  <a:lnTo>
                    <a:pt x="2019228" y="598965"/>
                  </a:lnTo>
                  <a:lnTo>
                    <a:pt x="2057602" y="566921"/>
                  </a:lnTo>
                  <a:lnTo>
                    <a:pt x="2091653" y="531276"/>
                  </a:lnTo>
                  <a:lnTo>
                    <a:pt x="2121902" y="492478"/>
                  </a:lnTo>
                  <a:lnTo>
                    <a:pt x="2148873" y="450972"/>
                  </a:lnTo>
                  <a:lnTo>
                    <a:pt x="2173089" y="407206"/>
                  </a:lnTo>
                  <a:lnTo>
                    <a:pt x="2195071" y="361625"/>
                  </a:lnTo>
                  <a:lnTo>
                    <a:pt x="2215342" y="314676"/>
                  </a:lnTo>
                  <a:lnTo>
                    <a:pt x="2234425" y="266806"/>
                  </a:lnTo>
                  <a:lnTo>
                    <a:pt x="2252844" y="218460"/>
                  </a:lnTo>
                  <a:lnTo>
                    <a:pt x="2271120" y="170086"/>
                  </a:lnTo>
                  <a:lnTo>
                    <a:pt x="2289775" y="122130"/>
                  </a:lnTo>
                  <a:lnTo>
                    <a:pt x="2309334" y="75039"/>
                  </a:lnTo>
                  <a:lnTo>
                    <a:pt x="2329667" y="31394"/>
                  </a:lnTo>
                  <a:lnTo>
                    <a:pt x="2346437" y="0"/>
                  </a:lnTo>
                  <a:close/>
                </a:path>
              </a:pathLst>
            </a:custGeom>
            <a:solidFill>
              <a:srgbClr val="292E2F"/>
            </a:solidFill>
          </p:spPr>
          <p:txBody>
            <a:bodyPr wrap="square" lIns="0" tIns="0" rIns="0" bIns="0" rtlCol="0"/>
            <a:lstStyle/>
            <a:p>
              <a:endParaRPr>
                <a:cs typeface="B Nazanin" panose="00000400000000000000" pitchFamily="2" charset="-78"/>
              </a:endParaRPr>
            </a:p>
          </p:txBody>
        </p:sp>
      </p:gr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857251" y="901214"/>
            <a:ext cx="7447915" cy="9119235"/>
            <a:chOff x="857251" y="901214"/>
            <a:chExt cx="7447915" cy="9119235"/>
          </a:xfrm>
        </p:grpSpPr>
        <p:sp>
          <p:nvSpPr>
            <p:cNvPr id="3" name="object 3"/>
            <p:cNvSpPr/>
            <p:nvPr/>
          </p:nvSpPr>
          <p:spPr>
            <a:xfrm>
              <a:off x="857251" y="901214"/>
              <a:ext cx="6072505" cy="5654675"/>
            </a:xfrm>
            <a:custGeom>
              <a:avLst/>
              <a:gdLst/>
              <a:ahLst/>
              <a:cxnLst/>
              <a:rect l="l" t="t" r="r" b="b"/>
              <a:pathLst>
                <a:path w="6072505" h="5654675">
                  <a:moveTo>
                    <a:pt x="465377" y="5654568"/>
                  </a:moveTo>
                  <a:lnTo>
                    <a:pt x="0" y="506882"/>
                  </a:lnTo>
                  <a:lnTo>
                    <a:pt x="5606790" y="0"/>
                  </a:lnTo>
                  <a:lnTo>
                    <a:pt x="6072167" y="5147685"/>
                  </a:lnTo>
                  <a:lnTo>
                    <a:pt x="465377" y="5654568"/>
                  </a:lnTo>
                  <a:close/>
                </a:path>
              </a:pathLst>
            </a:custGeom>
            <a:solidFill>
              <a:srgbClr val="292E2F"/>
            </a:solidFill>
          </p:spPr>
          <p:txBody>
            <a:bodyPr wrap="square" lIns="0" tIns="0" rIns="0" bIns="0" rtlCol="0"/>
            <a:lstStyle/>
            <a:p>
              <a:endParaRPr/>
            </a:p>
          </p:txBody>
        </p:sp>
        <p:pic>
          <p:nvPicPr>
            <p:cNvPr id="4" name="object 4"/>
            <p:cNvPicPr/>
            <p:nvPr/>
          </p:nvPicPr>
          <p:blipFill>
            <a:blip r:embed="rId2" cstate="print"/>
            <a:stretch>
              <a:fillRect/>
            </a:stretch>
          </p:blipFill>
          <p:spPr>
            <a:xfrm>
              <a:off x="1090360" y="1147039"/>
              <a:ext cx="5519735" cy="4751781"/>
            </a:xfrm>
            <a:prstGeom prst="rect">
              <a:avLst/>
            </a:prstGeom>
          </p:spPr>
        </p:pic>
        <p:sp>
          <p:nvSpPr>
            <p:cNvPr id="5" name="object 5"/>
            <p:cNvSpPr/>
            <p:nvPr/>
          </p:nvSpPr>
          <p:spPr>
            <a:xfrm>
              <a:off x="2534148" y="4614831"/>
              <a:ext cx="5770880" cy="5405755"/>
            </a:xfrm>
            <a:custGeom>
              <a:avLst/>
              <a:gdLst/>
              <a:ahLst/>
              <a:cxnLst/>
              <a:rect l="l" t="t" r="r" b="b"/>
              <a:pathLst>
                <a:path w="5770880" h="5405755">
                  <a:moveTo>
                    <a:pt x="5142927" y="5405567"/>
                  </a:moveTo>
                  <a:lnTo>
                    <a:pt x="0" y="4721805"/>
                  </a:lnTo>
                  <a:lnTo>
                    <a:pt x="627771" y="0"/>
                  </a:lnTo>
                  <a:lnTo>
                    <a:pt x="5770699" y="683760"/>
                  </a:lnTo>
                  <a:lnTo>
                    <a:pt x="5142927" y="5405567"/>
                  </a:lnTo>
                  <a:close/>
                </a:path>
              </a:pathLst>
            </a:custGeom>
            <a:solidFill>
              <a:srgbClr val="292E2F"/>
            </a:solidFill>
          </p:spPr>
          <p:txBody>
            <a:bodyPr wrap="square" lIns="0" tIns="0" rIns="0" bIns="0" rtlCol="0"/>
            <a:lstStyle/>
            <a:p>
              <a:endParaRPr/>
            </a:p>
          </p:txBody>
        </p:sp>
        <p:pic>
          <p:nvPicPr>
            <p:cNvPr id="6" name="object 6"/>
            <p:cNvPicPr/>
            <p:nvPr/>
          </p:nvPicPr>
          <p:blipFill>
            <a:blip r:embed="rId3" cstate="print"/>
            <a:stretch>
              <a:fillRect/>
            </a:stretch>
          </p:blipFill>
          <p:spPr>
            <a:xfrm>
              <a:off x="2803465" y="4932143"/>
              <a:ext cx="5233729" cy="4554241"/>
            </a:xfrm>
            <a:prstGeom prst="rect">
              <a:avLst/>
            </a:prstGeom>
          </p:spPr>
        </p:pic>
      </p:grpSp>
      <p:sp>
        <p:nvSpPr>
          <p:cNvPr id="7" name="object 7"/>
          <p:cNvSpPr/>
          <p:nvPr/>
        </p:nvSpPr>
        <p:spPr>
          <a:xfrm>
            <a:off x="8739167" y="1346371"/>
            <a:ext cx="7078980" cy="1295400"/>
          </a:xfrm>
          <a:custGeom>
            <a:avLst/>
            <a:gdLst/>
            <a:ahLst/>
            <a:cxnLst/>
            <a:rect l="l" t="t" r="r" b="b"/>
            <a:pathLst>
              <a:path w="7078980" h="1295400">
                <a:moveTo>
                  <a:pt x="2066671" y="12700"/>
                </a:moveTo>
                <a:lnTo>
                  <a:pt x="2015898" y="12700"/>
                </a:lnTo>
                <a:lnTo>
                  <a:pt x="2017321" y="0"/>
                </a:lnTo>
                <a:lnTo>
                  <a:pt x="2066671" y="12700"/>
                </a:lnTo>
                <a:close/>
              </a:path>
              <a:path w="7078980" h="1295400">
                <a:moveTo>
                  <a:pt x="5650016" y="12700"/>
                </a:moveTo>
                <a:lnTo>
                  <a:pt x="5569351" y="12700"/>
                </a:lnTo>
                <a:lnTo>
                  <a:pt x="5595509" y="0"/>
                </a:lnTo>
                <a:lnTo>
                  <a:pt x="5649499" y="0"/>
                </a:lnTo>
                <a:lnTo>
                  <a:pt x="5650016" y="12700"/>
                </a:lnTo>
                <a:close/>
              </a:path>
              <a:path w="7078980" h="1295400">
                <a:moveTo>
                  <a:pt x="5707716" y="12700"/>
                </a:moveTo>
                <a:lnTo>
                  <a:pt x="5680230" y="12700"/>
                </a:lnTo>
                <a:lnTo>
                  <a:pt x="5688249" y="0"/>
                </a:lnTo>
                <a:lnTo>
                  <a:pt x="5707716" y="12700"/>
                </a:lnTo>
                <a:close/>
              </a:path>
              <a:path w="7078980" h="1295400">
                <a:moveTo>
                  <a:pt x="5816033" y="12700"/>
                </a:moveTo>
                <a:lnTo>
                  <a:pt x="5747604" y="12700"/>
                </a:lnTo>
                <a:lnTo>
                  <a:pt x="5769645" y="0"/>
                </a:lnTo>
                <a:lnTo>
                  <a:pt x="5816033" y="12700"/>
                </a:lnTo>
                <a:close/>
              </a:path>
              <a:path w="7078980" h="1295400">
                <a:moveTo>
                  <a:pt x="1679210" y="38100"/>
                </a:moveTo>
                <a:lnTo>
                  <a:pt x="1484313" y="38100"/>
                </a:lnTo>
                <a:lnTo>
                  <a:pt x="1541892" y="25400"/>
                </a:lnTo>
                <a:lnTo>
                  <a:pt x="1591360" y="25400"/>
                </a:lnTo>
                <a:lnTo>
                  <a:pt x="1629659" y="12700"/>
                </a:lnTo>
                <a:lnTo>
                  <a:pt x="1649017" y="25400"/>
                </a:lnTo>
                <a:lnTo>
                  <a:pt x="1679210" y="38100"/>
                </a:lnTo>
                <a:close/>
              </a:path>
              <a:path w="7078980" h="1295400">
                <a:moveTo>
                  <a:pt x="2194604" y="38100"/>
                </a:moveTo>
                <a:lnTo>
                  <a:pt x="1893252" y="38100"/>
                </a:lnTo>
                <a:lnTo>
                  <a:pt x="1926519" y="25400"/>
                </a:lnTo>
                <a:lnTo>
                  <a:pt x="1912131" y="25400"/>
                </a:lnTo>
                <a:lnTo>
                  <a:pt x="1938984" y="12700"/>
                </a:lnTo>
                <a:lnTo>
                  <a:pt x="2114619" y="12700"/>
                </a:lnTo>
                <a:lnTo>
                  <a:pt x="2158239" y="25400"/>
                </a:lnTo>
                <a:lnTo>
                  <a:pt x="2194604" y="38100"/>
                </a:lnTo>
                <a:close/>
              </a:path>
              <a:path w="7078980" h="1295400">
                <a:moveTo>
                  <a:pt x="4718100" y="25400"/>
                </a:moveTo>
                <a:lnTo>
                  <a:pt x="4705464" y="25400"/>
                </a:lnTo>
                <a:lnTo>
                  <a:pt x="4716727" y="12700"/>
                </a:lnTo>
                <a:lnTo>
                  <a:pt x="4718100" y="25400"/>
                </a:lnTo>
                <a:close/>
              </a:path>
              <a:path w="7078980" h="1295400">
                <a:moveTo>
                  <a:pt x="5914368" y="25400"/>
                </a:moveTo>
                <a:lnTo>
                  <a:pt x="5613269" y="25400"/>
                </a:lnTo>
                <a:lnTo>
                  <a:pt x="5585741" y="12700"/>
                </a:lnTo>
                <a:lnTo>
                  <a:pt x="5864382" y="12700"/>
                </a:lnTo>
                <a:lnTo>
                  <a:pt x="5914368" y="25400"/>
                </a:lnTo>
                <a:close/>
              </a:path>
              <a:path w="7078980" h="1295400">
                <a:moveTo>
                  <a:pt x="6334489" y="25400"/>
                </a:moveTo>
                <a:lnTo>
                  <a:pt x="6070929" y="25400"/>
                </a:lnTo>
                <a:lnTo>
                  <a:pt x="6124240" y="12700"/>
                </a:lnTo>
                <a:lnTo>
                  <a:pt x="6283022" y="12700"/>
                </a:lnTo>
                <a:lnTo>
                  <a:pt x="6334489" y="25400"/>
                </a:lnTo>
                <a:close/>
              </a:path>
              <a:path w="7078980" h="1295400">
                <a:moveTo>
                  <a:pt x="1769923" y="38100"/>
                </a:moveTo>
                <a:lnTo>
                  <a:pt x="1679210" y="38100"/>
                </a:lnTo>
                <a:lnTo>
                  <a:pt x="1716961" y="25400"/>
                </a:lnTo>
                <a:lnTo>
                  <a:pt x="1766584" y="25400"/>
                </a:lnTo>
                <a:lnTo>
                  <a:pt x="1769923" y="38100"/>
                </a:lnTo>
                <a:close/>
              </a:path>
              <a:path w="7078980" h="1295400">
                <a:moveTo>
                  <a:pt x="3587395" y="38100"/>
                </a:moveTo>
                <a:lnTo>
                  <a:pt x="3393982" y="38100"/>
                </a:lnTo>
                <a:lnTo>
                  <a:pt x="3446632" y="25400"/>
                </a:lnTo>
                <a:lnTo>
                  <a:pt x="3563006" y="25400"/>
                </a:lnTo>
                <a:lnTo>
                  <a:pt x="3587395" y="38100"/>
                </a:lnTo>
                <a:close/>
              </a:path>
              <a:path w="7078980" h="1295400">
                <a:moveTo>
                  <a:pt x="3661314" y="38100"/>
                </a:moveTo>
                <a:lnTo>
                  <a:pt x="3587395" y="38100"/>
                </a:lnTo>
                <a:lnTo>
                  <a:pt x="3611304" y="25400"/>
                </a:lnTo>
                <a:lnTo>
                  <a:pt x="3635065" y="25400"/>
                </a:lnTo>
                <a:lnTo>
                  <a:pt x="3661314" y="38100"/>
                </a:lnTo>
                <a:close/>
              </a:path>
              <a:path w="7078980" h="1295400">
                <a:moveTo>
                  <a:pt x="4114983" y="50800"/>
                </a:moveTo>
                <a:lnTo>
                  <a:pt x="3834767" y="50800"/>
                </a:lnTo>
                <a:lnTo>
                  <a:pt x="3933762" y="38100"/>
                </a:lnTo>
                <a:lnTo>
                  <a:pt x="3983552" y="25400"/>
                </a:lnTo>
                <a:lnTo>
                  <a:pt x="4085242" y="25400"/>
                </a:lnTo>
                <a:lnTo>
                  <a:pt x="4137750" y="38100"/>
                </a:lnTo>
                <a:lnTo>
                  <a:pt x="4137489" y="38100"/>
                </a:lnTo>
                <a:lnTo>
                  <a:pt x="4114983" y="50800"/>
                </a:lnTo>
                <a:close/>
              </a:path>
              <a:path w="7078980" h="1295400">
                <a:moveTo>
                  <a:pt x="4156554" y="38100"/>
                </a:moveTo>
                <a:lnTo>
                  <a:pt x="4143002" y="38100"/>
                </a:lnTo>
                <a:lnTo>
                  <a:pt x="4149532" y="25400"/>
                </a:lnTo>
                <a:lnTo>
                  <a:pt x="4166424" y="25400"/>
                </a:lnTo>
                <a:lnTo>
                  <a:pt x="4156554" y="38100"/>
                </a:lnTo>
                <a:close/>
              </a:path>
              <a:path w="7078980" h="1295400">
                <a:moveTo>
                  <a:pt x="4803065" y="38100"/>
                </a:moveTo>
                <a:lnTo>
                  <a:pt x="4639865" y="38100"/>
                </a:lnTo>
                <a:lnTo>
                  <a:pt x="4659328" y="25400"/>
                </a:lnTo>
                <a:lnTo>
                  <a:pt x="4756844" y="25400"/>
                </a:lnTo>
                <a:lnTo>
                  <a:pt x="4803065" y="38100"/>
                </a:lnTo>
                <a:close/>
              </a:path>
              <a:path w="7078980" h="1295400">
                <a:moveTo>
                  <a:pt x="5378271" y="38100"/>
                </a:moveTo>
                <a:lnTo>
                  <a:pt x="5134328" y="38100"/>
                </a:lnTo>
                <a:lnTo>
                  <a:pt x="5123608" y="25400"/>
                </a:lnTo>
                <a:lnTo>
                  <a:pt x="5326209" y="25400"/>
                </a:lnTo>
                <a:lnTo>
                  <a:pt x="5378271" y="38100"/>
                </a:lnTo>
                <a:close/>
              </a:path>
              <a:path w="7078980" h="1295400">
                <a:moveTo>
                  <a:pt x="5674217" y="38100"/>
                </a:moveTo>
                <a:lnTo>
                  <a:pt x="5585343" y="38100"/>
                </a:lnTo>
                <a:lnTo>
                  <a:pt x="5635679" y="25400"/>
                </a:lnTo>
                <a:lnTo>
                  <a:pt x="5673963" y="25400"/>
                </a:lnTo>
                <a:lnTo>
                  <a:pt x="5674217" y="38100"/>
                </a:lnTo>
                <a:close/>
              </a:path>
              <a:path w="7078980" h="1295400">
                <a:moveTo>
                  <a:pt x="6181458" y="38100"/>
                </a:moveTo>
                <a:lnTo>
                  <a:pt x="5736446" y="38100"/>
                </a:lnTo>
                <a:lnTo>
                  <a:pt x="5729167" y="25400"/>
                </a:lnTo>
                <a:lnTo>
                  <a:pt x="6216343" y="25400"/>
                </a:lnTo>
                <a:lnTo>
                  <a:pt x="6181458" y="38100"/>
                </a:lnTo>
                <a:close/>
              </a:path>
              <a:path w="7078980" h="1295400">
                <a:moveTo>
                  <a:pt x="6626340" y="32494"/>
                </a:moveTo>
                <a:lnTo>
                  <a:pt x="6602726" y="25400"/>
                </a:lnTo>
                <a:lnTo>
                  <a:pt x="6625855" y="25400"/>
                </a:lnTo>
                <a:lnTo>
                  <a:pt x="6626340" y="32494"/>
                </a:lnTo>
                <a:close/>
              </a:path>
              <a:path w="7078980" h="1295400">
                <a:moveTo>
                  <a:pt x="6727204" y="38100"/>
                </a:moveTo>
                <a:lnTo>
                  <a:pt x="6644999" y="38100"/>
                </a:lnTo>
                <a:lnTo>
                  <a:pt x="6629095" y="33321"/>
                </a:lnTo>
                <a:lnTo>
                  <a:pt x="6633027" y="25400"/>
                </a:lnTo>
                <a:lnTo>
                  <a:pt x="6685831" y="25400"/>
                </a:lnTo>
                <a:lnTo>
                  <a:pt x="6727204" y="38100"/>
                </a:lnTo>
                <a:close/>
              </a:path>
              <a:path w="7078980" h="1295400">
                <a:moveTo>
                  <a:pt x="6626723" y="38100"/>
                </a:moveTo>
                <a:lnTo>
                  <a:pt x="6626340" y="32494"/>
                </a:lnTo>
                <a:lnTo>
                  <a:pt x="6629095" y="33321"/>
                </a:lnTo>
                <a:lnTo>
                  <a:pt x="6626723" y="38100"/>
                </a:lnTo>
                <a:close/>
              </a:path>
              <a:path w="7078980" h="1295400">
                <a:moveTo>
                  <a:pt x="6936853" y="317500"/>
                </a:moveTo>
                <a:lnTo>
                  <a:pt x="195992" y="317500"/>
                </a:lnTo>
                <a:lnTo>
                  <a:pt x="209031" y="279400"/>
                </a:lnTo>
                <a:lnTo>
                  <a:pt x="218247" y="241300"/>
                </a:lnTo>
                <a:lnTo>
                  <a:pt x="238846" y="203200"/>
                </a:lnTo>
                <a:lnTo>
                  <a:pt x="286031" y="190500"/>
                </a:lnTo>
                <a:lnTo>
                  <a:pt x="280227" y="190500"/>
                </a:lnTo>
                <a:lnTo>
                  <a:pt x="270366" y="177800"/>
                </a:lnTo>
                <a:lnTo>
                  <a:pt x="238037" y="177800"/>
                </a:lnTo>
                <a:lnTo>
                  <a:pt x="237995" y="165100"/>
                </a:lnTo>
                <a:lnTo>
                  <a:pt x="209261" y="165100"/>
                </a:lnTo>
                <a:lnTo>
                  <a:pt x="213806" y="152400"/>
                </a:lnTo>
                <a:lnTo>
                  <a:pt x="214847" y="152400"/>
                </a:lnTo>
                <a:lnTo>
                  <a:pt x="210655" y="139700"/>
                </a:lnTo>
                <a:lnTo>
                  <a:pt x="199500" y="139700"/>
                </a:lnTo>
                <a:lnTo>
                  <a:pt x="211505" y="114300"/>
                </a:lnTo>
                <a:lnTo>
                  <a:pt x="218362" y="88900"/>
                </a:lnTo>
                <a:lnTo>
                  <a:pt x="225181" y="76200"/>
                </a:lnTo>
                <a:lnTo>
                  <a:pt x="237071" y="38100"/>
                </a:lnTo>
                <a:lnTo>
                  <a:pt x="283990" y="50800"/>
                </a:lnTo>
                <a:lnTo>
                  <a:pt x="699298" y="50800"/>
                </a:lnTo>
                <a:lnTo>
                  <a:pt x="748969" y="63500"/>
                </a:lnTo>
                <a:lnTo>
                  <a:pt x="6377181" y="63500"/>
                </a:lnTo>
                <a:lnTo>
                  <a:pt x="6416241" y="76200"/>
                </a:lnTo>
                <a:lnTo>
                  <a:pt x="6469521" y="76200"/>
                </a:lnTo>
                <a:lnTo>
                  <a:pt x="6523631" y="88900"/>
                </a:lnTo>
                <a:lnTo>
                  <a:pt x="6635619" y="88900"/>
                </a:lnTo>
                <a:lnTo>
                  <a:pt x="6690271" y="101600"/>
                </a:lnTo>
                <a:lnTo>
                  <a:pt x="4369239" y="101600"/>
                </a:lnTo>
                <a:lnTo>
                  <a:pt x="4363331" y="114300"/>
                </a:lnTo>
                <a:lnTo>
                  <a:pt x="6981515" y="114300"/>
                </a:lnTo>
                <a:lnTo>
                  <a:pt x="6981640" y="127000"/>
                </a:lnTo>
                <a:lnTo>
                  <a:pt x="6980494" y="139700"/>
                </a:lnTo>
                <a:lnTo>
                  <a:pt x="6979910" y="152400"/>
                </a:lnTo>
                <a:lnTo>
                  <a:pt x="6969937" y="190500"/>
                </a:lnTo>
                <a:lnTo>
                  <a:pt x="6940130" y="215900"/>
                </a:lnTo>
                <a:lnTo>
                  <a:pt x="6920126" y="228600"/>
                </a:lnTo>
                <a:lnTo>
                  <a:pt x="6934100" y="254000"/>
                </a:lnTo>
                <a:lnTo>
                  <a:pt x="3742282" y="254000"/>
                </a:lnTo>
                <a:lnTo>
                  <a:pt x="3721806" y="266700"/>
                </a:lnTo>
                <a:lnTo>
                  <a:pt x="3722171" y="266700"/>
                </a:lnTo>
                <a:lnTo>
                  <a:pt x="3728021" y="279400"/>
                </a:lnTo>
                <a:lnTo>
                  <a:pt x="6947982" y="279400"/>
                </a:lnTo>
                <a:lnTo>
                  <a:pt x="6951370" y="292100"/>
                </a:lnTo>
                <a:lnTo>
                  <a:pt x="6954190" y="304800"/>
                </a:lnTo>
                <a:lnTo>
                  <a:pt x="6946375" y="304800"/>
                </a:lnTo>
                <a:lnTo>
                  <a:pt x="6936853" y="317500"/>
                </a:lnTo>
                <a:close/>
              </a:path>
              <a:path w="7078980" h="1295400">
                <a:moveTo>
                  <a:pt x="3357848" y="50800"/>
                </a:moveTo>
                <a:lnTo>
                  <a:pt x="1304221" y="50800"/>
                </a:lnTo>
                <a:lnTo>
                  <a:pt x="1357049" y="38100"/>
                </a:lnTo>
                <a:lnTo>
                  <a:pt x="3366153" y="38100"/>
                </a:lnTo>
                <a:lnTo>
                  <a:pt x="3357848" y="50800"/>
                </a:lnTo>
                <a:close/>
              </a:path>
              <a:path w="7078980" h="1295400">
                <a:moveTo>
                  <a:pt x="3402840" y="50800"/>
                </a:moveTo>
                <a:lnTo>
                  <a:pt x="3383033" y="38100"/>
                </a:lnTo>
                <a:lnTo>
                  <a:pt x="3419924" y="38100"/>
                </a:lnTo>
                <a:lnTo>
                  <a:pt x="3402840" y="50800"/>
                </a:lnTo>
                <a:close/>
              </a:path>
              <a:path w="7078980" h="1295400">
                <a:moveTo>
                  <a:pt x="3683180" y="50800"/>
                </a:moveTo>
                <a:lnTo>
                  <a:pt x="3415096" y="50800"/>
                </a:lnTo>
                <a:lnTo>
                  <a:pt x="3419924" y="38100"/>
                </a:lnTo>
                <a:lnTo>
                  <a:pt x="3683637" y="38100"/>
                </a:lnTo>
                <a:lnTo>
                  <a:pt x="3683180" y="50800"/>
                </a:lnTo>
                <a:close/>
              </a:path>
              <a:path w="7078980" h="1295400">
                <a:moveTo>
                  <a:pt x="3695432" y="50800"/>
                </a:moveTo>
                <a:lnTo>
                  <a:pt x="3683637" y="38100"/>
                </a:lnTo>
                <a:lnTo>
                  <a:pt x="3692687" y="38100"/>
                </a:lnTo>
                <a:lnTo>
                  <a:pt x="3695432" y="50800"/>
                </a:lnTo>
                <a:close/>
              </a:path>
              <a:path w="7078980" h="1295400">
                <a:moveTo>
                  <a:pt x="4525464" y="50800"/>
                </a:moveTo>
                <a:lnTo>
                  <a:pt x="4343707" y="50800"/>
                </a:lnTo>
                <a:lnTo>
                  <a:pt x="4375827" y="38100"/>
                </a:lnTo>
                <a:lnTo>
                  <a:pt x="4525718" y="38100"/>
                </a:lnTo>
                <a:lnTo>
                  <a:pt x="4525464" y="50800"/>
                </a:lnTo>
                <a:close/>
              </a:path>
              <a:path w="7078980" h="1295400">
                <a:moveTo>
                  <a:pt x="6218871" y="50800"/>
                </a:moveTo>
                <a:lnTo>
                  <a:pt x="4580067" y="50800"/>
                </a:lnTo>
                <a:lnTo>
                  <a:pt x="4572212" y="38100"/>
                </a:lnTo>
                <a:lnTo>
                  <a:pt x="6207177" y="38100"/>
                </a:lnTo>
                <a:lnTo>
                  <a:pt x="6218871" y="50800"/>
                </a:lnTo>
                <a:close/>
              </a:path>
              <a:path w="7078980" h="1295400">
                <a:moveTo>
                  <a:pt x="6981515" y="114300"/>
                </a:moveTo>
                <a:lnTo>
                  <a:pt x="4379796" y="114300"/>
                </a:lnTo>
                <a:lnTo>
                  <a:pt x="4374256" y="101600"/>
                </a:lnTo>
                <a:lnTo>
                  <a:pt x="6799533" y="101600"/>
                </a:lnTo>
                <a:lnTo>
                  <a:pt x="6766983" y="88900"/>
                </a:lnTo>
                <a:lnTo>
                  <a:pt x="6691532" y="88900"/>
                </a:lnTo>
                <a:lnTo>
                  <a:pt x="6650975" y="76200"/>
                </a:lnTo>
                <a:lnTo>
                  <a:pt x="6656060" y="76200"/>
                </a:lnTo>
                <a:lnTo>
                  <a:pt x="6655652" y="63500"/>
                </a:lnTo>
                <a:lnTo>
                  <a:pt x="6828003" y="63500"/>
                </a:lnTo>
                <a:lnTo>
                  <a:pt x="6795174" y="50800"/>
                </a:lnTo>
                <a:lnTo>
                  <a:pt x="6748727" y="50800"/>
                </a:lnTo>
                <a:lnTo>
                  <a:pt x="6696168" y="38100"/>
                </a:lnTo>
                <a:lnTo>
                  <a:pt x="6808581" y="38100"/>
                </a:lnTo>
                <a:lnTo>
                  <a:pt x="6904480" y="63500"/>
                </a:lnTo>
                <a:lnTo>
                  <a:pt x="6948426" y="76200"/>
                </a:lnTo>
                <a:lnTo>
                  <a:pt x="6981390" y="101600"/>
                </a:lnTo>
                <a:lnTo>
                  <a:pt x="6981515" y="114300"/>
                </a:lnTo>
                <a:close/>
              </a:path>
              <a:path w="7078980" h="1295400">
                <a:moveTo>
                  <a:pt x="919813" y="63500"/>
                </a:moveTo>
                <a:lnTo>
                  <a:pt x="887074" y="63500"/>
                </a:lnTo>
                <a:lnTo>
                  <a:pt x="888142" y="50800"/>
                </a:lnTo>
                <a:lnTo>
                  <a:pt x="919813" y="63500"/>
                </a:lnTo>
                <a:close/>
              </a:path>
              <a:path w="7078980" h="1295400">
                <a:moveTo>
                  <a:pt x="1019407" y="51893"/>
                </a:moveTo>
                <a:lnTo>
                  <a:pt x="1019617" y="50800"/>
                </a:lnTo>
                <a:lnTo>
                  <a:pt x="1022108" y="50800"/>
                </a:lnTo>
                <a:lnTo>
                  <a:pt x="1019407" y="51893"/>
                </a:lnTo>
                <a:close/>
              </a:path>
              <a:path w="7078980" h="1295400">
                <a:moveTo>
                  <a:pt x="3386624" y="63500"/>
                </a:moveTo>
                <a:lnTo>
                  <a:pt x="1137378" y="63500"/>
                </a:lnTo>
                <a:lnTo>
                  <a:pt x="1189782" y="50800"/>
                </a:lnTo>
                <a:lnTo>
                  <a:pt x="3393888" y="50800"/>
                </a:lnTo>
                <a:lnTo>
                  <a:pt x="3386624" y="63500"/>
                </a:lnTo>
                <a:close/>
              </a:path>
              <a:path w="7078980" h="1295400">
                <a:moveTo>
                  <a:pt x="6258227" y="63500"/>
                </a:moveTo>
                <a:lnTo>
                  <a:pt x="3407869" y="63500"/>
                </a:lnTo>
                <a:lnTo>
                  <a:pt x="3415787" y="50800"/>
                </a:lnTo>
                <a:lnTo>
                  <a:pt x="6264328" y="50800"/>
                </a:lnTo>
                <a:lnTo>
                  <a:pt x="6258227" y="63500"/>
                </a:lnTo>
                <a:close/>
              </a:path>
              <a:path w="7078980" h="1295400">
                <a:moveTo>
                  <a:pt x="1017176" y="63500"/>
                </a:moveTo>
                <a:lnTo>
                  <a:pt x="990723" y="63500"/>
                </a:lnTo>
                <a:lnTo>
                  <a:pt x="1019407" y="51893"/>
                </a:lnTo>
                <a:lnTo>
                  <a:pt x="1017176" y="63500"/>
                </a:lnTo>
                <a:close/>
              </a:path>
              <a:path w="7078980" h="1295400">
                <a:moveTo>
                  <a:pt x="6603032" y="76200"/>
                </a:moveTo>
                <a:lnTo>
                  <a:pt x="6579136" y="76200"/>
                </a:lnTo>
                <a:lnTo>
                  <a:pt x="6583522" y="63500"/>
                </a:lnTo>
                <a:lnTo>
                  <a:pt x="6598715" y="63500"/>
                </a:lnTo>
                <a:lnTo>
                  <a:pt x="6603032" y="76200"/>
                </a:lnTo>
                <a:close/>
              </a:path>
              <a:path w="7078980" h="1295400">
                <a:moveTo>
                  <a:pt x="6618328" y="76200"/>
                </a:moveTo>
                <a:lnTo>
                  <a:pt x="6609082" y="76200"/>
                </a:lnTo>
                <a:lnTo>
                  <a:pt x="6607862" y="63500"/>
                </a:lnTo>
                <a:lnTo>
                  <a:pt x="6635439" y="63500"/>
                </a:lnTo>
                <a:lnTo>
                  <a:pt x="6618328" y="76200"/>
                </a:lnTo>
                <a:close/>
              </a:path>
              <a:path w="7078980" h="1295400">
                <a:moveTo>
                  <a:pt x="6750029" y="101600"/>
                </a:moveTo>
                <a:lnTo>
                  <a:pt x="6690271" y="101600"/>
                </a:lnTo>
                <a:lnTo>
                  <a:pt x="6741879" y="88900"/>
                </a:lnTo>
                <a:lnTo>
                  <a:pt x="6750029" y="101600"/>
                </a:lnTo>
                <a:close/>
              </a:path>
              <a:path w="7078980" h="1295400">
                <a:moveTo>
                  <a:pt x="6947982" y="279400"/>
                </a:moveTo>
                <a:lnTo>
                  <a:pt x="3728021" y="279400"/>
                </a:lnTo>
                <a:lnTo>
                  <a:pt x="3737961" y="266700"/>
                </a:lnTo>
                <a:lnTo>
                  <a:pt x="3761474" y="266700"/>
                </a:lnTo>
                <a:lnTo>
                  <a:pt x="3761424" y="254000"/>
                </a:lnTo>
                <a:lnTo>
                  <a:pt x="6934100" y="254000"/>
                </a:lnTo>
                <a:lnTo>
                  <a:pt x="6944594" y="266700"/>
                </a:lnTo>
                <a:lnTo>
                  <a:pt x="6947982" y="279400"/>
                </a:lnTo>
                <a:close/>
              </a:path>
              <a:path w="7078980" h="1295400">
                <a:moveTo>
                  <a:pt x="6943916" y="419100"/>
                </a:moveTo>
                <a:lnTo>
                  <a:pt x="5949171" y="419100"/>
                </a:lnTo>
                <a:lnTo>
                  <a:pt x="5958776" y="406400"/>
                </a:lnTo>
                <a:lnTo>
                  <a:pt x="120137" y="406400"/>
                </a:lnTo>
                <a:lnTo>
                  <a:pt x="139671" y="393700"/>
                </a:lnTo>
                <a:lnTo>
                  <a:pt x="205831" y="368300"/>
                </a:lnTo>
                <a:lnTo>
                  <a:pt x="225022" y="355600"/>
                </a:lnTo>
                <a:lnTo>
                  <a:pt x="214051" y="342900"/>
                </a:lnTo>
                <a:lnTo>
                  <a:pt x="209935" y="330200"/>
                </a:lnTo>
                <a:lnTo>
                  <a:pt x="206104" y="317500"/>
                </a:lnTo>
                <a:lnTo>
                  <a:pt x="6939954" y="317500"/>
                </a:lnTo>
                <a:lnTo>
                  <a:pt x="6932493" y="330200"/>
                </a:lnTo>
                <a:lnTo>
                  <a:pt x="6911331" y="330200"/>
                </a:lnTo>
                <a:lnTo>
                  <a:pt x="6916312" y="342900"/>
                </a:lnTo>
                <a:lnTo>
                  <a:pt x="6928962" y="342900"/>
                </a:lnTo>
                <a:lnTo>
                  <a:pt x="6925821" y="355600"/>
                </a:lnTo>
                <a:lnTo>
                  <a:pt x="6892317" y="355600"/>
                </a:lnTo>
                <a:lnTo>
                  <a:pt x="6900070" y="368300"/>
                </a:lnTo>
                <a:lnTo>
                  <a:pt x="6914267" y="368300"/>
                </a:lnTo>
                <a:lnTo>
                  <a:pt x="6929551" y="381000"/>
                </a:lnTo>
                <a:lnTo>
                  <a:pt x="6940565" y="406400"/>
                </a:lnTo>
                <a:lnTo>
                  <a:pt x="6943916" y="419100"/>
                </a:lnTo>
                <a:close/>
              </a:path>
              <a:path w="7078980" h="1295400">
                <a:moveTo>
                  <a:pt x="5993143" y="444500"/>
                </a:moveTo>
                <a:lnTo>
                  <a:pt x="95014" y="444500"/>
                </a:lnTo>
                <a:lnTo>
                  <a:pt x="94113" y="431800"/>
                </a:lnTo>
                <a:lnTo>
                  <a:pt x="97911" y="419100"/>
                </a:lnTo>
                <a:lnTo>
                  <a:pt x="100970" y="406400"/>
                </a:lnTo>
                <a:lnTo>
                  <a:pt x="5927679" y="406400"/>
                </a:lnTo>
                <a:lnTo>
                  <a:pt x="5925982" y="419100"/>
                </a:lnTo>
                <a:lnTo>
                  <a:pt x="6943916" y="419100"/>
                </a:lnTo>
                <a:lnTo>
                  <a:pt x="6941973" y="431800"/>
                </a:lnTo>
                <a:lnTo>
                  <a:pt x="6012494" y="431800"/>
                </a:lnTo>
                <a:lnTo>
                  <a:pt x="5993143" y="444500"/>
                </a:lnTo>
                <a:close/>
              </a:path>
              <a:path w="7078980" h="1295400">
                <a:moveTo>
                  <a:pt x="6971202" y="584200"/>
                </a:moveTo>
                <a:lnTo>
                  <a:pt x="179062" y="584200"/>
                </a:lnTo>
                <a:lnTo>
                  <a:pt x="178452" y="571500"/>
                </a:lnTo>
                <a:lnTo>
                  <a:pt x="181693" y="558800"/>
                </a:lnTo>
                <a:lnTo>
                  <a:pt x="212312" y="558800"/>
                </a:lnTo>
                <a:lnTo>
                  <a:pt x="210736" y="546100"/>
                </a:lnTo>
                <a:lnTo>
                  <a:pt x="213023" y="546100"/>
                </a:lnTo>
                <a:lnTo>
                  <a:pt x="216989" y="533400"/>
                </a:lnTo>
                <a:lnTo>
                  <a:pt x="145151" y="533400"/>
                </a:lnTo>
                <a:lnTo>
                  <a:pt x="144942" y="520700"/>
                </a:lnTo>
                <a:lnTo>
                  <a:pt x="151487" y="508000"/>
                </a:lnTo>
                <a:lnTo>
                  <a:pt x="158384" y="508000"/>
                </a:lnTo>
                <a:lnTo>
                  <a:pt x="159234" y="495300"/>
                </a:lnTo>
                <a:lnTo>
                  <a:pt x="146872" y="482600"/>
                </a:lnTo>
                <a:lnTo>
                  <a:pt x="82362" y="482600"/>
                </a:lnTo>
                <a:lnTo>
                  <a:pt x="90361" y="469900"/>
                </a:lnTo>
                <a:lnTo>
                  <a:pt x="94151" y="457200"/>
                </a:lnTo>
                <a:lnTo>
                  <a:pt x="97969" y="457200"/>
                </a:lnTo>
                <a:lnTo>
                  <a:pt x="106054" y="444500"/>
                </a:lnTo>
                <a:lnTo>
                  <a:pt x="6031426" y="444500"/>
                </a:lnTo>
                <a:lnTo>
                  <a:pt x="6054743" y="431800"/>
                </a:lnTo>
                <a:lnTo>
                  <a:pt x="6941973" y="431800"/>
                </a:lnTo>
                <a:lnTo>
                  <a:pt x="6940031" y="444500"/>
                </a:lnTo>
                <a:lnTo>
                  <a:pt x="6934202" y="469900"/>
                </a:lnTo>
                <a:lnTo>
                  <a:pt x="6931719" y="495300"/>
                </a:lnTo>
                <a:lnTo>
                  <a:pt x="6906227" y="508000"/>
                </a:lnTo>
                <a:lnTo>
                  <a:pt x="6890906" y="520700"/>
                </a:lnTo>
                <a:lnTo>
                  <a:pt x="6872135" y="533400"/>
                </a:lnTo>
                <a:lnTo>
                  <a:pt x="6836290" y="546100"/>
                </a:lnTo>
                <a:lnTo>
                  <a:pt x="6876958" y="558800"/>
                </a:lnTo>
                <a:lnTo>
                  <a:pt x="6922974" y="571500"/>
                </a:lnTo>
                <a:lnTo>
                  <a:pt x="6971202" y="584200"/>
                </a:lnTo>
                <a:close/>
              </a:path>
              <a:path w="7078980" h="1295400">
                <a:moveTo>
                  <a:pt x="7031502" y="635000"/>
                </a:moveTo>
                <a:lnTo>
                  <a:pt x="327111" y="635000"/>
                </a:lnTo>
                <a:lnTo>
                  <a:pt x="344117" y="622300"/>
                </a:lnTo>
                <a:lnTo>
                  <a:pt x="361123" y="622300"/>
                </a:lnTo>
                <a:lnTo>
                  <a:pt x="344566" y="609600"/>
                </a:lnTo>
                <a:lnTo>
                  <a:pt x="275946" y="609600"/>
                </a:lnTo>
                <a:lnTo>
                  <a:pt x="279999" y="596900"/>
                </a:lnTo>
                <a:lnTo>
                  <a:pt x="205733" y="596900"/>
                </a:lnTo>
                <a:lnTo>
                  <a:pt x="212248" y="584200"/>
                </a:lnTo>
                <a:lnTo>
                  <a:pt x="7018505" y="584200"/>
                </a:lnTo>
                <a:lnTo>
                  <a:pt x="7026905" y="596900"/>
                </a:lnTo>
                <a:lnTo>
                  <a:pt x="7032702" y="609600"/>
                </a:lnTo>
                <a:lnTo>
                  <a:pt x="7031502" y="635000"/>
                </a:lnTo>
                <a:close/>
              </a:path>
              <a:path w="7078980" h="1295400">
                <a:moveTo>
                  <a:pt x="327308" y="622300"/>
                </a:moveTo>
                <a:lnTo>
                  <a:pt x="296911" y="622300"/>
                </a:lnTo>
                <a:lnTo>
                  <a:pt x="299960" y="609600"/>
                </a:lnTo>
                <a:lnTo>
                  <a:pt x="344566" y="609600"/>
                </a:lnTo>
                <a:lnTo>
                  <a:pt x="327308" y="622300"/>
                </a:lnTo>
                <a:close/>
              </a:path>
              <a:path w="7078980" h="1295400">
                <a:moveTo>
                  <a:pt x="307513" y="647700"/>
                </a:moveTo>
                <a:lnTo>
                  <a:pt x="299047" y="647700"/>
                </a:lnTo>
                <a:lnTo>
                  <a:pt x="311592" y="635000"/>
                </a:lnTo>
                <a:lnTo>
                  <a:pt x="312367" y="635000"/>
                </a:lnTo>
                <a:lnTo>
                  <a:pt x="307513" y="647700"/>
                </a:lnTo>
                <a:close/>
              </a:path>
              <a:path w="7078980" h="1295400">
                <a:moveTo>
                  <a:pt x="1691786" y="647700"/>
                </a:moveTo>
                <a:lnTo>
                  <a:pt x="321112" y="647700"/>
                </a:lnTo>
                <a:lnTo>
                  <a:pt x="322942" y="635000"/>
                </a:lnTo>
                <a:lnTo>
                  <a:pt x="1694672" y="635000"/>
                </a:lnTo>
                <a:lnTo>
                  <a:pt x="1691786" y="647700"/>
                </a:lnTo>
                <a:close/>
              </a:path>
              <a:path w="7078980" h="1295400">
                <a:moveTo>
                  <a:pt x="7024504" y="647700"/>
                </a:moveTo>
                <a:lnTo>
                  <a:pt x="1707757" y="647700"/>
                </a:lnTo>
                <a:lnTo>
                  <a:pt x="1716745" y="635000"/>
                </a:lnTo>
                <a:lnTo>
                  <a:pt x="7018911" y="635000"/>
                </a:lnTo>
                <a:lnTo>
                  <a:pt x="7024504" y="647700"/>
                </a:lnTo>
                <a:close/>
              </a:path>
              <a:path w="7078980" h="1295400">
                <a:moveTo>
                  <a:pt x="318642" y="660400"/>
                </a:moveTo>
                <a:lnTo>
                  <a:pt x="308757" y="660400"/>
                </a:lnTo>
                <a:lnTo>
                  <a:pt x="308757" y="647700"/>
                </a:lnTo>
                <a:lnTo>
                  <a:pt x="329723" y="647700"/>
                </a:lnTo>
                <a:lnTo>
                  <a:pt x="318642" y="660400"/>
                </a:lnTo>
                <a:close/>
              </a:path>
              <a:path w="7078980" h="1295400">
                <a:moveTo>
                  <a:pt x="209160" y="787400"/>
                </a:moveTo>
                <a:lnTo>
                  <a:pt x="225230" y="749300"/>
                </a:lnTo>
                <a:lnTo>
                  <a:pt x="260776" y="723900"/>
                </a:lnTo>
                <a:lnTo>
                  <a:pt x="309839" y="711200"/>
                </a:lnTo>
                <a:lnTo>
                  <a:pt x="366462" y="698500"/>
                </a:lnTo>
                <a:lnTo>
                  <a:pt x="357464" y="685800"/>
                </a:lnTo>
                <a:lnTo>
                  <a:pt x="349042" y="673100"/>
                </a:lnTo>
                <a:lnTo>
                  <a:pt x="344463" y="660400"/>
                </a:lnTo>
                <a:lnTo>
                  <a:pt x="346990" y="647700"/>
                </a:lnTo>
                <a:lnTo>
                  <a:pt x="7031469" y="647700"/>
                </a:lnTo>
                <a:lnTo>
                  <a:pt x="7038180" y="660400"/>
                </a:lnTo>
                <a:lnTo>
                  <a:pt x="7002068" y="660400"/>
                </a:lnTo>
                <a:lnTo>
                  <a:pt x="7004777" y="673100"/>
                </a:lnTo>
                <a:lnTo>
                  <a:pt x="6927829" y="673100"/>
                </a:lnTo>
                <a:lnTo>
                  <a:pt x="6891328" y="685800"/>
                </a:lnTo>
                <a:lnTo>
                  <a:pt x="6861405" y="698500"/>
                </a:lnTo>
                <a:lnTo>
                  <a:pt x="6885402" y="698500"/>
                </a:lnTo>
                <a:lnTo>
                  <a:pt x="6884730" y="711200"/>
                </a:lnTo>
                <a:lnTo>
                  <a:pt x="6882085" y="711200"/>
                </a:lnTo>
                <a:lnTo>
                  <a:pt x="6879954" y="723900"/>
                </a:lnTo>
                <a:lnTo>
                  <a:pt x="6880827" y="723900"/>
                </a:lnTo>
                <a:lnTo>
                  <a:pt x="6894653" y="736600"/>
                </a:lnTo>
                <a:lnTo>
                  <a:pt x="6919212" y="736600"/>
                </a:lnTo>
                <a:lnTo>
                  <a:pt x="6914093" y="749300"/>
                </a:lnTo>
                <a:lnTo>
                  <a:pt x="6907201" y="749300"/>
                </a:lnTo>
                <a:lnTo>
                  <a:pt x="6897964" y="762000"/>
                </a:lnTo>
                <a:lnTo>
                  <a:pt x="6912857" y="762000"/>
                </a:lnTo>
                <a:lnTo>
                  <a:pt x="6925618" y="774700"/>
                </a:lnTo>
                <a:lnTo>
                  <a:pt x="229664" y="774700"/>
                </a:lnTo>
                <a:lnTo>
                  <a:pt x="209160" y="787400"/>
                </a:lnTo>
                <a:close/>
              </a:path>
              <a:path w="7078980" h="1295400">
                <a:moveTo>
                  <a:pt x="254866" y="787400"/>
                </a:moveTo>
                <a:lnTo>
                  <a:pt x="241336" y="787400"/>
                </a:lnTo>
                <a:lnTo>
                  <a:pt x="229664" y="774700"/>
                </a:lnTo>
                <a:lnTo>
                  <a:pt x="280947" y="774700"/>
                </a:lnTo>
                <a:lnTo>
                  <a:pt x="254866" y="787400"/>
                </a:lnTo>
                <a:close/>
              </a:path>
              <a:path w="7078980" h="1295400">
                <a:moveTo>
                  <a:pt x="6897604" y="787400"/>
                </a:moveTo>
                <a:lnTo>
                  <a:pt x="280409" y="787400"/>
                </a:lnTo>
                <a:lnTo>
                  <a:pt x="280947" y="774700"/>
                </a:lnTo>
                <a:lnTo>
                  <a:pt x="6933803" y="774700"/>
                </a:lnTo>
                <a:lnTo>
                  <a:pt x="6897604" y="787400"/>
                </a:lnTo>
                <a:close/>
              </a:path>
              <a:path w="7078980" h="1295400">
                <a:moveTo>
                  <a:pt x="6894737" y="812800"/>
                </a:moveTo>
                <a:lnTo>
                  <a:pt x="3117398" y="812800"/>
                </a:lnTo>
                <a:lnTo>
                  <a:pt x="3106769" y="800100"/>
                </a:lnTo>
                <a:lnTo>
                  <a:pt x="269785" y="800100"/>
                </a:lnTo>
                <a:lnTo>
                  <a:pt x="280636" y="787400"/>
                </a:lnTo>
                <a:lnTo>
                  <a:pt x="6795058" y="787400"/>
                </a:lnTo>
                <a:lnTo>
                  <a:pt x="6845931" y="800100"/>
                </a:lnTo>
                <a:lnTo>
                  <a:pt x="6894737" y="812800"/>
                </a:lnTo>
                <a:close/>
              </a:path>
              <a:path w="7078980" h="1295400">
                <a:moveTo>
                  <a:pt x="2825821" y="863600"/>
                </a:moveTo>
                <a:lnTo>
                  <a:pt x="233665" y="863600"/>
                </a:lnTo>
                <a:lnTo>
                  <a:pt x="223362" y="850900"/>
                </a:lnTo>
                <a:lnTo>
                  <a:pt x="228949" y="825500"/>
                </a:lnTo>
                <a:lnTo>
                  <a:pt x="236768" y="812800"/>
                </a:lnTo>
                <a:lnTo>
                  <a:pt x="233157" y="800100"/>
                </a:lnTo>
                <a:lnTo>
                  <a:pt x="3094043" y="800100"/>
                </a:lnTo>
                <a:lnTo>
                  <a:pt x="3085797" y="812800"/>
                </a:lnTo>
                <a:lnTo>
                  <a:pt x="6894737" y="812800"/>
                </a:lnTo>
                <a:lnTo>
                  <a:pt x="6941605" y="825500"/>
                </a:lnTo>
                <a:lnTo>
                  <a:pt x="2866354" y="825500"/>
                </a:lnTo>
                <a:lnTo>
                  <a:pt x="2851471" y="838200"/>
                </a:lnTo>
                <a:lnTo>
                  <a:pt x="6986664" y="838200"/>
                </a:lnTo>
                <a:lnTo>
                  <a:pt x="7030045" y="850900"/>
                </a:lnTo>
                <a:lnTo>
                  <a:pt x="2832374" y="850900"/>
                </a:lnTo>
                <a:lnTo>
                  <a:pt x="2825821" y="863600"/>
                </a:lnTo>
                <a:close/>
              </a:path>
              <a:path w="7078980" h="1295400">
                <a:moveTo>
                  <a:pt x="3109947" y="838200"/>
                </a:moveTo>
                <a:lnTo>
                  <a:pt x="3095559" y="838200"/>
                </a:lnTo>
                <a:lnTo>
                  <a:pt x="3060730" y="825500"/>
                </a:lnTo>
                <a:lnTo>
                  <a:pt x="3109896" y="825500"/>
                </a:lnTo>
                <a:lnTo>
                  <a:pt x="3109947" y="838200"/>
                </a:lnTo>
                <a:close/>
              </a:path>
              <a:path w="7078980" h="1295400">
                <a:moveTo>
                  <a:pt x="6986664" y="838200"/>
                </a:moveTo>
                <a:lnTo>
                  <a:pt x="3158589" y="838200"/>
                </a:lnTo>
                <a:lnTo>
                  <a:pt x="3138621" y="825500"/>
                </a:lnTo>
                <a:lnTo>
                  <a:pt x="6941605" y="825500"/>
                </a:lnTo>
                <a:lnTo>
                  <a:pt x="6986664" y="838200"/>
                </a:lnTo>
                <a:close/>
              </a:path>
              <a:path w="7078980" h="1295400">
                <a:moveTo>
                  <a:pt x="7030542" y="863600"/>
                </a:moveTo>
                <a:lnTo>
                  <a:pt x="3173842" y="863600"/>
                </a:lnTo>
                <a:lnTo>
                  <a:pt x="3129208" y="850900"/>
                </a:lnTo>
                <a:lnTo>
                  <a:pt x="7030045" y="850900"/>
                </a:lnTo>
                <a:lnTo>
                  <a:pt x="7030542" y="863600"/>
                </a:lnTo>
                <a:close/>
              </a:path>
              <a:path w="7078980" h="1295400">
                <a:moveTo>
                  <a:pt x="7026978" y="876300"/>
                </a:moveTo>
                <a:lnTo>
                  <a:pt x="217803" y="876300"/>
                </a:lnTo>
                <a:lnTo>
                  <a:pt x="230513" y="863600"/>
                </a:lnTo>
                <a:lnTo>
                  <a:pt x="7029899" y="863600"/>
                </a:lnTo>
                <a:lnTo>
                  <a:pt x="7026978" y="876300"/>
                </a:lnTo>
                <a:close/>
              </a:path>
              <a:path w="7078980" h="1295400">
                <a:moveTo>
                  <a:pt x="6712288" y="1244600"/>
                </a:moveTo>
                <a:lnTo>
                  <a:pt x="3277961" y="1244600"/>
                </a:lnTo>
                <a:lnTo>
                  <a:pt x="3281660" y="1231900"/>
                </a:lnTo>
                <a:lnTo>
                  <a:pt x="2925781" y="1231900"/>
                </a:lnTo>
                <a:lnTo>
                  <a:pt x="2921426" y="1219200"/>
                </a:lnTo>
                <a:lnTo>
                  <a:pt x="5065474" y="1219200"/>
                </a:lnTo>
                <a:lnTo>
                  <a:pt x="5113440" y="1206500"/>
                </a:lnTo>
                <a:lnTo>
                  <a:pt x="4899098" y="1206500"/>
                </a:lnTo>
                <a:lnTo>
                  <a:pt x="4845565" y="1193800"/>
                </a:lnTo>
                <a:lnTo>
                  <a:pt x="2120176" y="1193800"/>
                </a:lnTo>
                <a:lnTo>
                  <a:pt x="2131358" y="1181100"/>
                </a:lnTo>
                <a:lnTo>
                  <a:pt x="285082" y="1181100"/>
                </a:lnTo>
                <a:lnTo>
                  <a:pt x="300569" y="1168400"/>
                </a:lnTo>
                <a:lnTo>
                  <a:pt x="305641" y="1168400"/>
                </a:lnTo>
                <a:lnTo>
                  <a:pt x="296490" y="1155700"/>
                </a:lnTo>
                <a:lnTo>
                  <a:pt x="275689" y="1155700"/>
                </a:lnTo>
                <a:lnTo>
                  <a:pt x="277693" y="1143000"/>
                </a:lnTo>
                <a:lnTo>
                  <a:pt x="235747" y="1143000"/>
                </a:lnTo>
                <a:lnTo>
                  <a:pt x="235670" y="1130300"/>
                </a:lnTo>
                <a:lnTo>
                  <a:pt x="238067" y="1117600"/>
                </a:lnTo>
                <a:lnTo>
                  <a:pt x="244019" y="1104900"/>
                </a:lnTo>
                <a:lnTo>
                  <a:pt x="254609" y="1092200"/>
                </a:lnTo>
                <a:lnTo>
                  <a:pt x="207915" y="1079500"/>
                </a:lnTo>
                <a:lnTo>
                  <a:pt x="163688" y="1066800"/>
                </a:lnTo>
                <a:lnTo>
                  <a:pt x="121357" y="1054100"/>
                </a:lnTo>
                <a:lnTo>
                  <a:pt x="80347" y="1028700"/>
                </a:lnTo>
                <a:lnTo>
                  <a:pt x="40086" y="1003300"/>
                </a:lnTo>
                <a:lnTo>
                  <a:pt x="0" y="990600"/>
                </a:lnTo>
                <a:lnTo>
                  <a:pt x="5062" y="977900"/>
                </a:lnTo>
                <a:lnTo>
                  <a:pt x="23443" y="952500"/>
                </a:lnTo>
                <a:lnTo>
                  <a:pt x="28420" y="939800"/>
                </a:lnTo>
                <a:lnTo>
                  <a:pt x="69313" y="939800"/>
                </a:lnTo>
                <a:lnTo>
                  <a:pt x="107446" y="927100"/>
                </a:lnTo>
                <a:lnTo>
                  <a:pt x="195738" y="927100"/>
                </a:lnTo>
                <a:lnTo>
                  <a:pt x="199370" y="914400"/>
                </a:lnTo>
                <a:lnTo>
                  <a:pt x="197269" y="914400"/>
                </a:lnTo>
                <a:lnTo>
                  <a:pt x="195559" y="901700"/>
                </a:lnTo>
                <a:lnTo>
                  <a:pt x="233779" y="901700"/>
                </a:lnTo>
                <a:lnTo>
                  <a:pt x="249782" y="889000"/>
                </a:lnTo>
                <a:lnTo>
                  <a:pt x="262543" y="889000"/>
                </a:lnTo>
                <a:lnTo>
                  <a:pt x="250684" y="876300"/>
                </a:lnTo>
                <a:lnTo>
                  <a:pt x="7044535" y="876300"/>
                </a:lnTo>
                <a:lnTo>
                  <a:pt x="7048390" y="889000"/>
                </a:lnTo>
                <a:lnTo>
                  <a:pt x="7053718" y="901700"/>
                </a:lnTo>
                <a:lnTo>
                  <a:pt x="7062945" y="914400"/>
                </a:lnTo>
                <a:lnTo>
                  <a:pt x="7078497" y="927100"/>
                </a:lnTo>
                <a:lnTo>
                  <a:pt x="7067368" y="939800"/>
                </a:lnTo>
                <a:lnTo>
                  <a:pt x="7049943" y="952500"/>
                </a:lnTo>
                <a:lnTo>
                  <a:pt x="7006862" y="952500"/>
                </a:lnTo>
                <a:lnTo>
                  <a:pt x="7010706" y="965200"/>
                </a:lnTo>
                <a:lnTo>
                  <a:pt x="7016719" y="965200"/>
                </a:lnTo>
                <a:lnTo>
                  <a:pt x="7026230" y="977900"/>
                </a:lnTo>
                <a:lnTo>
                  <a:pt x="6274751" y="977900"/>
                </a:lnTo>
                <a:lnTo>
                  <a:pt x="6315288" y="990600"/>
                </a:lnTo>
                <a:lnTo>
                  <a:pt x="6361143" y="1003300"/>
                </a:lnTo>
                <a:lnTo>
                  <a:pt x="6001697" y="1003300"/>
                </a:lnTo>
                <a:lnTo>
                  <a:pt x="5985629" y="1016000"/>
                </a:lnTo>
                <a:lnTo>
                  <a:pt x="6137379" y="1016000"/>
                </a:lnTo>
                <a:lnTo>
                  <a:pt x="6145819" y="1028700"/>
                </a:lnTo>
                <a:lnTo>
                  <a:pt x="6429378" y="1028700"/>
                </a:lnTo>
                <a:lnTo>
                  <a:pt x="6410499" y="1041400"/>
                </a:lnTo>
                <a:lnTo>
                  <a:pt x="6941319" y="1041400"/>
                </a:lnTo>
                <a:lnTo>
                  <a:pt x="6903685" y="1054100"/>
                </a:lnTo>
                <a:lnTo>
                  <a:pt x="6811377" y="1054100"/>
                </a:lnTo>
                <a:lnTo>
                  <a:pt x="6799683" y="1104900"/>
                </a:lnTo>
                <a:lnTo>
                  <a:pt x="6773691" y="1155700"/>
                </a:lnTo>
                <a:lnTo>
                  <a:pt x="6741769" y="1193800"/>
                </a:lnTo>
                <a:lnTo>
                  <a:pt x="6712288" y="1244600"/>
                </a:lnTo>
                <a:close/>
              </a:path>
              <a:path w="7078980" h="1295400">
                <a:moveTo>
                  <a:pt x="7018746" y="1003300"/>
                </a:moveTo>
                <a:lnTo>
                  <a:pt x="6456762" y="1003300"/>
                </a:lnTo>
                <a:lnTo>
                  <a:pt x="6408934" y="990600"/>
                </a:lnTo>
                <a:lnTo>
                  <a:pt x="6361105" y="990600"/>
                </a:lnTo>
                <a:lnTo>
                  <a:pt x="6315602" y="977900"/>
                </a:lnTo>
                <a:lnTo>
                  <a:pt x="7040569" y="977900"/>
                </a:lnTo>
                <a:lnTo>
                  <a:pt x="7018746" y="1003300"/>
                </a:lnTo>
                <a:close/>
              </a:path>
              <a:path w="7078980" h="1295400">
                <a:moveTo>
                  <a:pt x="6064371" y="1016000"/>
                </a:moveTo>
                <a:lnTo>
                  <a:pt x="6026139" y="1016000"/>
                </a:lnTo>
                <a:lnTo>
                  <a:pt x="6018012" y="1003300"/>
                </a:lnTo>
                <a:lnTo>
                  <a:pt x="6087423" y="1003300"/>
                </a:lnTo>
                <a:lnTo>
                  <a:pt x="6064371" y="1016000"/>
                </a:lnTo>
                <a:close/>
              </a:path>
              <a:path w="7078980" h="1295400">
                <a:moveTo>
                  <a:pt x="6945416" y="1016000"/>
                </a:moveTo>
                <a:lnTo>
                  <a:pt x="6150496" y="1016000"/>
                </a:lnTo>
                <a:lnTo>
                  <a:pt x="6130304" y="1003300"/>
                </a:lnTo>
                <a:lnTo>
                  <a:pt x="6983278" y="1003300"/>
                </a:lnTo>
                <a:lnTo>
                  <a:pt x="6945416" y="1016000"/>
                </a:lnTo>
                <a:close/>
              </a:path>
              <a:path w="7078980" h="1295400">
                <a:moveTo>
                  <a:pt x="6927850" y="1028700"/>
                </a:moveTo>
                <a:lnTo>
                  <a:pt x="6145819" y="1028700"/>
                </a:lnTo>
                <a:lnTo>
                  <a:pt x="6148859" y="1016000"/>
                </a:lnTo>
                <a:lnTo>
                  <a:pt x="6916415" y="1016000"/>
                </a:lnTo>
                <a:lnTo>
                  <a:pt x="6927850" y="1028700"/>
                </a:lnTo>
                <a:close/>
              </a:path>
              <a:path w="7078980" h="1295400">
                <a:moveTo>
                  <a:pt x="6982281" y="1028700"/>
                </a:moveTo>
                <a:lnTo>
                  <a:pt x="6944257" y="1028700"/>
                </a:lnTo>
                <a:lnTo>
                  <a:pt x="6963495" y="1016000"/>
                </a:lnTo>
                <a:lnTo>
                  <a:pt x="6983423" y="1016000"/>
                </a:lnTo>
                <a:lnTo>
                  <a:pt x="6982281" y="1028700"/>
                </a:lnTo>
                <a:close/>
              </a:path>
              <a:path w="7078980" h="1295400">
                <a:moveTo>
                  <a:pt x="6941319" y="1041400"/>
                </a:moveTo>
                <a:lnTo>
                  <a:pt x="6445349" y="1041400"/>
                </a:lnTo>
                <a:lnTo>
                  <a:pt x="6429378" y="1028700"/>
                </a:lnTo>
                <a:lnTo>
                  <a:pt x="6993134" y="1028700"/>
                </a:lnTo>
                <a:lnTo>
                  <a:pt x="6941319" y="1041400"/>
                </a:lnTo>
                <a:close/>
              </a:path>
              <a:path w="7078980" h="1295400">
                <a:moveTo>
                  <a:pt x="264264" y="1155700"/>
                </a:moveTo>
                <a:lnTo>
                  <a:pt x="255016" y="1155700"/>
                </a:lnTo>
                <a:lnTo>
                  <a:pt x="252931" y="1143000"/>
                </a:lnTo>
                <a:lnTo>
                  <a:pt x="274391" y="1143000"/>
                </a:lnTo>
                <a:lnTo>
                  <a:pt x="264264" y="1155700"/>
                </a:lnTo>
                <a:close/>
              </a:path>
              <a:path w="7078980" h="1295400">
                <a:moveTo>
                  <a:pt x="283792" y="1168400"/>
                </a:moveTo>
                <a:lnTo>
                  <a:pt x="277698" y="1155700"/>
                </a:lnTo>
                <a:lnTo>
                  <a:pt x="288158" y="1155700"/>
                </a:lnTo>
                <a:lnTo>
                  <a:pt x="283792" y="1168400"/>
                </a:lnTo>
                <a:close/>
              </a:path>
              <a:path w="7078980" h="1295400">
                <a:moveTo>
                  <a:pt x="314803" y="1206500"/>
                </a:moveTo>
                <a:lnTo>
                  <a:pt x="281004" y="1206500"/>
                </a:lnTo>
                <a:lnTo>
                  <a:pt x="264828" y="1193800"/>
                </a:lnTo>
                <a:lnTo>
                  <a:pt x="271378" y="1181100"/>
                </a:lnTo>
                <a:lnTo>
                  <a:pt x="2069129" y="1181100"/>
                </a:lnTo>
                <a:lnTo>
                  <a:pt x="2082370" y="1193800"/>
                </a:lnTo>
                <a:lnTo>
                  <a:pt x="331837" y="1193800"/>
                </a:lnTo>
                <a:lnTo>
                  <a:pt x="314803" y="1206500"/>
                </a:lnTo>
                <a:close/>
              </a:path>
              <a:path w="7078980" h="1295400">
                <a:moveTo>
                  <a:pt x="433480" y="1282700"/>
                </a:moveTo>
                <a:lnTo>
                  <a:pt x="428181" y="1282700"/>
                </a:lnTo>
                <a:lnTo>
                  <a:pt x="386895" y="1270000"/>
                </a:lnTo>
                <a:lnTo>
                  <a:pt x="367368" y="1244600"/>
                </a:lnTo>
                <a:lnTo>
                  <a:pt x="354162" y="1219200"/>
                </a:lnTo>
                <a:lnTo>
                  <a:pt x="331837" y="1193800"/>
                </a:lnTo>
                <a:lnTo>
                  <a:pt x="4175219" y="1193800"/>
                </a:lnTo>
                <a:lnTo>
                  <a:pt x="4192255" y="1206500"/>
                </a:lnTo>
                <a:lnTo>
                  <a:pt x="2111251" y="1206500"/>
                </a:lnTo>
                <a:lnTo>
                  <a:pt x="2057699" y="1219200"/>
                </a:lnTo>
                <a:lnTo>
                  <a:pt x="1796309" y="1219200"/>
                </a:lnTo>
                <a:lnTo>
                  <a:pt x="1748777" y="1231900"/>
                </a:lnTo>
                <a:lnTo>
                  <a:pt x="564230" y="1231900"/>
                </a:lnTo>
                <a:lnTo>
                  <a:pt x="555162" y="1244600"/>
                </a:lnTo>
                <a:lnTo>
                  <a:pt x="528490" y="1244600"/>
                </a:lnTo>
                <a:lnTo>
                  <a:pt x="514734" y="1257300"/>
                </a:lnTo>
                <a:lnTo>
                  <a:pt x="494973" y="1257300"/>
                </a:lnTo>
                <a:lnTo>
                  <a:pt x="472867" y="1270000"/>
                </a:lnTo>
                <a:lnTo>
                  <a:pt x="440414" y="1270000"/>
                </a:lnTo>
                <a:lnTo>
                  <a:pt x="433480" y="1282700"/>
                </a:lnTo>
                <a:close/>
              </a:path>
              <a:path w="7078980" h="1295400">
                <a:moveTo>
                  <a:pt x="4500653" y="1206500"/>
                </a:moveTo>
                <a:lnTo>
                  <a:pt x="4424086" y="1206500"/>
                </a:lnTo>
                <a:lnTo>
                  <a:pt x="4375303" y="1193800"/>
                </a:lnTo>
                <a:lnTo>
                  <a:pt x="4513498" y="1193800"/>
                </a:lnTo>
                <a:lnTo>
                  <a:pt x="4500653" y="1206500"/>
                </a:lnTo>
                <a:close/>
              </a:path>
              <a:path w="7078980" h="1295400">
                <a:moveTo>
                  <a:pt x="4744842" y="1206500"/>
                </a:moveTo>
                <a:lnTo>
                  <a:pt x="4547535" y="1206500"/>
                </a:lnTo>
                <a:lnTo>
                  <a:pt x="4575744" y="1193800"/>
                </a:lnTo>
                <a:lnTo>
                  <a:pt x="4752566" y="1193800"/>
                </a:lnTo>
                <a:lnTo>
                  <a:pt x="4744842" y="1206500"/>
                </a:lnTo>
                <a:close/>
              </a:path>
              <a:path w="7078980" h="1295400">
                <a:moveTo>
                  <a:pt x="2332598" y="1219200"/>
                </a:moveTo>
                <a:lnTo>
                  <a:pt x="2251290" y="1219200"/>
                </a:lnTo>
                <a:lnTo>
                  <a:pt x="2252307" y="1206500"/>
                </a:lnTo>
                <a:lnTo>
                  <a:pt x="2368714" y="1206500"/>
                </a:lnTo>
                <a:lnTo>
                  <a:pt x="2332598" y="1219200"/>
                </a:lnTo>
                <a:close/>
              </a:path>
              <a:path w="7078980" h="1295400">
                <a:moveTo>
                  <a:pt x="3845108" y="1219200"/>
                </a:moveTo>
                <a:lnTo>
                  <a:pt x="2432484" y="1219200"/>
                </a:lnTo>
                <a:lnTo>
                  <a:pt x="2399644" y="1206500"/>
                </a:lnTo>
                <a:lnTo>
                  <a:pt x="3857050" y="1206500"/>
                </a:lnTo>
                <a:lnTo>
                  <a:pt x="3845108" y="1219200"/>
                </a:lnTo>
                <a:close/>
              </a:path>
              <a:path w="7078980" h="1295400">
                <a:moveTo>
                  <a:pt x="4821562" y="1219200"/>
                </a:moveTo>
                <a:lnTo>
                  <a:pt x="3999880" y="1219200"/>
                </a:lnTo>
                <a:lnTo>
                  <a:pt x="4051567" y="1206500"/>
                </a:lnTo>
                <a:lnTo>
                  <a:pt x="4810885" y="1206500"/>
                </a:lnTo>
                <a:lnTo>
                  <a:pt x="4821562" y="1219200"/>
                </a:lnTo>
                <a:close/>
              </a:path>
              <a:path w="7078980" h="1295400">
                <a:moveTo>
                  <a:pt x="5017318" y="1219200"/>
                </a:moveTo>
                <a:lnTo>
                  <a:pt x="4821562" y="1219200"/>
                </a:lnTo>
                <a:lnTo>
                  <a:pt x="4871095" y="1206500"/>
                </a:lnTo>
                <a:lnTo>
                  <a:pt x="4920191" y="1206500"/>
                </a:lnTo>
                <a:lnTo>
                  <a:pt x="5017318" y="1219200"/>
                </a:lnTo>
                <a:close/>
              </a:path>
              <a:path w="7078980" h="1295400">
                <a:moveTo>
                  <a:pt x="2831940" y="1231900"/>
                </a:moveTo>
                <a:lnTo>
                  <a:pt x="2494140" y="1231900"/>
                </a:lnTo>
                <a:lnTo>
                  <a:pt x="2463774" y="1219200"/>
                </a:lnTo>
                <a:lnTo>
                  <a:pt x="2878655" y="1219200"/>
                </a:lnTo>
                <a:lnTo>
                  <a:pt x="2831940" y="1231900"/>
                </a:lnTo>
                <a:close/>
              </a:path>
              <a:path w="7078980" h="1295400">
                <a:moveTo>
                  <a:pt x="1377878" y="1244600"/>
                </a:moveTo>
                <a:lnTo>
                  <a:pt x="1203252" y="1244600"/>
                </a:lnTo>
                <a:lnTo>
                  <a:pt x="1160349" y="1231900"/>
                </a:lnTo>
                <a:lnTo>
                  <a:pt x="1430747" y="1231900"/>
                </a:lnTo>
                <a:lnTo>
                  <a:pt x="1377878" y="1244600"/>
                </a:lnTo>
                <a:close/>
              </a:path>
              <a:path w="7078980" h="1295400">
                <a:moveTo>
                  <a:pt x="3093828" y="1244600"/>
                </a:moveTo>
                <a:lnTo>
                  <a:pt x="3054258" y="1231900"/>
                </a:lnTo>
                <a:lnTo>
                  <a:pt x="3094235" y="1231900"/>
                </a:lnTo>
                <a:lnTo>
                  <a:pt x="3093828" y="1244600"/>
                </a:lnTo>
                <a:close/>
              </a:path>
              <a:path w="7078980" h="1295400">
                <a:moveTo>
                  <a:pt x="3112944" y="1244600"/>
                </a:moveTo>
                <a:lnTo>
                  <a:pt x="3104322" y="1244600"/>
                </a:lnTo>
                <a:lnTo>
                  <a:pt x="3105852" y="1231900"/>
                </a:lnTo>
                <a:lnTo>
                  <a:pt x="3125398" y="1231900"/>
                </a:lnTo>
                <a:lnTo>
                  <a:pt x="3112944" y="1244600"/>
                </a:lnTo>
                <a:close/>
              </a:path>
              <a:path w="7078980" h="1295400">
                <a:moveTo>
                  <a:pt x="3165615" y="1244600"/>
                </a:moveTo>
                <a:lnTo>
                  <a:pt x="3156617" y="1231900"/>
                </a:lnTo>
                <a:lnTo>
                  <a:pt x="3193802" y="1231900"/>
                </a:lnTo>
                <a:lnTo>
                  <a:pt x="3165615" y="1244600"/>
                </a:lnTo>
                <a:close/>
              </a:path>
              <a:path w="7078980" h="1295400">
                <a:moveTo>
                  <a:pt x="3697179" y="1257300"/>
                </a:moveTo>
                <a:lnTo>
                  <a:pt x="3541021" y="1257300"/>
                </a:lnTo>
                <a:lnTo>
                  <a:pt x="3488825" y="1244600"/>
                </a:lnTo>
                <a:lnTo>
                  <a:pt x="3748939" y="1244600"/>
                </a:lnTo>
                <a:lnTo>
                  <a:pt x="3697179" y="1257300"/>
                </a:lnTo>
                <a:close/>
              </a:path>
              <a:path w="7078980" h="1295400">
                <a:moveTo>
                  <a:pt x="6631043" y="1257300"/>
                </a:moveTo>
                <a:lnTo>
                  <a:pt x="4005619" y="1257300"/>
                </a:lnTo>
                <a:lnTo>
                  <a:pt x="4028134" y="1244600"/>
                </a:lnTo>
                <a:lnTo>
                  <a:pt x="6646898" y="1244600"/>
                </a:lnTo>
                <a:lnTo>
                  <a:pt x="6631043" y="1257300"/>
                </a:lnTo>
                <a:close/>
              </a:path>
              <a:path w="7078980" h="1295400">
                <a:moveTo>
                  <a:pt x="6654989" y="1270000"/>
                </a:moveTo>
                <a:lnTo>
                  <a:pt x="4039728" y="1270000"/>
                </a:lnTo>
                <a:lnTo>
                  <a:pt x="3988986" y="1257300"/>
                </a:lnTo>
                <a:lnTo>
                  <a:pt x="6651827" y="1257300"/>
                </a:lnTo>
                <a:lnTo>
                  <a:pt x="6654989" y="1270000"/>
                </a:lnTo>
                <a:close/>
              </a:path>
              <a:path w="7078980" h="1295400">
                <a:moveTo>
                  <a:pt x="4881394" y="1282700"/>
                </a:moveTo>
                <a:lnTo>
                  <a:pt x="4474410" y="1282700"/>
                </a:lnTo>
                <a:lnTo>
                  <a:pt x="4425935" y="1270000"/>
                </a:lnTo>
                <a:lnTo>
                  <a:pt x="4937015" y="1270000"/>
                </a:lnTo>
                <a:lnTo>
                  <a:pt x="4881394" y="1282700"/>
                </a:lnTo>
                <a:close/>
              </a:path>
              <a:path w="7078980" h="1295400">
                <a:moveTo>
                  <a:pt x="5133272" y="1282700"/>
                </a:moveTo>
                <a:lnTo>
                  <a:pt x="5035395" y="1282700"/>
                </a:lnTo>
                <a:lnTo>
                  <a:pt x="4994215" y="1270000"/>
                </a:lnTo>
                <a:lnTo>
                  <a:pt x="5185924" y="1270000"/>
                </a:lnTo>
                <a:lnTo>
                  <a:pt x="5133272" y="1282700"/>
                </a:lnTo>
                <a:close/>
              </a:path>
              <a:path w="7078980" h="1295400">
                <a:moveTo>
                  <a:pt x="5306551" y="1282700"/>
                </a:moveTo>
                <a:lnTo>
                  <a:pt x="5269881" y="1282700"/>
                </a:lnTo>
                <a:lnTo>
                  <a:pt x="5238354" y="1270000"/>
                </a:lnTo>
                <a:lnTo>
                  <a:pt x="5347406" y="1270000"/>
                </a:lnTo>
                <a:lnTo>
                  <a:pt x="5306551" y="1282700"/>
                </a:lnTo>
                <a:close/>
              </a:path>
              <a:path w="7078980" h="1295400">
                <a:moveTo>
                  <a:pt x="6335034" y="1282700"/>
                </a:moveTo>
                <a:lnTo>
                  <a:pt x="5395809" y="1282700"/>
                </a:lnTo>
                <a:lnTo>
                  <a:pt x="5394816" y="1270000"/>
                </a:lnTo>
                <a:lnTo>
                  <a:pt x="6387056" y="1270000"/>
                </a:lnTo>
                <a:lnTo>
                  <a:pt x="6335034" y="1282700"/>
                </a:lnTo>
                <a:close/>
              </a:path>
              <a:path w="7078980" h="1295400">
                <a:moveTo>
                  <a:pt x="6551264" y="1282700"/>
                </a:moveTo>
                <a:lnTo>
                  <a:pt x="6413095" y="1282700"/>
                </a:lnTo>
                <a:lnTo>
                  <a:pt x="6387056" y="1270000"/>
                </a:lnTo>
                <a:lnTo>
                  <a:pt x="6589315" y="1270000"/>
                </a:lnTo>
                <a:lnTo>
                  <a:pt x="6551264" y="1282700"/>
                </a:lnTo>
                <a:close/>
              </a:path>
              <a:path w="7078980" h="1295400">
                <a:moveTo>
                  <a:pt x="5499560" y="1295400"/>
                </a:moveTo>
                <a:lnTo>
                  <a:pt x="5449258" y="1295400"/>
                </a:lnTo>
                <a:lnTo>
                  <a:pt x="5405926" y="1282700"/>
                </a:lnTo>
                <a:lnTo>
                  <a:pt x="5553441" y="1282700"/>
                </a:lnTo>
                <a:lnTo>
                  <a:pt x="5499560" y="1295400"/>
                </a:lnTo>
                <a:close/>
              </a:path>
              <a:path w="7078980" h="1295400">
                <a:moveTo>
                  <a:pt x="5742971" y="1295400"/>
                </a:moveTo>
                <a:lnTo>
                  <a:pt x="5688399" y="1295400"/>
                </a:lnTo>
                <a:lnTo>
                  <a:pt x="5689036" y="1282700"/>
                </a:lnTo>
                <a:lnTo>
                  <a:pt x="5795781" y="1282700"/>
                </a:lnTo>
                <a:lnTo>
                  <a:pt x="5742971" y="1295400"/>
                </a:lnTo>
                <a:close/>
              </a:path>
            </a:pathLst>
          </a:custGeom>
          <a:solidFill>
            <a:srgbClr val="FFFFFF"/>
          </a:solidFill>
        </p:spPr>
        <p:txBody>
          <a:bodyPr wrap="square" lIns="0" tIns="0" rIns="0" bIns="0" rtlCol="0"/>
          <a:lstStyle/>
          <a:p>
            <a:endParaRPr/>
          </a:p>
        </p:txBody>
      </p:sp>
      <p:pic>
        <p:nvPicPr>
          <p:cNvPr id="26" name="object 26"/>
          <p:cNvPicPr/>
          <p:nvPr/>
        </p:nvPicPr>
        <p:blipFill>
          <a:blip r:embed="rId4" cstate="print"/>
          <a:stretch>
            <a:fillRect/>
          </a:stretch>
        </p:blipFill>
        <p:spPr>
          <a:xfrm>
            <a:off x="591375" y="9299347"/>
            <a:ext cx="2855466" cy="987652"/>
          </a:xfrm>
          <a:prstGeom prst="rect">
            <a:avLst/>
          </a:prstGeom>
        </p:spPr>
      </p:pic>
      <p:pic>
        <p:nvPicPr>
          <p:cNvPr id="27" name="object 27"/>
          <p:cNvPicPr/>
          <p:nvPr/>
        </p:nvPicPr>
        <p:blipFill>
          <a:blip r:embed="rId5" cstate="print"/>
          <a:stretch>
            <a:fillRect/>
          </a:stretch>
        </p:blipFill>
        <p:spPr>
          <a:xfrm>
            <a:off x="14496929" y="0"/>
            <a:ext cx="2877887" cy="1004063"/>
          </a:xfrm>
          <a:prstGeom prst="rect">
            <a:avLst/>
          </a:prstGeom>
        </p:spPr>
      </p:pic>
      <p:sp>
        <p:nvSpPr>
          <p:cNvPr id="28" name="object 28"/>
          <p:cNvSpPr/>
          <p:nvPr/>
        </p:nvSpPr>
        <p:spPr>
          <a:xfrm>
            <a:off x="8701532" y="8303183"/>
            <a:ext cx="1635760" cy="1443990"/>
          </a:xfrm>
          <a:custGeom>
            <a:avLst/>
            <a:gdLst/>
            <a:ahLst/>
            <a:cxnLst/>
            <a:rect l="l" t="t" r="r" b="b"/>
            <a:pathLst>
              <a:path w="1635759" h="1443990">
                <a:moveTo>
                  <a:pt x="575068" y="433324"/>
                </a:moveTo>
                <a:lnTo>
                  <a:pt x="553262" y="412737"/>
                </a:lnTo>
                <a:lnTo>
                  <a:pt x="550557" y="412991"/>
                </a:lnTo>
                <a:lnTo>
                  <a:pt x="281228" y="493776"/>
                </a:lnTo>
                <a:lnTo>
                  <a:pt x="268808" y="513740"/>
                </a:lnTo>
                <a:lnTo>
                  <a:pt x="269074" y="516470"/>
                </a:lnTo>
                <a:lnTo>
                  <a:pt x="290601" y="534327"/>
                </a:lnTo>
                <a:lnTo>
                  <a:pt x="293319" y="534073"/>
                </a:lnTo>
                <a:lnTo>
                  <a:pt x="559981" y="454088"/>
                </a:lnTo>
                <a:lnTo>
                  <a:pt x="575068" y="433324"/>
                </a:lnTo>
                <a:close/>
              </a:path>
              <a:path w="1635759" h="1443990">
                <a:moveTo>
                  <a:pt x="615861" y="569341"/>
                </a:moveTo>
                <a:lnTo>
                  <a:pt x="594067" y="548767"/>
                </a:lnTo>
                <a:lnTo>
                  <a:pt x="591350" y="549021"/>
                </a:lnTo>
                <a:lnTo>
                  <a:pt x="322033" y="629793"/>
                </a:lnTo>
                <a:lnTo>
                  <a:pt x="309600" y="649770"/>
                </a:lnTo>
                <a:lnTo>
                  <a:pt x="309867" y="652500"/>
                </a:lnTo>
                <a:lnTo>
                  <a:pt x="331406" y="670356"/>
                </a:lnTo>
                <a:lnTo>
                  <a:pt x="334111" y="670090"/>
                </a:lnTo>
                <a:lnTo>
                  <a:pt x="600773" y="590118"/>
                </a:lnTo>
                <a:lnTo>
                  <a:pt x="615861" y="569341"/>
                </a:lnTo>
                <a:close/>
              </a:path>
              <a:path w="1635759" h="1443990">
                <a:moveTo>
                  <a:pt x="656653" y="705358"/>
                </a:moveTo>
                <a:lnTo>
                  <a:pt x="634860" y="684784"/>
                </a:lnTo>
                <a:lnTo>
                  <a:pt x="632142" y="685038"/>
                </a:lnTo>
                <a:lnTo>
                  <a:pt x="362826" y="765822"/>
                </a:lnTo>
                <a:lnTo>
                  <a:pt x="350405" y="785787"/>
                </a:lnTo>
                <a:lnTo>
                  <a:pt x="350659" y="788517"/>
                </a:lnTo>
                <a:lnTo>
                  <a:pt x="372198" y="806373"/>
                </a:lnTo>
                <a:lnTo>
                  <a:pt x="374916" y="806107"/>
                </a:lnTo>
                <a:lnTo>
                  <a:pt x="641578" y="726135"/>
                </a:lnTo>
                <a:lnTo>
                  <a:pt x="656653" y="705358"/>
                </a:lnTo>
                <a:close/>
              </a:path>
              <a:path w="1635759" h="1443990">
                <a:moveTo>
                  <a:pt x="697458" y="841400"/>
                </a:moveTo>
                <a:lnTo>
                  <a:pt x="675665" y="820813"/>
                </a:lnTo>
                <a:lnTo>
                  <a:pt x="672947" y="821067"/>
                </a:lnTo>
                <a:lnTo>
                  <a:pt x="403631" y="901852"/>
                </a:lnTo>
                <a:lnTo>
                  <a:pt x="391198" y="921816"/>
                </a:lnTo>
                <a:lnTo>
                  <a:pt x="391464" y="924547"/>
                </a:lnTo>
                <a:lnTo>
                  <a:pt x="413004" y="942403"/>
                </a:lnTo>
                <a:lnTo>
                  <a:pt x="415709" y="942149"/>
                </a:lnTo>
                <a:lnTo>
                  <a:pt x="682371" y="862164"/>
                </a:lnTo>
                <a:lnTo>
                  <a:pt x="697458" y="841400"/>
                </a:lnTo>
                <a:close/>
              </a:path>
              <a:path w="1635759" h="1443990">
                <a:moveTo>
                  <a:pt x="738251" y="977417"/>
                </a:moveTo>
                <a:lnTo>
                  <a:pt x="716457" y="956843"/>
                </a:lnTo>
                <a:lnTo>
                  <a:pt x="713740" y="957097"/>
                </a:lnTo>
                <a:lnTo>
                  <a:pt x="444423" y="1037869"/>
                </a:lnTo>
                <a:lnTo>
                  <a:pt x="432003" y="1057846"/>
                </a:lnTo>
                <a:lnTo>
                  <a:pt x="432257" y="1060577"/>
                </a:lnTo>
                <a:lnTo>
                  <a:pt x="453796" y="1078433"/>
                </a:lnTo>
                <a:lnTo>
                  <a:pt x="456514" y="1078166"/>
                </a:lnTo>
                <a:lnTo>
                  <a:pt x="723163" y="998194"/>
                </a:lnTo>
                <a:lnTo>
                  <a:pt x="738251" y="977417"/>
                </a:lnTo>
                <a:close/>
              </a:path>
              <a:path w="1635759" h="1443990">
                <a:moveTo>
                  <a:pt x="1134224" y="265607"/>
                </a:moveTo>
                <a:lnTo>
                  <a:pt x="1112431" y="245033"/>
                </a:lnTo>
                <a:lnTo>
                  <a:pt x="1109713" y="245287"/>
                </a:lnTo>
                <a:lnTo>
                  <a:pt x="840397" y="326059"/>
                </a:lnTo>
                <a:lnTo>
                  <a:pt x="827976" y="346036"/>
                </a:lnTo>
                <a:lnTo>
                  <a:pt x="828230" y="348767"/>
                </a:lnTo>
                <a:lnTo>
                  <a:pt x="849769" y="366623"/>
                </a:lnTo>
                <a:lnTo>
                  <a:pt x="852487" y="366356"/>
                </a:lnTo>
                <a:lnTo>
                  <a:pt x="1119149" y="286385"/>
                </a:lnTo>
                <a:lnTo>
                  <a:pt x="1134224" y="265607"/>
                </a:lnTo>
                <a:close/>
              </a:path>
              <a:path w="1635759" h="1443990">
                <a:moveTo>
                  <a:pt x="1175029" y="401637"/>
                </a:moveTo>
                <a:lnTo>
                  <a:pt x="1153223" y="381063"/>
                </a:lnTo>
                <a:lnTo>
                  <a:pt x="1150518" y="381317"/>
                </a:lnTo>
                <a:lnTo>
                  <a:pt x="881189" y="462089"/>
                </a:lnTo>
                <a:lnTo>
                  <a:pt x="868768" y="482066"/>
                </a:lnTo>
                <a:lnTo>
                  <a:pt x="869035" y="484784"/>
                </a:lnTo>
                <a:lnTo>
                  <a:pt x="890562" y="502640"/>
                </a:lnTo>
                <a:lnTo>
                  <a:pt x="893279" y="502386"/>
                </a:lnTo>
                <a:lnTo>
                  <a:pt x="1159941" y="422414"/>
                </a:lnTo>
                <a:lnTo>
                  <a:pt x="1175029" y="401637"/>
                </a:lnTo>
                <a:close/>
              </a:path>
              <a:path w="1635759" h="1443990">
                <a:moveTo>
                  <a:pt x="1215821" y="537654"/>
                </a:moveTo>
                <a:lnTo>
                  <a:pt x="1194028" y="517080"/>
                </a:lnTo>
                <a:lnTo>
                  <a:pt x="1191310" y="517334"/>
                </a:lnTo>
                <a:lnTo>
                  <a:pt x="921994" y="598106"/>
                </a:lnTo>
                <a:lnTo>
                  <a:pt x="909561" y="618083"/>
                </a:lnTo>
                <a:lnTo>
                  <a:pt x="909828" y="620801"/>
                </a:lnTo>
                <a:lnTo>
                  <a:pt x="931367" y="638657"/>
                </a:lnTo>
                <a:lnTo>
                  <a:pt x="934072" y="638403"/>
                </a:lnTo>
                <a:lnTo>
                  <a:pt x="1200734" y="558431"/>
                </a:lnTo>
                <a:lnTo>
                  <a:pt x="1215821" y="537654"/>
                </a:lnTo>
                <a:close/>
              </a:path>
              <a:path w="1635759" h="1443990">
                <a:moveTo>
                  <a:pt x="1256626" y="673684"/>
                </a:moveTo>
                <a:lnTo>
                  <a:pt x="1234821" y="653110"/>
                </a:lnTo>
                <a:lnTo>
                  <a:pt x="1232115" y="653364"/>
                </a:lnTo>
                <a:lnTo>
                  <a:pt x="962787" y="734136"/>
                </a:lnTo>
                <a:lnTo>
                  <a:pt x="950366" y="754113"/>
                </a:lnTo>
                <a:lnTo>
                  <a:pt x="950620" y="756843"/>
                </a:lnTo>
                <a:lnTo>
                  <a:pt x="972159" y="774700"/>
                </a:lnTo>
                <a:lnTo>
                  <a:pt x="974877" y="774433"/>
                </a:lnTo>
                <a:lnTo>
                  <a:pt x="1241539" y="694461"/>
                </a:lnTo>
                <a:lnTo>
                  <a:pt x="1256626" y="673684"/>
                </a:lnTo>
                <a:close/>
              </a:path>
              <a:path w="1635759" h="1443990">
                <a:moveTo>
                  <a:pt x="1297419" y="809713"/>
                </a:moveTo>
                <a:lnTo>
                  <a:pt x="1275626" y="789139"/>
                </a:lnTo>
                <a:lnTo>
                  <a:pt x="1272908" y="789393"/>
                </a:lnTo>
                <a:lnTo>
                  <a:pt x="1003592" y="870165"/>
                </a:lnTo>
                <a:lnTo>
                  <a:pt x="991158" y="890143"/>
                </a:lnTo>
                <a:lnTo>
                  <a:pt x="991425" y="892860"/>
                </a:lnTo>
                <a:lnTo>
                  <a:pt x="1012964" y="910717"/>
                </a:lnTo>
                <a:lnTo>
                  <a:pt x="1015669" y="910463"/>
                </a:lnTo>
                <a:lnTo>
                  <a:pt x="1282331" y="830491"/>
                </a:lnTo>
                <a:lnTo>
                  <a:pt x="1297419" y="809713"/>
                </a:lnTo>
                <a:close/>
              </a:path>
              <a:path w="1635759" h="1443990">
                <a:moveTo>
                  <a:pt x="1635531" y="992936"/>
                </a:moveTo>
                <a:lnTo>
                  <a:pt x="1387335" y="156908"/>
                </a:lnTo>
                <a:lnTo>
                  <a:pt x="1360436" y="121564"/>
                </a:lnTo>
                <a:lnTo>
                  <a:pt x="1318526" y="107099"/>
                </a:lnTo>
                <a:lnTo>
                  <a:pt x="1313561" y="107073"/>
                </a:lnTo>
                <a:lnTo>
                  <a:pt x="1303604" y="108000"/>
                </a:lnTo>
                <a:lnTo>
                  <a:pt x="1298727" y="108953"/>
                </a:lnTo>
                <a:lnTo>
                  <a:pt x="1252435" y="122834"/>
                </a:lnTo>
                <a:lnTo>
                  <a:pt x="1226197" y="35331"/>
                </a:lnTo>
                <a:lnTo>
                  <a:pt x="1207566" y="1384"/>
                </a:lnTo>
                <a:lnTo>
                  <a:pt x="1199426" y="0"/>
                </a:lnTo>
                <a:lnTo>
                  <a:pt x="1196759" y="254"/>
                </a:lnTo>
                <a:lnTo>
                  <a:pt x="764197" y="129997"/>
                </a:lnTo>
                <a:lnTo>
                  <a:pt x="723239" y="149326"/>
                </a:lnTo>
                <a:lnTo>
                  <a:pt x="689368" y="179971"/>
                </a:lnTo>
                <a:lnTo>
                  <a:pt x="668921" y="212178"/>
                </a:lnTo>
                <a:lnTo>
                  <a:pt x="657860" y="244132"/>
                </a:lnTo>
                <a:lnTo>
                  <a:pt x="655523" y="241871"/>
                </a:lnTo>
                <a:lnTo>
                  <a:pt x="624408" y="219735"/>
                </a:lnTo>
                <a:lnTo>
                  <a:pt x="619594" y="217284"/>
                </a:lnTo>
                <a:lnTo>
                  <a:pt x="525157" y="245605"/>
                </a:lnTo>
                <a:lnTo>
                  <a:pt x="532447" y="244195"/>
                </a:lnTo>
                <a:lnTo>
                  <a:pt x="547306" y="242798"/>
                </a:lnTo>
                <a:lnTo>
                  <a:pt x="591146" y="250278"/>
                </a:lnTo>
                <a:lnTo>
                  <a:pt x="628853" y="273989"/>
                </a:lnTo>
                <a:lnTo>
                  <a:pt x="654697" y="310349"/>
                </a:lnTo>
                <a:lnTo>
                  <a:pt x="890041" y="1092441"/>
                </a:lnTo>
                <a:lnTo>
                  <a:pt x="890727" y="1092238"/>
                </a:lnTo>
                <a:lnTo>
                  <a:pt x="371716" y="1247902"/>
                </a:lnTo>
                <a:lnTo>
                  <a:pt x="108572" y="370535"/>
                </a:lnTo>
                <a:lnTo>
                  <a:pt x="518007" y="247738"/>
                </a:lnTo>
                <a:lnTo>
                  <a:pt x="518198" y="247688"/>
                </a:lnTo>
                <a:lnTo>
                  <a:pt x="520395" y="247027"/>
                </a:lnTo>
                <a:lnTo>
                  <a:pt x="525157" y="245605"/>
                </a:lnTo>
                <a:lnTo>
                  <a:pt x="619594" y="217271"/>
                </a:lnTo>
                <a:lnTo>
                  <a:pt x="617588" y="216255"/>
                </a:lnTo>
                <a:lnTo>
                  <a:pt x="581456" y="204101"/>
                </a:lnTo>
                <a:lnTo>
                  <a:pt x="551103" y="200952"/>
                </a:lnTo>
                <a:lnTo>
                  <a:pt x="543483" y="201104"/>
                </a:lnTo>
                <a:lnTo>
                  <a:pt x="73710" y="337083"/>
                </a:lnTo>
                <a:lnTo>
                  <a:pt x="61328" y="357035"/>
                </a:lnTo>
                <a:lnTo>
                  <a:pt x="61595" y="359752"/>
                </a:lnTo>
                <a:lnTo>
                  <a:pt x="94678" y="470077"/>
                </a:lnTo>
                <a:lnTo>
                  <a:pt x="49491" y="483628"/>
                </a:lnTo>
                <a:lnTo>
                  <a:pt x="14338" y="510540"/>
                </a:lnTo>
                <a:lnTo>
                  <a:pt x="12" y="552551"/>
                </a:lnTo>
                <a:lnTo>
                  <a:pt x="0" y="557542"/>
                </a:lnTo>
                <a:lnTo>
                  <a:pt x="952" y="567537"/>
                </a:lnTo>
                <a:lnTo>
                  <a:pt x="248183" y="1393571"/>
                </a:lnTo>
                <a:lnTo>
                  <a:pt x="275094" y="1428927"/>
                </a:lnTo>
                <a:lnTo>
                  <a:pt x="316992" y="1443393"/>
                </a:lnTo>
                <a:lnTo>
                  <a:pt x="321970" y="1443418"/>
                </a:lnTo>
                <a:lnTo>
                  <a:pt x="331914" y="1442478"/>
                </a:lnTo>
                <a:lnTo>
                  <a:pt x="1586026" y="1066863"/>
                </a:lnTo>
                <a:lnTo>
                  <a:pt x="1621193" y="1039939"/>
                </a:lnTo>
                <a:lnTo>
                  <a:pt x="1634401" y="1008430"/>
                </a:lnTo>
                <a:lnTo>
                  <a:pt x="325145" y="1401102"/>
                </a:lnTo>
                <a:lnTo>
                  <a:pt x="320725" y="1401521"/>
                </a:lnTo>
                <a:lnTo>
                  <a:pt x="42113" y="560374"/>
                </a:lnTo>
                <a:lnTo>
                  <a:pt x="41744" y="556399"/>
                </a:lnTo>
                <a:lnTo>
                  <a:pt x="42646" y="547344"/>
                </a:lnTo>
                <a:lnTo>
                  <a:pt x="106756" y="510362"/>
                </a:lnTo>
                <a:lnTo>
                  <a:pt x="338429" y="1282763"/>
                </a:lnTo>
                <a:lnTo>
                  <a:pt x="339699" y="1285176"/>
                </a:lnTo>
                <a:lnTo>
                  <a:pt x="358355" y="1295273"/>
                </a:lnTo>
                <a:lnTo>
                  <a:pt x="361073" y="1295019"/>
                </a:lnTo>
                <a:lnTo>
                  <a:pt x="920229" y="1127315"/>
                </a:lnTo>
                <a:lnTo>
                  <a:pt x="924852" y="1125931"/>
                </a:lnTo>
                <a:lnTo>
                  <a:pt x="1484033" y="958215"/>
                </a:lnTo>
                <a:lnTo>
                  <a:pt x="1496453" y="938250"/>
                </a:lnTo>
                <a:lnTo>
                  <a:pt x="1496187" y="935520"/>
                </a:lnTo>
                <a:lnTo>
                  <a:pt x="1489341" y="912698"/>
                </a:lnTo>
                <a:lnTo>
                  <a:pt x="1449197" y="778865"/>
                </a:lnTo>
                <a:lnTo>
                  <a:pt x="1449197" y="924737"/>
                </a:lnTo>
                <a:lnTo>
                  <a:pt x="930884" y="1080198"/>
                </a:lnTo>
                <a:lnTo>
                  <a:pt x="698347" y="304825"/>
                </a:lnTo>
                <a:lnTo>
                  <a:pt x="696950" y="297675"/>
                </a:lnTo>
                <a:lnTo>
                  <a:pt x="695528" y="282765"/>
                </a:lnTo>
                <a:lnTo>
                  <a:pt x="695553" y="275310"/>
                </a:lnTo>
                <a:lnTo>
                  <a:pt x="705751" y="231914"/>
                </a:lnTo>
                <a:lnTo>
                  <a:pt x="731710" y="195757"/>
                </a:lnTo>
                <a:lnTo>
                  <a:pt x="769480" y="172326"/>
                </a:lnTo>
                <a:lnTo>
                  <a:pt x="1186065" y="47371"/>
                </a:lnTo>
                <a:lnTo>
                  <a:pt x="1449197" y="924737"/>
                </a:lnTo>
                <a:lnTo>
                  <a:pt x="1449197" y="778865"/>
                </a:lnTo>
                <a:lnTo>
                  <a:pt x="1264513" y="163131"/>
                </a:lnTo>
                <a:lnTo>
                  <a:pt x="1310360" y="149377"/>
                </a:lnTo>
                <a:lnTo>
                  <a:pt x="1314792" y="148958"/>
                </a:lnTo>
                <a:lnTo>
                  <a:pt x="1593392" y="990117"/>
                </a:lnTo>
                <a:lnTo>
                  <a:pt x="1593773" y="994092"/>
                </a:lnTo>
                <a:lnTo>
                  <a:pt x="1592859" y="1003147"/>
                </a:lnTo>
                <a:lnTo>
                  <a:pt x="1573491" y="1026693"/>
                </a:lnTo>
                <a:lnTo>
                  <a:pt x="1634401" y="1008430"/>
                </a:lnTo>
                <a:lnTo>
                  <a:pt x="1634515" y="1007897"/>
                </a:lnTo>
                <a:lnTo>
                  <a:pt x="1635518" y="997927"/>
                </a:lnTo>
                <a:lnTo>
                  <a:pt x="1635531" y="992936"/>
                </a:lnTo>
                <a:close/>
              </a:path>
            </a:pathLst>
          </a:custGeom>
          <a:solidFill>
            <a:srgbClr val="FFFFFF"/>
          </a:solidFill>
        </p:spPr>
        <p:txBody>
          <a:bodyPr wrap="square" lIns="0" tIns="0" rIns="0" bIns="0" rtlCol="0"/>
          <a:lstStyle/>
          <a:p>
            <a:endParaRPr/>
          </a:p>
        </p:txBody>
      </p:sp>
      <p:grpSp>
        <p:nvGrpSpPr>
          <p:cNvPr id="29" name="object 29"/>
          <p:cNvGrpSpPr/>
          <p:nvPr/>
        </p:nvGrpSpPr>
        <p:grpSpPr>
          <a:xfrm>
            <a:off x="16850430" y="4746577"/>
            <a:ext cx="1437640" cy="1433830"/>
            <a:chOff x="16850430" y="4746577"/>
            <a:chExt cx="1437640" cy="1433830"/>
          </a:xfrm>
        </p:grpSpPr>
        <p:sp>
          <p:nvSpPr>
            <p:cNvPr id="30" name="object 30"/>
            <p:cNvSpPr/>
            <p:nvPr/>
          </p:nvSpPr>
          <p:spPr>
            <a:xfrm>
              <a:off x="16866701" y="4932249"/>
              <a:ext cx="1421765" cy="1231900"/>
            </a:xfrm>
            <a:custGeom>
              <a:avLst/>
              <a:gdLst/>
              <a:ahLst/>
              <a:cxnLst/>
              <a:rect l="l" t="t" r="r" b="b"/>
              <a:pathLst>
                <a:path w="1421765" h="1231900">
                  <a:moveTo>
                    <a:pt x="940067" y="1158323"/>
                  </a:moveTo>
                  <a:lnTo>
                    <a:pt x="901796" y="1160172"/>
                  </a:lnTo>
                  <a:lnTo>
                    <a:pt x="867741" y="1151634"/>
                  </a:lnTo>
                  <a:lnTo>
                    <a:pt x="840804" y="1134189"/>
                  </a:lnTo>
                  <a:lnTo>
                    <a:pt x="823890" y="1109317"/>
                  </a:lnTo>
                  <a:lnTo>
                    <a:pt x="183573" y="1231764"/>
                  </a:lnTo>
                  <a:lnTo>
                    <a:pt x="0" y="271792"/>
                  </a:lnTo>
                  <a:lnTo>
                    <a:pt x="1421295" y="0"/>
                  </a:lnTo>
                  <a:lnTo>
                    <a:pt x="1421295" y="995076"/>
                  </a:lnTo>
                  <a:lnTo>
                    <a:pt x="1029965" y="1069909"/>
                  </a:lnTo>
                  <a:lnTo>
                    <a:pt x="1023419" y="1099267"/>
                  </a:lnTo>
                  <a:lnTo>
                    <a:pt x="1004820" y="1125420"/>
                  </a:lnTo>
                  <a:lnTo>
                    <a:pt x="976318" y="1145921"/>
                  </a:lnTo>
                  <a:lnTo>
                    <a:pt x="940067" y="1158323"/>
                  </a:lnTo>
                  <a:close/>
                </a:path>
              </a:pathLst>
            </a:custGeom>
            <a:solidFill>
              <a:srgbClr val="D4ECF4"/>
            </a:solidFill>
          </p:spPr>
          <p:txBody>
            <a:bodyPr wrap="square" lIns="0" tIns="0" rIns="0" bIns="0" rtlCol="0"/>
            <a:lstStyle/>
            <a:p>
              <a:endParaRPr/>
            </a:p>
          </p:txBody>
        </p:sp>
        <p:sp>
          <p:nvSpPr>
            <p:cNvPr id="31" name="object 31"/>
            <p:cNvSpPr/>
            <p:nvPr/>
          </p:nvSpPr>
          <p:spPr>
            <a:xfrm>
              <a:off x="16850430" y="4917033"/>
              <a:ext cx="1437640" cy="1263650"/>
            </a:xfrm>
            <a:custGeom>
              <a:avLst/>
              <a:gdLst/>
              <a:ahLst/>
              <a:cxnLst/>
              <a:rect l="l" t="t" r="r" b="b"/>
              <a:pathLst>
                <a:path w="1437640" h="1263650">
                  <a:moveTo>
                    <a:pt x="959146" y="1188224"/>
                  </a:moveTo>
                  <a:lnTo>
                    <a:pt x="919432" y="1190588"/>
                  </a:lnTo>
                  <a:lnTo>
                    <a:pt x="883302" y="1182844"/>
                  </a:lnTo>
                  <a:lnTo>
                    <a:pt x="853231" y="1166078"/>
                  </a:lnTo>
                  <a:lnTo>
                    <a:pt x="831694" y="1141374"/>
                  </a:lnTo>
                  <a:lnTo>
                    <a:pt x="194521" y="1263219"/>
                  </a:lnTo>
                  <a:lnTo>
                    <a:pt x="186676" y="1257909"/>
                  </a:lnTo>
                  <a:lnTo>
                    <a:pt x="0" y="281714"/>
                  </a:lnTo>
                  <a:lnTo>
                    <a:pt x="5332" y="273884"/>
                  </a:lnTo>
                  <a:lnTo>
                    <a:pt x="1437566" y="0"/>
                  </a:lnTo>
                  <a:lnTo>
                    <a:pt x="1437566" y="30431"/>
                  </a:lnTo>
                  <a:lnTo>
                    <a:pt x="33798" y="298872"/>
                  </a:lnTo>
                  <a:lnTo>
                    <a:pt x="211759" y="1229491"/>
                  </a:lnTo>
                  <a:lnTo>
                    <a:pt x="844456" y="1108502"/>
                  </a:lnTo>
                  <a:lnTo>
                    <a:pt x="851512" y="1112393"/>
                  </a:lnTo>
                  <a:lnTo>
                    <a:pt x="854134" y="1119116"/>
                  </a:lnTo>
                  <a:lnTo>
                    <a:pt x="868524" y="1139677"/>
                  </a:lnTo>
                  <a:lnTo>
                    <a:pt x="891688" y="1153875"/>
                  </a:lnTo>
                  <a:lnTo>
                    <a:pt x="920923" y="1160631"/>
                  </a:lnTo>
                  <a:lnTo>
                    <a:pt x="953532" y="1158866"/>
                  </a:lnTo>
                  <a:lnTo>
                    <a:pt x="1037852" y="1142741"/>
                  </a:lnTo>
                  <a:lnTo>
                    <a:pt x="1027654" y="1155242"/>
                  </a:lnTo>
                  <a:lnTo>
                    <a:pt x="996931" y="1175769"/>
                  </a:lnTo>
                  <a:lnTo>
                    <a:pt x="959146" y="1188224"/>
                  </a:lnTo>
                  <a:close/>
                </a:path>
                <a:path w="1437640" h="1263650">
                  <a:moveTo>
                    <a:pt x="1037852" y="1142741"/>
                  </a:moveTo>
                  <a:lnTo>
                    <a:pt x="953532" y="1158866"/>
                  </a:lnTo>
                  <a:lnTo>
                    <a:pt x="984491" y="1148475"/>
                  </a:lnTo>
                  <a:lnTo>
                    <a:pt x="1009171" y="1131409"/>
                  </a:lnTo>
                  <a:lnTo>
                    <a:pt x="1025459" y="1109667"/>
                  </a:lnTo>
                  <a:lnTo>
                    <a:pt x="1031245" y="1085247"/>
                  </a:lnTo>
                  <a:lnTo>
                    <a:pt x="1031196" y="1078032"/>
                  </a:lnTo>
                  <a:lnTo>
                    <a:pt x="1036323" y="1071811"/>
                  </a:lnTo>
                  <a:lnTo>
                    <a:pt x="1437566" y="995082"/>
                  </a:lnTo>
                  <a:lnTo>
                    <a:pt x="1437566" y="1025514"/>
                  </a:lnTo>
                  <a:lnTo>
                    <a:pt x="1060320" y="1097654"/>
                  </a:lnTo>
                  <a:lnTo>
                    <a:pt x="1049417" y="1128564"/>
                  </a:lnTo>
                  <a:lnTo>
                    <a:pt x="1037852" y="1142741"/>
                  </a:lnTo>
                  <a:close/>
                </a:path>
              </a:pathLst>
            </a:custGeom>
            <a:solidFill>
              <a:srgbClr val="FFFFFF"/>
            </a:solidFill>
          </p:spPr>
          <p:txBody>
            <a:bodyPr wrap="square" lIns="0" tIns="0" rIns="0" bIns="0" rtlCol="0"/>
            <a:lstStyle/>
            <a:p>
              <a:endParaRPr/>
            </a:p>
          </p:txBody>
        </p:sp>
        <p:sp>
          <p:nvSpPr>
            <p:cNvPr id="32" name="object 32"/>
            <p:cNvSpPr/>
            <p:nvPr/>
          </p:nvSpPr>
          <p:spPr>
            <a:xfrm>
              <a:off x="16952391" y="4893769"/>
              <a:ext cx="1336040" cy="1184910"/>
            </a:xfrm>
            <a:custGeom>
              <a:avLst/>
              <a:gdLst/>
              <a:ahLst/>
              <a:cxnLst/>
              <a:rect l="l" t="t" r="r" b="b"/>
              <a:pathLst>
                <a:path w="1336040" h="1184910">
                  <a:moveTo>
                    <a:pt x="1335605" y="963259"/>
                  </a:moveTo>
                  <a:lnTo>
                    <a:pt x="178484" y="1184533"/>
                  </a:lnTo>
                  <a:lnTo>
                    <a:pt x="0" y="251177"/>
                  </a:lnTo>
                  <a:lnTo>
                    <a:pt x="1313495" y="0"/>
                  </a:lnTo>
                  <a:lnTo>
                    <a:pt x="1335605" y="115620"/>
                  </a:lnTo>
                  <a:lnTo>
                    <a:pt x="1335605" y="963259"/>
                  </a:lnTo>
                  <a:close/>
                </a:path>
                <a:path w="1336040" h="1184910">
                  <a:moveTo>
                    <a:pt x="848282" y="1085689"/>
                  </a:moveTo>
                  <a:lnTo>
                    <a:pt x="813874" y="1089020"/>
                  </a:lnTo>
                  <a:lnTo>
                    <a:pt x="786700" y="1077972"/>
                  </a:lnTo>
                  <a:lnTo>
                    <a:pt x="775664" y="1070335"/>
                  </a:lnTo>
                  <a:lnTo>
                    <a:pt x="881021" y="1050188"/>
                  </a:lnTo>
                  <a:lnTo>
                    <a:pt x="848282" y="1085689"/>
                  </a:lnTo>
                  <a:close/>
                </a:path>
              </a:pathLst>
            </a:custGeom>
            <a:solidFill>
              <a:srgbClr val="D4ECF4"/>
            </a:solidFill>
          </p:spPr>
          <p:txBody>
            <a:bodyPr wrap="square" lIns="0" tIns="0" rIns="0" bIns="0" rtlCol="0"/>
            <a:lstStyle/>
            <a:p>
              <a:endParaRPr/>
            </a:p>
          </p:txBody>
        </p:sp>
        <p:sp>
          <p:nvSpPr>
            <p:cNvPr id="33" name="object 33"/>
            <p:cNvSpPr/>
            <p:nvPr/>
          </p:nvSpPr>
          <p:spPr>
            <a:xfrm>
              <a:off x="16936119" y="4877529"/>
              <a:ext cx="1351915" cy="1217295"/>
            </a:xfrm>
            <a:custGeom>
              <a:avLst/>
              <a:gdLst/>
              <a:ahLst/>
              <a:cxnLst/>
              <a:rect l="l" t="t" r="r" b="b"/>
              <a:pathLst>
                <a:path w="1351915"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351915" h="1217295">
                  <a:moveTo>
                    <a:pt x="1351877" y="211653"/>
                  </a:moveTo>
                  <a:lnTo>
                    <a:pt x="1317855" y="33739"/>
                  </a:lnTo>
                  <a:lnTo>
                    <a:pt x="1347296" y="28110"/>
                  </a:lnTo>
                  <a:lnTo>
                    <a:pt x="1351877" y="52067"/>
                  </a:lnTo>
                  <a:lnTo>
                    <a:pt x="1351877" y="211653"/>
                  </a:lnTo>
                  <a:close/>
                </a:path>
                <a:path w="1351915"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351877" y="964289"/>
                  </a:lnTo>
                  <a:lnTo>
                    <a:pt x="1351877" y="994708"/>
                  </a:lnTo>
                  <a:lnTo>
                    <a:pt x="907118" y="1079759"/>
                  </a:lnTo>
                  <a:lnTo>
                    <a:pt x="906814" y="1080201"/>
                  </a:lnTo>
                  <a:close/>
                </a:path>
              </a:pathLst>
            </a:custGeom>
            <a:solidFill>
              <a:srgbClr val="FFFFFF"/>
            </a:solidFill>
          </p:spPr>
          <p:txBody>
            <a:bodyPr wrap="square" lIns="0" tIns="0" rIns="0" bIns="0" rtlCol="0"/>
            <a:lstStyle/>
            <a:p>
              <a:endParaRPr/>
            </a:p>
          </p:txBody>
        </p:sp>
        <p:sp>
          <p:nvSpPr>
            <p:cNvPr id="34" name="object 34"/>
            <p:cNvSpPr/>
            <p:nvPr/>
          </p:nvSpPr>
          <p:spPr>
            <a:xfrm>
              <a:off x="16994422" y="5015754"/>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D4ECF4"/>
            </a:solidFill>
          </p:spPr>
          <p:txBody>
            <a:bodyPr wrap="square" lIns="0" tIns="0" rIns="0" bIns="0" rtlCol="0"/>
            <a:lstStyle/>
            <a:p>
              <a:endParaRPr/>
            </a:p>
          </p:txBody>
        </p:sp>
        <p:sp>
          <p:nvSpPr>
            <p:cNvPr id="35" name="object 35"/>
            <p:cNvSpPr/>
            <p:nvPr/>
          </p:nvSpPr>
          <p:spPr>
            <a:xfrm>
              <a:off x="16978862" y="5000789"/>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FFFFFF"/>
            </a:solidFill>
          </p:spPr>
          <p:txBody>
            <a:bodyPr wrap="square" lIns="0" tIns="0" rIns="0" bIns="0" rtlCol="0"/>
            <a:lstStyle/>
            <a:p>
              <a:endParaRPr/>
            </a:p>
          </p:txBody>
        </p:sp>
        <p:sp>
          <p:nvSpPr>
            <p:cNvPr id="36" name="object 36"/>
            <p:cNvSpPr/>
            <p:nvPr/>
          </p:nvSpPr>
          <p:spPr>
            <a:xfrm>
              <a:off x="17603665" y="4791097"/>
              <a:ext cx="684530" cy="1188085"/>
            </a:xfrm>
            <a:custGeom>
              <a:avLst/>
              <a:gdLst/>
              <a:ahLst/>
              <a:cxnLst/>
              <a:rect l="l" t="t" r="r" b="b"/>
              <a:pathLst>
                <a:path w="684530" h="1188085">
                  <a:moveTo>
                    <a:pt x="183861" y="1188001"/>
                  </a:moveTo>
                  <a:lnTo>
                    <a:pt x="0" y="226526"/>
                  </a:lnTo>
                  <a:lnTo>
                    <a:pt x="565567" y="0"/>
                  </a:lnTo>
                  <a:lnTo>
                    <a:pt x="684331" y="621057"/>
                  </a:lnTo>
                  <a:lnTo>
                    <a:pt x="684331" y="1035458"/>
                  </a:lnTo>
                  <a:lnTo>
                    <a:pt x="183861" y="1188001"/>
                  </a:lnTo>
                  <a:close/>
                </a:path>
              </a:pathLst>
            </a:custGeom>
            <a:solidFill>
              <a:srgbClr val="D4ECF4"/>
            </a:solidFill>
          </p:spPr>
          <p:txBody>
            <a:bodyPr wrap="square" lIns="0" tIns="0" rIns="0" bIns="0" rtlCol="0"/>
            <a:lstStyle/>
            <a:p>
              <a:endParaRPr/>
            </a:p>
          </p:txBody>
        </p:sp>
        <p:sp>
          <p:nvSpPr>
            <p:cNvPr id="37" name="object 37"/>
            <p:cNvSpPr/>
            <p:nvPr/>
          </p:nvSpPr>
          <p:spPr>
            <a:xfrm>
              <a:off x="17587601" y="4775550"/>
              <a:ext cx="700405" cy="1219200"/>
            </a:xfrm>
            <a:custGeom>
              <a:avLst/>
              <a:gdLst/>
              <a:ahLst/>
              <a:cxnLst/>
              <a:rect l="l" t="t" r="r" b="b"/>
              <a:pathLst>
                <a:path w="70040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700405" h="1219200">
                  <a:moveTo>
                    <a:pt x="700396" y="716398"/>
                  </a:moveTo>
                  <a:lnTo>
                    <a:pt x="570319" y="36182"/>
                  </a:lnTo>
                  <a:lnTo>
                    <a:pt x="599754" y="30554"/>
                  </a:lnTo>
                  <a:lnTo>
                    <a:pt x="700396" y="556843"/>
                  </a:lnTo>
                  <a:lnTo>
                    <a:pt x="700396" y="716398"/>
                  </a:lnTo>
                  <a:close/>
                </a:path>
                <a:path w="700405" h="1219200">
                  <a:moveTo>
                    <a:pt x="486641" y="1131776"/>
                  </a:moveTo>
                  <a:lnTo>
                    <a:pt x="211520" y="1184387"/>
                  </a:lnTo>
                  <a:lnTo>
                    <a:pt x="700396" y="1035372"/>
                  </a:lnTo>
                  <a:lnTo>
                    <a:pt x="700396" y="1066620"/>
                  </a:lnTo>
                  <a:lnTo>
                    <a:pt x="486641" y="1131776"/>
                  </a:lnTo>
                  <a:close/>
                </a:path>
              </a:pathLst>
            </a:custGeom>
            <a:solidFill>
              <a:srgbClr val="FFFFFF"/>
            </a:solidFill>
          </p:spPr>
          <p:txBody>
            <a:bodyPr wrap="square" lIns="0" tIns="0" rIns="0" bIns="0" rtlCol="0"/>
            <a:lstStyle/>
            <a:p>
              <a:endParaRPr/>
            </a:p>
          </p:txBody>
        </p:sp>
        <p:sp>
          <p:nvSpPr>
            <p:cNvPr id="38" name="object 38"/>
            <p:cNvSpPr/>
            <p:nvPr/>
          </p:nvSpPr>
          <p:spPr>
            <a:xfrm>
              <a:off x="17074888" y="4957014"/>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D4ECF4"/>
            </a:solidFill>
          </p:spPr>
          <p:txBody>
            <a:bodyPr wrap="square" lIns="0" tIns="0" rIns="0" bIns="0" rtlCol="0"/>
            <a:lstStyle/>
            <a:p>
              <a:endParaRPr/>
            </a:p>
          </p:txBody>
        </p:sp>
        <p:sp>
          <p:nvSpPr>
            <p:cNvPr id="39" name="object 39"/>
            <p:cNvSpPr/>
            <p:nvPr/>
          </p:nvSpPr>
          <p:spPr>
            <a:xfrm>
              <a:off x="17059301" y="4941773"/>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FFFFFF"/>
            </a:solidFill>
          </p:spPr>
          <p:txBody>
            <a:bodyPr wrap="square" lIns="0" tIns="0" rIns="0" bIns="0" rtlCol="0"/>
            <a:lstStyle/>
            <a:p>
              <a:endParaRPr/>
            </a:p>
          </p:txBody>
        </p:sp>
        <p:sp>
          <p:nvSpPr>
            <p:cNvPr id="40" name="object 40"/>
            <p:cNvSpPr/>
            <p:nvPr/>
          </p:nvSpPr>
          <p:spPr>
            <a:xfrm>
              <a:off x="17598511" y="4762034"/>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D4ECF4"/>
            </a:solidFill>
          </p:spPr>
          <p:txBody>
            <a:bodyPr wrap="square" lIns="0" tIns="0" rIns="0" bIns="0" rtlCol="0"/>
            <a:lstStyle/>
            <a:p>
              <a:endParaRPr/>
            </a:p>
          </p:txBody>
        </p:sp>
        <p:sp>
          <p:nvSpPr>
            <p:cNvPr id="41" name="object 41"/>
            <p:cNvSpPr/>
            <p:nvPr/>
          </p:nvSpPr>
          <p:spPr>
            <a:xfrm>
              <a:off x="17582520" y="4746577"/>
              <a:ext cx="702310" cy="1248410"/>
            </a:xfrm>
            <a:custGeom>
              <a:avLst/>
              <a:gdLst/>
              <a:ahLst/>
              <a:cxnLst/>
              <a:rect l="l" t="t" r="r" b="b"/>
              <a:pathLst>
                <a:path w="702309" h="1248410">
                  <a:moveTo>
                    <a:pt x="207830" y="1247288"/>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669027" y="1034293"/>
                  </a:lnTo>
                  <a:lnTo>
                    <a:pt x="478422" y="37553"/>
                  </a:lnTo>
                  <a:lnTo>
                    <a:pt x="346246" y="102639"/>
                  </a:lnTo>
                  <a:lnTo>
                    <a:pt x="337291" y="99599"/>
                  </a:lnTo>
                  <a:lnTo>
                    <a:pt x="329981" y="84801"/>
                  </a:lnTo>
                  <a:lnTo>
                    <a:pt x="333033" y="75836"/>
                  </a:lnTo>
                  <a:lnTo>
                    <a:pt x="487018" y="0"/>
                  </a:lnTo>
                  <a:lnTo>
                    <a:pt x="491950" y="0"/>
                  </a:lnTo>
                  <a:lnTo>
                    <a:pt x="500330" y="4149"/>
                  </a:lnTo>
                  <a:lnTo>
                    <a:pt x="503299" y="8055"/>
                  </a:lnTo>
                  <a:lnTo>
                    <a:pt x="702146" y="1047899"/>
                  </a:lnTo>
                  <a:lnTo>
                    <a:pt x="698265" y="1054922"/>
                  </a:lnTo>
                  <a:lnTo>
                    <a:pt x="209634" y="1246858"/>
                  </a:lnTo>
                  <a:lnTo>
                    <a:pt x="207830" y="1247288"/>
                  </a:lnTo>
                  <a:close/>
                </a:path>
              </a:pathLst>
            </a:custGeom>
            <a:solidFill>
              <a:srgbClr val="FFFFFF"/>
            </a:solidFill>
          </p:spPr>
          <p:txBody>
            <a:bodyPr wrap="square" lIns="0" tIns="0" rIns="0" bIns="0" rtlCol="0"/>
            <a:lstStyle/>
            <a:p>
              <a:endParaRPr/>
            </a:p>
          </p:txBody>
        </p:sp>
      </p:grpSp>
      <p:grpSp>
        <p:nvGrpSpPr>
          <p:cNvPr id="42" name="object 42"/>
          <p:cNvGrpSpPr/>
          <p:nvPr/>
        </p:nvGrpSpPr>
        <p:grpSpPr>
          <a:xfrm>
            <a:off x="10628702" y="9850017"/>
            <a:ext cx="1134110" cy="437515"/>
            <a:chOff x="10628702" y="9850017"/>
            <a:chExt cx="1134110" cy="437515"/>
          </a:xfrm>
        </p:grpSpPr>
        <p:sp>
          <p:nvSpPr>
            <p:cNvPr id="43" name="object 43"/>
            <p:cNvSpPr/>
            <p:nvPr/>
          </p:nvSpPr>
          <p:spPr>
            <a:xfrm>
              <a:off x="10628702" y="9850017"/>
              <a:ext cx="1134110" cy="437515"/>
            </a:xfrm>
            <a:custGeom>
              <a:avLst/>
              <a:gdLst/>
              <a:ahLst/>
              <a:cxnLst/>
              <a:rect l="l" t="t" r="r" b="b"/>
              <a:pathLst>
                <a:path w="1134109" h="437515">
                  <a:moveTo>
                    <a:pt x="1133932" y="436982"/>
                  </a:moveTo>
                  <a:lnTo>
                    <a:pt x="0" y="436982"/>
                  </a:lnTo>
                  <a:lnTo>
                    <a:pt x="10376" y="401113"/>
                  </a:lnTo>
                  <a:lnTo>
                    <a:pt x="26566" y="358201"/>
                  </a:lnTo>
                  <a:lnTo>
                    <a:pt x="45939" y="316963"/>
                  </a:lnTo>
                  <a:lnTo>
                    <a:pt x="68346" y="277551"/>
                  </a:lnTo>
                  <a:lnTo>
                    <a:pt x="93635" y="240116"/>
                  </a:lnTo>
                  <a:lnTo>
                    <a:pt x="121655" y="204808"/>
                  </a:lnTo>
                  <a:lnTo>
                    <a:pt x="152255" y="171778"/>
                  </a:lnTo>
                  <a:lnTo>
                    <a:pt x="185285" y="141178"/>
                  </a:lnTo>
                  <a:lnTo>
                    <a:pt x="220593" y="113158"/>
                  </a:lnTo>
                  <a:lnTo>
                    <a:pt x="258028" y="87869"/>
                  </a:lnTo>
                  <a:lnTo>
                    <a:pt x="297440" y="65462"/>
                  </a:lnTo>
                  <a:lnTo>
                    <a:pt x="338677" y="46089"/>
                  </a:lnTo>
                  <a:lnTo>
                    <a:pt x="381590" y="29899"/>
                  </a:lnTo>
                  <a:lnTo>
                    <a:pt x="426025" y="17044"/>
                  </a:lnTo>
                  <a:lnTo>
                    <a:pt x="471834" y="7676"/>
                  </a:lnTo>
                  <a:lnTo>
                    <a:pt x="518864" y="1944"/>
                  </a:lnTo>
                  <a:lnTo>
                    <a:pt x="566965" y="0"/>
                  </a:lnTo>
                  <a:lnTo>
                    <a:pt x="615067" y="1944"/>
                  </a:lnTo>
                  <a:lnTo>
                    <a:pt x="662097" y="7676"/>
                  </a:lnTo>
                  <a:lnTo>
                    <a:pt x="707906" y="17044"/>
                  </a:lnTo>
                  <a:lnTo>
                    <a:pt x="752341" y="29899"/>
                  </a:lnTo>
                  <a:lnTo>
                    <a:pt x="795253" y="46089"/>
                  </a:lnTo>
                  <a:lnTo>
                    <a:pt x="836491" y="65462"/>
                  </a:lnTo>
                  <a:lnTo>
                    <a:pt x="875903" y="87869"/>
                  </a:lnTo>
                  <a:lnTo>
                    <a:pt x="913338" y="113158"/>
                  </a:lnTo>
                  <a:lnTo>
                    <a:pt x="948646" y="141178"/>
                  </a:lnTo>
                  <a:lnTo>
                    <a:pt x="981676" y="171778"/>
                  </a:lnTo>
                  <a:lnTo>
                    <a:pt x="1012276" y="204808"/>
                  </a:lnTo>
                  <a:lnTo>
                    <a:pt x="1040296" y="240116"/>
                  </a:lnTo>
                  <a:lnTo>
                    <a:pt x="1065585" y="277551"/>
                  </a:lnTo>
                  <a:lnTo>
                    <a:pt x="1087992" y="316963"/>
                  </a:lnTo>
                  <a:lnTo>
                    <a:pt x="1107366" y="358201"/>
                  </a:lnTo>
                  <a:lnTo>
                    <a:pt x="1123555" y="401113"/>
                  </a:lnTo>
                  <a:lnTo>
                    <a:pt x="1133932" y="436982"/>
                  </a:lnTo>
                  <a:close/>
                </a:path>
              </a:pathLst>
            </a:custGeom>
            <a:solidFill>
              <a:srgbClr val="335C72"/>
            </a:solidFill>
          </p:spPr>
          <p:txBody>
            <a:bodyPr wrap="square" lIns="0" tIns="0" rIns="0" bIns="0" rtlCol="0"/>
            <a:lstStyle/>
            <a:p>
              <a:endParaRPr/>
            </a:p>
          </p:txBody>
        </p:sp>
        <p:sp>
          <p:nvSpPr>
            <p:cNvPr id="44" name="object 44"/>
            <p:cNvSpPr/>
            <p:nvPr/>
          </p:nvSpPr>
          <p:spPr>
            <a:xfrm>
              <a:off x="10759979" y="9975544"/>
              <a:ext cx="871855" cy="311785"/>
            </a:xfrm>
            <a:custGeom>
              <a:avLst/>
              <a:gdLst/>
              <a:ahLst/>
              <a:cxnLst/>
              <a:rect l="l" t="t" r="r" b="b"/>
              <a:pathLst>
                <a:path w="871854" h="311784">
                  <a:moveTo>
                    <a:pt x="871375" y="311454"/>
                  </a:moveTo>
                  <a:lnTo>
                    <a:pt x="0" y="311454"/>
                  </a:lnTo>
                  <a:lnTo>
                    <a:pt x="10950" y="281534"/>
                  </a:lnTo>
                  <a:lnTo>
                    <a:pt x="30361" y="241239"/>
                  </a:lnTo>
                  <a:lnTo>
                    <a:pt x="53451" y="203233"/>
                  </a:lnTo>
                  <a:lnTo>
                    <a:pt x="79987" y="167747"/>
                  </a:lnTo>
                  <a:lnTo>
                    <a:pt x="109738" y="135012"/>
                  </a:lnTo>
                  <a:lnTo>
                    <a:pt x="142473" y="105261"/>
                  </a:lnTo>
                  <a:lnTo>
                    <a:pt x="177959" y="78724"/>
                  </a:lnTo>
                  <a:lnTo>
                    <a:pt x="215966" y="55635"/>
                  </a:lnTo>
                  <a:lnTo>
                    <a:pt x="256260" y="36224"/>
                  </a:lnTo>
                  <a:lnTo>
                    <a:pt x="298611" y="20723"/>
                  </a:lnTo>
                  <a:lnTo>
                    <a:pt x="342787" y="9365"/>
                  </a:lnTo>
                  <a:lnTo>
                    <a:pt x="388557" y="2379"/>
                  </a:lnTo>
                  <a:lnTo>
                    <a:pt x="435687" y="0"/>
                  </a:lnTo>
                  <a:lnTo>
                    <a:pt x="482818" y="2379"/>
                  </a:lnTo>
                  <a:lnTo>
                    <a:pt x="528587" y="9365"/>
                  </a:lnTo>
                  <a:lnTo>
                    <a:pt x="572763" y="20723"/>
                  </a:lnTo>
                  <a:lnTo>
                    <a:pt x="615114" y="36224"/>
                  </a:lnTo>
                  <a:lnTo>
                    <a:pt x="655409" y="55635"/>
                  </a:lnTo>
                  <a:lnTo>
                    <a:pt x="693415" y="78724"/>
                  </a:lnTo>
                  <a:lnTo>
                    <a:pt x="728902" y="105261"/>
                  </a:lnTo>
                  <a:lnTo>
                    <a:pt x="761636" y="135012"/>
                  </a:lnTo>
                  <a:lnTo>
                    <a:pt x="791388" y="167747"/>
                  </a:lnTo>
                  <a:lnTo>
                    <a:pt x="817924" y="203233"/>
                  </a:lnTo>
                  <a:lnTo>
                    <a:pt x="841013" y="241239"/>
                  </a:lnTo>
                  <a:lnTo>
                    <a:pt x="860424" y="281534"/>
                  </a:lnTo>
                  <a:lnTo>
                    <a:pt x="871375" y="311454"/>
                  </a:lnTo>
                  <a:close/>
                </a:path>
              </a:pathLst>
            </a:custGeom>
            <a:solidFill>
              <a:srgbClr val="D4ECF4"/>
            </a:solidFill>
          </p:spPr>
          <p:txBody>
            <a:bodyPr wrap="square" lIns="0" tIns="0" rIns="0" bIns="0" rtlCol="0"/>
            <a:lstStyle/>
            <a:p>
              <a:endParaRPr/>
            </a:p>
          </p:txBody>
        </p:sp>
      </p:grpSp>
      <p:grpSp>
        <p:nvGrpSpPr>
          <p:cNvPr id="45" name="object 45"/>
          <p:cNvGrpSpPr/>
          <p:nvPr/>
        </p:nvGrpSpPr>
        <p:grpSpPr>
          <a:xfrm>
            <a:off x="6237929" y="1"/>
            <a:ext cx="1142365" cy="571500"/>
            <a:chOff x="6237929" y="1"/>
            <a:chExt cx="1142365" cy="571500"/>
          </a:xfrm>
        </p:grpSpPr>
        <p:sp>
          <p:nvSpPr>
            <p:cNvPr id="46" name="object 46"/>
            <p:cNvSpPr/>
            <p:nvPr/>
          </p:nvSpPr>
          <p:spPr>
            <a:xfrm>
              <a:off x="6237929" y="1"/>
              <a:ext cx="1142365" cy="571500"/>
            </a:xfrm>
            <a:custGeom>
              <a:avLst/>
              <a:gdLst/>
              <a:ahLst/>
              <a:cxnLst/>
              <a:rect l="l" t="t" r="r" b="b"/>
              <a:pathLst>
                <a:path w="1142365" h="571500">
                  <a:moveTo>
                    <a:pt x="571120" y="571109"/>
                  </a:moveTo>
                  <a:lnTo>
                    <a:pt x="524269" y="569216"/>
                  </a:lnTo>
                  <a:lnTo>
                    <a:pt x="478472" y="563635"/>
                  </a:lnTo>
                  <a:lnTo>
                    <a:pt x="433865" y="554512"/>
                  </a:lnTo>
                  <a:lnTo>
                    <a:pt x="390594" y="541994"/>
                  </a:lnTo>
                  <a:lnTo>
                    <a:pt x="348808" y="526229"/>
                  </a:lnTo>
                  <a:lnTo>
                    <a:pt x="308651" y="507363"/>
                  </a:lnTo>
                  <a:lnTo>
                    <a:pt x="270273" y="485544"/>
                  </a:lnTo>
                  <a:lnTo>
                    <a:pt x="233819" y="460919"/>
                  </a:lnTo>
                  <a:lnTo>
                    <a:pt x="199437" y="433633"/>
                  </a:lnTo>
                  <a:lnTo>
                    <a:pt x="167274" y="403835"/>
                  </a:lnTo>
                  <a:lnTo>
                    <a:pt x="137476" y="371672"/>
                  </a:lnTo>
                  <a:lnTo>
                    <a:pt x="110191" y="337290"/>
                  </a:lnTo>
                  <a:lnTo>
                    <a:pt x="85565" y="300836"/>
                  </a:lnTo>
                  <a:lnTo>
                    <a:pt x="63746" y="262458"/>
                  </a:lnTo>
                  <a:lnTo>
                    <a:pt x="44880" y="222302"/>
                  </a:lnTo>
                  <a:lnTo>
                    <a:pt x="29115" y="180515"/>
                  </a:lnTo>
                  <a:lnTo>
                    <a:pt x="16597" y="137244"/>
                  </a:lnTo>
                  <a:lnTo>
                    <a:pt x="7474" y="92637"/>
                  </a:lnTo>
                  <a:lnTo>
                    <a:pt x="1893" y="46840"/>
                  </a:lnTo>
                  <a:lnTo>
                    <a:pt x="0" y="0"/>
                  </a:lnTo>
                  <a:lnTo>
                    <a:pt x="1142219" y="0"/>
                  </a:lnTo>
                  <a:lnTo>
                    <a:pt x="1140326" y="46840"/>
                  </a:lnTo>
                  <a:lnTo>
                    <a:pt x="1134744" y="92637"/>
                  </a:lnTo>
                  <a:lnTo>
                    <a:pt x="1125621" y="137244"/>
                  </a:lnTo>
                  <a:lnTo>
                    <a:pt x="1113104" y="180515"/>
                  </a:lnTo>
                  <a:lnTo>
                    <a:pt x="1097339" y="222302"/>
                  </a:lnTo>
                  <a:lnTo>
                    <a:pt x="1078473" y="262458"/>
                  </a:lnTo>
                  <a:lnTo>
                    <a:pt x="1056654" y="300836"/>
                  </a:lnTo>
                  <a:lnTo>
                    <a:pt x="1032028" y="337290"/>
                  </a:lnTo>
                  <a:lnTo>
                    <a:pt x="1004743" y="371672"/>
                  </a:lnTo>
                  <a:lnTo>
                    <a:pt x="974945" y="403835"/>
                  </a:lnTo>
                  <a:lnTo>
                    <a:pt x="942781" y="433633"/>
                  </a:lnTo>
                  <a:lnTo>
                    <a:pt x="908399" y="460919"/>
                  </a:lnTo>
                  <a:lnTo>
                    <a:pt x="871946" y="485544"/>
                  </a:lnTo>
                  <a:lnTo>
                    <a:pt x="833567" y="507363"/>
                  </a:lnTo>
                  <a:lnTo>
                    <a:pt x="793411" y="526229"/>
                  </a:lnTo>
                  <a:lnTo>
                    <a:pt x="751624" y="541994"/>
                  </a:lnTo>
                  <a:lnTo>
                    <a:pt x="708354" y="554512"/>
                  </a:lnTo>
                  <a:lnTo>
                    <a:pt x="663746" y="563635"/>
                  </a:lnTo>
                  <a:lnTo>
                    <a:pt x="617949" y="569216"/>
                  </a:lnTo>
                  <a:lnTo>
                    <a:pt x="571120" y="571109"/>
                  </a:lnTo>
                  <a:close/>
                </a:path>
              </a:pathLst>
            </a:custGeom>
            <a:solidFill>
              <a:srgbClr val="335C72"/>
            </a:solidFill>
          </p:spPr>
          <p:txBody>
            <a:bodyPr wrap="square" lIns="0" tIns="0" rIns="0" bIns="0" rtlCol="0"/>
            <a:lstStyle/>
            <a:p>
              <a:endParaRPr/>
            </a:p>
          </p:txBody>
        </p:sp>
        <p:sp>
          <p:nvSpPr>
            <p:cNvPr id="47" name="object 47"/>
            <p:cNvSpPr/>
            <p:nvPr/>
          </p:nvSpPr>
          <p:spPr>
            <a:xfrm>
              <a:off x="6360165" y="1"/>
              <a:ext cx="897890" cy="448945"/>
            </a:xfrm>
            <a:custGeom>
              <a:avLst/>
              <a:gdLst/>
              <a:ahLst/>
              <a:cxnLst/>
              <a:rect l="l" t="t" r="r" b="b"/>
              <a:pathLst>
                <a:path w="897890" h="448945">
                  <a:moveTo>
                    <a:pt x="448877" y="448873"/>
                  </a:moveTo>
                  <a:lnTo>
                    <a:pt x="399963" y="446239"/>
                  </a:lnTo>
                  <a:lnTo>
                    <a:pt x="352579" y="438520"/>
                  </a:lnTo>
                  <a:lnTo>
                    <a:pt x="306994" y="425989"/>
                  </a:lnTo>
                  <a:lnTo>
                    <a:pt x="263483" y="408921"/>
                  </a:lnTo>
                  <a:lnTo>
                    <a:pt x="222318" y="387589"/>
                  </a:lnTo>
                  <a:lnTo>
                    <a:pt x="183774" y="362267"/>
                  </a:lnTo>
                  <a:lnTo>
                    <a:pt x="148125" y="333228"/>
                  </a:lnTo>
                  <a:lnTo>
                    <a:pt x="115644" y="300748"/>
                  </a:lnTo>
                  <a:lnTo>
                    <a:pt x="86606" y="265099"/>
                  </a:lnTo>
                  <a:lnTo>
                    <a:pt x="61284" y="226555"/>
                  </a:lnTo>
                  <a:lnTo>
                    <a:pt x="39952" y="185390"/>
                  </a:lnTo>
                  <a:lnTo>
                    <a:pt x="22883" y="141878"/>
                  </a:lnTo>
                  <a:lnTo>
                    <a:pt x="10352" y="96293"/>
                  </a:lnTo>
                  <a:lnTo>
                    <a:pt x="2633" y="48909"/>
                  </a:lnTo>
                  <a:lnTo>
                    <a:pt x="0" y="3"/>
                  </a:lnTo>
                  <a:lnTo>
                    <a:pt x="897747" y="0"/>
                  </a:lnTo>
                  <a:lnTo>
                    <a:pt x="895113" y="48909"/>
                  </a:lnTo>
                  <a:lnTo>
                    <a:pt x="887394" y="96293"/>
                  </a:lnTo>
                  <a:lnTo>
                    <a:pt x="874863" y="141878"/>
                  </a:lnTo>
                  <a:lnTo>
                    <a:pt x="857795" y="185390"/>
                  </a:lnTo>
                  <a:lnTo>
                    <a:pt x="836462" y="226555"/>
                  </a:lnTo>
                  <a:lnTo>
                    <a:pt x="811140" y="265099"/>
                  </a:lnTo>
                  <a:lnTo>
                    <a:pt x="782102" y="300748"/>
                  </a:lnTo>
                  <a:lnTo>
                    <a:pt x="749621" y="333228"/>
                  </a:lnTo>
                  <a:lnTo>
                    <a:pt x="713972" y="362267"/>
                  </a:lnTo>
                  <a:lnTo>
                    <a:pt x="675428" y="387589"/>
                  </a:lnTo>
                  <a:lnTo>
                    <a:pt x="634264" y="408921"/>
                  </a:lnTo>
                  <a:lnTo>
                    <a:pt x="590752" y="425989"/>
                  </a:lnTo>
                  <a:lnTo>
                    <a:pt x="545167" y="438520"/>
                  </a:lnTo>
                  <a:lnTo>
                    <a:pt x="497783" y="446239"/>
                  </a:lnTo>
                  <a:lnTo>
                    <a:pt x="448877" y="448873"/>
                  </a:lnTo>
                  <a:close/>
                </a:path>
              </a:pathLst>
            </a:custGeom>
            <a:solidFill>
              <a:srgbClr val="D4ECF4"/>
            </a:solidFill>
          </p:spPr>
          <p:txBody>
            <a:bodyPr wrap="square" lIns="0" tIns="0" rIns="0" bIns="0" rtlCol="0"/>
            <a:lstStyle/>
            <a:p>
              <a:endParaRPr/>
            </a:p>
          </p:txBody>
        </p:sp>
      </p:grpSp>
      <p:sp>
        <p:nvSpPr>
          <p:cNvPr id="48" name="object 48"/>
          <p:cNvSpPr/>
          <p:nvPr/>
        </p:nvSpPr>
        <p:spPr>
          <a:xfrm>
            <a:off x="0" y="0"/>
            <a:ext cx="2710815" cy="2818130"/>
          </a:xfrm>
          <a:custGeom>
            <a:avLst/>
            <a:gdLst/>
            <a:ahLst/>
            <a:cxnLst/>
            <a:rect l="l" t="t" r="r" b="b"/>
            <a:pathLst>
              <a:path w="2710815" h="2818130">
                <a:moveTo>
                  <a:pt x="0" y="2817920"/>
                </a:moveTo>
                <a:lnTo>
                  <a:pt x="0" y="0"/>
                </a:lnTo>
                <a:lnTo>
                  <a:pt x="2710269" y="0"/>
                </a:lnTo>
                <a:lnTo>
                  <a:pt x="2639821" y="41228"/>
                </a:lnTo>
                <a:lnTo>
                  <a:pt x="2596953" y="62024"/>
                </a:lnTo>
                <a:lnTo>
                  <a:pt x="2552936" y="81246"/>
                </a:lnTo>
                <a:lnTo>
                  <a:pt x="2508106" y="99288"/>
                </a:lnTo>
                <a:lnTo>
                  <a:pt x="2372082" y="150292"/>
                </a:lnTo>
                <a:lnTo>
                  <a:pt x="2327348" y="167572"/>
                </a:lnTo>
                <a:lnTo>
                  <a:pt x="2283475" y="185649"/>
                </a:lnTo>
                <a:lnTo>
                  <a:pt x="2240798" y="204920"/>
                </a:lnTo>
                <a:lnTo>
                  <a:pt x="2199653" y="225779"/>
                </a:lnTo>
                <a:lnTo>
                  <a:pt x="2160375" y="248623"/>
                </a:lnTo>
                <a:lnTo>
                  <a:pt x="2123299" y="273847"/>
                </a:lnTo>
                <a:lnTo>
                  <a:pt x="2088760" y="301846"/>
                </a:lnTo>
                <a:lnTo>
                  <a:pt x="2057093" y="333016"/>
                </a:lnTo>
                <a:lnTo>
                  <a:pt x="2028633" y="367753"/>
                </a:lnTo>
                <a:lnTo>
                  <a:pt x="2003715" y="406450"/>
                </a:lnTo>
                <a:lnTo>
                  <a:pt x="1983215" y="447921"/>
                </a:lnTo>
                <a:lnTo>
                  <a:pt x="1967833" y="490707"/>
                </a:lnTo>
                <a:lnTo>
                  <a:pt x="1956959" y="534666"/>
                </a:lnTo>
                <a:lnTo>
                  <a:pt x="1949982" y="579653"/>
                </a:lnTo>
                <a:lnTo>
                  <a:pt x="1946292" y="625525"/>
                </a:lnTo>
                <a:lnTo>
                  <a:pt x="1945278" y="672140"/>
                </a:lnTo>
                <a:lnTo>
                  <a:pt x="1946329" y="719352"/>
                </a:lnTo>
                <a:lnTo>
                  <a:pt x="1948835" y="767019"/>
                </a:lnTo>
                <a:lnTo>
                  <a:pt x="1952185" y="814998"/>
                </a:lnTo>
                <a:lnTo>
                  <a:pt x="1955769" y="863144"/>
                </a:lnTo>
                <a:lnTo>
                  <a:pt x="1958976" y="911314"/>
                </a:lnTo>
                <a:lnTo>
                  <a:pt x="1961195" y="959366"/>
                </a:lnTo>
                <a:lnTo>
                  <a:pt x="1961816" y="1007154"/>
                </a:lnTo>
                <a:lnTo>
                  <a:pt x="1960228" y="1054537"/>
                </a:lnTo>
                <a:lnTo>
                  <a:pt x="1955820" y="1101370"/>
                </a:lnTo>
                <a:lnTo>
                  <a:pt x="1947699" y="1150509"/>
                </a:lnTo>
                <a:lnTo>
                  <a:pt x="1935781" y="1198659"/>
                </a:lnTo>
                <a:lnTo>
                  <a:pt x="1920262" y="1245689"/>
                </a:lnTo>
                <a:lnTo>
                  <a:pt x="1901336" y="1291465"/>
                </a:lnTo>
                <a:lnTo>
                  <a:pt x="1879198" y="1335854"/>
                </a:lnTo>
                <a:lnTo>
                  <a:pt x="1854043" y="1378722"/>
                </a:lnTo>
                <a:lnTo>
                  <a:pt x="1826066" y="1419938"/>
                </a:lnTo>
                <a:lnTo>
                  <a:pt x="1795461" y="1459368"/>
                </a:lnTo>
                <a:lnTo>
                  <a:pt x="1762423" y="1496879"/>
                </a:lnTo>
                <a:lnTo>
                  <a:pt x="1727147" y="1532338"/>
                </a:lnTo>
                <a:lnTo>
                  <a:pt x="1689828" y="1565612"/>
                </a:lnTo>
                <a:lnTo>
                  <a:pt x="1650661" y="1596569"/>
                </a:lnTo>
                <a:lnTo>
                  <a:pt x="1609912" y="1625190"/>
                </a:lnTo>
                <a:lnTo>
                  <a:pt x="1567795" y="1651584"/>
                </a:lnTo>
                <a:lnTo>
                  <a:pt x="1524424" y="1675803"/>
                </a:lnTo>
                <a:lnTo>
                  <a:pt x="1479912" y="1697898"/>
                </a:lnTo>
                <a:lnTo>
                  <a:pt x="1434374" y="1717923"/>
                </a:lnTo>
                <a:lnTo>
                  <a:pt x="1387923" y="1735929"/>
                </a:lnTo>
                <a:lnTo>
                  <a:pt x="1340674" y="1751968"/>
                </a:lnTo>
                <a:lnTo>
                  <a:pt x="1292741" y="1766093"/>
                </a:lnTo>
                <a:lnTo>
                  <a:pt x="1244238" y="1778357"/>
                </a:lnTo>
                <a:lnTo>
                  <a:pt x="1195279" y="1788810"/>
                </a:lnTo>
                <a:lnTo>
                  <a:pt x="1145978" y="1797506"/>
                </a:lnTo>
                <a:lnTo>
                  <a:pt x="1096448" y="1804497"/>
                </a:lnTo>
                <a:lnTo>
                  <a:pt x="1047606" y="1809957"/>
                </a:lnTo>
                <a:lnTo>
                  <a:pt x="948843" y="1819630"/>
                </a:lnTo>
                <a:lnTo>
                  <a:pt x="899502" y="1825053"/>
                </a:lnTo>
                <a:lnTo>
                  <a:pt x="850574" y="1831671"/>
                </a:lnTo>
                <a:lnTo>
                  <a:pt x="802349" y="1840091"/>
                </a:lnTo>
                <a:lnTo>
                  <a:pt x="755117" y="1850915"/>
                </a:lnTo>
                <a:lnTo>
                  <a:pt x="709168" y="1864749"/>
                </a:lnTo>
                <a:lnTo>
                  <a:pt x="664793" y="1882196"/>
                </a:lnTo>
                <a:lnTo>
                  <a:pt x="622280" y="1903861"/>
                </a:lnTo>
                <a:lnTo>
                  <a:pt x="581920" y="1930349"/>
                </a:lnTo>
                <a:lnTo>
                  <a:pt x="543546" y="1962393"/>
                </a:lnTo>
                <a:lnTo>
                  <a:pt x="509495" y="1998037"/>
                </a:lnTo>
                <a:lnTo>
                  <a:pt x="479245" y="2036835"/>
                </a:lnTo>
                <a:lnTo>
                  <a:pt x="452274" y="2078341"/>
                </a:lnTo>
                <a:lnTo>
                  <a:pt x="428059" y="2122108"/>
                </a:lnTo>
                <a:lnTo>
                  <a:pt x="406077" y="2167689"/>
                </a:lnTo>
                <a:lnTo>
                  <a:pt x="385806" y="2214638"/>
                </a:lnTo>
                <a:lnTo>
                  <a:pt x="366722" y="2262508"/>
                </a:lnTo>
                <a:lnTo>
                  <a:pt x="348304" y="2310853"/>
                </a:lnTo>
                <a:lnTo>
                  <a:pt x="330028" y="2359227"/>
                </a:lnTo>
                <a:lnTo>
                  <a:pt x="311372" y="2407183"/>
                </a:lnTo>
                <a:lnTo>
                  <a:pt x="291814" y="2454275"/>
                </a:lnTo>
                <a:lnTo>
                  <a:pt x="271481" y="2497920"/>
                </a:lnTo>
                <a:lnTo>
                  <a:pt x="249097" y="2539823"/>
                </a:lnTo>
                <a:lnTo>
                  <a:pt x="224738" y="2580001"/>
                </a:lnTo>
                <a:lnTo>
                  <a:pt x="198479" y="2618467"/>
                </a:lnTo>
                <a:lnTo>
                  <a:pt x="170396" y="2655236"/>
                </a:lnTo>
                <a:lnTo>
                  <a:pt x="140563" y="2690323"/>
                </a:lnTo>
                <a:lnTo>
                  <a:pt x="109056" y="2723743"/>
                </a:lnTo>
                <a:lnTo>
                  <a:pt x="75952" y="2755511"/>
                </a:lnTo>
                <a:lnTo>
                  <a:pt x="41324" y="2785642"/>
                </a:lnTo>
                <a:lnTo>
                  <a:pt x="5248" y="2814150"/>
                </a:lnTo>
                <a:lnTo>
                  <a:pt x="0" y="2817920"/>
                </a:lnTo>
                <a:close/>
              </a:path>
            </a:pathLst>
          </a:custGeom>
          <a:solidFill>
            <a:srgbClr val="F4652F"/>
          </a:solidFill>
        </p:spPr>
        <p:txBody>
          <a:bodyPr wrap="square" lIns="0" tIns="0" rIns="0" bIns="0" rtlCol="0"/>
          <a:lstStyle/>
          <a:p>
            <a:endParaRPr/>
          </a:p>
        </p:txBody>
      </p:sp>
      <p:sp>
        <p:nvSpPr>
          <p:cNvPr id="49" name="object 49"/>
          <p:cNvSpPr/>
          <p:nvPr/>
        </p:nvSpPr>
        <p:spPr>
          <a:xfrm>
            <a:off x="15941564" y="7817674"/>
            <a:ext cx="2346960" cy="2469515"/>
          </a:xfrm>
          <a:custGeom>
            <a:avLst/>
            <a:gdLst/>
            <a:ahLst/>
            <a:cxnLst/>
            <a:rect l="l" t="t" r="r" b="b"/>
            <a:pathLst>
              <a:path w="2346959" h="2469515">
                <a:moveTo>
                  <a:pt x="2346436" y="0"/>
                </a:moveTo>
                <a:lnTo>
                  <a:pt x="2346436" y="2469324"/>
                </a:lnTo>
                <a:lnTo>
                  <a:pt x="0" y="2469324"/>
                </a:lnTo>
                <a:lnTo>
                  <a:pt x="4194" y="2467289"/>
                </a:lnTo>
                <a:lnTo>
                  <a:pt x="48210" y="2448068"/>
                </a:lnTo>
                <a:lnTo>
                  <a:pt x="93041" y="2430026"/>
                </a:lnTo>
                <a:lnTo>
                  <a:pt x="229064" y="2379021"/>
                </a:lnTo>
                <a:lnTo>
                  <a:pt x="273799" y="2361742"/>
                </a:lnTo>
                <a:lnTo>
                  <a:pt x="317672" y="2343664"/>
                </a:lnTo>
                <a:lnTo>
                  <a:pt x="360349" y="2324394"/>
                </a:lnTo>
                <a:lnTo>
                  <a:pt x="401493" y="2303534"/>
                </a:lnTo>
                <a:lnTo>
                  <a:pt x="440771" y="2280690"/>
                </a:lnTo>
                <a:lnTo>
                  <a:pt x="477847" y="2255466"/>
                </a:lnTo>
                <a:lnTo>
                  <a:pt x="512387" y="2227467"/>
                </a:lnTo>
                <a:lnTo>
                  <a:pt x="544054" y="2196297"/>
                </a:lnTo>
                <a:lnTo>
                  <a:pt x="572514" y="2161561"/>
                </a:lnTo>
                <a:lnTo>
                  <a:pt x="597432" y="2122863"/>
                </a:lnTo>
                <a:lnTo>
                  <a:pt x="617932" y="2081392"/>
                </a:lnTo>
                <a:lnTo>
                  <a:pt x="633314" y="2038606"/>
                </a:lnTo>
                <a:lnTo>
                  <a:pt x="644188" y="1994648"/>
                </a:lnTo>
                <a:lnTo>
                  <a:pt x="651165" y="1949660"/>
                </a:lnTo>
                <a:lnTo>
                  <a:pt x="654855" y="1903788"/>
                </a:lnTo>
                <a:lnTo>
                  <a:pt x="655869" y="1857174"/>
                </a:lnTo>
                <a:lnTo>
                  <a:pt x="654818" y="1809962"/>
                </a:lnTo>
                <a:lnTo>
                  <a:pt x="652312" y="1762294"/>
                </a:lnTo>
                <a:lnTo>
                  <a:pt x="648961" y="1714316"/>
                </a:lnTo>
                <a:lnTo>
                  <a:pt x="645377" y="1666170"/>
                </a:lnTo>
                <a:lnTo>
                  <a:pt x="642171" y="1617999"/>
                </a:lnTo>
                <a:lnTo>
                  <a:pt x="639951" y="1569948"/>
                </a:lnTo>
                <a:lnTo>
                  <a:pt x="639331" y="1522159"/>
                </a:lnTo>
                <a:lnTo>
                  <a:pt x="640919" y="1474776"/>
                </a:lnTo>
                <a:lnTo>
                  <a:pt x="645327" y="1427943"/>
                </a:lnTo>
                <a:lnTo>
                  <a:pt x="653448" y="1378805"/>
                </a:lnTo>
                <a:lnTo>
                  <a:pt x="665365" y="1330654"/>
                </a:lnTo>
                <a:lnTo>
                  <a:pt x="680884" y="1283624"/>
                </a:lnTo>
                <a:lnTo>
                  <a:pt x="699810" y="1237849"/>
                </a:lnTo>
                <a:lnTo>
                  <a:pt x="721948" y="1193460"/>
                </a:lnTo>
                <a:lnTo>
                  <a:pt x="747103" y="1150591"/>
                </a:lnTo>
                <a:lnTo>
                  <a:pt x="775081" y="1109375"/>
                </a:lnTo>
                <a:lnTo>
                  <a:pt x="805686" y="1069945"/>
                </a:lnTo>
                <a:lnTo>
                  <a:pt x="838724" y="1032434"/>
                </a:lnTo>
                <a:lnTo>
                  <a:pt x="874000" y="996975"/>
                </a:lnTo>
                <a:lnTo>
                  <a:pt x="911319" y="963701"/>
                </a:lnTo>
                <a:lnTo>
                  <a:pt x="950486" y="932745"/>
                </a:lnTo>
                <a:lnTo>
                  <a:pt x="991234" y="904123"/>
                </a:lnTo>
                <a:lnTo>
                  <a:pt x="1033352" y="877729"/>
                </a:lnTo>
                <a:lnTo>
                  <a:pt x="1076723" y="853510"/>
                </a:lnTo>
                <a:lnTo>
                  <a:pt x="1121235" y="831415"/>
                </a:lnTo>
                <a:lnTo>
                  <a:pt x="1166773" y="811391"/>
                </a:lnTo>
                <a:lnTo>
                  <a:pt x="1213224" y="793385"/>
                </a:lnTo>
                <a:lnTo>
                  <a:pt x="1260472" y="777345"/>
                </a:lnTo>
                <a:lnTo>
                  <a:pt x="1308405" y="763220"/>
                </a:lnTo>
                <a:lnTo>
                  <a:pt x="1356908" y="750957"/>
                </a:lnTo>
                <a:lnTo>
                  <a:pt x="1405868" y="740503"/>
                </a:lnTo>
                <a:lnTo>
                  <a:pt x="1455169" y="731807"/>
                </a:lnTo>
                <a:lnTo>
                  <a:pt x="1504698" y="724816"/>
                </a:lnTo>
                <a:lnTo>
                  <a:pt x="1553540" y="719357"/>
                </a:lnTo>
                <a:lnTo>
                  <a:pt x="1652303" y="709683"/>
                </a:lnTo>
                <a:lnTo>
                  <a:pt x="1701645" y="704261"/>
                </a:lnTo>
                <a:lnTo>
                  <a:pt x="1750573" y="697642"/>
                </a:lnTo>
                <a:lnTo>
                  <a:pt x="1798798" y="689223"/>
                </a:lnTo>
                <a:lnTo>
                  <a:pt x="1846030" y="678398"/>
                </a:lnTo>
                <a:lnTo>
                  <a:pt x="1891978" y="664565"/>
                </a:lnTo>
                <a:lnTo>
                  <a:pt x="1936354" y="647117"/>
                </a:lnTo>
                <a:lnTo>
                  <a:pt x="1978867" y="625452"/>
                </a:lnTo>
                <a:lnTo>
                  <a:pt x="2019227" y="598965"/>
                </a:lnTo>
                <a:lnTo>
                  <a:pt x="2057601" y="566921"/>
                </a:lnTo>
                <a:lnTo>
                  <a:pt x="2091652" y="531276"/>
                </a:lnTo>
                <a:lnTo>
                  <a:pt x="2121901" y="492478"/>
                </a:lnTo>
                <a:lnTo>
                  <a:pt x="2148872" y="450972"/>
                </a:lnTo>
                <a:lnTo>
                  <a:pt x="2173087" y="407206"/>
                </a:lnTo>
                <a:lnTo>
                  <a:pt x="2195069" y="361625"/>
                </a:lnTo>
                <a:lnTo>
                  <a:pt x="2215341" y="314676"/>
                </a:lnTo>
                <a:lnTo>
                  <a:pt x="2234424" y="266806"/>
                </a:lnTo>
                <a:lnTo>
                  <a:pt x="2252843" y="218460"/>
                </a:lnTo>
                <a:lnTo>
                  <a:pt x="2271118" y="170086"/>
                </a:lnTo>
                <a:lnTo>
                  <a:pt x="2289774" y="122130"/>
                </a:lnTo>
                <a:lnTo>
                  <a:pt x="2309333" y="75039"/>
                </a:lnTo>
                <a:lnTo>
                  <a:pt x="2329666" y="31394"/>
                </a:lnTo>
                <a:lnTo>
                  <a:pt x="2346436" y="0"/>
                </a:lnTo>
                <a:close/>
              </a:path>
            </a:pathLst>
          </a:custGeom>
          <a:solidFill>
            <a:srgbClr val="F4652F"/>
          </a:solidFill>
        </p:spPr>
        <p:txBody>
          <a:bodyPr wrap="square" lIns="0" tIns="0" rIns="0" bIns="0" rtlCol="0"/>
          <a:lstStyle/>
          <a:p>
            <a:endParaRPr/>
          </a:p>
        </p:txBody>
      </p:sp>
      <p:sp>
        <p:nvSpPr>
          <p:cNvPr id="50" name="object 50"/>
          <p:cNvSpPr txBox="1">
            <a:spLocks noGrp="1"/>
          </p:cNvSpPr>
          <p:nvPr>
            <p:ph type="title"/>
          </p:nvPr>
        </p:nvSpPr>
        <p:spPr>
          <a:xfrm>
            <a:off x="9078955" y="1656504"/>
            <a:ext cx="6400800" cy="597535"/>
          </a:xfrm>
          <a:prstGeom prst="rect">
            <a:avLst/>
          </a:prstGeom>
        </p:spPr>
        <p:txBody>
          <a:bodyPr vert="horz" wrap="square" lIns="0" tIns="12700" rIns="0" bIns="0" rtlCol="0">
            <a:spAutoFit/>
          </a:bodyPr>
          <a:lstStyle/>
          <a:p>
            <a:pPr marL="12700" algn="ctr">
              <a:lnSpc>
                <a:spcPct val="100000"/>
              </a:lnSpc>
              <a:spcBef>
                <a:spcPts val="100"/>
              </a:spcBef>
            </a:pPr>
            <a:r>
              <a:rPr lang="fa-IR" sz="3750" spc="120" dirty="0">
                <a:solidFill>
                  <a:srgbClr val="292E2F"/>
                </a:solidFill>
                <a:latin typeface="Cambria"/>
                <a:cs typeface="Cambria"/>
              </a:rPr>
              <a:t>موارد ذکر شده</a:t>
            </a:r>
            <a:endParaRPr sz="3750" dirty="0">
              <a:latin typeface="Cambria"/>
              <a:cs typeface="Cambria"/>
            </a:endParaRPr>
          </a:p>
        </p:txBody>
      </p:sp>
      <p:sp>
        <p:nvSpPr>
          <p:cNvPr id="51" name="object 51"/>
          <p:cNvSpPr txBox="1"/>
          <p:nvPr/>
        </p:nvSpPr>
        <p:spPr>
          <a:xfrm>
            <a:off x="7923859" y="3296305"/>
            <a:ext cx="8398875" cy="1402884"/>
          </a:xfrm>
          <a:prstGeom prst="rect">
            <a:avLst/>
          </a:prstGeom>
        </p:spPr>
        <p:txBody>
          <a:bodyPr vert="horz" wrap="square" lIns="0" tIns="32384" rIns="0" bIns="0" rtlCol="0">
            <a:spAutoFit/>
          </a:bodyPr>
          <a:lstStyle/>
          <a:p>
            <a:pPr marL="0" marR="0" algn="r" rtl="1">
              <a:lnSpc>
                <a:spcPct val="106000"/>
              </a:lnSpc>
              <a:spcBef>
                <a:spcPts val="0"/>
              </a:spcBef>
              <a:spcAft>
                <a:spcPts val="800"/>
              </a:spcAft>
            </a:pPr>
            <a:r>
              <a:rPr lang="ar-SA" sz="2800" b="1" kern="0" dirty="0">
                <a:effectLst/>
                <a:latin typeface="Segoe UI" panose="020B0502040204020203" pitchFamily="34" charset="0"/>
                <a:ea typeface="Times New Roman" panose="02020603050405020304" pitchFamily="18" charset="0"/>
                <a:cs typeface="B Nazanin" panose="00000400000000000000" pitchFamily="2" charset="-78"/>
              </a:rPr>
              <a:t>این قالب پاورپوینت حرفه‌ای، با قابلیت ویرایش، برای استفاده در جلسات دفاع از رساله، پایان نامه، پروپوزال، سمینار و سایر رویدادهای مرتبط طراحی شده است.</a:t>
            </a:r>
            <a:endParaRPr lang="en-US" sz="2800" b="1" kern="1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2" name="object 8">
            <a:extLst>
              <a:ext uri="{FF2B5EF4-FFF2-40B4-BE49-F238E27FC236}">
                <a16:creationId xmlns:a16="http://schemas.microsoft.com/office/drawing/2014/main" id="{23EA0C67-BCF6-335C-D727-278643C23338}"/>
              </a:ext>
            </a:extLst>
          </p:cNvPr>
          <p:cNvGrpSpPr/>
          <p:nvPr/>
        </p:nvGrpSpPr>
        <p:grpSpPr>
          <a:xfrm>
            <a:off x="16795555" y="3301576"/>
            <a:ext cx="827405" cy="828675"/>
            <a:chOff x="8653146" y="3113476"/>
            <a:chExt cx="827405" cy="828675"/>
          </a:xfrm>
        </p:grpSpPr>
        <p:sp>
          <p:nvSpPr>
            <p:cNvPr id="53" name="object 9">
              <a:extLst>
                <a:ext uri="{FF2B5EF4-FFF2-40B4-BE49-F238E27FC236}">
                  <a16:creationId xmlns:a16="http://schemas.microsoft.com/office/drawing/2014/main" id="{561AB656-54E5-C412-8F3B-ECDE9D1827C9}"/>
                </a:ext>
              </a:extLst>
            </p:cNvPr>
            <p:cNvSpPr/>
            <p:nvPr/>
          </p:nvSpPr>
          <p:spPr>
            <a:xfrm>
              <a:off x="8653146" y="3113476"/>
              <a:ext cx="827405" cy="828675"/>
            </a:xfrm>
            <a:custGeom>
              <a:avLst/>
              <a:gdLst/>
              <a:ahLst/>
              <a:cxnLst/>
              <a:rect l="l" t="t" r="r" b="b"/>
              <a:pathLst>
                <a:path w="827404" h="828675">
                  <a:moveTo>
                    <a:pt x="413487" y="828592"/>
                  </a:moveTo>
                  <a:lnTo>
                    <a:pt x="372958" y="826597"/>
                  </a:lnTo>
                  <a:lnTo>
                    <a:pt x="332819" y="820631"/>
                  </a:lnTo>
                  <a:lnTo>
                    <a:pt x="293458" y="810752"/>
                  </a:lnTo>
                  <a:lnTo>
                    <a:pt x="255252" y="797056"/>
                  </a:lnTo>
                  <a:lnTo>
                    <a:pt x="218570" y="779672"/>
                  </a:lnTo>
                  <a:lnTo>
                    <a:pt x="183766" y="758770"/>
                  </a:lnTo>
                  <a:lnTo>
                    <a:pt x="151173" y="734551"/>
                  </a:lnTo>
                  <a:lnTo>
                    <a:pt x="121107" y="707247"/>
                  </a:lnTo>
                  <a:lnTo>
                    <a:pt x="93857" y="677122"/>
                  </a:lnTo>
                  <a:lnTo>
                    <a:pt x="69685" y="644466"/>
                  </a:lnTo>
                  <a:lnTo>
                    <a:pt x="48824" y="609594"/>
                  </a:lnTo>
                  <a:lnTo>
                    <a:pt x="31474" y="572840"/>
                  </a:lnTo>
                  <a:lnTo>
                    <a:pt x="17804" y="534560"/>
                  </a:lnTo>
                  <a:lnTo>
                    <a:pt x="7945" y="495121"/>
                  </a:lnTo>
                  <a:lnTo>
                    <a:pt x="1991" y="454904"/>
                  </a:lnTo>
                  <a:lnTo>
                    <a:pt x="0" y="414296"/>
                  </a:lnTo>
                  <a:lnTo>
                    <a:pt x="124" y="404125"/>
                  </a:lnTo>
                  <a:lnTo>
                    <a:pt x="3109" y="363578"/>
                  </a:lnTo>
                  <a:lnTo>
                    <a:pt x="10047" y="323520"/>
                  </a:lnTo>
                  <a:lnTo>
                    <a:pt x="20870" y="284336"/>
                  </a:lnTo>
                  <a:lnTo>
                    <a:pt x="35474" y="246403"/>
                  </a:lnTo>
                  <a:lnTo>
                    <a:pt x="53718" y="210087"/>
                  </a:lnTo>
                  <a:lnTo>
                    <a:pt x="75428" y="175738"/>
                  </a:lnTo>
                  <a:lnTo>
                    <a:pt x="100392" y="143686"/>
                  </a:lnTo>
                  <a:lnTo>
                    <a:pt x="128373" y="114241"/>
                  </a:lnTo>
                  <a:lnTo>
                    <a:pt x="159099" y="87685"/>
                  </a:lnTo>
                  <a:lnTo>
                    <a:pt x="192275" y="64274"/>
                  </a:lnTo>
                  <a:lnTo>
                    <a:pt x="227581" y="44235"/>
                  </a:lnTo>
                  <a:lnTo>
                    <a:pt x="264678" y="27759"/>
                  </a:lnTo>
                  <a:lnTo>
                    <a:pt x="303207" y="15006"/>
                  </a:lnTo>
                  <a:lnTo>
                    <a:pt x="342799" y="6098"/>
                  </a:lnTo>
                  <a:lnTo>
                    <a:pt x="383072" y="1122"/>
                  </a:lnTo>
                  <a:lnTo>
                    <a:pt x="413487" y="0"/>
                  </a:lnTo>
                  <a:lnTo>
                    <a:pt x="423637" y="124"/>
                  </a:lnTo>
                  <a:lnTo>
                    <a:pt x="464105" y="3115"/>
                  </a:lnTo>
                  <a:lnTo>
                    <a:pt x="504085" y="10067"/>
                  </a:lnTo>
                  <a:lnTo>
                    <a:pt x="543193" y="20911"/>
                  </a:lnTo>
                  <a:lnTo>
                    <a:pt x="581052" y="35543"/>
                  </a:lnTo>
                  <a:lnTo>
                    <a:pt x="617297" y="53823"/>
                  </a:lnTo>
                  <a:lnTo>
                    <a:pt x="651579" y="75575"/>
                  </a:lnTo>
                  <a:lnTo>
                    <a:pt x="683568" y="100589"/>
                  </a:lnTo>
                  <a:lnTo>
                    <a:pt x="712956" y="128624"/>
                  </a:lnTo>
                  <a:lnTo>
                    <a:pt x="739460" y="159410"/>
                  </a:lnTo>
                  <a:lnTo>
                    <a:pt x="762825" y="192651"/>
                  </a:lnTo>
                  <a:lnTo>
                    <a:pt x="782825" y="228026"/>
                  </a:lnTo>
                  <a:lnTo>
                    <a:pt x="799269" y="265195"/>
                  </a:lnTo>
                  <a:lnTo>
                    <a:pt x="811997" y="303801"/>
                  </a:lnTo>
                  <a:lnTo>
                    <a:pt x="820887" y="343470"/>
                  </a:lnTo>
                  <a:lnTo>
                    <a:pt x="825854" y="383821"/>
                  </a:lnTo>
                  <a:lnTo>
                    <a:pt x="826974" y="414296"/>
                  </a:lnTo>
                  <a:lnTo>
                    <a:pt x="826850" y="424466"/>
                  </a:lnTo>
                  <a:lnTo>
                    <a:pt x="823864" y="465013"/>
                  </a:lnTo>
                  <a:lnTo>
                    <a:pt x="816927" y="505072"/>
                  </a:lnTo>
                  <a:lnTo>
                    <a:pt x="806104" y="544256"/>
                  </a:lnTo>
                  <a:lnTo>
                    <a:pt x="791500" y="582189"/>
                  </a:lnTo>
                  <a:lnTo>
                    <a:pt x="773255" y="618504"/>
                  </a:lnTo>
                  <a:lnTo>
                    <a:pt x="751546" y="652854"/>
                  </a:lnTo>
                  <a:lnTo>
                    <a:pt x="726581" y="684905"/>
                  </a:lnTo>
                  <a:lnTo>
                    <a:pt x="698601" y="714351"/>
                  </a:lnTo>
                  <a:lnTo>
                    <a:pt x="667875" y="740907"/>
                  </a:lnTo>
                  <a:lnTo>
                    <a:pt x="634699" y="764317"/>
                  </a:lnTo>
                  <a:lnTo>
                    <a:pt x="599393" y="784357"/>
                  </a:lnTo>
                  <a:lnTo>
                    <a:pt x="562296" y="800832"/>
                  </a:lnTo>
                  <a:lnTo>
                    <a:pt x="523766" y="813585"/>
                  </a:lnTo>
                  <a:lnTo>
                    <a:pt x="484174" y="822493"/>
                  </a:lnTo>
                  <a:lnTo>
                    <a:pt x="443902" y="827470"/>
                  </a:lnTo>
                  <a:lnTo>
                    <a:pt x="413487" y="828592"/>
                  </a:lnTo>
                  <a:close/>
                </a:path>
              </a:pathLst>
            </a:custGeom>
            <a:solidFill>
              <a:srgbClr val="40677E"/>
            </a:solidFill>
          </p:spPr>
          <p:txBody>
            <a:bodyPr wrap="square" lIns="0" tIns="0" rIns="0" bIns="0" rtlCol="0"/>
            <a:lstStyle/>
            <a:p>
              <a:endParaRPr/>
            </a:p>
          </p:txBody>
        </p:sp>
        <p:sp>
          <p:nvSpPr>
            <p:cNvPr id="54" name="object 10">
              <a:extLst>
                <a:ext uri="{FF2B5EF4-FFF2-40B4-BE49-F238E27FC236}">
                  <a16:creationId xmlns:a16="http://schemas.microsoft.com/office/drawing/2014/main" id="{4B3633D9-4F31-9B11-F9C9-56C7E30FEA21}"/>
                </a:ext>
              </a:extLst>
            </p:cNvPr>
            <p:cNvSpPr/>
            <p:nvPr/>
          </p:nvSpPr>
          <p:spPr>
            <a:xfrm>
              <a:off x="9072508" y="3438794"/>
              <a:ext cx="1905" cy="1905"/>
            </a:xfrm>
            <a:custGeom>
              <a:avLst/>
              <a:gdLst/>
              <a:ahLst/>
              <a:cxnLst/>
              <a:rect l="l" t="t" r="r" b="b"/>
              <a:pathLst>
                <a:path w="1904" h="1904">
                  <a:moveTo>
                    <a:pt x="1168" y="1562"/>
                  </a:moveTo>
                  <a:lnTo>
                    <a:pt x="389" y="1562"/>
                  </a:lnTo>
                  <a:lnTo>
                    <a:pt x="389" y="779"/>
                  </a:lnTo>
                  <a:lnTo>
                    <a:pt x="0" y="779"/>
                  </a:lnTo>
                  <a:lnTo>
                    <a:pt x="778" y="0"/>
                  </a:lnTo>
                  <a:lnTo>
                    <a:pt x="1557" y="779"/>
                  </a:lnTo>
                  <a:lnTo>
                    <a:pt x="1168" y="779"/>
                  </a:lnTo>
                  <a:lnTo>
                    <a:pt x="1168" y="1562"/>
                  </a:lnTo>
                  <a:close/>
                </a:path>
              </a:pathLst>
            </a:custGeom>
            <a:solidFill>
              <a:srgbClr val="E18261"/>
            </a:solidFill>
          </p:spPr>
          <p:txBody>
            <a:bodyPr wrap="square" lIns="0" tIns="0" rIns="0" bIns="0" rtlCol="0"/>
            <a:lstStyle/>
            <a:p>
              <a:endParaRPr/>
            </a:p>
          </p:txBody>
        </p:sp>
        <p:sp>
          <p:nvSpPr>
            <p:cNvPr id="55" name="object 11">
              <a:extLst>
                <a:ext uri="{FF2B5EF4-FFF2-40B4-BE49-F238E27FC236}">
                  <a16:creationId xmlns:a16="http://schemas.microsoft.com/office/drawing/2014/main" id="{1EA6C0C6-5155-CE83-0BFD-16444FD9D2CE}"/>
                </a:ext>
              </a:extLst>
            </p:cNvPr>
            <p:cNvSpPr/>
            <p:nvPr/>
          </p:nvSpPr>
          <p:spPr>
            <a:xfrm>
              <a:off x="9095460" y="3491191"/>
              <a:ext cx="67310" cy="8255"/>
            </a:xfrm>
            <a:custGeom>
              <a:avLst/>
              <a:gdLst/>
              <a:ahLst/>
              <a:cxnLst/>
              <a:rect l="l" t="t" r="r" b="b"/>
              <a:pathLst>
                <a:path w="67309" h="8254">
                  <a:moveTo>
                    <a:pt x="1562" y="774"/>
                  </a:moveTo>
                  <a:lnTo>
                    <a:pt x="774" y="0"/>
                  </a:lnTo>
                  <a:lnTo>
                    <a:pt x="0" y="774"/>
                  </a:lnTo>
                  <a:lnTo>
                    <a:pt x="393" y="774"/>
                  </a:lnTo>
                  <a:lnTo>
                    <a:pt x="393" y="1562"/>
                  </a:lnTo>
                  <a:lnTo>
                    <a:pt x="1168" y="1562"/>
                  </a:lnTo>
                  <a:lnTo>
                    <a:pt x="1168" y="774"/>
                  </a:lnTo>
                  <a:lnTo>
                    <a:pt x="1562" y="774"/>
                  </a:lnTo>
                  <a:close/>
                </a:path>
                <a:path w="67309" h="8254">
                  <a:moveTo>
                    <a:pt x="66890" y="7061"/>
                  </a:moveTo>
                  <a:lnTo>
                    <a:pt x="56400" y="6286"/>
                  </a:lnTo>
                  <a:lnTo>
                    <a:pt x="45910" y="7061"/>
                  </a:lnTo>
                  <a:lnTo>
                    <a:pt x="51155" y="7061"/>
                  </a:lnTo>
                  <a:lnTo>
                    <a:pt x="51155" y="7848"/>
                  </a:lnTo>
                  <a:lnTo>
                    <a:pt x="61645" y="7848"/>
                  </a:lnTo>
                  <a:lnTo>
                    <a:pt x="61645" y="7061"/>
                  </a:lnTo>
                  <a:lnTo>
                    <a:pt x="66890" y="7061"/>
                  </a:lnTo>
                  <a:close/>
                </a:path>
              </a:pathLst>
            </a:custGeom>
            <a:solidFill>
              <a:srgbClr val="FFFFFF"/>
            </a:solidFill>
          </p:spPr>
          <p:txBody>
            <a:bodyPr wrap="square" lIns="0" tIns="0" rIns="0" bIns="0" rtlCol="0"/>
            <a:lstStyle/>
            <a:p>
              <a:endParaRPr/>
            </a:p>
          </p:txBody>
        </p:sp>
        <p:sp>
          <p:nvSpPr>
            <p:cNvPr id="56" name="object 12">
              <a:extLst>
                <a:ext uri="{FF2B5EF4-FFF2-40B4-BE49-F238E27FC236}">
                  <a16:creationId xmlns:a16="http://schemas.microsoft.com/office/drawing/2014/main" id="{0FF6D3CC-D1DB-F451-BEAF-14107B861592}"/>
                </a:ext>
              </a:extLst>
            </p:cNvPr>
            <p:cNvSpPr/>
            <p:nvPr/>
          </p:nvSpPr>
          <p:spPr>
            <a:xfrm>
              <a:off x="8856121" y="3333276"/>
              <a:ext cx="393065" cy="387350"/>
            </a:xfrm>
            <a:custGeom>
              <a:avLst/>
              <a:gdLst/>
              <a:ahLst/>
              <a:cxnLst/>
              <a:rect l="l" t="t" r="r" b="b"/>
              <a:pathLst>
                <a:path w="393065" h="387350">
                  <a:moveTo>
                    <a:pt x="196363" y="0"/>
                  </a:moveTo>
                  <a:lnTo>
                    <a:pt x="241388" y="5114"/>
                  </a:lnTo>
                  <a:lnTo>
                    <a:pt x="282719" y="19682"/>
                  </a:lnTo>
                  <a:lnTo>
                    <a:pt x="319179" y="42541"/>
                  </a:lnTo>
                  <a:lnTo>
                    <a:pt x="349589" y="72529"/>
                  </a:lnTo>
                  <a:lnTo>
                    <a:pt x="372769" y="108484"/>
                  </a:lnTo>
                  <a:lnTo>
                    <a:pt x="387542" y="149243"/>
                  </a:lnTo>
                  <a:lnTo>
                    <a:pt x="392728" y="193644"/>
                  </a:lnTo>
                  <a:lnTo>
                    <a:pt x="387542" y="238045"/>
                  </a:lnTo>
                  <a:lnTo>
                    <a:pt x="372769" y="278804"/>
                  </a:lnTo>
                  <a:lnTo>
                    <a:pt x="349589" y="314758"/>
                  </a:lnTo>
                  <a:lnTo>
                    <a:pt x="319179" y="344747"/>
                  </a:lnTo>
                  <a:lnTo>
                    <a:pt x="282719" y="367606"/>
                  </a:lnTo>
                  <a:lnTo>
                    <a:pt x="241388" y="382174"/>
                  </a:lnTo>
                  <a:lnTo>
                    <a:pt x="196363" y="387288"/>
                  </a:lnTo>
                  <a:lnTo>
                    <a:pt x="151337" y="382174"/>
                  </a:lnTo>
                  <a:lnTo>
                    <a:pt x="110005" y="367606"/>
                  </a:lnTo>
                  <a:lnTo>
                    <a:pt x="73545" y="344747"/>
                  </a:lnTo>
                  <a:lnTo>
                    <a:pt x="51699" y="323203"/>
                  </a:lnTo>
                  <a:lnTo>
                    <a:pt x="164816" y="323203"/>
                  </a:lnTo>
                  <a:lnTo>
                    <a:pt x="296179" y="193634"/>
                  </a:lnTo>
                  <a:lnTo>
                    <a:pt x="164816" y="64075"/>
                  </a:lnTo>
                  <a:lnTo>
                    <a:pt x="51708" y="64075"/>
                  </a:lnTo>
                  <a:lnTo>
                    <a:pt x="73545" y="42541"/>
                  </a:lnTo>
                  <a:lnTo>
                    <a:pt x="110005" y="19682"/>
                  </a:lnTo>
                  <a:lnTo>
                    <a:pt x="151337" y="5114"/>
                  </a:lnTo>
                  <a:lnTo>
                    <a:pt x="196363" y="0"/>
                  </a:lnTo>
                  <a:close/>
                </a:path>
                <a:path w="393065" h="387350">
                  <a:moveTo>
                    <a:pt x="51708" y="64075"/>
                  </a:moveTo>
                  <a:lnTo>
                    <a:pt x="164816" y="64075"/>
                  </a:lnTo>
                  <a:lnTo>
                    <a:pt x="117039" y="111200"/>
                  </a:lnTo>
                  <a:lnTo>
                    <a:pt x="200630" y="193634"/>
                  </a:lnTo>
                  <a:lnTo>
                    <a:pt x="117039" y="276062"/>
                  </a:lnTo>
                  <a:lnTo>
                    <a:pt x="164816" y="323203"/>
                  </a:lnTo>
                  <a:lnTo>
                    <a:pt x="51699" y="323203"/>
                  </a:lnTo>
                  <a:lnTo>
                    <a:pt x="43136" y="314758"/>
                  </a:lnTo>
                  <a:lnTo>
                    <a:pt x="19956" y="278804"/>
                  </a:lnTo>
                  <a:lnTo>
                    <a:pt x="5184" y="238045"/>
                  </a:lnTo>
                  <a:lnTo>
                    <a:pt x="0" y="193634"/>
                  </a:lnTo>
                  <a:lnTo>
                    <a:pt x="5184" y="149243"/>
                  </a:lnTo>
                  <a:lnTo>
                    <a:pt x="19956" y="108484"/>
                  </a:lnTo>
                  <a:lnTo>
                    <a:pt x="43136" y="72529"/>
                  </a:lnTo>
                  <a:lnTo>
                    <a:pt x="51708" y="64075"/>
                  </a:lnTo>
                  <a:close/>
                </a:path>
              </a:pathLst>
            </a:custGeom>
            <a:solidFill>
              <a:srgbClr val="C43B07"/>
            </a:solidFill>
          </p:spPr>
          <p:txBody>
            <a:bodyPr wrap="square" lIns="0" tIns="0" rIns="0" bIns="0" rtlCol="0"/>
            <a:lstStyle/>
            <a:p>
              <a:endParaRPr/>
            </a:p>
          </p:txBody>
        </p:sp>
        <p:sp>
          <p:nvSpPr>
            <p:cNvPr id="57" name="object 13">
              <a:extLst>
                <a:ext uri="{FF2B5EF4-FFF2-40B4-BE49-F238E27FC236}">
                  <a16:creationId xmlns:a16="http://schemas.microsoft.com/office/drawing/2014/main" id="{83807463-E45D-B04E-7466-A1C2939A6E35}"/>
                </a:ext>
              </a:extLst>
            </p:cNvPr>
            <p:cNvSpPr/>
            <p:nvPr/>
          </p:nvSpPr>
          <p:spPr>
            <a:xfrm>
              <a:off x="8869569" y="3333276"/>
              <a:ext cx="393065" cy="387350"/>
            </a:xfrm>
            <a:custGeom>
              <a:avLst/>
              <a:gdLst/>
              <a:ahLst/>
              <a:cxnLst/>
              <a:rect l="l" t="t" r="r" b="b"/>
              <a:pathLst>
                <a:path w="393065" h="387350">
                  <a:moveTo>
                    <a:pt x="196363" y="0"/>
                  </a:moveTo>
                  <a:lnTo>
                    <a:pt x="241388" y="5114"/>
                  </a:lnTo>
                  <a:lnTo>
                    <a:pt x="282719" y="19682"/>
                  </a:lnTo>
                  <a:lnTo>
                    <a:pt x="319179" y="42541"/>
                  </a:lnTo>
                  <a:lnTo>
                    <a:pt x="349589" y="72529"/>
                  </a:lnTo>
                  <a:lnTo>
                    <a:pt x="372769" y="108484"/>
                  </a:lnTo>
                  <a:lnTo>
                    <a:pt x="387542" y="149243"/>
                  </a:lnTo>
                  <a:lnTo>
                    <a:pt x="392728" y="193644"/>
                  </a:lnTo>
                  <a:lnTo>
                    <a:pt x="387542" y="238045"/>
                  </a:lnTo>
                  <a:lnTo>
                    <a:pt x="372769" y="278804"/>
                  </a:lnTo>
                  <a:lnTo>
                    <a:pt x="349589" y="314758"/>
                  </a:lnTo>
                  <a:lnTo>
                    <a:pt x="319179" y="344747"/>
                  </a:lnTo>
                  <a:lnTo>
                    <a:pt x="282719" y="367606"/>
                  </a:lnTo>
                  <a:lnTo>
                    <a:pt x="241388" y="382174"/>
                  </a:lnTo>
                  <a:lnTo>
                    <a:pt x="196363" y="387288"/>
                  </a:lnTo>
                  <a:lnTo>
                    <a:pt x="151337" y="382174"/>
                  </a:lnTo>
                  <a:lnTo>
                    <a:pt x="110005" y="367606"/>
                  </a:lnTo>
                  <a:lnTo>
                    <a:pt x="73545" y="344747"/>
                  </a:lnTo>
                  <a:lnTo>
                    <a:pt x="51699" y="323203"/>
                  </a:lnTo>
                  <a:lnTo>
                    <a:pt x="164816" y="323203"/>
                  </a:lnTo>
                  <a:lnTo>
                    <a:pt x="296179" y="193634"/>
                  </a:lnTo>
                  <a:lnTo>
                    <a:pt x="164816" y="64075"/>
                  </a:lnTo>
                  <a:lnTo>
                    <a:pt x="51708" y="64075"/>
                  </a:lnTo>
                  <a:lnTo>
                    <a:pt x="73545" y="42541"/>
                  </a:lnTo>
                  <a:lnTo>
                    <a:pt x="110005" y="19682"/>
                  </a:lnTo>
                  <a:lnTo>
                    <a:pt x="151337" y="5114"/>
                  </a:lnTo>
                  <a:lnTo>
                    <a:pt x="196363" y="0"/>
                  </a:lnTo>
                  <a:close/>
                </a:path>
                <a:path w="393065" h="387350">
                  <a:moveTo>
                    <a:pt x="51708" y="64075"/>
                  </a:moveTo>
                  <a:lnTo>
                    <a:pt x="164816" y="64075"/>
                  </a:lnTo>
                  <a:lnTo>
                    <a:pt x="117039" y="111200"/>
                  </a:lnTo>
                  <a:lnTo>
                    <a:pt x="200631" y="193634"/>
                  </a:lnTo>
                  <a:lnTo>
                    <a:pt x="117039" y="276062"/>
                  </a:lnTo>
                  <a:lnTo>
                    <a:pt x="164816" y="323203"/>
                  </a:lnTo>
                  <a:lnTo>
                    <a:pt x="51699" y="323203"/>
                  </a:lnTo>
                  <a:lnTo>
                    <a:pt x="43136" y="314758"/>
                  </a:lnTo>
                  <a:lnTo>
                    <a:pt x="19956" y="278804"/>
                  </a:lnTo>
                  <a:lnTo>
                    <a:pt x="5184" y="238045"/>
                  </a:lnTo>
                  <a:lnTo>
                    <a:pt x="0" y="193634"/>
                  </a:lnTo>
                  <a:lnTo>
                    <a:pt x="5184" y="149243"/>
                  </a:lnTo>
                  <a:lnTo>
                    <a:pt x="19956" y="108484"/>
                  </a:lnTo>
                  <a:lnTo>
                    <a:pt x="43136" y="72529"/>
                  </a:lnTo>
                  <a:lnTo>
                    <a:pt x="51708" y="64075"/>
                  </a:lnTo>
                  <a:close/>
                </a:path>
              </a:pathLst>
            </a:custGeom>
            <a:solidFill>
              <a:srgbClr val="FFFFFF"/>
            </a:solidFill>
          </p:spPr>
          <p:txBody>
            <a:bodyPr wrap="square" lIns="0" tIns="0" rIns="0" bIns="0" rtlCol="0"/>
            <a:lstStyle/>
            <a:p>
              <a:endParaRPr/>
            </a:p>
          </p:txBody>
        </p:sp>
      </p:grpSp>
      <p:grpSp>
        <p:nvGrpSpPr>
          <p:cNvPr id="58" name="object 8">
            <a:extLst>
              <a:ext uri="{FF2B5EF4-FFF2-40B4-BE49-F238E27FC236}">
                <a16:creationId xmlns:a16="http://schemas.microsoft.com/office/drawing/2014/main" id="{0166907D-F3EB-5B41-439C-BCCAEAD84DB7}"/>
              </a:ext>
            </a:extLst>
          </p:cNvPr>
          <p:cNvGrpSpPr/>
          <p:nvPr/>
        </p:nvGrpSpPr>
        <p:grpSpPr>
          <a:xfrm>
            <a:off x="16891476" y="5445019"/>
            <a:ext cx="827405" cy="828675"/>
            <a:chOff x="8653146" y="3113476"/>
            <a:chExt cx="827405" cy="828675"/>
          </a:xfrm>
        </p:grpSpPr>
        <p:sp>
          <p:nvSpPr>
            <p:cNvPr id="59" name="object 9">
              <a:extLst>
                <a:ext uri="{FF2B5EF4-FFF2-40B4-BE49-F238E27FC236}">
                  <a16:creationId xmlns:a16="http://schemas.microsoft.com/office/drawing/2014/main" id="{5E70F9CD-B03A-A6C8-0F23-4D8CB9CAFFEF}"/>
                </a:ext>
              </a:extLst>
            </p:cNvPr>
            <p:cNvSpPr/>
            <p:nvPr/>
          </p:nvSpPr>
          <p:spPr>
            <a:xfrm>
              <a:off x="8653146" y="3113476"/>
              <a:ext cx="827405" cy="828675"/>
            </a:xfrm>
            <a:custGeom>
              <a:avLst/>
              <a:gdLst/>
              <a:ahLst/>
              <a:cxnLst/>
              <a:rect l="l" t="t" r="r" b="b"/>
              <a:pathLst>
                <a:path w="827404" h="828675">
                  <a:moveTo>
                    <a:pt x="413487" y="828592"/>
                  </a:moveTo>
                  <a:lnTo>
                    <a:pt x="372958" y="826597"/>
                  </a:lnTo>
                  <a:lnTo>
                    <a:pt x="332819" y="820631"/>
                  </a:lnTo>
                  <a:lnTo>
                    <a:pt x="293458" y="810752"/>
                  </a:lnTo>
                  <a:lnTo>
                    <a:pt x="255252" y="797056"/>
                  </a:lnTo>
                  <a:lnTo>
                    <a:pt x="218570" y="779672"/>
                  </a:lnTo>
                  <a:lnTo>
                    <a:pt x="183766" y="758770"/>
                  </a:lnTo>
                  <a:lnTo>
                    <a:pt x="151173" y="734551"/>
                  </a:lnTo>
                  <a:lnTo>
                    <a:pt x="121107" y="707247"/>
                  </a:lnTo>
                  <a:lnTo>
                    <a:pt x="93857" y="677122"/>
                  </a:lnTo>
                  <a:lnTo>
                    <a:pt x="69685" y="644466"/>
                  </a:lnTo>
                  <a:lnTo>
                    <a:pt x="48824" y="609594"/>
                  </a:lnTo>
                  <a:lnTo>
                    <a:pt x="31474" y="572840"/>
                  </a:lnTo>
                  <a:lnTo>
                    <a:pt x="17804" y="534560"/>
                  </a:lnTo>
                  <a:lnTo>
                    <a:pt x="7945" y="495121"/>
                  </a:lnTo>
                  <a:lnTo>
                    <a:pt x="1991" y="454904"/>
                  </a:lnTo>
                  <a:lnTo>
                    <a:pt x="0" y="414296"/>
                  </a:lnTo>
                  <a:lnTo>
                    <a:pt x="124" y="404125"/>
                  </a:lnTo>
                  <a:lnTo>
                    <a:pt x="3109" y="363578"/>
                  </a:lnTo>
                  <a:lnTo>
                    <a:pt x="10047" y="323520"/>
                  </a:lnTo>
                  <a:lnTo>
                    <a:pt x="20870" y="284336"/>
                  </a:lnTo>
                  <a:lnTo>
                    <a:pt x="35474" y="246403"/>
                  </a:lnTo>
                  <a:lnTo>
                    <a:pt x="53718" y="210087"/>
                  </a:lnTo>
                  <a:lnTo>
                    <a:pt x="75428" y="175738"/>
                  </a:lnTo>
                  <a:lnTo>
                    <a:pt x="100392" y="143686"/>
                  </a:lnTo>
                  <a:lnTo>
                    <a:pt x="128373" y="114241"/>
                  </a:lnTo>
                  <a:lnTo>
                    <a:pt x="159099" y="87685"/>
                  </a:lnTo>
                  <a:lnTo>
                    <a:pt x="192275" y="64274"/>
                  </a:lnTo>
                  <a:lnTo>
                    <a:pt x="227581" y="44235"/>
                  </a:lnTo>
                  <a:lnTo>
                    <a:pt x="264678" y="27759"/>
                  </a:lnTo>
                  <a:lnTo>
                    <a:pt x="303207" y="15006"/>
                  </a:lnTo>
                  <a:lnTo>
                    <a:pt x="342799" y="6098"/>
                  </a:lnTo>
                  <a:lnTo>
                    <a:pt x="383072" y="1122"/>
                  </a:lnTo>
                  <a:lnTo>
                    <a:pt x="413487" y="0"/>
                  </a:lnTo>
                  <a:lnTo>
                    <a:pt x="423637" y="124"/>
                  </a:lnTo>
                  <a:lnTo>
                    <a:pt x="464105" y="3115"/>
                  </a:lnTo>
                  <a:lnTo>
                    <a:pt x="504085" y="10067"/>
                  </a:lnTo>
                  <a:lnTo>
                    <a:pt x="543193" y="20911"/>
                  </a:lnTo>
                  <a:lnTo>
                    <a:pt x="581052" y="35543"/>
                  </a:lnTo>
                  <a:lnTo>
                    <a:pt x="617297" y="53823"/>
                  </a:lnTo>
                  <a:lnTo>
                    <a:pt x="651579" y="75575"/>
                  </a:lnTo>
                  <a:lnTo>
                    <a:pt x="683568" y="100589"/>
                  </a:lnTo>
                  <a:lnTo>
                    <a:pt x="712956" y="128624"/>
                  </a:lnTo>
                  <a:lnTo>
                    <a:pt x="739460" y="159410"/>
                  </a:lnTo>
                  <a:lnTo>
                    <a:pt x="762825" y="192651"/>
                  </a:lnTo>
                  <a:lnTo>
                    <a:pt x="782825" y="228026"/>
                  </a:lnTo>
                  <a:lnTo>
                    <a:pt x="799269" y="265195"/>
                  </a:lnTo>
                  <a:lnTo>
                    <a:pt x="811997" y="303801"/>
                  </a:lnTo>
                  <a:lnTo>
                    <a:pt x="820887" y="343470"/>
                  </a:lnTo>
                  <a:lnTo>
                    <a:pt x="825854" y="383821"/>
                  </a:lnTo>
                  <a:lnTo>
                    <a:pt x="826974" y="414296"/>
                  </a:lnTo>
                  <a:lnTo>
                    <a:pt x="826850" y="424466"/>
                  </a:lnTo>
                  <a:lnTo>
                    <a:pt x="823864" y="465013"/>
                  </a:lnTo>
                  <a:lnTo>
                    <a:pt x="816927" y="505072"/>
                  </a:lnTo>
                  <a:lnTo>
                    <a:pt x="806104" y="544256"/>
                  </a:lnTo>
                  <a:lnTo>
                    <a:pt x="791500" y="582189"/>
                  </a:lnTo>
                  <a:lnTo>
                    <a:pt x="773255" y="618504"/>
                  </a:lnTo>
                  <a:lnTo>
                    <a:pt x="751546" y="652854"/>
                  </a:lnTo>
                  <a:lnTo>
                    <a:pt x="726581" y="684905"/>
                  </a:lnTo>
                  <a:lnTo>
                    <a:pt x="698601" y="714351"/>
                  </a:lnTo>
                  <a:lnTo>
                    <a:pt x="667875" y="740907"/>
                  </a:lnTo>
                  <a:lnTo>
                    <a:pt x="634699" y="764317"/>
                  </a:lnTo>
                  <a:lnTo>
                    <a:pt x="599393" y="784357"/>
                  </a:lnTo>
                  <a:lnTo>
                    <a:pt x="562296" y="800832"/>
                  </a:lnTo>
                  <a:lnTo>
                    <a:pt x="523766" y="813585"/>
                  </a:lnTo>
                  <a:lnTo>
                    <a:pt x="484174" y="822493"/>
                  </a:lnTo>
                  <a:lnTo>
                    <a:pt x="443902" y="827470"/>
                  </a:lnTo>
                  <a:lnTo>
                    <a:pt x="413487" y="828592"/>
                  </a:lnTo>
                  <a:close/>
                </a:path>
              </a:pathLst>
            </a:custGeom>
            <a:solidFill>
              <a:srgbClr val="40677E"/>
            </a:solidFill>
          </p:spPr>
          <p:txBody>
            <a:bodyPr wrap="square" lIns="0" tIns="0" rIns="0" bIns="0" rtlCol="0"/>
            <a:lstStyle/>
            <a:p>
              <a:endParaRPr/>
            </a:p>
          </p:txBody>
        </p:sp>
        <p:sp>
          <p:nvSpPr>
            <p:cNvPr id="60" name="object 10">
              <a:extLst>
                <a:ext uri="{FF2B5EF4-FFF2-40B4-BE49-F238E27FC236}">
                  <a16:creationId xmlns:a16="http://schemas.microsoft.com/office/drawing/2014/main" id="{78E8332E-7505-A107-E064-2F131803C188}"/>
                </a:ext>
              </a:extLst>
            </p:cNvPr>
            <p:cNvSpPr/>
            <p:nvPr/>
          </p:nvSpPr>
          <p:spPr>
            <a:xfrm>
              <a:off x="9072508" y="3438794"/>
              <a:ext cx="1905" cy="1905"/>
            </a:xfrm>
            <a:custGeom>
              <a:avLst/>
              <a:gdLst/>
              <a:ahLst/>
              <a:cxnLst/>
              <a:rect l="l" t="t" r="r" b="b"/>
              <a:pathLst>
                <a:path w="1904" h="1904">
                  <a:moveTo>
                    <a:pt x="1168" y="1562"/>
                  </a:moveTo>
                  <a:lnTo>
                    <a:pt x="389" y="1562"/>
                  </a:lnTo>
                  <a:lnTo>
                    <a:pt x="389" y="779"/>
                  </a:lnTo>
                  <a:lnTo>
                    <a:pt x="0" y="779"/>
                  </a:lnTo>
                  <a:lnTo>
                    <a:pt x="778" y="0"/>
                  </a:lnTo>
                  <a:lnTo>
                    <a:pt x="1557" y="779"/>
                  </a:lnTo>
                  <a:lnTo>
                    <a:pt x="1168" y="779"/>
                  </a:lnTo>
                  <a:lnTo>
                    <a:pt x="1168" y="1562"/>
                  </a:lnTo>
                  <a:close/>
                </a:path>
              </a:pathLst>
            </a:custGeom>
            <a:solidFill>
              <a:srgbClr val="E18261"/>
            </a:solidFill>
          </p:spPr>
          <p:txBody>
            <a:bodyPr wrap="square" lIns="0" tIns="0" rIns="0" bIns="0" rtlCol="0"/>
            <a:lstStyle/>
            <a:p>
              <a:endParaRPr/>
            </a:p>
          </p:txBody>
        </p:sp>
        <p:sp>
          <p:nvSpPr>
            <p:cNvPr id="61" name="object 11">
              <a:extLst>
                <a:ext uri="{FF2B5EF4-FFF2-40B4-BE49-F238E27FC236}">
                  <a16:creationId xmlns:a16="http://schemas.microsoft.com/office/drawing/2014/main" id="{4D9913CE-B8F0-FE83-5E9A-7662C092CC13}"/>
                </a:ext>
              </a:extLst>
            </p:cNvPr>
            <p:cNvSpPr/>
            <p:nvPr/>
          </p:nvSpPr>
          <p:spPr>
            <a:xfrm>
              <a:off x="9095460" y="3491191"/>
              <a:ext cx="67310" cy="8255"/>
            </a:xfrm>
            <a:custGeom>
              <a:avLst/>
              <a:gdLst/>
              <a:ahLst/>
              <a:cxnLst/>
              <a:rect l="l" t="t" r="r" b="b"/>
              <a:pathLst>
                <a:path w="67309" h="8254">
                  <a:moveTo>
                    <a:pt x="1562" y="774"/>
                  </a:moveTo>
                  <a:lnTo>
                    <a:pt x="774" y="0"/>
                  </a:lnTo>
                  <a:lnTo>
                    <a:pt x="0" y="774"/>
                  </a:lnTo>
                  <a:lnTo>
                    <a:pt x="393" y="774"/>
                  </a:lnTo>
                  <a:lnTo>
                    <a:pt x="393" y="1562"/>
                  </a:lnTo>
                  <a:lnTo>
                    <a:pt x="1168" y="1562"/>
                  </a:lnTo>
                  <a:lnTo>
                    <a:pt x="1168" y="774"/>
                  </a:lnTo>
                  <a:lnTo>
                    <a:pt x="1562" y="774"/>
                  </a:lnTo>
                  <a:close/>
                </a:path>
                <a:path w="67309" h="8254">
                  <a:moveTo>
                    <a:pt x="66890" y="7061"/>
                  </a:moveTo>
                  <a:lnTo>
                    <a:pt x="56400" y="6286"/>
                  </a:lnTo>
                  <a:lnTo>
                    <a:pt x="45910" y="7061"/>
                  </a:lnTo>
                  <a:lnTo>
                    <a:pt x="51155" y="7061"/>
                  </a:lnTo>
                  <a:lnTo>
                    <a:pt x="51155" y="7848"/>
                  </a:lnTo>
                  <a:lnTo>
                    <a:pt x="61645" y="7848"/>
                  </a:lnTo>
                  <a:lnTo>
                    <a:pt x="61645" y="7061"/>
                  </a:lnTo>
                  <a:lnTo>
                    <a:pt x="66890" y="7061"/>
                  </a:lnTo>
                  <a:close/>
                </a:path>
              </a:pathLst>
            </a:custGeom>
            <a:solidFill>
              <a:srgbClr val="FFFFFF"/>
            </a:solidFill>
          </p:spPr>
          <p:txBody>
            <a:bodyPr wrap="square" lIns="0" tIns="0" rIns="0" bIns="0" rtlCol="0"/>
            <a:lstStyle/>
            <a:p>
              <a:endParaRPr/>
            </a:p>
          </p:txBody>
        </p:sp>
        <p:sp>
          <p:nvSpPr>
            <p:cNvPr id="62" name="object 12">
              <a:extLst>
                <a:ext uri="{FF2B5EF4-FFF2-40B4-BE49-F238E27FC236}">
                  <a16:creationId xmlns:a16="http://schemas.microsoft.com/office/drawing/2014/main" id="{8FA9DE02-7056-3D34-937A-949A780738C8}"/>
                </a:ext>
              </a:extLst>
            </p:cNvPr>
            <p:cNvSpPr/>
            <p:nvPr/>
          </p:nvSpPr>
          <p:spPr>
            <a:xfrm>
              <a:off x="8856121" y="3333276"/>
              <a:ext cx="393065" cy="387350"/>
            </a:xfrm>
            <a:custGeom>
              <a:avLst/>
              <a:gdLst/>
              <a:ahLst/>
              <a:cxnLst/>
              <a:rect l="l" t="t" r="r" b="b"/>
              <a:pathLst>
                <a:path w="393065" h="387350">
                  <a:moveTo>
                    <a:pt x="196363" y="0"/>
                  </a:moveTo>
                  <a:lnTo>
                    <a:pt x="241388" y="5114"/>
                  </a:lnTo>
                  <a:lnTo>
                    <a:pt x="282719" y="19682"/>
                  </a:lnTo>
                  <a:lnTo>
                    <a:pt x="319179" y="42541"/>
                  </a:lnTo>
                  <a:lnTo>
                    <a:pt x="349589" y="72529"/>
                  </a:lnTo>
                  <a:lnTo>
                    <a:pt x="372769" y="108484"/>
                  </a:lnTo>
                  <a:lnTo>
                    <a:pt x="387542" y="149243"/>
                  </a:lnTo>
                  <a:lnTo>
                    <a:pt x="392728" y="193644"/>
                  </a:lnTo>
                  <a:lnTo>
                    <a:pt x="387542" y="238045"/>
                  </a:lnTo>
                  <a:lnTo>
                    <a:pt x="372769" y="278804"/>
                  </a:lnTo>
                  <a:lnTo>
                    <a:pt x="349589" y="314758"/>
                  </a:lnTo>
                  <a:lnTo>
                    <a:pt x="319179" y="344747"/>
                  </a:lnTo>
                  <a:lnTo>
                    <a:pt x="282719" y="367606"/>
                  </a:lnTo>
                  <a:lnTo>
                    <a:pt x="241388" y="382174"/>
                  </a:lnTo>
                  <a:lnTo>
                    <a:pt x="196363" y="387288"/>
                  </a:lnTo>
                  <a:lnTo>
                    <a:pt x="151337" y="382174"/>
                  </a:lnTo>
                  <a:lnTo>
                    <a:pt x="110005" y="367606"/>
                  </a:lnTo>
                  <a:lnTo>
                    <a:pt x="73545" y="344747"/>
                  </a:lnTo>
                  <a:lnTo>
                    <a:pt x="51699" y="323203"/>
                  </a:lnTo>
                  <a:lnTo>
                    <a:pt x="164816" y="323203"/>
                  </a:lnTo>
                  <a:lnTo>
                    <a:pt x="296179" y="193634"/>
                  </a:lnTo>
                  <a:lnTo>
                    <a:pt x="164816" y="64075"/>
                  </a:lnTo>
                  <a:lnTo>
                    <a:pt x="51708" y="64075"/>
                  </a:lnTo>
                  <a:lnTo>
                    <a:pt x="73545" y="42541"/>
                  </a:lnTo>
                  <a:lnTo>
                    <a:pt x="110005" y="19682"/>
                  </a:lnTo>
                  <a:lnTo>
                    <a:pt x="151337" y="5114"/>
                  </a:lnTo>
                  <a:lnTo>
                    <a:pt x="196363" y="0"/>
                  </a:lnTo>
                  <a:close/>
                </a:path>
                <a:path w="393065" h="387350">
                  <a:moveTo>
                    <a:pt x="51708" y="64075"/>
                  </a:moveTo>
                  <a:lnTo>
                    <a:pt x="164816" y="64075"/>
                  </a:lnTo>
                  <a:lnTo>
                    <a:pt x="117039" y="111200"/>
                  </a:lnTo>
                  <a:lnTo>
                    <a:pt x="200630" y="193634"/>
                  </a:lnTo>
                  <a:lnTo>
                    <a:pt x="117039" y="276062"/>
                  </a:lnTo>
                  <a:lnTo>
                    <a:pt x="164816" y="323203"/>
                  </a:lnTo>
                  <a:lnTo>
                    <a:pt x="51699" y="323203"/>
                  </a:lnTo>
                  <a:lnTo>
                    <a:pt x="43136" y="314758"/>
                  </a:lnTo>
                  <a:lnTo>
                    <a:pt x="19956" y="278804"/>
                  </a:lnTo>
                  <a:lnTo>
                    <a:pt x="5184" y="238045"/>
                  </a:lnTo>
                  <a:lnTo>
                    <a:pt x="0" y="193634"/>
                  </a:lnTo>
                  <a:lnTo>
                    <a:pt x="5184" y="149243"/>
                  </a:lnTo>
                  <a:lnTo>
                    <a:pt x="19956" y="108484"/>
                  </a:lnTo>
                  <a:lnTo>
                    <a:pt x="43136" y="72529"/>
                  </a:lnTo>
                  <a:lnTo>
                    <a:pt x="51708" y="64075"/>
                  </a:lnTo>
                  <a:close/>
                </a:path>
              </a:pathLst>
            </a:custGeom>
            <a:solidFill>
              <a:srgbClr val="C43B07"/>
            </a:solidFill>
          </p:spPr>
          <p:txBody>
            <a:bodyPr wrap="square" lIns="0" tIns="0" rIns="0" bIns="0" rtlCol="0"/>
            <a:lstStyle/>
            <a:p>
              <a:endParaRPr/>
            </a:p>
          </p:txBody>
        </p:sp>
        <p:sp>
          <p:nvSpPr>
            <p:cNvPr id="63" name="object 13">
              <a:extLst>
                <a:ext uri="{FF2B5EF4-FFF2-40B4-BE49-F238E27FC236}">
                  <a16:creationId xmlns:a16="http://schemas.microsoft.com/office/drawing/2014/main" id="{B12FB4C8-3402-841C-E1AF-61B4CD8D858E}"/>
                </a:ext>
              </a:extLst>
            </p:cNvPr>
            <p:cNvSpPr/>
            <p:nvPr/>
          </p:nvSpPr>
          <p:spPr>
            <a:xfrm>
              <a:off x="8869569" y="3333276"/>
              <a:ext cx="393065" cy="387350"/>
            </a:xfrm>
            <a:custGeom>
              <a:avLst/>
              <a:gdLst/>
              <a:ahLst/>
              <a:cxnLst/>
              <a:rect l="l" t="t" r="r" b="b"/>
              <a:pathLst>
                <a:path w="393065" h="387350">
                  <a:moveTo>
                    <a:pt x="196363" y="0"/>
                  </a:moveTo>
                  <a:lnTo>
                    <a:pt x="241388" y="5114"/>
                  </a:lnTo>
                  <a:lnTo>
                    <a:pt x="282719" y="19682"/>
                  </a:lnTo>
                  <a:lnTo>
                    <a:pt x="319179" y="42541"/>
                  </a:lnTo>
                  <a:lnTo>
                    <a:pt x="349589" y="72529"/>
                  </a:lnTo>
                  <a:lnTo>
                    <a:pt x="372769" y="108484"/>
                  </a:lnTo>
                  <a:lnTo>
                    <a:pt x="387542" y="149243"/>
                  </a:lnTo>
                  <a:lnTo>
                    <a:pt x="392728" y="193644"/>
                  </a:lnTo>
                  <a:lnTo>
                    <a:pt x="387542" y="238045"/>
                  </a:lnTo>
                  <a:lnTo>
                    <a:pt x="372769" y="278804"/>
                  </a:lnTo>
                  <a:lnTo>
                    <a:pt x="349589" y="314758"/>
                  </a:lnTo>
                  <a:lnTo>
                    <a:pt x="319179" y="344747"/>
                  </a:lnTo>
                  <a:lnTo>
                    <a:pt x="282719" y="367606"/>
                  </a:lnTo>
                  <a:lnTo>
                    <a:pt x="241388" y="382174"/>
                  </a:lnTo>
                  <a:lnTo>
                    <a:pt x="196363" y="387288"/>
                  </a:lnTo>
                  <a:lnTo>
                    <a:pt x="151337" y="382174"/>
                  </a:lnTo>
                  <a:lnTo>
                    <a:pt x="110005" y="367606"/>
                  </a:lnTo>
                  <a:lnTo>
                    <a:pt x="73545" y="344747"/>
                  </a:lnTo>
                  <a:lnTo>
                    <a:pt x="51699" y="323203"/>
                  </a:lnTo>
                  <a:lnTo>
                    <a:pt x="164816" y="323203"/>
                  </a:lnTo>
                  <a:lnTo>
                    <a:pt x="296179" y="193634"/>
                  </a:lnTo>
                  <a:lnTo>
                    <a:pt x="164816" y="64075"/>
                  </a:lnTo>
                  <a:lnTo>
                    <a:pt x="51708" y="64075"/>
                  </a:lnTo>
                  <a:lnTo>
                    <a:pt x="73545" y="42541"/>
                  </a:lnTo>
                  <a:lnTo>
                    <a:pt x="110005" y="19682"/>
                  </a:lnTo>
                  <a:lnTo>
                    <a:pt x="151337" y="5114"/>
                  </a:lnTo>
                  <a:lnTo>
                    <a:pt x="196363" y="0"/>
                  </a:lnTo>
                  <a:close/>
                </a:path>
                <a:path w="393065" h="387350">
                  <a:moveTo>
                    <a:pt x="51708" y="64075"/>
                  </a:moveTo>
                  <a:lnTo>
                    <a:pt x="164816" y="64075"/>
                  </a:lnTo>
                  <a:lnTo>
                    <a:pt x="117039" y="111200"/>
                  </a:lnTo>
                  <a:lnTo>
                    <a:pt x="200631" y="193634"/>
                  </a:lnTo>
                  <a:lnTo>
                    <a:pt x="117039" y="276062"/>
                  </a:lnTo>
                  <a:lnTo>
                    <a:pt x="164816" y="323203"/>
                  </a:lnTo>
                  <a:lnTo>
                    <a:pt x="51699" y="323203"/>
                  </a:lnTo>
                  <a:lnTo>
                    <a:pt x="43136" y="314758"/>
                  </a:lnTo>
                  <a:lnTo>
                    <a:pt x="19956" y="278804"/>
                  </a:lnTo>
                  <a:lnTo>
                    <a:pt x="5184" y="238045"/>
                  </a:lnTo>
                  <a:lnTo>
                    <a:pt x="0" y="193634"/>
                  </a:lnTo>
                  <a:lnTo>
                    <a:pt x="5184" y="149243"/>
                  </a:lnTo>
                  <a:lnTo>
                    <a:pt x="19956" y="108484"/>
                  </a:lnTo>
                  <a:lnTo>
                    <a:pt x="43136" y="72529"/>
                  </a:lnTo>
                  <a:lnTo>
                    <a:pt x="51708" y="64075"/>
                  </a:lnTo>
                  <a:close/>
                </a:path>
              </a:pathLst>
            </a:custGeom>
            <a:solidFill>
              <a:srgbClr val="FFFFFF"/>
            </a:solidFill>
          </p:spPr>
          <p:txBody>
            <a:bodyPr wrap="square" lIns="0" tIns="0" rIns="0" bIns="0" rtlCol="0"/>
            <a:lstStyle/>
            <a:p>
              <a:endParaRPr/>
            </a:p>
          </p:txBody>
        </p:sp>
      </p:grpSp>
      <p:grpSp>
        <p:nvGrpSpPr>
          <p:cNvPr id="64" name="object 8">
            <a:extLst>
              <a:ext uri="{FF2B5EF4-FFF2-40B4-BE49-F238E27FC236}">
                <a16:creationId xmlns:a16="http://schemas.microsoft.com/office/drawing/2014/main" id="{AB1F43D6-6AB1-FBD2-EC9D-7284909FCD3F}"/>
              </a:ext>
            </a:extLst>
          </p:cNvPr>
          <p:cNvGrpSpPr/>
          <p:nvPr/>
        </p:nvGrpSpPr>
        <p:grpSpPr>
          <a:xfrm>
            <a:off x="16933547" y="7360681"/>
            <a:ext cx="827405" cy="828675"/>
            <a:chOff x="8653146" y="3113476"/>
            <a:chExt cx="827405" cy="828675"/>
          </a:xfrm>
        </p:grpSpPr>
        <p:sp>
          <p:nvSpPr>
            <p:cNvPr id="65" name="object 9">
              <a:extLst>
                <a:ext uri="{FF2B5EF4-FFF2-40B4-BE49-F238E27FC236}">
                  <a16:creationId xmlns:a16="http://schemas.microsoft.com/office/drawing/2014/main" id="{6F950386-FFE5-794E-6613-83ECC7123335}"/>
                </a:ext>
              </a:extLst>
            </p:cNvPr>
            <p:cNvSpPr/>
            <p:nvPr/>
          </p:nvSpPr>
          <p:spPr>
            <a:xfrm>
              <a:off x="8653146" y="3113476"/>
              <a:ext cx="827405" cy="828675"/>
            </a:xfrm>
            <a:custGeom>
              <a:avLst/>
              <a:gdLst/>
              <a:ahLst/>
              <a:cxnLst/>
              <a:rect l="l" t="t" r="r" b="b"/>
              <a:pathLst>
                <a:path w="827404" h="828675">
                  <a:moveTo>
                    <a:pt x="413487" y="828592"/>
                  </a:moveTo>
                  <a:lnTo>
                    <a:pt x="372958" y="826597"/>
                  </a:lnTo>
                  <a:lnTo>
                    <a:pt x="332819" y="820631"/>
                  </a:lnTo>
                  <a:lnTo>
                    <a:pt x="293458" y="810752"/>
                  </a:lnTo>
                  <a:lnTo>
                    <a:pt x="255252" y="797056"/>
                  </a:lnTo>
                  <a:lnTo>
                    <a:pt x="218570" y="779672"/>
                  </a:lnTo>
                  <a:lnTo>
                    <a:pt x="183766" y="758770"/>
                  </a:lnTo>
                  <a:lnTo>
                    <a:pt x="151173" y="734551"/>
                  </a:lnTo>
                  <a:lnTo>
                    <a:pt x="121107" y="707247"/>
                  </a:lnTo>
                  <a:lnTo>
                    <a:pt x="93857" y="677122"/>
                  </a:lnTo>
                  <a:lnTo>
                    <a:pt x="69685" y="644466"/>
                  </a:lnTo>
                  <a:lnTo>
                    <a:pt x="48824" y="609594"/>
                  </a:lnTo>
                  <a:lnTo>
                    <a:pt x="31474" y="572840"/>
                  </a:lnTo>
                  <a:lnTo>
                    <a:pt x="17804" y="534560"/>
                  </a:lnTo>
                  <a:lnTo>
                    <a:pt x="7945" y="495121"/>
                  </a:lnTo>
                  <a:lnTo>
                    <a:pt x="1991" y="454904"/>
                  </a:lnTo>
                  <a:lnTo>
                    <a:pt x="0" y="414296"/>
                  </a:lnTo>
                  <a:lnTo>
                    <a:pt x="124" y="404125"/>
                  </a:lnTo>
                  <a:lnTo>
                    <a:pt x="3109" y="363578"/>
                  </a:lnTo>
                  <a:lnTo>
                    <a:pt x="10047" y="323520"/>
                  </a:lnTo>
                  <a:lnTo>
                    <a:pt x="20870" y="284336"/>
                  </a:lnTo>
                  <a:lnTo>
                    <a:pt x="35474" y="246403"/>
                  </a:lnTo>
                  <a:lnTo>
                    <a:pt x="53718" y="210087"/>
                  </a:lnTo>
                  <a:lnTo>
                    <a:pt x="75428" y="175738"/>
                  </a:lnTo>
                  <a:lnTo>
                    <a:pt x="100392" y="143686"/>
                  </a:lnTo>
                  <a:lnTo>
                    <a:pt x="128373" y="114241"/>
                  </a:lnTo>
                  <a:lnTo>
                    <a:pt x="159099" y="87685"/>
                  </a:lnTo>
                  <a:lnTo>
                    <a:pt x="192275" y="64274"/>
                  </a:lnTo>
                  <a:lnTo>
                    <a:pt x="227581" y="44235"/>
                  </a:lnTo>
                  <a:lnTo>
                    <a:pt x="264678" y="27759"/>
                  </a:lnTo>
                  <a:lnTo>
                    <a:pt x="303207" y="15006"/>
                  </a:lnTo>
                  <a:lnTo>
                    <a:pt x="342799" y="6098"/>
                  </a:lnTo>
                  <a:lnTo>
                    <a:pt x="383072" y="1122"/>
                  </a:lnTo>
                  <a:lnTo>
                    <a:pt x="413487" y="0"/>
                  </a:lnTo>
                  <a:lnTo>
                    <a:pt x="423637" y="124"/>
                  </a:lnTo>
                  <a:lnTo>
                    <a:pt x="464105" y="3115"/>
                  </a:lnTo>
                  <a:lnTo>
                    <a:pt x="504085" y="10067"/>
                  </a:lnTo>
                  <a:lnTo>
                    <a:pt x="543193" y="20911"/>
                  </a:lnTo>
                  <a:lnTo>
                    <a:pt x="581052" y="35543"/>
                  </a:lnTo>
                  <a:lnTo>
                    <a:pt x="617297" y="53823"/>
                  </a:lnTo>
                  <a:lnTo>
                    <a:pt x="651579" y="75575"/>
                  </a:lnTo>
                  <a:lnTo>
                    <a:pt x="683568" y="100589"/>
                  </a:lnTo>
                  <a:lnTo>
                    <a:pt x="712956" y="128624"/>
                  </a:lnTo>
                  <a:lnTo>
                    <a:pt x="739460" y="159410"/>
                  </a:lnTo>
                  <a:lnTo>
                    <a:pt x="762825" y="192651"/>
                  </a:lnTo>
                  <a:lnTo>
                    <a:pt x="782825" y="228026"/>
                  </a:lnTo>
                  <a:lnTo>
                    <a:pt x="799269" y="265195"/>
                  </a:lnTo>
                  <a:lnTo>
                    <a:pt x="811997" y="303801"/>
                  </a:lnTo>
                  <a:lnTo>
                    <a:pt x="820887" y="343470"/>
                  </a:lnTo>
                  <a:lnTo>
                    <a:pt x="825854" y="383821"/>
                  </a:lnTo>
                  <a:lnTo>
                    <a:pt x="826974" y="414296"/>
                  </a:lnTo>
                  <a:lnTo>
                    <a:pt x="826850" y="424466"/>
                  </a:lnTo>
                  <a:lnTo>
                    <a:pt x="823864" y="465013"/>
                  </a:lnTo>
                  <a:lnTo>
                    <a:pt x="816927" y="505072"/>
                  </a:lnTo>
                  <a:lnTo>
                    <a:pt x="806104" y="544256"/>
                  </a:lnTo>
                  <a:lnTo>
                    <a:pt x="791500" y="582189"/>
                  </a:lnTo>
                  <a:lnTo>
                    <a:pt x="773255" y="618504"/>
                  </a:lnTo>
                  <a:lnTo>
                    <a:pt x="751546" y="652854"/>
                  </a:lnTo>
                  <a:lnTo>
                    <a:pt x="726581" y="684905"/>
                  </a:lnTo>
                  <a:lnTo>
                    <a:pt x="698601" y="714351"/>
                  </a:lnTo>
                  <a:lnTo>
                    <a:pt x="667875" y="740907"/>
                  </a:lnTo>
                  <a:lnTo>
                    <a:pt x="634699" y="764317"/>
                  </a:lnTo>
                  <a:lnTo>
                    <a:pt x="599393" y="784357"/>
                  </a:lnTo>
                  <a:lnTo>
                    <a:pt x="562296" y="800832"/>
                  </a:lnTo>
                  <a:lnTo>
                    <a:pt x="523766" y="813585"/>
                  </a:lnTo>
                  <a:lnTo>
                    <a:pt x="484174" y="822493"/>
                  </a:lnTo>
                  <a:lnTo>
                    <a:pt x="443902" y="827470"/>
                  </a:lnTo>
                  <a:lnTo>
                    <a:pt x="413487" y="828592"/>
                  </a:lnTo>
                  <a:close/>
                </a:path>
              </a:pathLst>
            </a:custGeom>
            <a:solidFill>
              <a:srgbClr val="40677E"/>
            </a:solidFill>
          </p:spPr>
          <p:txBody>
            <a:bodyPr wrap="square" lIns="0" tIns="0" rIns="0" bIns="0" rtlCol="0"/>
            <a:lstStyle/>
            <a:p>
              <a:endParaRPr/>
            </a:p>
          </p:txBody>
        </p:sp>
        <p:sp>
          <p:nvSpPr>
            <p:cNvPr id="66" name="object 10">
              <a:extLst>
                <a:ext uri="{FF2B5EF4-FFF2-40B4-BE49-F238E27FC236}">
                  <a16:creationId xmlns:a16="http://schemas.microsoft.com/office/drawing/2014/main" id="{34CCF3FB-2932-6292-1AD2-51B973BB3459}"/>
                </a:ext>
              </a:extLst>
            </p:cNvPr>
            <p:cNvSpPr/>
            <p:nvPr/>
          </p:nvSpPr>
          <p:spPr>
            <a:xfrm>
              <a:off x="9072508" y="3438794"/>
              <a:ext cx="1905" cy="1905"/>
            </a:xfrm>
            <a:custGeom>
              <a:avLst/>
              <a:gdLst/>
              <a:ahLst/>
              <a:cxnLst/>
              <a:rect l="l" t="t" r="r" b="b"/>
              <a:pathLst>
                <a:path w="1904" h="1904">
                  <a:moveTo>
                    <a:pt x="1168" y="1562"/>
                  </a:moveTo>
                  <a:lnTo>
                    <a:pt x="389" y="1562"/>
                  </a:lnTo>
                  <a:lnTo>
                    <a:pt x="389" y="779"/>
                  </a:lnTo>
                  <a:lnTo>
                    <a:pt x="0" y="779"/>
                  </a:lnTo>
                  <a:lnTo>
                    <a:pt x="778" y="0"/>
                  </a:lnTo>
                  <a:lnTo>
                    <a:pt x="1557" y="779"/>
                  </a:lnTo>
                  <a:lnTo>
                    <a:pt x="1168" y="779"/>
                  </a:lnTo>
                  <a:lnTo>
                    <a:pt x="1168" y="1562"/>
                  </a:lnTo>
                  <a:close/>
                </a:path>
              </a:pathLst>
            </a:custGeom>
            <a:solidFill>
              <a:srgbClr val="E18261"/>
            </a:solidFill>
          </p:spPr>
          <p:txBody>
            <a:bodyPr wrap="square" lIns="0" tIns="0" rIns="0" bIns="0" rtlCol="0"/>
            <a:lstStyle/>
            <a:p>
              <a:endParaRPr/>
            </a:p>
          </p:txBody>
        </p:sp>
        <p:sp>
          <p:nvSpPr>
            <p:cNvPr id="67" name="object 11">
              <a:extLst>
                <a:ext uri="{FF2B5EF4-FFF2-40B4-BE49-F238E27FC236}">
                  <a16:creationId xmlns:a16="http://schemas.microsoft.com/office/drawing/2014/main" id="{0875FDC8-F7D4-BAB7-3233-37B9020C6F3F}"/>
                </a:ext>
              </a:extLst>
            </p:cNvPr>
            <p:cNvSpPr/>
            <p:nvPr/>
          </p:nvSpPr>
          <p:spPr>
            <a:xfrm>
              <a:off x="9095460" y="3491191"/>
              <a:ext cx="67310" cy="8255"/>
            </a:xfrm>
            <a:custGeom>
              <a:avLst/>
              <a:gdLst/>
              <a:ahLst/>
              <a:cxnLst/>
              <a:rect l="l" t="t" r="r" b="b"/>
              <a:pathLst>
                <a:path w="67309" h="8254">
                  <a:moveTo>
                    <a:pt x="1562" y="774"/>
                  </a:moveTo>
                  <a:lnTo>
                    <a:pt x="774" y="0"/>
                  </a:lnTo>
                  <a:lnTo>
                    <a:pt x="0" y="774"/>
                  </a:lnTo>
                  <a:lnTo>
                    <a:pt x="393" y="774"/>
                  </a:lnTo>
                  <a:lnTo>
                    <a:pt x="393" y="1562"/>
                  </a:lnTo>
                  <a:lnTo>
                    <a:pt x="1168" y="1562"/>
                  </a:lnTo>
                  <a:lnTo>
                    <a:pt x="1168" y="774"/>
                  </a:lnTo>
                  <a:lnTo>
                    <a:pt x="1562" y="774"/>
                  </a:lnTo>
                  <a:close/>
                </a:path>
                <a:path w="67309" h="8254">
                  <a:moveTo>
                    <a:pt x="66890" y="7061"/>
                  </a:moveTo>
                  <a:lnTo>
                    <a:pt x="56400" y="6286"/>
                  </a:lnTo>
                  <a:lnTo>
                    <a:pt x="45910" y="7061"/>
                  </a:lnTo>
                  <a:lnTo>
                    <a:pt x="51155" y="7061"/>
                  </a:lnTo>
                  <a:lnTo>
                    <a:pt x="51155" y="7848"/>
                  </a:lnTo>
                  <a:lnTo>
                    <a:pt x="61645" y="7848"/>
                  </a:lnTo>
                  <a:lnTo>
                    <a:pt x="61645" y="7061"/>
                  </a:lnTo>
                  <a:lnTo>
                    <a:pt x="66890" y="7061"/>
                  </a:lnTo>
                  <a:close/>
                </a:path>
              </a:pathLst>
            </a:custGeom>
            <a:solidFill>
              <a:srgbClr val="FFFFFF"/>
            </a:solidFill>
          </p:spPr>
          <p:txBody>
            <a:bodyPr wrap="square" lIns="0" tIns="0" rIns="0" bIns="0" rtlCol="0"/>
            <a:lstStyle/>
            <a:p>
              <a:endParaRPr/>
            </a:p>
          </p:txBody>
        </p:sp>
        <p:sp>
          <p:nvSpPr>
            <p:cNvPr id="68" name="object 12">
              <a:extLst>
                <a:ext uri="{FF2B5EF4-FFF2-40B4-BE49-F238E27FC236}">
                  <a16:creationId xmlns:a16="http://schemas.microsoft.com/office/drawing/2014/main" id="{4E42BB3F-A10D-6F21-0A1A-FD8ADFA297DD}"/>
                </a:ext>
              </a:extLst>
            </p:cNvPr>
            <p:cNvSpPr/>
            <p:nvPr/>
          </p:nvSpPr>
          <p:spPr>
            <a:xfrm>
              <a:off x="8856121" y="3333276"/>
              <a:ext cx="393065" cy="387350"/>
            </a:xfrm>
            <a:custGeom>
              <a:avLst/>
              <a:gdLst/>
              <a:ahLst/>
              <a:cxnLst/>
              <a:rect l="l" t="t" r="r" b="b"/>
              <a:pathLst>
                <a:path w="393065" h="387350">
                  <a:moveTo>
                    <a:pt x="196363" y="0"/>
                  </a:moveTo>
                  <a:lnTo>
                    <a:pt x="241388" y="5114"/>
                  </a:lnTo>
                  <a:lnTo>
                    <a:pt x="282719" y="19682"/>
                  </a:lnTo>
                  <a:lnTo>
                    <a:pt x="319179" y="42541"/>
                  </a:lnTo>
                  <a:lnTo>
                    <a:pt x="349589" y="72529"/>
                  </a:lnTo>
                  <a:lnTo>
                    <a:pt x="372769" y="108484"/>
                  </a:lnTo>
                  <a:lnTo>
                    <a:pt x="387542" y="149243"/>
                  </a:lnTo>
                  <a:lnTo>
                    <a:pt x="392728" y="193644"/>
                  </a:lnTo>
                  <a:lnTo>
                    <a:pt x="387542" y="238045"/>
                  </a:lnTo>
                  <a:lnTo>
                    <a:pt x="372769" y="278804"/>
                  </a:lnTo>
                  <a:lnTo>
                    <a:pt x="349589" y="314758"/>
                  </a:lnTo>
                  <a:lnTo>
                    <a:pt x="319179" y="344747"/>
                  </a:lnTo>
                  <a:lnTo>
                    <a:pt x="282719" y="367606"/>
                  </a:lnTo>
                  <a:lnTo>
                    <a:pt x="241388" y="382174"/>
                  </a:lnTo>
                  <a:lnTo>
                    <a:pt x="196363" y="387288"/>
                  </a:lnTo>
                  <a:lnTo>
                    <a:pt x="151337" y="382174"/>
                  </a:lnTo>
                  <a:lnTo>
                    <a:pt x="110005" y="367606"/>
                  </a:lnTo>
                  <a:lnTo>
                    <a:pt x="73545" y="344747"/>
                  </a:lnTo>
                  <a:lnTo>
                    <a:pt x="51699" y="323203"/>
                  </a:lnTo>
                  <a:lnTo>
                    <a:pt x="164816" y="323203"/>
                  </a:lnTo>
                  <a:lnTo>
                    <a:pt x="296179" y="193634"/>
                  </a:lnTo>
                  <a:lnTo>
                    <a:pt x="164816" y="64075"/>
                  </a:lnTo>
                  <a:lnTo>
                    <a:pt x="51708" y="64075"/>
                  </a:lnTo>
                  <a:lnTo>
                    <a:pt x="73545" y="42541"/>
                  </a:lnTo>
                  <a:lnTo>
                    <a:pt x="110005" y="19682"/>
                  </a:lnTo>
                  <a:lnTo>
                    <a:pt x="151337" y="5114"/>
                  </a:lnTo>
                  <a:lnTo>
                    <a:pt x="196363" y="0"/>
                  </a:lnTo>
                  <a:close/>
                </a:path>
                <a:path w="393065" h="387350">
                  <a:moveTo>
                    <a:pt x="51708" y="64075"/>
                  </a:moveTo>
                  <a:lnTo>
                    <a:pt x="164816" y="64075"/>
                  </a:lnTo>
                  <a:lnTo>
                    <a:pt x="117039" y="111200"/>
                  </a:lnTo>
                  <a:lnTo>
                    <a:pt x="200630" y="193634"/>
                  </a:lnTo>
                  <a:lnTo>
                    <a:pt x="117039" y="276062"/>
                  </a:lnTo>
                  <a:lnTo>
                    <a:pt x="164816" y="323203"/>
                  </a:lnTo>
                  <a:lnTo>
                    <a:pt x="51699" y="323203"/>
                  </a:lnTo>
                  <a:lnTo>
                    <a:pt x="43136" y="314758"/>
                  </a:lnTo>
                  <a:lnTo>
                    <a:pt x="19956" y="278804"/>
                  </a:lnTo>
                  <a:lnTo>
                    <a:pt x="5184" y="238045"/>
                  </a:lnTo>
                  <a:lnTo>
                    <a:pt x="0" y="193634"/>
                  </a:lnTo>
                  <a:lnTo>
                    <a:pt x="5184" y="149243"/>
                  </a:lnTo>
                  <a:lnTo>
                    <a:pt x="19956" y="108484"/>
                  </a:lnTo>
                  <a:lnTo>
                    <a:pt x="43136" y="72529"/>
                  </a:lnTo>
                  <a:lnTo>
                    <a:pt x="51708" y="64075"/>
                  </a:lnTo>
                  <a:close/>
                </a:path>
              </a:pathLst>
            </a:custGeom>
            <a:solidFill>
              <a:srgbClr val="C43B07"/>
            </a:solidFill>
          </p:spPr>
          <p:txBody>
            <a:bodyPr wrap="square" lIns="0" tIns="0" rIns="0" bIns="0" rtlCol="0"/>
            <a:lstStyle/>
            <a:p>
              <a:endParaRPr/>
            </a:p>
          </p:txBody>
        </p:sp>
        <p:sp>
          <p:nvSpPr>
            <p:cNvPr id="69" name="object 13">
              <a:extLst>
                <a:ext uri="{FF2B5EF4-FFF2-40B4-BE49-F238E27FC236}">
                  <a16:creationId xmlns:a16="http://schemas.microsoft.com/office/drawing/2014/main" id="{CB3ED028-F4C9-710A-CE9C-9FABC1B4439A}"/>
                </a:ext>
              </a:extLst>
            </p:cNvPr>
            <p:cNvSpPr/>
            <p:nvPr/>
          </p:nvSpPr>
          <p:spPr>
            <a:xfrm>
              <a:off x="8869569" y="3333276"/>
              <a:ext cx="393065" cy="387350"/>
            </a:xfrm>
            <a:custGeom>
              <a:avLst/>
              <a:gdLst/>
              <a:ahLst/>
              <a:cxnLst/>
              <a:rect l="l" t="t" r="r" b="b"/>
              <a:pathLst>
                <a:path w="393065" h="387350">
                  <a:moveTo>
                    <a:pt x="196363" y="0"/>
                  </a:moveTo>
                  <a:lnTo>
                    <a:pt x="241388" y="5114"/>
                  </a:lnTo>
                  <a:lnTo>
                    <a:pt x="282719" y="19682"/>
                  </a:lnTo>
                  <a:lnTo>
                    <a:pt x="319179" y="42541"/>
                  </a:lnTo>
                  <a:lnTo>
                    <a:pt x="349589" y="72529"/>
                  </a:lnTo>
                  <a:lnTo>
                    <a:pt x="372769" y="108484"/>
                  </a:lnTo>
                  <a:lnTo>
                    <a:pt x="387542" y="149243"/>
                  </a:lnTo>
                  <a:lnTo>
                    <a:pt x="392728" y="193644"/>
                  </a:lnTo>
                  <a:lnTo>
                    <a:pt x="387542" y="238045"/>
                  </a:lnTo>
                  <a:lnTo>
                    <a:pt x="372769" y="278804"/>
                  </a:lnTo>
                  <a:lnTo>
                    <a:pt x="349589" y="314758"/>
                  </a:lnTo>
                  <a:lnTo>
                    <a:pt x="319179" y="344747"/>
                  </a:lnTo>
                  <a:lnTo>
                    <a:pt x="282719" y="367606"/>
                  </a:lnTo>
                  <a:lnTo>
                    <a:pt x="241388" y="382174"/>
                  </a:lnTo>
                  <a:lnTo>
                    <a:pt x="196363" y="387288"/>
                  </a:lnTo>
                  <a:lnTo>
                    <a:pt x="151337" y="382174"/>
                  </a:lnTo>
                  <a:lnTo>
                    <a:pt x="110005" y="367606"/>
                  </a:lnTo>
                  <a:lnTo>
                    <a:pt x="73545" y="344747"/>
                  </a:lnTo>
                  <a:lnTo>
                    <a:pt x="51699" y="323203"/>
                  </a:lnTo>
                  <a:lnTo>
                    <a:pt x="164816" y="323203"/>
                  </a:lnTo>
                  <a:lnTo>
                    <a:pt x="296179" y="193634"/>
                  </a:lnTo>
                  <a:lnTo>
                    <a:pt x="164816" y="64075"/>
                  </a:lnTo>
                  <a:lnTo>
                    <a:pt x="51708" y="64075"/>
                  </a:lnTo>
                  <a:lnTo>
                    <a:pt x="73545" y="42541"/>
                  </a:lnTo>
                  <a:lnTo>
                    <a:pt x="110005" y="19682"/>
                  </a:lnTo>
                  <a:lnTo>
                    <a:pt x="151337" y="5114"/>
                  </a:lnTo>
                  <a:lnTo>
                    <a:pt x="196363" y="0"/>
                  </a:lnTo>
                  <a:close/>
                </a:path>
                <a:path w="393065" h="387350">
                  <a:moveTo>
                    <a:pt x="51708" y="64075"/>
                  </a:moveTo>
                  <a:lnTo>
                    <a:pt x="164816" y="64075"/>
                  </a:lnTo>
                  <a:lnTo>
                    <a:pt x="117039" y="111200"/>
                  </a:lnTo>
                  <a:lnTo>
                    <a:pt x="200631" y="193634"/>
                  </a:lnTo>
                  <a:lnTo>
                    <a:pt x="117039" y="276062"/>
                  </a:lnTo>
                  <a:lnTo>
                    <a:pt x="164816" y="323203"/>
                  </a:lnTo>
                  <a:lnTo>
                    <a:pt x="51699" y="323203"/>
                  </a:lnTo>
                  <a:lnTo>
                    <a:pt x="43136" y="314758"/>
                  </a:lnTo>
                  <a:lnTo>
                    <a:pt x="19956" y="278804"/>
                  </a:lnTo>
                  <a:lnTo>
                    <a:pt x="5184" y="238045"/>
                  </a:lnTo>
                  <a:lnTo>
                    <a:pt x="0" y="193634"/>
                  </a:lnTo>
                  <a:lnTo>
                    <a:pt x="5184" y="149243"/>
                  </a:lnTo>
                  <a:lnTo>
                    <a:pt x="19956" y="108484"/>
                  </a:lnTo>
                  <a:lnTo>
                    <a:pt x="43136" y="72529"/>
                  </a:lnTo>
                  <a:lnTo>
                    <a:pt x="51708" y="64075"/>
                  </a:lnTo>
                  <a:close/>
                </a:path>
              </a:pathLst>
            </a:custGeom>
            <a:solidFill>
              <a:srgbClr val="FFFFFF"/>
            </a:solidFill>
          </p:spPr>
          <p:txBody>
            <a:bodyPr wrap="square" lIns="0" tIns="0" rIns="0" bIns="0" rtlCol="0"/>
            <a:lstStyle/>
            <a:p>
              <a:endParaRPr/>
            </a:p>
          </p:txBody>
        </p:sp>
      </p:grpSp>
      <p:sp>
        <p:nvSpPr>
          <p:cNvPr id="70" name="object 51">
            <a:extLst>
              <a:ext uri="{FF2B5EF4-FFF2-40B4-BE49-F238E27FC236}">
                <a16:creationId xmlns:a16="http://schemas.microsoft.com/office/drawing/2014/main" id="{126B0283-E9BA-F8E3-9A99-6E1E26A29B43}"/>
              </a:ext>
            </a:extLst>
          </p:cNvPr>
          <p:cNvSpPr txBox="1"/>
          <p:nvPr/>
        </p:nvSpPr>
        <p:spPr>
          <a:xfrm>
            <a:off x="8183721" y="5462707"/>
            <a:ext cx="8398875" cy="1402884"/>
          </a:xfrm>
          <a:prstGeom prst="rect">
            <a:avLst/>
          </a:prstGeom>
        </p:spPr>
        <p:txBody>
          <a:bodyPr vert="horz" wrap="square" lIns="0" tIns="32384" rIns="0" bIns="0" rtlCol="0">
            <a:spAutoFit/>
          </a:bodyPr>
          <a:lstStyle/>
          <a:p>
            <a:pPr marL="0" marR="0" algn="r" rtl="1">
              <a:lnSpc>
                <a:spcPct val="106000"/>
              </a:lnSpc>
              <a:spcBef>
                <a:spcPts val="0"/>
              </a:spcBef>
              <a:spcAft>
                <a:spcPts val="800"/>
              </a:spcAft>
            </a:pPr>
            <a:r>
              <a:rPr lang="ar-SA" sz="2800" b="1" kern="0" dirty="0">
                <a:effectLst/>
                <a:latin typeface="Segoe UI" panose="020B0502040204020203" pitchFamily="34" charset="0"/>
                <a:ea typeface="Times New Roman" panose="02020603050405020304" pitchFamily="18" charset="0"/>
                <a:cs typeface="B Nazanin" panose="00000400000000000000" pitchFamily="2" charset="-78"/>
              </a:rPr>
              <a:t>این قالب پاورپوینت حرفه‌ای، با قابلیت ویرایش، برای استفاده در جلسات دفاع از رساله، پایان نامه، پروپوزال، سمینار و سایر رویدادهای مرتبط طراحی شده است.</a:t>
            </a:r>
            <a:endParaRPr lang="en-US" sz="2800" b="1"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1" name="object 51">
            <a:extLst>
              <a:ext uri="{FF2B5EF4-FFF2-40B4-BE49-F238E27FC236}">
                <a16:creationId xmlns:a16="http://schemas.microsoft.com/office/drawing/2014/main" id="{B5669077-1F87-6373-FD06-9452C0243142}"/>
              </a:ext>
            </a:extLst>
          </p:cNvPr>
          <p:cNvSpPr txBox="1"/>
          <p:nvPr/>
        </p:nvSpPr>
        <p:spPr>
          <a:xfrm>
            <a:off x="8191918" y="7464143"/>
            <a:ext cx="8398875" cy="1402884"/>
          </a:xfrm>
          <a:prstGeom prst="rect">
            <a:avLst/>
          </a:prstGeom>
        </p:spPr>
        <p:txBody>
          <a:bodyPr vert="horz" wrap="square" lIns="0" tIns="32384" rIns="0" bIns="0" rtlCol="0">
            <a:spAutoFit/>
          </a:bodyPr>
          <a:lstStyle/>
          <a:p>
            <a:pPr marL="0" marR="0" algn="r" rtl="1">
              <a:lnSpc>
                <a:spcPct val="106000"/>
              </a:lnSpc>
              <a:spcBef>
                <a:spcPts val="0"/>
              </a:spcBef>
              <a:spcAft>
                <a:spcPts val="800"/>
              </a:spcAft>
            </a:pPr>
            <a:r>
              <a:rPr lang="ar-SA" sz="2800" b="1" kern="0" dirty="0">
                <a:effectLst/>
                <a:latin typeface="Segoe UI" panose="020B0502040204020203" pitchFamily="34" charset="0"/>
                <a:ea typeface="Times New Roman" panose="02020603050405020304" pitchFamily="18" charset="0"/>
                <a:cs typeface="B Nazanin" panose="00000400000000000000" pitchFamily="2" charset="-78"/>
              </a:rPr>
              <a:t>این قالب پاورپوینت حرفه‌ای، با قابلیت ویرایش، برای استفاده در جلسات دفاع از رساله، پایان نامه، پروپوزال، سمینار و سایر رویدادهای مرتبط طراحی شده است.</a:t>
            </a:r>
            <a:endParaRPr lang="en-US" sz="2800" b="1" kern="100" dirty="0">
              <a:effectLst/>
              <a:latin typeface="Calibri" panose="020F050202020403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par>
                                <p:cTn id="35" presetID="53" presetClass="entr" presetSubtype="16"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par>
                                <p:cTn id="40" presetID="53" presetClass="entr" presetSubtype="16" fill="hold"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Effect transition="in" filter="fade">
                                      <p:cBhvr>
                                        <p:cTn id="49" dur="500"/>
                                        <p:tgtEl>
                                          <p:spTgt spid="4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p:cTn id="52" dur="500" fill="hold"/>
                                        <p:tgtEl>
                                          <p:spTgt spid="49"/>
                                        </p:tgtEl>
                                        <p:attrNameLst>
                                          <p:attrName>ppt_w</p:attrName>
                                        </p:attrNameLst>
                                      </p:cBhvr>
                                      <p:tavLst>
                                        <p:tav tm="0">
                                          <p:val>
                                            <p:fltVal val="0"/>
                                          </p:val>
                                        </p:tav>
                                        <p:tav tm="100000">
                                          <p:val>
                                            <p:strVal val="#ppt_w"/>
                                          </p:val>
                                        </p:tav>
                                      </p:tavLst>
                                    </p:anim>
                                    <p:anim calcmode="lin" valueType="num">
                                      <p:cBhvr>
                                        <p:cTn id="53" dur="500" fill="hold"/>
                                        <p:tgtEl>
                                          <p:spTgt spid="49"/>
                                        </p:tgtEl>
                                        <p:attrNameLst>
                                          <p:attrName>ppt_h</p:attrName>
                                        </p:attrNameLst>
                                      </p:cBhvr>
                                      <p:tavLst>
                                        <p:tav tm="0">
                                          <p:val>
                                            <p:fltVal val="0"/>
                                          </p:val>
                                        </p:tav>
                                        <p:tav tm="100000">
                                          <p:val>
                                            <p:strVal val="#ppt_h"/>
                                          </p:val>
                                        </p:tav>
                                      </p:tavLst>
                                    </p:anim>
                                    <p:animEffect transition="in" filter="fade">
                                      <p:cBhvr>
                                        <p:cTn id="54" dur="500"/>
                                        <p:tgtEl>
                                          <p:spTgt spid="49"/>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p:cTn id="57" dur="500" fill="hold"/>
                                        <p:tgtEl>
                                          <p:spTgt spid="50"/>
                                        </p:tgtEl>
                                        <p:attrNameLst>
                                          <p:attrName>ppt_w</p:attrName>
                                        </p:attrNameLst>
                                      </p:cBhvr>
                                      <p:tavLst>
                                        <p:tav tm="0">
                                          <p:val>
                                            <p:fltVal val="0"/>
                                          </p:val>
                                        </p:tav>
                                        <p:tav tm="100000">
                                          <p:val>
                                            <p:strVal val="#ppt_w"/>
                                          </p:val>
                                        </p:tav>
                                      </p:tavLst>
                                    </p:anim>
                                    <p:anim calcmode="lin" valueType="num">
                                      <p:cBhvr>
                                        <p:cTn id="58" dur="500" fill="hold"/>
                                        <p:tgtEl>
                                          <p:spTgt spid="50"/>
                                        </p:tgtEl>
                                        <p:attrNameLst>
                                          <p:attrName>ppt_h</p:attrName>
                                        </p:attrNameLst>
                                      </p:cBhvr>
                                      <p:tavLst>
                                        <p:tav tm="0">
                                          <p:val>
                                            <p:fltVal val="0"/>
                                          </p:val>
                                        </p:tav>
                                        <p:tav tm="100000">
                                          <p:val>
                                            <p:strVal val="#ppt_h"/>
                                          </p:val>
                                        </p:tav>
                                      </p:tavLst>
                                    </p:anim>
                                    <p:animEffect transition="in" filter="fade">
                                      <p:cBhvr>
                                        <p:cTn id="59" dur="500"/>
                                        <p:tgtEl>
                                          <p:spTgt spid="5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par>
                                <p:cTn id="65" presetID="53" presetClass="entr" presetSubtype="16" fill="hold" nodeType="with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p:cTn id="67" dur="500" fill="hold"/>
                                        <p:tgtEl>
                                          <p:spTgt spid="52"/>
                                        </p:tgtEl>
                                        <p:attrNameLst>
                                          <p:attrName>ppt_w</p:attrName>
                                        </p:attrNameLst>
                                      </p:cBhvr>
                                      <p:tavLst>
                                        <p:tav tm="0">
                                          <p:val>
                                            <p:fltVal val="0"/>
                                          </p:val>
                                        </p:tav>
                                        <p:tav tm="100000">
                                          <p:val>
                                            <p:strVal val="#ppt_w"/>
                                          </p:val>
                                        </p:tav>
                                      </p:tavLst>
                                    </p:anim>
                                    <p:anim calcmode="lin" valueType="num">
                                      <p:cBhvr>
                                        <p:cTn id="68" dur="500" fill="hold"/>
                                        <p:tgtEl>
                                          <p:spTgt spid="52"/>
                                        </p:tgtEl>
                                        <p:attrNameLst>
                                          <p:attrName>ppt_h</p:attrName>
                                        </p:attrNameLst>
                                      </p:cBhvr>
                                      <p:tavLst>
                                        <p:tav tm="0">
                                          <p:val>
                                            <p:fltVal val="0"/>
                                          </p:val>
                                        </p:tav>
                                        <p:tav tm="100000">
                                          <p:val>
                                            <p:strVal val="#ppt_h"/>
                                          </p:val>
                                        </p:tav>
                                      </p:tavLst>
                                    </p:anim>
                                    <p:animEffect transition="in" filter="fade">
                                      <p:cBhvr>
                                        <p:cTn id="69" dur="500"/>
                                        <p:tgtEl>
                                          <p:spTgt spid="52"/>
                                        </p:tgtEl>
                                      </p:cBhvr>
                                    </p:animEffect>
                                  </p:childTnLst>
                                </p:cTn>
                              </p:par>
                              <p:par>
                                <p:cTn id="70" presetID="53" presetClass="entr" presetSubtype="16" fill="hold" nodeType="withEffect">
                                  <p:stCondLst>
                                    <p:cond delay="0"/>
                                  </p:stCondLst>
                                  <p:childTnLst>
                                    <p:set>
                                      <p:cBhvr>
                                        <p:cTn id="71" dur="1" fill="hold">
                                          <p:stCondLst>
                                            <p:cond delay="0"/>
                                          </p:stCondLst>
                                        </p:cTn>
                                        <p:tgtEl>
                                          <p:spTgt spid="58"/>
                                        </p:tgtEl>
                                        <p:attrNameLst>
                                          <p:attrName>style.visibility</p:attrName>
                                        </p:attrNameLst>
                                      </p:cBhvr>
                                      <p:to>
                                        <p:strVal val="visible"/>
                                      </p:to>
                                    </p:set>
                                    <p:anim calcmode="lin" valueType="num">
                                      <p:cBhvr>
                                        <p:cTn id="72" dur="500" fill="hold"/>
                                        <p:tgtEl>
                                          <p:spTgt spid="58"/>
                                        </p:tgtEl>
                                        <p:attrNameLst>
                                          <p:attrName>ppt_w</p:attrName>
                                        </p:attrNameLst>
                                      </p:cBhvr>
                                      <p:tavLst>
                                        <p:tav tm="0">
                                          <p:val>
                                            <p:fltVal val="0"/>
                                          </p:val>
                                        </p:tav>
                                        <p:tav tm="100000">
                                          <p:val>
                                            <p:strVal val="#ppt_w"/>
                                          </p:val>
                                        </p:tav>
                                      </p:tavLst>
                                    </p:anim>
                                    <p:anim calcmode="lin" valueType="num">
                                      <p:cBhvr>
                                        <p:cTn id="73" dur="500" fill="hold"/>
                                        <p:tgtEl>
                                          <p:spTgt spid="58"/>
                                        </p:tgtEl>
                                        <p:attrNameLst>
                                          <p:attrName>ppt_h</p:attrName>
                                        </p:attrNameLst>
                                      </p:cBhvr>
                                      <p:tavLst>
                                        <p:tav tm="0">
                                          <p:val>
                                            <p:fltVal val="0"/>
                                          </p:val>
                                        </p:tav>
                                        <p:tav tm="100000">
                                          <p:val>
                                            <p:strVal val="#ppt_h"/>
                                          </p:val>
                                        </p:tav>
                                      </p:tavLst>
                                    </p:anim>
                                    <p:animEffect transition="in" filter="fade">
                                      <p:cBhvr>
                                        <p:cTn id="74" dur="500"/>
                                        <p:tgtEl>
                                          <p:spTgt spid="58"/>
                                        </p:tgtEl>
                                      </p:cBhvr>
                                    </p:animEffect>
                                  </p:childTnLst>
                                </p:cTn>
                              </p:par>
                              <p:par>
                                <p:cTn id="75" presetID="53" presetClass="entr" presetSubtype="16" fill="hold" nodeType="with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p:cTn id="77" dur="500" fill="hold"/>
                                        <p:tgtEl>
                                          <p:spTgt spid="64"/>
                                        </p:tgtEl>
                                        <p:attrNameLst>
                                          <p:attrName>ppt_w</p:attrName>
                                        </p:attrNameLst>
                                      </p:cBhvr>
                                      <p:tavLst>
                                        <p:tav tm="0">
                                          <p:val>
                                            <p:fltVal val="0"/>
                                          </p:val>
                                        </p:tav>
                                        <p:tav tm="100000">
                                          <p:val>
                                            <p:strVal val="#ppt_w"/>
                                          </p:val>
                                        </p:tav>
                                      </p:tavLst>
                                    </p:anim>
                                    <p:anim calcmode="lin" valueType="num">
                                      <p:cBhvr>
                                        <p:cTn id="78" dur="500" fill="hold"/>
                                        <p:tgtEl>
                                          <p:spTgt spid="64"/>
                                        </p:tgtEl>
                                        <p:attrNameLst>
                                          <p:attrName>ppt_h</p:attrName>
                                        </p:attrNameLst>
                                      </p:cBhvr>
                                      <p:tavLst>
                                        <p:tav tm="0">
                                          <p:val>
                                            <p:fltVal val="0"/>
                                          </p:val>
                                        </p:tav>
                                        <p:tav tm="100000">
                                          <p:val>
                                            <p:strVal val="#ppt_h"/>
                                          </p:val>
                                        </p:tav>
                                      </p:tavLst>
                                    </p:anim>
                                    <p:animEffect transition="in" filter="fade">
                                      <p:cBhvr>
                                        <p:cTn id="79" dur="500"/>
                                        <p:tgtEl>
                                          <p:spTgt spid="6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70"/>
                                        </p:tgtEl>
                                        <p:attrNameLst>
                                          <p:attrName>style.visibility</p:attrName>
                                        </p:attrNameLst>
                                      </p:cBhvr>
                                      <p:to>
                                        <p:strVal val="visible"/>
                                      </p:to>
                                    </p:set>
                                    <p:anim calcmode="lin" valueType="num">
                                      <p:cBhvr>
                                        <p:cTn id="82" dur="500" fill="hold"/>
                                        <p:tgtEl>
                                          <p:spTgt spid="70"/>
                                        </p:tgtEl>
                                        <p:attrNameLst>
                                          <p:attrName>ppt_w</p:attrName>
                                        </p:attrNameLst>
                                      </p:cBhvr>
                                      <p:tavLst>
                                        <p:tav tm="0">
                                          <p:val>
                                            <p:fltVal val="0"/>
                                          </p:val>
                                        </p:tav>
                                        <p:tav tm="100000">
                                          <p:val>
                                            <p:strVal val="#ppt_w"/>
                                          </p:val>
                                        </p:tav>
                                      </p:tavLst>
                                    </p:anim>
                                    <p:anim calcmode="lin" valueType="num">
                                      <p:cBhvr>
                                        <p:cTn id="83" dur="500" fill="hold"/>
                                        <p:tgtEl>
                                          <p:spTgt spid="70"/>
                                        </p:tgtEl>
                                        <p:attrNameLst>
                                          <p:attrName>ppt_h</p:attrName>
                                        </p:attrNameLst>
                                      </p:cBhvr>
                                      <p:tavLst>
                                        <p:tav tm="0">
                                          <p:val>
                                            <p:fltVal val="0"/>
                                          </p:val>
                                        </p:tav>
                                        <p:tav tm="100000">
                                          <p:val>
                                            <p:strVal val="#ppt_h"/>
                                          </p:val>
                                        </p:tav>
                                      </p:tavLst>
                                    </p:anim>
                                    <p:animEffect transition="in" filter="fade">
                                      <p:cBhvr>
                                        <p:cTn id="84" dur="500"/>
                                        <p:tgtEl>
                                          <p:spTgt spid="7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p:cTn id="87" dur="500" fill="hold"/>
                                        <p:tgtEl>
                                          <p:spTgt spid="71"/>
                                        </p:tgtEl>
                                        <p:attrNameLst>
                                          <p:attrName>ppt_w</p:attrName>
                                        </p:attrNameLst>
                                      </p:cBhvr>
                                      <p:tavLst>
                                        <p:tav tm="0">
                                          <p:val>
                                            <p:fltVal val="0"/>
                                          </p:val>
                                        </p:tav>
                                        <p:tav tm="100000">
                                          <p:val>
                                            <p:strVal val="#ppt_w"/>
                                          </p:val>
                                        </p:tav>
                                      </p:tavLst>
                                    </p:anim>
                                    <p:anim calcmode="lin" valueType="num">
                                      <p:cBhvr>
                                        <p:cTn id="88" dur="500" fill="hold"/>
                                        <p:tgtEl>
                                          <p:spTgt spid="71"/>
                                        </p:tgtEl>
                                        <p:attrNameLst>
                                          <p:attrName>ppt_h</p:attrName>
                                        </p:attrNameLst>
                                      </p:cBhvr>
                                      <p:tavLst>
                                        <p:tav tm="0">
                                          <p:val>
                                            <p:fltVal val="0"/>
                                          </p:val>
                                        </p:tav>
                                        <p:tav tm="100000">
                                          <p:val>
                                            <p:strVal val="#ppt_h"/>
                                          </p:val>
                                        </p:tav>
                                      </p:tavLst>
                                    </p:anim>
                                    <p:animEffect transition="in" filter="fade">
                                      <p:cBhvr>
                                        <p:cTn id="8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8" grpId="0" animBg="1"/>
      <p:bldP spid="48" grpId="0" animBg="1"/>
      <p:bldP spid="49" grpId="0" animBg="1"/>
      <p:bldP spid="50" grpId="0"/>
      <p:bldP spid="51" grpId="0"/>
      <p:bldP spid="70" grpId="0"/>
      <p:bldP spid="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23075" y="1998787"/>
            <a:ext cx="5573244" cy="1027429"/>
          </a:xfrm>
          <a:prstGeom prst="rect">
            <a:avLst/>
          </a:prstGeom>
        </p:spPr>
      </p:pic>
      <p:sp>
        <p:nvSpPr>
          <p:cNvPr id="3" name="object 3"/>
          <p:cNvSpPr txBox="1">
            <a:spLocks noGrp="1"/>
          </p:cNvSpPr>
          <p:nvPr>
            <p:ph type="title"/>
          </p:nvPr>
        </p:nvSpPr>
        <p:spPr>
          <a:xfrm>
            <a:off x="2224548" y="2134460"/>
            <a:ext cx="3515135" cy="650819"/>
          </a:xfrm>
          <a:prstGeom prst="rect">
            <a:avLst/>
          </a:prstGeom>
        </p:spPr>
        <p:txBody>
          <a:bodyPr vert="horz" wrap="square" lIns="0" tIns="12065" rIns="0" bIns="0" rtlCol="0">
            <a:spAutoFit/>
          </a:bodyPr>
          <a:lstStyle/>
          <a:p>
            <a:pPr marL="12700">
              <a:lnSpc>
                <a:spcPct val="100000"/>
              </a:lnSpc>
              <a:spcBef>
                <a:spcPts val="95"/>
              </a:spcBef>
            </a:pPr>
            <a:r>
              <a:rPr lang="fa-IR" sz="4150" b="1" spc="114" dirty="0">
                <a:solidFill>
                  <a:srgbClr val="292E2F"/>
                </a:solidFill>
                <a:latin typeface="Cambria"/>
                <a:cs typeface="Cambria"/>
              </a:rPr>
              <a:t>عنوان مورد نظر</a:t>
            </a:r>
            <a:endParaRPr sz="4150" b="1" dirty="0">
              <a:latin typeface="Cambria"/>
              <a:cs typeface="Cambria"/>
            </a:endParaRPr>
          </a:p>
        </p:txBody>
      </p:sp>
      <p:sp>
        <p:nvSpPr>
          <p:cNvPr id="4" name="object 4"/>
          <p:cNvSpPr/>
          <p:nvPr/>
        </p:nvSpPr>
        <p:spPr>
          <a:xfrm>
            <a:off x="1701343" y="3619635"/>
            <a:ext cx="1270" cy="1270"/>
          </a:xfrm>
          <a:custGeom>
            <a:avLst/>
            <a:gdLst/>
            <a:ahLst/>
            <a:cxnLst/>
            <a:rect l="l" t="t" r="r" b="b"/>
            <a:pathLst>
              <a:path w="1269" h="1270">
                <a:moveTo>
                  <a:pt x="1139" y="573"/>
                </a:moveTo>
                <a:lnTo>
                  <a:pt x="0" y="573"/>
                </a:lnTo>
                <a:lnTo>
                  <a:pt x="569" y="0"/>
                </a:lnTo>
                <a:lnTo>
                  <a:pt x="1139" y="573"/>
                </a:lnTo>
                <a:close/>
              </a:path>
              <a:path w="1269" h="1270">
                <a:moveTo>
                  <a:pt x="854" y="1149"/>
                </a:moveTo>
                <a:lnTo>
                  <a:pt x="284" y="1149"/>
                </a:lnTo>
                <a:lnTo>
                  <a:pt x="284" y="573"/>
                </a:lnTo>
                <a:lnTo>
                  <a:pt x="854" y="573"/>
                </a:lnTo>
                <a:lnTo>
                  <a:pt x="854" y="1149"/>
                </a:lnTo>
                <a:close/>
              </a:path>
            </a:pathLst>
          </a:custGeom>
          <a:solidFill>
            <a:srgbClr val="FFFFFF"/>
          </a:solidFill>
        </p:spPr>
        <p:txBody>
          <a:bodyPr wrap="square" lIns="0" tIns="0" rIns="0" bIns="0" rtlCol="0"/>
          <a:lstStyle/>
          <a:p>
            <a:endParaRPr/>
          </a:p>
        </p:txBody>
      </p:sp>
      <p:sp>
        <p:nvSpPr>
          <p:cNvPr id="11" name="object 11"/>
          <p:cNvSpPr/>
          <p:nvPr/>
        </p:nvSpPr>
        <p:spPr>
          <a:xfrm>
            <a:off x="1701343" y="4515579"/>
            <a:ext cx="1270" cy="1270"/>
          </a:xfrm>
          <a:custGeom>
            <a:avLst/>
            <a:gdLst/>
            <a:ahLst/>
            <a:cxnLst/>
            <a:rect l="l" t="t" r="r" b="b"/>
            <a:pathLst>
              <a:path w="1269" h="1270">
                <a:moveTo>
                  <a:pt x="1139" y="573"/>
                </a:moveTo>
                <a:lnTo>
                  <a:pt x="0" y="573"/>
                </a:lnTo>
                <a:lnTo>
                  <a:pt x="569" y="0"/>
                </a:lnTo>
                <a:lnTo>
                  <a:pt x="1139" y="573"/>
                </a:lnTo>
                <a:close/>
              </a:path>
              <a:path w="1269" h="1270">
                <a:moveTo>
                  <a:pt x="854" y="1149"/>
                </a:moveTo>
                <a:lnTo>
                  <a:pt x="284" y="1149"/>
                </a:lnTo>
                <a:lnTo>
                  <a:pt x="284" y="573"/>
                </a:lnTo>
                <a:lnTo>
                  <a:pt x="854" y="573"/>
                </a:lnTo>
                <a:lnTo>
                  <a:pt x="854" y="1149"/>
                </a:lnTo>
                <a:close/>
              </a:path>
            </a:pathLst>
          </a:custGeom>
          <a:solidFill>
            <a:srgbClr val="FFFFFF"/>
          </a:solidFill>
        </p:spPr>
        <p:txBody>
          <a:bodyPr wrap="square" lIns="0" tIns="0" rIns="0" bIns="0" rtlCol="0"/>
          <a:lstStyle/>
          <a:p>
            <a:endParaRPr/>
          </a:p>
        </p:txBody>
      </p:sp>
      <p:sp>
        <p:nvSpPr>
          <p:cNvPr id="18" name="object 18"/>
          <p:cNvSpPr/>
          <p:nvPr/>
        </p:nvSpPr>
        <p:spPr>
          <a:xfrm>
            <a:off x="1701343" y="5414343"/>
            <a:ext cx="1270" cy="1270"/>
          </a:xfrm>
          <a:custGeom>
            <a:avLst/>
            <a:gdLst/>
            <a:ahLst/>
            <a:cxnLst/>
            <a:rect l="l" t="t" r="r" b="b"/>
            <a:pathLst>
              <a:path w="1269" h="1270">
                <a:moveTo>
                  <a:pt x="1139" y="573"/>
                </a:moveTo>
                <a:lnTo>
                  <a:pt x="0" y="573"/>
                </a:lnTo>
                <a:lnTo>
                  <a:pt x="569" y="0"/>
                </a:lnTo>
                <a:lnTo>
                  <a:pt x="1139" y="573"/>
                </a:lnTo>
                <a:close/>
              </a:path>
              <a:path w="1269" h="1270">
                <a:moveTo>
                  <a:pt x="854" y="1149"/>
                </a:moveTo>
                <a:lnTo>
                  <a:pt x="284" y="1149"/>
                </a:lnTo>
                <a:lnTo>
                  <a:pt x="284" y="573"/>
                </a:lnTo>
                <a:lnTo>
                  <a:pt x="854" y="573"/>
                </a:lnTo>
                <a:lnTo>
                  <a:pt x="854" y="1149"/>
                </a:lnTo>
                <a:close/>
              </a:path>
            </a:pathLst>
          </a:custGeom>
          <a:solidFill>
            <a:srgbClr val="FFFFFF"/>
          </a:solidFill>
        </p:spPr>
        <p:txBody>
          <a:bodyPr wrap="square" lIns="0" tIns="0" rIns="0" bIns="0" rtlCol="0"/>
          <a:lstStyle/>
          <a:p>
            <a:endParaRPr/>
          </a:p>
        </p:txBody>
      </p:sp>
      <p:sp>
        <p:nvSpPr>
          <p:cNvPr id="25" name="object 25"/>
          <p:cNvSpPr/>
          <p:nvPr/>
        </p:nvSpPr>
        <p:spPr>
          <a:xfrm>
            <a:off x="1701343" y="6686808"/>
            <a:ext cx="1270" cy="1270"/>
          </a:xfrm>
          <a:custGeom>
            <a:avLst/>
            <a:gdLst/>
            <a:ahLst/>
            <a:cxnLst/>
            <a:rect l="l" t="t" r="r" b="b"/>
            <a:pathLst>
              <a:path w="1269" h="1270">
                <a:moveTo>
                  <a:pt x="1139" y="573"/>
                </a:moveTo>
                <a:lnTo>
                  <a:pt x="0" y="573"/>
                </a:lnTo>
                <a:lnTo>
                  <a:pt x="569" y="0"/>
                </a:lnTo>
                <a:lnTo>
                  <a:pt x="1139" y="573"/>
                </a:lnTo>
                <a:close/>
              </a:path>
              <a:path w="1269" h="1270">
                <a:moveTo>
                  <a:pt x="854" y="1149"/>
                </a:moveTo>
                <a:lnTo>
                  <a:pt x="284" y="1149"/>
                </a:lnTo>
                <a:lnTo>
                  <a:pt x="284" y="573"/>
                </a:lnTo>
                <a:lnTo>
                  <a:pt x="854" y="573"/>
                </a:lnTo>
                <a:lnTo>
                  <a:pt x="854" y="1149"/>
                </a:lnTo>
                <a:close/>
              </a:path>
            </a:pathLst>
          </a:custGeom>
          <a:solidFill>
            <a:srgbClr val="FFFFFF"/>
          </a:solidFill>
        </p:spPr>
        <p:txBody>
          <a:bodyPr wrap="square" lIns="0" tIns="0" rIns="0" bIns="0" rtlCol="0"/>
          <a:lstStyle/>
          <a:p>
            <a:endParaRPr/>
          </a:p>
        </p:txBody>
      </p:sp>
      <p:sp>
        <p:nvSpPr>
          <p:cNvPr id="32" name="object 32"/>
          <p:cNvSpPr/>
          <p:nvPr/>
        </p:nvSpPr>
        <p:spPr>
          <a:xfrm>
            <a:off x="1701343" y="7622368"/>
            <a:ext cx="1270" cy="1270"/>
          </a:xfrm>
          <a:custGeom>
            <a:avLst/>
            <a:gdLst/>
            <a:ahLst/>
            <a:cxnLst/>
            <a:rect l="l" t="t" r="r" b="b"/>
            <a:pathLst>
              <a:path w="1269" h="1270">
                <a:moveTo>
                  <a:pt x="1139" y="573"/>
                </a:moveTo>
                <a:lnTo>
                  <a:pt x="0" y="573"/>
                </a:lnTo>
                <a:lnTo>
                  <a:pt x="569" y="0"/>
                </a:lnTo>
                <a:lnTo>
                  <a:pt x="1139" y="573"/>
                </a:lnTo>
                <a:close/>
              </a:path>
              <a:path w="1269" h="1270">
                <a:moveTo>
                  <a:pt x="854" y="1149"/>
                </a:moveTo>
                <a:lnTo>
                  <a:pt x="284" y="1149"/>
                </a:lnTo>
                <a:lnTo>
                  <a:pt x="284" y="573"/>
                </a:lnTo>
                <a:lnTo>
                  <a:pt x="854" y="573"/>
                </a:lnTo>
                <a:lnTo>
                  <a:pt x="854" y="1149"/>
                </a:lnTo>
                <a:close/>
              </a:path>
            </a:pathLst>
          </a:custGeom>
          <a:solidFill>
            <a:srgbClr val="FFFFFF"/>
          </a:solidFill>
        </p:spPr>
        <p:txBody>
          <a:bodyPr wrap="square" lIns="0" tIns="0" rIns="0" bIns="0" rtlCol="0"/>
          <a:lstStyle/>
          <a:p>
            <a:endParaRPr/>
          </a:p>
        </p:txBody>
      </p:sp>
      <p:pic>
        <p:nvPicPr>
          <p:cNvPr id="39" name="object 39"/>
          <p:cNvPicPr/>
          <p:nvPr/>
        </p:nvPicPr>
        <p:blipFill>
          <a:blip r:embed="rId3" cstate="print"/>
          <a:stretch>
            <a:fillRect/>
          </a:stretch>
        </p:blipFill>
        <p:spPr>
          <a:xfrm>
            <a:off x="591376" y="9299349"/>
            <a:ext cx="2855464" cy="987650"/>
          </a:xfrm>
          <a:prstGeom prst="rect">
            <a:avLst/>
          </a:prstGeom>
        </p:spPr>
      </p:pic>
      <p:grpSp>
        <p:nvGrpSpPr>
          <p:cNvPr id="40" name="object 40"/>
          <p:cNvGrpSpPr/>
          <p:nvPr/>
        </p:nvGrpSpPr>
        <p:grpSpPr>
          <a:xfrm>
            <a:off x="6237929" y="1"/>
            <a:ext cx="1142365" cy="571500"/>
            <a:chOff x="6237929" y="1"/>
            <a:chExt cx="1142365" cy="571500"/>
          </a:xfrm>
        </p:grpSpPr>
        <p:sp>
          <p:nvSpPr>
            <p:cNvPr id="41" name="object 41"/>
            <p:cNvSpPr/>
            <p:nvPr/>
          </p:nvSpPr>
          <p:spPr>
            <a:xfrm>
              <a:off x="6237929" y="1"/>
              <a:ext cx="1142365" cy="571500"/>
            </a:xfrm>
            <a:custGeom>
              <a:avLst/>
              <a:gdLst/>
              <a:ahLst/>
              <a:cxnLst/>
              <a:rect l="l" t="t" r="r" b="b"/>
              <a:pathLst>
                <a:path w="1142365" h="571500">
                  <a:moveTo>
                    <a:pt x="571120" y="571108"/>
                  </a:moveTo>
                  <a:lnTo>
                    <a:pt x="524269" y="569216"/>
                  </a:lnTo>
                  <a:lnTo>
                    <a:pt x="478472" y="563634"/>
                  </a:lnTo>
                  <a:lnTo>
                    <a:pt x="433865" y="554511"/>
                  </a:lnTo>
                  <a:lnTo>
                    <a:pt x="390594" y="541993"/>
                  </a:lnTo>
                  <a:lnTo>
                    <a:pt x="348808" y="526228"/>
                  </a:lnTo>
                  <a:lnTo>
                    <a:pt x="308651" y="507363"/>
                  </a:lnTo>
                  <a:lnTo>
                    <a:pt x="270273" y="485544"/>
                  </a:lnTo>
                  <a:lnTo>
                    <a:pt x="233819" y="460918"/>
                  </a:lnTo>
                  <a:lnTo>
                    <a:pt x="199437" y="433633"/>
                  </a:lnTo>
                  <a:lnTo>
                    <a:pt x="167274" y="403835"/>
                  </a:lnTo>
                  <a:lnTo>
                    <a:pt x="137476" y="371671"/>
                  </a:lnTo>
                  <a:lnTo>
                    <a:pt x="110191" y="337289"/>
                  </a:lnTo>
                  <a:lnTo>
                    <a:pt x="85565" y="300835"/>
                  </a:lnTo>
                  <a:lnTo>
                    <a:pt x="63746" y="262457"/>
                  </a:lnTo>
                  <a:lnTo>
                    <a:pt x="44880" y="222301"/>
                  </a:lnTo>
                  <a:lnTo>
                    <a:pt x="29115" y="180514"/>
                  </a:lnTo>
                  <a:lnTo>
                    <a:pt x="16597" y="137243"/>
                  </a:lnTo>
                  <a:lnTo>
                    <a:pt x="7474" y="92636"/>
                  </a:lnTo>
                  <a:lnTo>
                    <a:pt x="1893" y="46839"/>
                  </a:lnTo>
                  <a:lnTo>
                    <a:pt x="0" y="0"/>
                  </a:lnTo>
                  <a:lnTo>
                    <a:pt x="1142219" y="0"/>
                  </a:lnTo>
                  <a:lnTo>
                    <a:pt x="1140326" y="46839"/>
                  </a:lnTo>
                  <a:lnTo>
                    <a:pt x="1134744" y="92636"/>
                  </a:lnTo>
                  <a:lnTo>
                    <a:pt x="1125621" y="137243"/>
                  </a:lnTo>
                  <a:lnTo>
                    <a:pt x="1113104" y="180514"/>
                  </a:lnTo>
                  <a:lnTo>
                    <a:pt x="1097339" y="222301"/>
                  </a:lnTo>
                  <a:lnTo>
                    <a:pt x="1078473" y="262457"/>
                  </a:lnTo>
                  <a:lnTo>
                    <a:pt x="1056654" y="300835"/>
                  </a:lnTo>
                  <a:lnTo>
                    <a:pt x="1032028" y="337289"/>
                  </a:lnTo>
                  <a:lnTo>
                    <a:pt x="1004743" y="371671"/>
                  </a:lnTo>
                  <a:lnTo>
                    <a:pt x="974945" y="403835"/>
                  </a:lnTo>
                  <a:lnTo>
                    <a:pt x="942781" y="433633"/>
                  </a:lnTo>
                  <a:lnTo>
                    <a:pt x="908399" y="460918"/>
                  </a:lnTo>
                  <a:lnTo>
                    <a:pt x="871946" y="485544"/>
                  </a:lnTo>
                  <a:lnTo>
                    <a:pt x="833567" y="507363"/>
                  </a:lnTo>
                  <a:lnTo>
                    <a:pt x="793411" y="526228"/>
                  </a:lnTo>
                  <a:lnTo>
                    <a:pt x="751624" y="541993"/>
                  </a:lnTo>
                  <a:lnTo>
                    <a:pt x="708354" y="554511"/>
                  </a:lnTo>
                  <a:lnTo>
                    <a:pt x="663746" y="563634"/>
                  </a:lnTo>
                  <a:lnTo>
                    <a:pt x="617949" y="569216"/>
                  </a:lnTo>
                  <a:lnTo>
                    <a:pt x="571120" y="571108"/>
                  </a:lnTo>
                  <a:close/>
                </a:path>
              </a:pathLst>
            </a:custGeom>
            <a:solidFill>
              <a:srgbClr val="335C72"/>
            </a:solidFill>
          </p:spPr>
          <p:txBody>
            <a:bodyPr wrap="square" lIns="0" tIns="0" rIns="0" bIns="0" rtlCol="0"/>
            <a:lstStyle/>
            <a:p>
              <a:endParaRPr/>
            </a:p>
          </p:txBody>
        </p:sp>
        <p:sp>
          <p:nvSpPr>
            <p:cNvPr id="42" name="object 42"/>
            <p:cNvSpPr/>
            <p:nvPr/>
          </p:nvSpPr>
          <p:spPr>
            <a:xfrm>
              <a:off x="6360165" y="2"/>
              <a:ext cx="897890" cy="448945"/>
            </a:xfrm>
            <a:custGeom>
              <a:avLst/>
              <a:gdLst/>
              <a:ahLst/>
              <a:cxnLst/>
              <a:rect l="l" t="t" r="r" b="b"/>
              <a:pathLst>
                <a:path w="897890" h="448945">
                  <a:moveTo>
                    <a:pt x="448879" y="448873"/>
                  </a:moveTo>
                  <a:lnTo>
                    <a:pt x="399963" y="446239"/>
                  </a:lnTo>
                  <a:lnTo>
                    <a:pt x="352579" y="438520"/>
                  </a:lnTo>
                  <a:lnTo>
                    <a:pt x="306994" y="425989"/>
                  </a:lnTo>
                  <a:lnTo>
                    <a:pt x="263483" y="408921"/>
                  </a:lnTo>
                  <a:lnTo>
                    <a:pt x="222318" y="387589"/>
                  </a:lnTo>
                  <a:lnTo>
                    <a:pt x="183774" y="362267"/>
                  </a:lnTo>
                  <a:lnTo>
                    <a:pt x="148125" y="333228"/>
                  </a:lnTo>
                  <a:lnTo>
                    <a:pt x="115644" y="300748"/>
                  </a:lnTo>
                  <a:lnTo>
                    <a:pt x="86606" y="265099"/>
                  </a:lnTo>
                  <a:lnTo>
                    <a:pt x="61284" y="226555"/>
                  </a:lnTo>
                  <a:lnTo>
                    <a:pt x="39952" y="185390"/>
                  </a:lnTo>
                  <a:lnTo>
                    <a:pt x="22883" y="141878"/>
                  </a:lnTo>
                  <a:lnTo>
                    <a:pt x="10352" y="96293"/>
                  </a:lnTo>
                  <a:lnTo>
                    <a:pt x="2633" y="48909"/>
                  </a:lnTo>
                  <a:lnTo>
                    <a:pt x="0" y="3"/>
                  </a:lnTo>
                  <a:lnTo>
                    <a:pt x="897747" y="0"/>
                  </a:lnTo>
                  <a:lnTo>
                    <a:pt x="895113" y="48909"/>
                  </a:lnTo>
                  <a:lnTo>
                    <a:pt x="887394" y="96293"/>
                  </a:lnTo>
                  <a:lnTo>
                    <a:pt x="874863" y="141878"/>
                  </a:lnTo>
                  <a:lnTo>
                    <a:pt x="857795" y="185390"/>
                  </a:lnTo>
                  <a:lnTo>
                    <a:pt x="836462" y="226555"/>
                  </a:lnTo>
                  <a:lnTo>
                    <a:pt x="811140" y="265099"/>
                  </a:lnTo>
                  <a:lnTo>
                    <a:pt x="782102" y="300748"/>
                  </a:lnTo>
                  <a:lnTo>
                    <a:pt x="749621" y="333228"/>
                  </a:lnTo>
                  <a:lnTo>
                    <a:pt x="713972" y="362267"/>
                  </a:lnTo>
                  <a:lnTo>
                    <a:pt x="675428" y="387589"/>
                  </a:lnTo>
                  <a:lnTo>
                    <a:pt x="634264" y="408921"/>
                  </a:lnTo>
                  <a:lnTo>
                    <a:pt x="590752" y="425989"/>
                  </a:lnTo>
                  <a:lnTo>
                    <a:pt x="545167" y="438520"/>
                  </a:lnTo>
                  <a:lnTo>
                    <a:pt x="497783" y="446239"/>
                  </a:lnTo>
                  <a:lnTo>
                    <a:pt x="448879" y="448873"/>
                  </a:lnTo>
                  <a:close/>
                </a:path>
              </a:pathLst>
            </a:custGeom>
            <a:solidFill>
              <a:srgbClr val="D4ECF4"/>
            </a:solidFill>
          </p:spPr>
          <p:txBody>
            <a:bodyPr wrap="square" lIns="0" tIns="0" rIns="0" bIns="0" rtlCol="0"/>
            <a:lstStyle/>
            <a:p>
              <a:endParaRPr/>
            </a:p>
          </p:txBody>
        </p:sp>
      </p:grpSp>
      <p:sp>
        <p:nvSpPr>
          <p:cNvPr id="43" name="object 43"/>
          <p:cNvSpPr/>
          <p:nvPr/>
        </p:nvSpPr>
        <p:spPr>
          <a:xfrm>
            <a:off x="0" y="1"/>
            <a:ext cx="2710815" cy="2818130"/>
          </a:xfrm>
          <a:custGeom>
            <a:avLst/>
            <a:gdLst/>
            <a:ahLst/>
            <a:cxnLst/>
            <a:rect l="l" t="t" r="r" b="b"/>
            <a:pathLst>
              <a:path w="2710815" h="2818130">
                <a:moveTo>
                  <a:pt x="0" y="2817921"/>
                </a:moveTo>
                <a:lnTo>
                  <a:pt x="0" y="0"/>
                </a:lnTo>
                <a:lnTo>
                  <a:pt x="2710270" y="0"/>
                </a:lnTo>
                <a:lnTo>
                  <a:pt x="2639821" y="41228"/>
                </a:lnTo>
                <a:lnTo>
                  <a:pt x="2596953" y="62025"/>
                </a:lnTo>
                <a:lnTo>
                  <a:pt x="2552936" y="81246"/>
                </a:lnTo>
                <a:lnTo>
                  <a:pt x="2508106" y="99288"/>
                </a:lnTo>
                <a:lnTo>
                  <a:pt x="2372082" y="150293"/>
                </a:lnTo>
                <a:lnTo>
                  <a:pt x="2327348" y="167572"/>
                </a:lnTo>
                <a:lnTo>
                  <a:pt x="2283475" y="185650"/>
                </a:lnTo>
                <a:lnTo>
                  <a:pt x="2240798" y="204920"/>
                </a:lnTo>
                <a:lnTo>
                  <a:pt x="2199653" y="225780"/>
                </a:lnTo>
                <a:lnTo>
                  <a:pt x="2160375" y="248624"/>
                </a:lnTo>
                <a:lnTo>
                  <a:pt x="2123299" y="273848"/>
                </a:lnTo>
                <a:lnTo>
                  <a:pt x="2088760" y="301847"/>
                </a:lnTo>
                <a:lnTo>
                  <a:pt x="2057093" y="333017"/>
                </a:lnTo>
                <a:lnTo>
                  <a:pt x="2028633" y="367753"/>
                </a:lnTo>
                <a:lnTo>
                  <a:pt x="2003715" y="406451"/>
                </a:lnTo>
                <a:lnTo>
                  <a:pt x="1983215" y="447922"/>
                </a:lnTo>
                <a:lnTo>
                  <a:pt x="1967833" y="490708"/>
                </a:lnTo>
                <a:lnTo>
                  <a:pt x="1956959" y="534667"/>
                </a:lnTo>
                <a:lnTo>
                  <a:pt x="1949982" y="579654"/>
                </a:lnTo>
                <a:lnTo>
                  <a:pt x="1946292" y="625526"/>
                </a:lnTo>
                <a:lnTo>
                  <a:pt x="1945278" y="672140"/>
                </a:lnTo>
                <a:lnTo>
                  <a:pt x="1946329" y="719353"/>
                </a:lnTo>
                <a:lnTo>
                  <a:pt x="1948835" y="767020"/>
                </a:lnTo>
                <a:lnTo>
                  <a:pt x="1952185" y="814998"/>
                </a:lnTo>
                <a:lnTo>
                  <a:pt x="1955769" y="863144"/>
                </a:lnTo>
                <a:lnTo>
                  <a:pt x="1958976" y="911315"/>
                </a:lnTo>
                <a:lnTo>
                  <a:pt x="1961195" y="959366"/>
                </a:lnTo>
                <a:lnTo>
                  <a:pt x="1961816" y="1007155"/>
                </a:lnTo>
                <a:lnTo>
                  <a:pt x="1960228" y="1054538"/>
                </a:lnTo>
                <a:lnTo>
                  <a:pt x="1955820" y="1101371"/>
                </a:lnTo>
                <a:lnTo>
                  <a:pt x="1947699" y="1150509"/>
                </a:lnTo>
                <a:lnTo>
                  <a:pt x="1935781" y="1198660"/>
                </a:lnTo>
                <a:lnTo>
                  <a:pt x="1920262" y="1245690"/>
                </a:lnTo>
                <a:lnTo>
                  <a:pt x="1901336" y="1291465"/>
                </a:lnTo>
                <a:lnTo>
                  <a:pt x="1879198" y="1335854"/>
                </a:lnTo>
                <a:lnTo>
                  <a:pt x="1854043" y="1378723"/>
                </a:lnTo>
                <a:lnTo>
                  <a:pt x="1826066" y="1419939"/>
                </a:lnTo>
                <a:lnTo>
                  <a:pt x="1795461" y="1459369"/>
                </a:lnTo>
                <a:lnTo>
                  <a:pt x="1762423" y="1496880"/>
                </a:lnTo>
                <a:lnTo>
                  <a:pt x="1727147" y="1532339"/>
                </a:lnTo>
                <a:lnTo>
                  <a:pt x="1689828" y="1565613"/>
                </a:lnTo>
                <a:lnTo>
                  <a:pt x="1650661" y="1596569"/>
                </a:lnTo>
                <a:lnTo>
                  <a:pt x="1609912" y="1625191"/>
                </a:lnTo>
                <a:lnTo>
                  <a:pt x="1567795" y="1651585"/>
                </a:lnTo>
                <a:lnTo>
                  <a:pt x="1524424" y="1675804"/>
                </a:lnTo>
                <a:lnTo>
                  <a:pt x="1479912" y="1697899"/>
                </a:lnTo>
                <a:lnTo>
                  <a:pt x="1434374" y="1717924"/>
                </a:lnTo>
                <a:lnTo>
                  <a:pt x="1387923" y="1735929"/>
                </a:lnTo>
                <a:lnTo>
                  <a:pt x="1340674" y="1751969"/>
                </a:lnTo>
                <a:lnTo>
                  <a:pt x="1292741" y="1766094"/>
                </a:lnTo>
                <a:lnTo>
                  <a:pt x="1244238" y="1778357"/>
                </a:lnTo>
                <a:lnTo>
                  <a:pt x="1195279" y="1788811"/>
                </a:lnTo>
                <a:lnTo>
                  <a:pt x="1145978" y="1797507"/>
                </a:lnTo>
                <a:lnTo>
                  <a:pt x="1096448" y="1804498"/>
                </a:lnTo>
                <a:lnTo>
                  <a:pt x="1047606" y="1809958"/>
                </a:lnTo>
                <a:lnTo>
                  <a:pt x="948843" y="1819631"/>
                </a:lnTo>
                <a:lnTo>
                  <a:pt x="899502" y="1825053"/>
                </a:lnTo>
                <a:lnTo>
                  <a:pt x="850574" y="1831672"/>
                </a:lnTo>
                <a:lnTo>
                  <a:pt x="802349" y="1840092"/>
                </a:lnTo>
                <a:lnTo>
                  <a:pt x="755117" y="1850916"/>
                </a:lnTo>
                <a:lnTo>
                  <a:pt x="709168" y="1864750"/>
                </a:lnTo>
                <a:lnTo>
                  <a:pt x="664793" y="1882197"/>
                </a:lnTo>
                <a:lnTo>
                  <a:pt x="622280" y="1903862"/>
                </a:lnTo>
                <a:lnTo>
                  <a:pt x="581920" y="1930350"/>
                </a:lnTo>
                <a:lnTo>
                  <a:pt x="543546" y="1962394"/>
                </a:lnTo>
                <a:lnTo>
                  <a:pt x="509495" y="1998038"/>
                </a:lnTo>
                <a:lnTo>
                  <a:pt x="479245" y="2036836"/>
                </a:lnTo>
                <a:lnTo>
                  <a:pt x="452274" y="2078342"/>
                </a:lnTo>
                <a:lnTo>
                  <a:pt x="428059" y="2122108"/>
                </a:lnTo>
                <a:lnTo>
                  <a:pt x="406077" y="2167689"/>
                </a:lnTo>
                <a:lnTo>
                  <a:pt x="385806" y="2214638"/>
                </a:lnTo>
                <a:lnTo>
                  <a:pt x="366722" y="2262509"/>
                </a:lnTo>
                <a:lnTo>
                  <a:pt x="348304" y="2310854"/>
                </a:lnTo>
                <a:lnTo>
                  <a:pt x="330028" y="2359228"/>
                </a:lnTo>
                <a:lnTo>
                  <a:pt x="311372" y="2407184"/>
                </a:lnTo>
                <a:lnTo>
                  <a:pt x="291814" y="2454275"/>
                </a:lnTo>
                <a:lnTo>
                  <a:pt x="271481" y="2497920"/>
                </a:lnTo>
                <a:lnTo>
                  <a:pt x="249097" y="2539824"/>
                </a:lnTo>
                <a:lnTo>
                  <a:pt x="224738" y="2580001"/>
                </a:lnTo>
                <a:lnTo>
                  <a:pt x="198479" y="2618467"/>
                </a:lnTo>
                <a:lnTo>
                  <a:pt x="170396" y="2655236"/>
                </a:lnTo>
                <a:lnTo>
                  <a:pt x="140563" y="2690324"/>
                </a:lnTo>
                <a:lnTo>
                  <a:pt x="109056" y="2723744"/>
                </a:lnTo>
                <a:lnTo>
                  <a:pt x="75952" y="2755512"/>
                </a:lnTo>
                <a:lnTo>
                  <a:pt x="41324" y="2785642"/>
                </a:lnTo>
                <a:lnTo>
                  <a:pt x="5248" y="2814150"/>
                </a:lnTo>
                <a:lnTo>
                  <a:pt x="0" y="2817921"/>
                </a:lnTo>
                <a:close/>
              </a:path>
            </a:pathLst>
          </a:custGeom>
          <a:solidFill>
            <a:srgbClr val="335C72"/>
          </a:solidFill>
        </p:spPr>
        <p:txBody>
          <a:bodyPr wrap="square" lIns="0" tIns="0" rIns="0" bIns="0" rtlCol="0"/>
          <a:lstStyle/>
          <a:p>
            <a:endParaRPr/>
          </a:p>
        </p:txBody>
      </p:sp>
      <p:grpSp>
        <p:nvGrpSpPr>
          <p:cNvPr id="44" name="object 44"/>
          <p:cNvGrpSpPr/>
          <p:nvPr/>
        </p:nvGrpSpPr>
        <p:grpSpPr>
          <a:xfrm>
            <a:off x="8344758" y="1"/>
            <a:ext cx="9943465" cy="10287000"/>
            <a:chOff x="8344758" y="1"/>
            <a:chExt cx="9943465" cy="10287000"/>
          </a:xfrm>
        </p:grpSpPr>
        <p:sp>
          <p:nvSpPr>
            <p:cNvPr id="45" name="object 45"/>
            <p:cNvSpPr/>
            <p:nvPr/>
          </p:nvSpPr>
          <p:spPr>
            <a:xfrm>
              <a:off x="9239252" y="797138"/>
              <a:ext cx="6072505" cy="5654675"/>
            </a:xfrm>
            <a:custGeom>
              <a:avLst/>
              <a:gdLst/>
              <a:ahLst/>
              <a:cxnLst/>
              <a:rect l="l" t="t" r="r" b="b"/>
              <a:pathLst>
                <a:path w="6072505" h="5654675">
                  <a:moveTo>
                    <a:pt x="6072167" y="5147684"/>
                  </a:moveTo>
                  <a:lnTo>
                    <a:pt x="465377" y="5654567"/>
                  </a:lnTo>
                  <a:lnTo>
                    <a:pt x="0" y="506882"/>
                  </a:lnTo>
                  <a:lnTo>
                    <a:pt x="5606789" y="0"/>
                  </a:lnTo>
                  <a:lnTo>
                    <a:pt x="6072167" y="5147684"/>
                  </a:lnTo>
                  <a:close/>
                </a:path>
              </a:pathLst>
            </a:custGeom>
            <a:solidFill>
              <a:srgbClr val="335C72"/>
            </a:solidFill>
          </p:spPr>
          <p:txBody>
            <a:bodyPr wrap="square" lIns="0" tIns="0" rIns="0" bIns="0" rtlCol="0"/>
            <a:lstStyle/>
            <a:p>
              <a:endParaRPr/>
            </a:p>
          </p:txBody>
        </p:sp>
        <p:pic>
          <p:nvPicPr>
            <p:cNvPr id="46" name="object 46"/>
            <p:cNvPicPr/>
            <p:nvPr/>
          </p:nvPicPr>
          <p:blipFill>
            <a:blip r:embed="rId4" cstate="print"/>
            <a:stretch>
              <a:fillRect/>
            </a:stretch>
          </p:blipFill>
          <p:spPr>
            <a:xfrm>
              <a:off x="9472361" y="1042964"/>
              <a:ext cx="5519735" cy="4751781"/>
            </a:xfrm>
            <a:prstGeom prst="rect">
              <a:avLst/>
            </a:prstGeom>
          </p:spPr>
        </p:pic>
        <p:sp>
          <p:nvSpPr>
            <p:cNvPr id="47" name="object 47"/>
            <p:cNvSpPr/>
            <p:nvPr/>
          </p:nvSpPr>
          <p:spPr>
            <a:xfrm>
              <a:off x="10916149" y="4510755"/>
              <a:ext cx="5770880" cy="5405755"/>
            </a:xfrm>
            <a:custGeom>
              <a:avLst/>
              <a:gdLst/>
              <a:ahLst/>
              <a:cxnLst/>
              <a:rect l="l" t="t" r="r" b="b"/>
              <a:pathLst>
                <a:path w="5770880" h="5405755">
                  <a:moveTo>
                    <a:pt x="5142928" y="5405567"/>
                  </a:moveTo>
                  <a:lnTo>
                    <a:pt x="0" y="4721806"/>
                  </a:lnTo>
                  <a:lnTo>
                    <a:pt x="627771" y="0"/>
                  </a:lnTo>
                  <a:lnTo>
                    <a:pt x="898229" y="35957"/>
                  </a:lnTo>
                  <a:lnTo>
                    <a:pt x="5770700" y="683761"/>
                  </a:lnTo>
                  <a:lnTo>
                    <a:pt x="5142928" y="5405567"/>
                  </a:lnTo>
                  <a:close/>
                </a:path>
              </a:pathLst>
            </a:custGeom>
            <a:solidFill>
              <a:srgbClr val="335C72"/>
            </a:solidFill>
          </p:spPr>
          <p:txBody>
            <a:bodyPr wrap="square" lIns="0" tIns="0" rIns="0" bIns="0" rtlCol="0"/>
            <a:lstStyle/>
            <a:p>
              <a:endParaRPr/>
            </a:p>
          </p:txBody>
        </p:sp>
        <p:pic>
          <p:nvPicPr>
            <p:cNvPr id="48" name="object 48"/>
            <p:cNvPicPr/>
            <p:nvPr/>
          </p:nvPicPr>
          <p:blipFill>
            <a:blip r:embed="rId5" cstate="print"/>
            <a:stretch>
              <a:fillRect/>
            </a:stretch>
          </p:blipFill>
          <p:spPr>
            <a:xfrm>
              <a:off x="11185465" y="4828066"/>
              <a:ext cx="5233729" cy="4554241"/>
            </a:xfrm>
            <a:prstGeom prst="rect">
              <a:avLst/>
            </a:prstGeom>
          </p:spPr>
        </p:pic>
        <p:pic>
          <p:nvPicPr>
            <p:cNvPr id="49" name="object 49"/>
            <p:cNvPicPr/>
            <p:nvPr/>
          </p:nvPicPr>
          <p:blipFill>
            <a:blip r:embed="rId6" cstate="print"/>
            <a:stretch>
              <a:fillRect/>
            </a:stretch>
          </p:blipFill>
          <p:spPr>
            <a:xfrm>
              <a:off x="14496930" y="1"/>
              <a:ext cx="2877885" cy="1004061"/>
            </a:xfrm>
            <a:prstGeom prst="rect">
              <a:avLst/>
            </a:prstGeom>
          </p:spPr>
        </p:pic>
        <p:sp>
          <p:nvSpPr>
            <p:cNvPr id="50" name="object 50"/>
            <p:cNvSpPr/>
            <p:nvPr/>
          </p:nvSpPr>
          <p:spPr>
            <a:xfrm>
              <a:off x="8344751" y="7506143"/>
              <a:ext cx="1635760" cy="1443990"/>
            </a:xfrm>
            <a:custGeom>
              <a:avLst/>
              <a:gdLst/>
              <a:ahLst/>
              <a:cxnLst/>
              <a:rect l="l" t="t" r="r" b="b"/>
              <a:pathLst>
                <a:path w="1635759" h="1443990">
                  <a:moveTo>
                    <a:pt x="575068" y="433311"/>
                  </a:moveTo>
                  <a:lnTo>
                    <a:pt x="553275" y="412737"/>
                  </a:lnTo>
                  <a:lnTo>
                    <a:pt x="550557" y="412991"/>
                  </a:lnTo>
                  <a:lnTo>
                    <a:pt x="281241" y="493763"/>
                  </a:lnTo>
                  <a:lnTo>
                    <a:pt x="268808" y="513740"/>
                  </a:lnTo>
                  <a:lnTo>
                    <a:pt x="269074" y="516470"/>
                  </a:lnTo>
                  <a:lnTo>
                    <a:pt x="290614" y="534314"/>
                  </a:lnTo>
                  <a:lnTo>
                    <a:pt x="293319" y="534060"/>
                  </a:lnTo>
                  <a:lnTo>
                    <a:pt x="559981" y="454088"/>
                  </a:lnTo>
                  <a:lnTo>
                    <a:pt x="575068" y="433311"/>
                  </a:lnTo>
                  <a:close/>
                </a:path>
                <a:path w="1635759" h="1443990">
                  <a:moveTo>
                    <a:pt x="615873" y="569341"/>
                  </a:moveTo>
                  <a:lnTo>
                    <a:pt x="594067" y="548767"/>
                  </a:lnTo>
                  <a:lnTo>
                    <a:pt x="591362" y="549021"/>
                  </a:lnTo>
                  <a:lnTo>
                    <a:pt x="322033" y="629793"/>
                  </a:lnTo>
                  <a:lnTo>
                    <a:pt x="309613" y="649770"/>
                  </a:lnTo>
                  <a:lnTo>
                    <a:pt x="309867" y="652487"/>
                  </a:lnTo>
                  <a:lnTo>
                    <a:pt x="331406" y="670344"/>
                  </a:lnTo>
                  <a:lnTo>
                    <a:pt x="334124" y="670090"/>
                  </a:lnTo>
                  <a:lnTo>
                    <a:pt x="600786" y="590118"/>
                  </a:lnTo>
                  <a:lnTo>
                    <a:pt x="615873" y="569341"/>
                  </a:lnTo>
                  <a:close/>
                </a:path>
                <a:path w="1635759" h="1443990">
                  <a:moveTo>
                    <a:pt x="656666" y="705358"/>
                  </a:moveTo>
                  <a:lnTo>
                    <a:pt x="634860" y="684784"/>
                  </a:lnTo>
                  <a:lnTo>
                    <a:pt x="632155" y="685038"/>
                  </a:lnTo>
                  <a:lnTo>
                    <a:pt x="362826" y="765810"/>
                  </a:lnTo>
                  <a:lnTo>
                    <a:pt x="350405" y="785787"/>
                  </a:lnTo>
                  <a:lnTo>
                    <a:pt x="350672" y="788504"/>
                  </a:lnTo>
                  <a:lnTo>
                    <a:pt x="372198" y="806361"/>
                  </a:lnTo>
                  <a:lnTo>
                    <a:pt x="374916" y="806107"/>
                  </a:lnTo>
                  <a:lnTo>
                    <a:pt x="641578" y="726135"/>
                  </a:lnTo>
                  <a:lnTo>
                    <a:pt x="656666" y="705358"/>
                  </a:lnTo>
                  <a:close/>
                </a:path>
                <a:path w="1635759" h="1443990">
                  <a:moveTo>
                    <a:pt x="697458" y="841387"/>
                  </a:moveTo>
                  <a:lnTo>
                    <a:pt x="675665" y="820813"/>
                  </a:lnTo>
                  <a:lnTo>
                    <a:pt x="672947" y="821067"/>
                  </a:lnTo>
                  <a:lnTo>
                    <a:pt x="403631" y="901839"/>
                  </a:lnTo>
                  <a:lnTo>
                    <a:pt x="391210" y="921816"/>
                  </a:lnTo>
                  <a:lnTo>
                    <a:pt x="391464" y="924547"/>
                  </a:lnTo>
                  <a:lnTo>
                    <a:pt x="413004" y="942403"/>
                  </a:lnTo>
                  <a:lnTo>
                    <a:pt x="415721" y="942136"/>
                  </a:lnTo>
                  <a:lnTo>
                    <a:pt x="682371" y="862164"/>
                  </a:lnTo>
                  <a:lnTo>
                    <a:pt x="697458" y="841387"/>
                  </a:lnTo>
                  <a:close/>
                </a:path>
                <a:path w="1635759" h="1443990">
                  <a:moveTo>
                    <a:pt x="738263" y="977417"/>
                  </a:moveTo>
                  <a:lnTo>
                    <a:pt x="716457" y="956843"/>
                  </a:lnTo>
                  <a:lnTo>
                    <a:pt x="713752" y="957097"/>
                  </a:lnTo>
                  <a:lnTo>
                    <a:pt x="444423" y="1037869"/>
                  </a:lnTo>
                  <a:lnTo>
                    <a:pt x="432003" y="1057846"/>
                  </a:lnTo>
                  <a:lnTo>
                    <a:pt x="432269" y="1060564"/>
                  </a:lnTo>
                  <a:lnTo>
                    <a:pt x="453796" y="1078420"/>
                  </a:lnTo>
                  <a:lnTo>
                    <a:pt x="456514" y="1078166"/>
                  </a:lnTo>
                  <a:lnTo>
                    <a:pt x="723176" y="998194"/>
                  </a:lnTo>
                  <a:lnTo>
                    <a:pt x="738263" y="977417"/>
                  </a:lnTo>
                  <a:close/>
                </a:path>
                <a:path w="1635759" h="1443990">
                  <a:moveTo>
                    <a:pt x="1134237" y="265607"/>
                  </a:moveTo>
                  <a:lnTo>
                    <a:pt x="1112431" y="245033"/>
                  </a:lnTo>
                  <a:lnTo>
                    <a:pt x="1109726" y="245287"/>
                  </a:lnTo>
                  <a:lnTo>
                    <a:pt x="840397" y="326059"/>
                  </a:lnTo>
                  <a:lnTo>
                    <a:pt x="827976" y="346036"/>
                  </a:lnTo>
                  <a:lnTo>
                    <a:pt x="828243" y="348754"/>
                  </a:lnTo>
                  <a:lnTo>
                    <a:pt x="849769" y="366610"/>
                  </a:lnTo>
                  <a:lnTo>
                    <a:pt x="852487" y="366356"/>
                  </a:lnTo>
                  <a:lnTo>
                    <a:pt x="1119149" y="286385"/>
                  </a:lnTo>
                  <a:lnTo>
                    <a:pt x="1134237" y="265607"/>
                  </a:lnTo>
                  <a:close/>
                </a:path>
                <a:path w="1635759" h="1443990">
                  <a:moveTo>
                    <a:pt x="1175029" y="401637"/>
                  </a:moveTo>
                  <a:lnTo>
                    <a:pt x="1153236" y="381050"/>
                  </a:lnTo>
                  <a:lnTo>
                    <a:pt x="1150518" y="381304"/>
                  </a:lnTo>
                  <a:lnTo>
                    <a:pt x="881202" y="462089"/>
                  </a:lnTo>
                  <a:lnTo>
                    <a:pt x="868768" y="482066"/>
                  </a:lnTo>
                  <a:lnTo>
                    <a:pt x="869035" y="484784"/>
                  </a:lnTo>
                  <a:lnTo>
                    <a:pt x="890574" y="502640"/>
                  </a:lnTo>
                  <a:lnTo>
                    <a:pt x="893279" y="502386"/>
                  </a:lnTo>
                  <a:lnTo>
                    <a:pt x="1159941" y="422402"/>
                  </a:lnTo>
                  <a:lnTo>
                    <a:pt x="1175029" y="401637"/>
                  </a:lnTo>
                  <a:close/>
                </a:path>
                <a:path w="1635759" h="1443990">
                  <a:moveTo>
                    <a:pt x="1215821" y="537654"/>
                  </a:moveTo>
                  <a:lnTo>
                    <a:pt x="1194028" y="517067"/>
                  </a:lnTo>
                  <a:lnTo>
                    <a:pt x="1191310" y="517334"/>
                  </a:lnTo>
                  <a:lnTo>
                    <a:pt x="921994" y="598106"/>
                  </a:lnTo>
                  <a:lnTo>
                    <a:pt x="909574" y="618083"/>
                  </a:lnTo>
                  <a:lnTo>
                    <a:pt x="909828" y="620801"/>
                  </a:lnTo>
                  <a:lnTo>
                    <a:pt x="931367" y="638657"/>
                  </a:lnTo>
                  <a:lnTo>
                    <a:pt x="934085" y="638403"/>
                  </a:lnTo>
                  <a:lnTo>
                    <a:pt x="1200746" y="558419"/>
                  </a:lnTo>
                  <a:lnTo>
                    <a:pt x="1203401" y="557631"/>
                  </a:lnTo>
                  <a:lnTo>
                    <a:pt x="1215275" y="543204"/>
                  </a:lnTo>
                  <a:lnTo>
                    <a:pt x="1215821" y="537654"/>
                  </a:lnTo>
                  <a:close/>
                </a:path>
                <a:path w="1635759" h="1443990">
                  <a:moveTo>
                    <a:pt x="1256626" y="673684"/>
                  </a:moveTo>
                  <a:lnTo>
                    <a:pt x="1234833" y="653110"/>
                  </a:lnTo>
                  <a:lnTo>
                    <a:pt x="1232115" y="653364"/>
                  </a:lnTo>
                  <a:lnTo>
                    <a:pt x="962799" y="734136"/>
                  </a:lnTo>
                  <a:lnTo>
                    <a:pt x="950366" y="754113"/>
                  </a:lnTo>
                  <a:lnTo>
                    <a:pt x="950633" y="756831"/>
                  </a:lnTo>
                  <a:lnTo>
                    <a:pt x="972172" y="774687"/>
                  </a:lnTo>
                  <a:lnTo>
                    <a:pt x="974877" y="774433"/>
                  </a:lnTo>
                  <a:lnTo>
                    <a:pt x="1241539" y="694461"/>
                  </a:lnTo>
                  <a:lnTo>
                    <a:pt x="1256626" y="673684"/>
                  </a:lnTo>
                  <a:close/>
                </a:path>
                <a:path w="1635759" h="1443990">
                  <a:moveTo>
                    <a:pt x="1297419" y="809713"/>
                  </a:moveTo>
                  <a:lnTo>
                    <a:pt x="1275626" y="789127"/>
                  </a:lnTo>
                  <a:lnTo>
                    <a:pt x="1272908" y="789393"/>
                  </a:lnTo>
                  <a:lnTo>
                    <a:pt x="1003592" y="870165"/>
                  </a:lnTo>
                  <a:lnTo>
                    <a:pt x="991171" y="890143"/>
                  </a:lnTo>
                  <a:lnTo>
                    <a:pt x="991425" y="892860"/>
                  </a:lnTo>
                  <a:lnTo>
                    <a:pt x="1012964" y="910717"/>
                  </a:lnTo>
                  <a:lnTo>
                    <a:pt x="1015682" y="910463"/>
                  </a:lnTo>
                  <a:lnTo>
                    <a:pt x="1282344" y="830478"/>
                  </a:lnTo>
                  <a:lnTo>
                    <a:pt x="1297419" y="809713"/>
                  </a:lnTo>
                  <a:close/>
                </a:path>
                <a:path w="1635759" h="1443990">
                  <a:moveTo>
                    <a:pt x="1635531" y="992936"/>
                  </a:moveTo>
                  <a:lnTo>
                    <a:pt x="1634578" y="982941"/>
                  </a:lnTo>
                  <a:lnTo>
                    <a:pt x="1633626" y="978052"/>
                  </a:lnTo>
                  <a:lnTo>
                    <a:pt x="1593773" y="845185"/>
                  </a:lnTo>
                  <a:lnTo>
                    <a:pt x="1593773" y="994079"/>
                  </a:lnTo>
                  <a:lnTo>
                    <a:pt x="1592859" y="1003134"/>
                  </a:lnTo>
                  <a:lnTo>
                    <a:pt x="1573504" y="1026693"/>
                  </a:lnTo>
                  <a:lnTo>
                    <a:pt x="325158" y="1401102"/>
                  </a:lnTo>
                  <a:lnTo>
                    <a:pt x="290271" y="1385036"/>
                  </a:lnTo>
                  <a:lnTo>
                    <a:pt x="42125" y="560362"/>
                  </a:lnTo>
                  <a:lnTo>
                    <a:pt x="41744" y="556387"/>
                  </a:lnTo>
                  <a:lnTo>
                    <a:pt x="42659" y="547331"/>
                  </a:lnTo>
                  <a:lnTo>
                    <a:pt x="106756" y="510374"/>
                  </a:lnTo>
                  <a:lnTo>
                    <a:pt x="338429" y="1282763"/>
                  </a:lnTo>
                  <a:lnTo>
                    <a:pt x="339712" y="1285176"/>
                  </a:lnTo>
                  <a:lnTo>
                    <a:pt x="358368" y="1295273"/>
                  </a:lnTo>
                  <a:lnTo>
                    <a:pt x="361073" y="1295019"/>
                  </a:lnTo>
                  <a:lnTo>
                    <a:pt x="920191" y="1127328"/>
                  </a:lnTo>
                  <a:lnTo>
                    <a:pt x="1484033" y="958215"/>
                  </a:lnTo>
                  <a:lnTo>
                    <a:pt x="1496453" y="938237"/>
                  </a:lnTo>
                  <a:lnTo>
                    <a:pt x="1496199" y="935520"/>
                  </a:lnTo>
                  <a:lnTo>
                    <a:pt x="1489354" y="912698"/>
                  </a:lnTo>
                  <a:lnTo>
                    <a:pt x="1449209" y="778865"/>
                  </a:lnTo>
                  <a:lnTo>
                    <a:pt x="1449209" y="924737"/>
                  </a:lnTo>
                  <a:lnTo>
                    <a:pt x="930884" y="1080198"/>
                  </a:lnTo>
                  <a:lnTo>
                    <a:pt x="890041" y="944016"/>
                  </a:lnTo>
                  <a:lnTo>
                    <a:pt x="890041" y="1092441"/>
                  </a:lnTo>
                  <a:lnTo>
                    <a:pt x="371716" y="1247902"/>
                  </a:lnTo>
                  <a:lnTo>
                    <a:pt x="108572" y="370535"/>
                  </a:lnTo>
                  <a:lnTo>
                    <a:pt x="518007" y="247738"/>
                  </a:lnTo>
                  <a:lnTo>
                    <a:pt x="518198" y="247688"/>
                  </a:lnTo>
                  <a:lnTo>
                    <a:pt x="525157" y="245605"/>
                  </a:lnTo>
                  <a:lnTo>
                    <a:pt x="532447" y="244182"/>
                  </a:lnTo>
                  <a:lnTo>
                    <a:pt x="547319" y="242798"/>
                  </a:lnTo>
                  <a:lnTo>
                    <a:pt x="554748" y="242836"/>
                  </a:lnTo>
                  <a:lnTo>
                    <a:pt x="598017" y="253161"/>
                  </a:lnTo>
                  <a:lnTo>
                    <a:pt x="634111" y="279285"/>
                  </a:lnTo>
                  <a:lnTo>
                    <a:pt x="657466" y="317080"/>
                  </a:lnTo>
                  <a:lnTo>
                    <a:pt x="890041" y="1092441"/>
                  </a:lnTo>
                  <a:lnTo>
                    <a:pt x="890041" y="944016"/>
                  </a:lnTo>
                  <a:lnTo>
                    <a:pt x="698347" y="304812"/>
                  </a:lnTo>
                  <a:lnTo>
                    <a:pt x="696963" y="297675"/>
                  </a:lnTo>
                  <a:lnTo>
                    <a:pt x="695540" y="282752"/>
                  </a:lnTo>
                  <a:lnTo>
                    <a:pt x="695553" y="275297"/>
                  </a:lnTo>
                  <a:lnTo>
                    <a:pt x="705751" y="231902"/>
                  </a:lnTo>
                  <a:lnTo>
                    <a:pt x="731710" y="195745"/>
                  </a:lnTo>
                  <a:lnTo>
                    <a:pt x="769493" y="172326"/>
                  </a:lnTo>
                  <a:lnTo>
                    <a:pt x="1186078" y="47371"/>
                  </a:lnTo>
                  <a:lnTo>
                    <a:pt x="1449209" y="924737"/>
                  </a:lnTo>
                  <a:lnTo>
                    <a:pt x="1449209" y="778865"/>
                  </a:lnTo>
                  <a:lnTo>
                    <a:pt x="1264526" y="163131"/>
                  </a:lnTo>
                  <a:lnTo>
                    <a:pt x="1310373" y="149377"/>
                  </a:lnTo>
                  <a:lnTo>
                    <a:pt x="1314792" y="148958"/>
                  </a:lnTo>
                  <a:lnTo>
                    <a:pt x="1593392" y="990117"/>
                  </a:lnTo>
                  <a:lnTo>
                    <a:pt x="1593773" y="994079"/>
                  </a:lnTo>
                  <a:lnTo>
                    <a:pt x="1593773" y="845185"/>
                  </a:lnTo>
                  <a:lnTo>
                    <a:pt x="1387348" y="156895"/>
                  </a:lnTo>
                  <a:lnTo>
                    <a:pt x="1360436" y="121551"/>
                  </a:lnTo>
                  <a:lnTo>
                    <a:pt x="1318539" y="107086"/>
                  </a:lnTo>
                  <a:lnTo>
                    <a:pt x="1313561" y="107061"/>
                  </a:lnTo>
                  <a:lnTo>
                    <a:pt x="1303616" y="108000"/>
                  </a:lnTo>
                  <a:lnTo>
                    <a:pt x="1298727" y="108940"/>
                  </a:lnTo>
                  <a:lnTo>
                    <a:pt x="1252448" y="122821"/>
                  </a:lnTo>
                  <a:lnTo>
                    <a:pt x="1226210" y="35331"/>
                  </a:lnTo>
                  <a:lnTo>
                    <a:pt x="1207566" y="1371"/>
                  </a:lnTo>
                  <a:lnTo>
                    <a:pt x="1199426" y="0"/>
                  </a:lnTo>
                  <a:lnTo>
                    <a:pt x="1196771" y="254"/>
                  </a:lnTo>
                  <a:lnTo>
                    <a:pt x="764197" y="129984"/>
                  </a:lnTo>
                  <a:lnTo>
                    <a:pt x="723252" y="149326"/>
                  </a:lnTo>
                  <a:lnTo>
                    <a:pt x="689368" y="179959"/>
                  </a:lnTo>
                  <a:lnTo>
                    <a:pt x="668921" y="212178"/>
                  </a:lnTo>
                  <a:lnTo>
                    <a:pt x="657860" y="244132"/>
                  </a:lnTo>
                  <a:lnTo>
                    <a:pt x="655523" y="241871"/>
                  </a:lnTo>
                  <a:lnTo>
                    <a:pt x="624408" y="219722"/>
                  </a:lnTo>
                  <a:lnTo>
                    <a:pt x="619607" y="217271"/>
                  </a:lnTo>
                  <a:lnTo>
                    <a:pt x="525564" y="245478"/>
                  </a:lnTo>
                  <a:lnTo>
                    <a:pt x="619594" y="217271"/>
                  </a:lnTo>
                  <a:lnTo>
                    <a:pt x="581456" y="204101"/>
                  </a:lnTo>
                  <a:lnTo>
                    <a:pt x="551116" y="200952"/>
                  </a:lnTo>
                  <a:lnTo>
                    <a:pt x="543483" y="201104"/>
                  </a:lnTo>
                  <a:lnTo>
                    <a:pt x="73723" y="337083"/>
                  </a:lnTo>
                  <a:lnTo>
                    <a:pt x="61341" y="357035"/>
                  </a:lnTo>
                  <a:lnTo>
                    <a:pt x="61595" y="359752"/>
                  </a:lnTo>
                  <a:lnTo>
                    <a:pt x="94678" y="470065"/>
                  </a:lnTo>
                  <a:lnTo>
                    <a:pt x="49491" y="483616"/>
                  </a:lnTo>
                  <a:lnTo>
                    <a:pt x="14338" y="510540"/>
                  </a:lnTo>
                  <a:lnTo>
                    <a:pt x="12" y="552551"/>
                  </a:lnTo>
                  <a:lnTo>
                    <a:pt x="0" y="557542"/>
                  </a:lnTo>
                  <a:lnTo>
                    <a:pt x="952" y="567524"/>
                  </a:lnTo>
                  <a:lnTo>
                    <a:pt x="248183" y="1393571"/>
                  </a:lnTo>
                  <a:lnTo>
                    <a:pt x="275094" y="1428915"/>
                  </a:lnTo>
                  <a:lnTo>
                    <a:pt x="317004" y="1443380"/>
                  </a:lnTo>
                  <a:lnTo>
                    <a:pt x="321970" y="1443405"/>
                  </a:lnTo>
                  <a:lnTo>
                    <a:pt x="331927" y="1442478"/>
                  </a:lnTo>
                  <a:lnTo>
                    <a:pt x="1586026" y="1066850"/>
                  </a:lnTo>
                  <a:lnTo>
                    <a:pt x="1621193" y="1039926"/>
                  </a:lnTo>
                  <a:lnTo>
                    <a:pt x="1635518" y="997915"/>
                  </a:lnTo>
                  <a:lnTo>
                    <a:pt x="1635531" y="992936"/>
                  </a:lnTo>
                  <a:close/>
                </a:path>
              </a:pathLst>
            </a:custGeom>
            <a:solidFill>
              <a:srgbClr val="FF9D79"/>
            </a:solidFill>
          </p:spPr>
          <p:txBody>
            <a:bodyPr wrap="square" lIns="0" tIns="0" rIns="0" bIns="0" rtlCol="0"/>
            <a:lstStyle/>
            <a:p>
              <a:endParaRPr/>
            </a:p>
          </p:txBody>
        </p:sp>
        <p:sp>
          <p:nvSpPr>
            <p:cNvPr id="51" name="object 51"/>
            <p:cNvSpPr/>
            <p:nvPr/>
          </p:nvSpPr>
          <p:spPr>
            <a:xfrm>
              <a:off x="16935630" y="2729920"/>
              <a:ext cx="1352550" cy="1219200"/>
            </a:xfrm>
            <a:custGeom>
              <a:avLst/>
              <a:gdLst/>
              <a:ahLst/>
              <a:cxnLst/>
              <a:rect l="l" t="t" r="r" b="b"/>
              <a:pathLst>
                <a:path w="1352550" h="1219200">
                  <a:moveTo>
                    <a:pt x="940067" y="1145142"/>
                  </a:moveTo>
                  <a:lnTo>
                    <a:pt x="901796" y="1146991"/>
                  </a:lnTo>
                  <a:lnTo>
                    <a:pt x="867741" y="1138453"/>
                  </a:lnTo>
                  <a:lnTo>
                    <a:pt x="840804" y="1121008"/>
                  </a:lnTo>
                  <a:lnTo>
                    <a:pt x="823890" y="1096136"/>
                  </a:lnTo>
                  <a:lnTo>
                    <a:pt x="183573" y="1218583"/>
                  </a:lnTo>
                  <a:lnTo>
                    <a:pt x="0" y="258611"/>
                  </a:lnTo>
                  <a:lnTo>
                    <a:pt x="1352368" y="0"/>
                  </a:lnTo>
                  <a:lnTo>
                    <a:pt x="1352368" y="995076"/>
                  </a:lnTo>
                  <a:lnTo>
                    <a:pt x="1029965" y="1056729"/>
                  </a:lnTo>
                  <a:lnTo>
                    <a:pt x="1023419" y="1086087"/>
                  </a:lnTo>
                  <a:lnTo>
                    <a:pt x="1004820" y="1112240"/>
                  </a:lnTo>
                  <a:lnTo>
                    <a:pt x="976318" y="1132741"/>
                  </a:lnTo>
                  <a:lnTo>
                    <a:pt x="940067" y="1145142"/>
                  </a:lnTo>
                  <a:close/>
                </a:path>
              </a:pathLst>
            </a:custGeom>
            <a:solidFill>
              <a:srgbClr val="16181B"/>
            </a:solidFill>
          </p:spPr>
          <p:txBody>
            <a:bodyPr wrap="square" lIns="0" tIns="0" rIns="0" bIns="0" rtlCol="0"/>
            <a:lstStyle/>
            <a:p>
              <a:endParaRPr/>
            </a:p>
          </p:txBody>
        </p:sp>
        <p:sp>
          <p:nvSpPr>
            <p:cNvPr id="52" name="object 52"/>
            <p:cNvSpPr/>
            <p:nvPr/>
          </p:nvSpPr>
          <p:spPr>
            <a:xfrm>
              <a:off x="16919359" y="2714704"/>
              <a:ext cx="1369060" cy="1250315"/>
            </a:xfrm>
            <a:custGeom>
              <a:avLst/>
              <a:gdLst/>
              <a:ahLst/>
              <a:cxnLst/>
              <a:rect l="l" t="t" r="r" b="b"/>
              <a:pathLst>
                <a:path w="1369059" h="1250314">
                  <a:moveTo>
                    <a:pt x="959146" y="1175043"/>
                  </a:moveTo>
                  <a:lnTo>
                    <a:pt x="919432" y="1177407"/>
                  </a:lnTo>
                  <a:lnTo>
                    <a:pt x="883302" y="1169663"/>
                  </a:lnTo>
                  <a:lnTo>
                    <a:pt x="853231" y="1152897"/>
                  </a:lnTo>
                  <a:lnTo>
                    <a:pt x="831694" y="1128193"/>
                  </a:lnTo>
                  <a:lnTo>
                    <a:pt x="194521" y="1250039"/>
                  </a:lnTo>
                  <a:lnTo>
                    <a:pt x="186676" y="1244729"/>
                  </a:lnTo>
                  <a:lnTo>
                    <a:pt x="0" y="268533"/>
                  </a:lnTo>
                  <a:lnTo>
                    <a:pt x="5332" y="260703"/>
                  </a:lnTo>
                  <a:lnTo>
                    <a:pt x="1368639" y="0"/>
                  </a:lnTo>
                  <a:lnTo>
                    <a:pt x="1368639" y="30431"/>
                  </a:lnTo>
                  <a:lnTo>
                    <a:pt x="33798" y="285691"/>
                  </a:lnTo>
                  <a:lnTo>
                    <a:pt x="211759" y="1216311"/>
                  </a:lnTo>
                  <a:lnTo>
                    <a:pt x="844456" y="1095321"/>
                  </a:lnTo>
                  <a:lnTo>
                    <a:pt x="851512" y="1099212"/>
                  </a:lnTo>
                  <a:lnTo>
                    <a:pt x="854134" y="1105935"/>
                  </a:lnTo>
                  <a:lnTo>
                    <a:pt x="868524" y="1126497"/>
                  </a:lnTo>
                  <a:lnTo>
                    <a:pt x="891688" y="1140695"/>
                  </a:lnTo>
                  <a:lnTo>
                    <a:pt x="920923" y="1147451"/>
                  </a:lnTo>
                  <a:lnTo>
                    <a:pt x="953532" y="1145685"/>
                  </a:lnTo>
                  <a:lnTo>
                    <a:pt x="1037852" y="1129560"/>
                  </a:lnTo>
                  <a:lnTo>
                    <a:pt x="1027654" y="1142061"/>
                  </a:lnTo>
                  <a:lnTo>
                    <a:pt x="996931" y="1162588"/>
                  </a:lnTo>
                  <a:lnTo>
                    <a:pt x="959146" y="1175043"/>
                  </a:lnTo>
                  <a:close/>
                </a:path>
                <a:path w="1369059" h="1250314">
                  <a:moveTo>
                    <a:pt x="1037852" y="1129560"/>
                  </a:moveTo>
                  <a:lnTo>
                    <a:pt x="953532" y="1145685"/>
                  </a:lnTo>
                  <a:lnTo>
                    <a:pt x="984491" y="1135295"/>
                  </a:lnTo>
                  <a:lnTo>
                    <a:pt x="1009171" y="1118229"/>
                  </a:lnTo>
                  <a:lnTo>
                    <a:pt x="1025459" y="1096486"/>
                  </a:lnTo>
                  <a:lnTo>
                    <a:pt x="1031245" y="1072066"/>
                  </a:lnTo>
                  <a:lnTo>
                    <a:pt x="1031196" y="1064851"/>
                  </a:lnTo>
                  <a:lnTo>
                    <a:pt x="1036323" y="1058630"/>
                  </a:lnTo>
                  <a:lnTo>
                    <a:pt x="1368639" y="995082"/>
                  </a:lnTo>
                  <a:lnTo>
                    <a:pt x="1368639" y="1025514"/>
                  </a:lnTo>
                  <a:lnTo>
                    <a:pt x="1060320" y="1084473"/>
                  </a:lnTo>
                  <a:lnTo>
                    <a:pt x="1049417" y="1115383"/>
                  </a:lnTo>
                  <a:lnTo>
                    <a:pt x="1037852" y="1129560"/>
                  </a:lnTo>
                  <a:close/>
                </a:path>
              </a:pathLst>
            </a:custGeom>
            <a:solidFill>
              <a:srgbClr val="FF9D79"/>
            </a:solidFill>
          </p:spPr>
          <p:txBody>
            <a:bodyPr wrap="square" lIns="0" tIns="0" rIns="0" bIns="0" rtlCol="0"/>
            <a:lstStyle/>
            <a:p>
              <a:endParaRPr/>
            </a:p>
          </p:txBody>
        </p:sp>
        <p:sp>
          <p:nvSpPr>
            <p:cNvPr id="53" name="object 53"/>
            <p:cNvSpPr/>
            <p:nvPr/>
          </p:nvSpPr>
          <p:spPr>
            <a:xfrm>
              <a:off x="17021320" y="2687212"/>
              <a:ext cx="1266825" cy="1176020"/>
            </a:xfrm>
            <a:custGeom>
              <a:avLst/>
              <a:gdLst/>
              <a:ahLst/>
              <a:cxnLst/>
              <a:rect l="l" t="t" r="r" b="b"/>
              <a:pathLst>
                <a:path w="1266825" h="1176020">
                  <a:moveTo>
                    <a:pt x="1266678" y="967487"/>
                  </a:moveTo>
                  <a:lnTo>
                    <a:pt x="178484" y="1175580"/>
                  </a:lnTo>
                  <a:lnTo>
                    <a:pt x="0" y="242225"/>
                  </a:lnTo>
                  <a:lnTo>
                    <a:pt x="1266678" y="0"/>
                  </a:lnTo>
                  <a:lnTo>
                    <a:pt x="1266678" y="967487"/>
                  </a:lnTo>
                  <a:close/>
                </a:path>
                <a:path w="1266825" h="1176020">
                  <a:moveTo>
                    <a:pt x="848282" y="1076737"/>
                  </a:moveTo>
                  <a:lnTo>
                    <a:pt x="813874" y="1080067"/>
                  </a:lnTo>
                  <a:lnTo>
                    <a:pt x="786700" y="1069019"/>
                  </a:lnTo>
                  <a:lnTo>
                    <a:pt x="775664" y="1061383"/>
                  </a:lnTo>
                  <a:lnTo>
                    <a:pt x="881021" y="1041235"/>
                  </a:lnTo>
                  <a:lnTo>
                    <a:pt x="848282" y="1076737"/>
                  </a:lnTo>
                  <a:close/>
                </a:path>
              </a:pathLst>
            </a:custGeom>
            <a:solidFill>
              <a:srgbClr val="16181B"/>
            </a:solidFill>
          </p:spPr>
          <p:txBody>
            <a:bodyPr wrap="square" lIns="0" tIns="0" rIns="0" bIns="0" rtlCol="0"/>
            <a:lstStyle/>
            <a:p>
              <a:endParaRPr/>
            </a:p>
          </p:txBody>
        </p:sp>
        <p:sp>
          <p:nvSpPr>
            <p:cNvPr id="54" name="object 54"/>
            <p:cNvSpPr/>
            <p:nvPr/>
          </p:nvSpPr>
          <p:spPr>
            <a:xfrm>
              <a:off x="17005048" y="2671990"/>
              <a:ext cx="1283335" cy="1207135"/>
            </a:xfrm>
            <a:custGeom>
              <a:avLst/>
              <a:gdLst/>
              <a:ahLst/>
              <a:cxnLst/>
              <a:rect l="l" t="t" r="r" b="b"/>
              <a:pathLst>
                <a:path w="1283334" h="1207135">
                  <a:moveTo>
                    <a:pt x="855639" y="1110442"/>
                  </a:moveTo>
                  <a:lnTo>
                    <a:pt x="834514" y="1111113"/>
                  </a:lnTo>
                  <a:lnTo>
                    <a:pt x="815424" y="1106582"/>
                  </a:lnTo>
                  <a:lnTo>
                    <a:pt x="799593" y="1099501"/>
                  </a:lnTo>
                  <a:lnTo>
                    <a:pt x="788241" y="1092521"/>
                  </a:lnTo>
                  <a:lnTo>
                    <a:pt x="189430" y="1207031"/>
                  </a:lnTo>
                  <a:lnTo>
                    <a:pt x="181585" y="1201720"/>
                  </a:lnTo>
                  <a:lnTo>
                    <a:pt x="0" y="252147"/>
                  </a:lnTo>
                  <a:lnTo>
                    <a:pt x="5332" y="244317"/>
                  </a:lnTo>
                  <a:lnTo>
                    <a:pt x="1282950" y="0"/>
                  </a:lnTo>
                  <a:lnTo>
                    <a:pt x="1282950" y="30444"/>
                  </a:lnTo>
                  <a:lnTo>
                    <a:pt x="33800" y="269317"/>
                  </a:lnTo>
                  <a:lnTo>
                    <a:pt x="206669" y="1173308"/>
                  </a:lnTo>
                  <a:lnTo>
                    <a:pt x="793600" y="1061077"/>
                  </a:lnTo>
                  <a:lnTo>
                    <a:pt x="798187" y="1062281"/>
                  </a:lnTo>
                  <a:lnTo>
                    <a:pt x="801640" y="1065206"/>
                  </a:lnTo>
                  <a:lnTo>
                    <a:pt x="805965" y="1068395"/>
                  </a:lnTo>
                  <a:lnTo>
                    <a:pt x="817053" y="1074904"/>
                  </a:lnTo>
                  <a:lnTo>
                    <a:pt x="832533" y="1080534"/>
                  </a:lnTo>
                  <a:lnTo>
                    <a:pt x="850032" y="1081088"/>
                  </a:lnTo>
                  <a:lnTo>
                    <a:pt x="906814" y="1070230"/>
                  </a:lnTo>
                  <a:lnTo>
                    <a:pt x="896462" y="1085270"/>
                  </a:lnTo>
                  <a:lnTo>
                    <a:pt x="884306" y="1097226"/>
                  </a:lnTo>
                  <a:lnTo>
                    <a:pt x="870686" y="1105627"/>
                  </a:lnTo>
                  <a:lnTo>
                    <a:pt x="855639" y="1110442"/>
                  </a:lnTo>
                  <a:close/>
                </a:path>
                <a:path w="1283334" h="1207135">
                  <a:moveTo>
                    <a:pt x="906814" y="1070230"/>
                  </a:moveTo>
                  <a:lnTo>
                    <a:pt x="850032" y="1081088"/>
                  </a:lnTo>
                  <a:lnTo>
                    <a:pt x="859645" y="1077686"/>
                  </a:lnTo>
                  <a:lnTo>
                    <a:pt x="868515" y="1071312"/>
                  </a:lnTo>
                  <a:lnTo>
                    <a:pt x="876611" y="1061996"/>
                  </a:lnTo>
                  <a:lnTo>
                    <a:pt x="883904" y="1049766"/>
                  </a:lnTo>
                  <a:lnTo>
                    <a:pt x="885997" y="1045611"/>
                  </a:lnTo>
                  <a:lnTo>
                    <a:pt x="889906" y="1042660"/>
                  </a:lnTo>
                  <a:lnTo>
                    <a:pt x="1282950" y="967499"/>
                  </a:lnTo>
                  <a:lnTo>
                    <a:pt x="1282950" y="997918"/>
                  </a:lnTo>
                  <a:lnTo>
                    <a:pt x="907118" y="1069788"/>
                  </a:lnTo>
                  <a:lnTo>
                    <a:pt x="906814" y="1070230"/>
                  </a:lnTo>
                  <a:close/>
                </a:path>
              </a:pathLst>
            </a:custGeom>
            <a:solidFill>
              <a:srgbClr val="FF9D79"/>
            </a:solidFill>
          </p:spPr>
          <p:txBody>
            <a:bodyPr wrap="square" lIns="0" tIns="0" rIns="0" bIns="0" rtlCol="0"/>
            <a:lstStyle/>
            <a:p>
              <a:endParaRPr/>
            </a:p>
          </p:txBody>
        </p:sp>
        <p:sp>
          <p:nvSpPr>
            <p:cNvPr id="55" name="object 55"/>
            <p:cNvSpPr/>
            <p:nvPr/>
          </p:nvSpPr>
          <p:spPr>
            <a:xfrm>
              <a:off x="17063350" y="2800244"/>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16181B"/>
            </a:solidFill>
          </p:spPr>
          <p:txBody>
            <a:bodyPr wrap="square" lIns="0" tIns="0" rIns="0" bIns="0" rtlCol="0"/>
            <a:lstStyle/>
            <a:p>
              <a:endParaRPr/>
            </a:p>
          </p:txBody>
        </p:sp>
        <p:sp>
          <p:nvSpPr>
            <p:cNvPr id="56" name="object 56"/>
            <p:cNvSpPr/>
            <p:nvPr/>
          </p:nvSpPr>
          <p:spPr>
            <a:xfrm>
              <a:off x="17047791" y="2785279"/>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FF9D79"/>
            </a:solidFill>
          </p:spPr>
          <p:txBody>
            <a:bodyPr wrap="square" lIns="0" tIns="0" rIns="0" bIns="0" rtlCol="0"/>
            <a:lstStyle/>
            <a:p>
              <a:endParaRPr/>
            </a:p>
          </p:txBody>
        </p:sp>
        <p:sp>
          <p:nvSpPr>
            <p:cNvPr id="57" name="object 57"/>
            <p:cNvSpPr/>
            <p:nvPr/>
          </p:nvSpPr>
          <p:spPr>
            <a:xfrm>
              <a:off x="17672594" y="2575587"/>
              <a:ext cx="615950" cy="1188085"/>
            </a:xfrm>
            <a:custGeom>
              <a:avLst/>
              <a:gdLst/>
              <a:ahLst/>
              <a:cxnLst/>
              <a:rect l="l" t="t" r="r" b="b"/>
              <a:pathLst>
                <a:path w="615950" h="1188085">
                  <a:moveTo>
                    <a:pt x="183861" y="1188001"/>
                  </a:moveTo>
                  <a:lnTo>
                    <a:pt x="0" y="226526"/>
                  </a:lnTo>
                  <a:lnTo>
                    <a:pt x="565567" y="0"/>
                  </a:lnTo>
                  <a:lnTo>
                    <a:pt x="615404" y="260615"/>
                  </a:lnTo>
                  <a:lnTo>
                    <a:pt x="615404" y="1056467"/>
                  </a:lnTo>
                  <a:lnTo>
                    <a:pt x="183861" y="1188001"/>
                  </a:lnTo>
                  <a:close/>
                </a:path>
              </a:pathLst>
            </a:custGeom>
            <a:solidFill>
              <a:srgbClr val="16181B"/>
            </a:solidFill>
          </p:spPr>
          <p:txBody>
            <a:bodyPr wrap="square" lIns="0" tIns="0" rIns="0" bIns="0" rtlCol="0"/>
            <a:lstStyle/>
            <a:p>
              <a:endParaRPr/>
            </a:p>
          </p:txBody>
        </p:sp>
        <p:sp>
          <p:nvSpPr>
            <p:cNvPr id="58" name="object 58"/>
            <p:cNvSpPr/>
            <p:nvPr/>
          </p:nvSpPr>
          <p:spPr>
            <a:xfrm>
              <a:off x="17656530" y="2560040"/>
              <a:ext cx="631825" cy="1219200"/>
            </a:xfrm>
            <a:custGeom>
              <a:avLst/>
              <a:gdLst/>
              <a:ahLst/>
              <a:cxnLst/>
              <a:rect l="l" t="t" r="r" b="b"/>
              <a:pathLst>
                <a:path w="63182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39" y="1131776"/>
                  </a:lnTo>
                  <a:lnTo>
                    <a:pt x="203775" y="1217998"/>
                  </a:lnTo>
                  <a:lnTo>
                    <a:pt x="203257" y="1218127"/>
                  </a:lnTo>
                  <a:close/>
                </a:path>
                <a:path w="631825" h="1219200">
                  <a:moveTo>
                    <a:pt x="631469" y="355956"/>
                  </a:moveTo>
                  <a:lnTo>
                    <a:pt x="570319" y="36182"/>
                  </a:lnTo>
                  <a:lnTo>
                    <a:pt x="599754" y="30554"/>
                  </a:lnTo>
                  <a:lnTo>
                    <a:pt x="631469" y="196401"/>
                  </a:lnTo>
                  <a:lnTo>
                    <a:pt x="631469" y="355956"/>
                  </a:lnTo>
                  <a:close/>
                </a:path>
                <a:path w="631825" h="1219200">
                  <a:moveTo>
                    <a:pt x="486639" y="1131776"/>
                  </a:moveTo>
                  <a:lnTo>
                    <a:pt x="211520" y="1184387"/>
                  </a:lnTo>
                  <a:lnTo>
                    <a:pt x="631469" y="1056381"/>
                  </a:lnTo>
                  <a:lnTo>
                    <a:pt x="631469" y="1087630"/>
                  </a:lnTo>
                  <a:lnTo>
                    <a:pt x="486639" y="1131776"/>
                  </a:lnTo>
                  <a:close/>
                </a:path>
              </a:pathLst>
            </a:custGeom>
            <a:solidFill>
              <a:srgbClr val="FF9D79"/>
            </a:solidFill>
          </p:spPr>
          <p:txBody>
            <a:bodyPr wrap="square" lIns="0" tIns="0" rIns="0" bIns="0" rtlCol="0"/>
            <a:lstStyle/>
            <a:p>
              <a:endParaRPr/>
            </a:p>
          </p:txBody>
        </p:sp>
        <p:sp>
          <p:nvSpPr>
            <p:cNvPr id="59" name="object 59"/>
            <p:cNvSpPr/>
            <p:nvPr/>
          </p:nvSpPr>
          <p:spPr>
            <a:xfrm>
              <a:off x="17143817" y="2741504"/>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16181B"/>
            </a:solidFill>
          </p:spPr>
          <p:txBody>
            <a:bodyPr wrap="square" lIns="0" tIns="0" rIns="0" bIns="0" rtlCol="0"/>
            <a:lstStyle/>
            <a:p>
              <a:endParaRPr/>
            </a:p>
          </p:txBody>
        </p:sp>
        <p:sp>
          <p:nvSpPr>
            <p:cNvPr id="60" name="object 60"/>
            <p:cNvSpPr/>
            <p:nvPr/>
          </p:nvSpPr>
          <p:spPr>
            <a:xfrm>
              <a:off x="17128230" y="2726263"/>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FF9D79"/>
            </a:solidFill>
          </p:spPr>
          <p:txBody>
            <a:bodyPr wrap="square" lIns="0" tIns="0" rIns="0" bIns="0" rtlCol="0"/>
            <a:lstStyle/>
            <a:p>
              <a:endParaRPr/>
            </a:p>
          </p:txBody>
        </p:sp>
        <p:sp>
          <p:nvSpPr>
            <p:cNvPr id="61" name="object 61"/>
            <p:cNvSpPr/>
            <p:nvPr/>
          </p:nvSpPr>
          <p:spPr>
            <a:xfrm>
              <a:off x="17667440" y="2546524"/>
              <a:ext cx="621030" cy="1217295"/>
            </a:xfrm>
            <a:custGeom>
              <a:avLst/>
              <a:gdLst/>
              <a:ahLst/>
              <a:cxnLst/>
              <a:rect l="l" t="t" r="r" b="b"/>
              <a:pathLst>
                <a:path w="621030" h="1217295">
                  <a:moveTo>
                    <a:pt x="189032" y="1217152"/>
                  </a:moveTo>
                  <a:lnTo>
                    <a:pt x="0" y="228638"/>
                  </a:lnTo>
                  <a:lnTo>
                    <a:pt x="213561" y="125511"/>
                  </a:lnTo>
                  <a:lnTo>
                    <a:pt x="331082" y="70123"/>
                  </a:lnTo>
                  <a:lnTo>
                    <a:pt x="473458" y="0"/>
                  </a:lnTo>
                  <a:lnTo>
                    <a:pt x="620558" y="769236"/>
                  </a:lnTo>
                  <a:lnTo>
                    <a:pt x="620558" y="1047646"/>
                  </a:lnTo>
                  <a:lnTo>
                    <a:pt x="189032" y="1217152"/>
                  </a:lnTo>
                  <a:close/>
                </a:path>
              </a:pathLst>
            </a:custGeom>
            <a:solidFill>
              <a:srgbClr val="16181B"/>
            </a:solidFill>
          </p:spPr>
          <p:txBody>
            <a:bodyPr wrap="square" lIns="0" tIns="0" rIns="0" bIns="0" rtlCol="0"/>
            <a:lstStyle/>
            <a:p>
              <a:endParaRPr/>
            </a:p>
          </p:txBody>
        </p:sp>
        <p:sp>
          <p:nvSpPr>
            <p:cNvPr id="62" name="object 62"/>
            <p:cNvSpPr/>
            <p:nvPr/>
          </p:nvSpPr>
          <p:spPr>
            <a:xfrm>
              <a:off x="17651448" y="2531067"/>
              <a:ext cx="636905" cy="1248410"/>
            </a:xfrm>
            <a:custGeom>
              <a:avLst/>
              <a:gdLst/>
              <a:ahLst/>
              <a:cxnLst/>
              <a:rect l="l" t="t" r="r" b="b"/>
              <a:pathLst>
                <a:path w="636905" h="1248410">
                  <a:moveTo>
                    <a:pt x="346246" y="102639"/>
                  </a:moveTo>
                  <a:lnTo>
                    <a:pt x="337291" y="99599"/>
                  </a:lnTo>
                  <a:lnTo>
                    <a:pt x="329981" y="84801"/>
                  </a:lnTo>
                  <a:lnTo>
                    <a:pt x="333033" y="75836"/>
                  </a:lnTo>
                  <a:lnTo>
                    <a:pt x="487018" y="0"/>
                  </a:lnTo>
                  <a:lnTo>
                    <a:pt x="491950" y="0"/>
                  </a:lnTo>
                  <a:lnTo>
                    <a:pt x="500330" y="4149"/>
                  </a:lnTo>
                  <a:lnTo>
                    <a:pt x="503299" y="8055"/>
                  </a:lnTo>
                  <a:lnTo>
                    <a:pt x="507863" y="31923"/>
                  </a:lnTo>
                  <a:lnTo>
                    <a:pt x="478422" y="37553"/>
                  </a:lnTo>
                  <a:lnTo>
                    <a:pt x="346246" y="102639"/>
                  </a:lnTo>
                  <a:close/>
                </a:path>
                <a:path w="636905" h="1248410">
                  <a:moveTo>
                    <a:pt x="636550" y="864455"/>
                  </a:moveTo>
                  <a:lnTo>
                    <a:pt x="478422" y="37553"/>
                  </a:lnTo>
                  <a:lnTo>
                    <a:pt x="507863" y="31923"/>
                  </a:lnTo>
                  <a:lnTo>
                    <a:pt x="636550" y="704870"/>
                  </a:lnTo>
                  <a:lnTo>
                    <a:pt x="636550" y="864455"/>
                  </a:lnTo>
                  <a:close/>
                </a:path>
                <a:path w="636905" h="1248410">
                  <a:moveTo>
                    <a:pt x="208731" y="1247116"/>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375668" y="1181638"/>
                  </a:lnTo>
                  <a:lnTo>
                    <a:pt x="209634" y="1246858"/>
                  </a:lnTo>
                  <a:lnTo>
                    <a:pt x="208731" y="1247116"/>
                  </a:lnTo>
                  <a:close/>
                </a:path>
                <a:path w="636905" h="1248410">
                  <a:moveTo>
                    <a:pt x="375668" y="1181638"/>
                  </a:moveTo>
                  <a:lnTo>
                    <a:pt x="216366" y="1212101"/>
                  </a:lnTo>
                  <a:lnTo>
                    <a:pt x="636550" y="1047050"/>
                  </a:lnTo>
                  <a:lnTo>
                    <a:pt x="636550" y="1079163"/>
                  </a:lnTo>
                  <a:lnTo>
                    <a:pt x="375668" y="1181638"/>
                  </a:lnTo>
                  <a:close/>
                </a:path>
              </a:pathLst>
            </a:custGeom>
            <a:solidFill>
              <a:srgbClr val="FF9D79"/>
            </a:solidFill>
          </p:spPr>
          <p:txBody>
            <a:bodyPr wrap="square" lIns="0" tIns="0" rIns="0" bIns="0" rtlCol="0"/>
            <a:lstStyle/>
            <a:p>
              <a:endParaRPr/>
            </a:p>
          </p:txBody>
        </p:sp>
        <p:sp>
          <p:nvSpPr>
            <p:cNvPr id="63" name="object 63"/>
            <p:cNvSpPr/>
            <p:nvPr/>
          </p:nvSpPr>
          <p:spPr>
            <a:xfrm>
              <a:off x="10628702" y="9850017"/>
              <a:ext cx="1134110" cy="437515"/>
            </a:xfrm>
            <a:custGeom>
              <a:avLst/>
              <a:gdLst/>
              <a:ahLst/>
              <a:cxnLst/>
              <a:rect l="l" t="t" r="r" b="b"/>
              <a:pathLst>
                <a:path w="1134109" h="437515">
                  <a:moveTo>
                    <a:pt x="1133931" y="436981"/>
                  </a:moveTo>
                  <a:lnTo>
                    <a:pt x="0" y="436981"/>
                  </a:lnTo>
                  <a:lnTo>
                    <a:pt x="10376" y="401113"/>
                  </a:lnTo>
                  <a:lnTo>
                    <a:pt x="26565" y="358201"/>
                  </a:lnTo>
                  <a:lnTo>
                    <a:pt x="45939" y="316963"/>
                  </a:lnTo>
                  <a:lnTo>
                    <a:pt x="68346" y="277551"/>
                  </a:lnTo>
                  <a:lnTo>
                    <a:pt x="93635" y="240116"/>
                  </a:lnTo>
                  <a:lnTo>
                    <a:pt x="121655" y="204808"/>
                  </a:lnTo>
                  <a:lnTo>
                    <a:pt x="152255" y="171778"/>
                  </a:lnTo>
                  <a:lnTo>
                    <a:pt x="185284" y="141178"/>
                  </a:lnTo>
                  <a:lnTo>
                    <a:pt x="220592" y="113158"/>
                  </a:lnTo>
                  <a:lnTo>
                    <a:pt x="258028" y="87869"/>
                  </a:lnTo>
                  <a:lnTo>
                    <a:pt x="297440" y="65462"/>
                  </a:lnTo>
                  <a:lnTo>
                    <a:pt x="338677" y="46089"/>
                  </a:lnTo>
                  <a:lnTo>
                    <a:pt x="381589" y="29899"/>
                  </a:lnTo>
                  <a:lnTo>
                    <a:pt x="426025" y="17044"/>
                  </a:lnTo>
                  <a:lnTo>
                    <a:pt x="471834" y="7676"/>
                  </a:lnTo>
                  <a:lnTo>
                    <a:pt x="518864" y="1944"/>
                  </a:lnTo>
                  <a:lnTo>
                    <a:pt x="566965" y="0"/>
                  </a:lnTo>
                  <a:lnTo>
                    <a:pt x="615066" y="1944"/>
                  </a:lnTo>
                  <a:lnTo>
                    <a:pt x="662097" y="7676"/>
                  </a:lnTo>
                  <a:lnTo>
                    <a:pt x="707905" y="17044"/>
                  </a:lnTo>
                  <a:lnTo>
                    <a:pt x="752341" y="29899"/>
                  </a:lnTo>
                  <a:lnTo>
                    <a:pt x="795253" y="46089"/>
                  </a:lnTo>
                  <a:lnTo>
                    <a:pt x="836491" y="65462"/>
                  </a:lnTo>
                  <a:lnTo>
                    <a:pt x="875903" y="87869"/>
                  </a:lnTo>
                  <a:lnTo>
                    <a:pt x="913338" y="113158"/>
                  </a:lnTo>
                  <a:lnTo>
                    <a:pt x="948646" y="141178"/>
                  </a:lnTo>
                  <a:lnTo>
                    <a:pt x="981676" y="171778"/>
                  </a:lnTo>
                  <a:lnTo>
                    <a:pt x="1012276" y="204808"/>
                  </a:lnTo>
                  <a:lnTo>
                    <a:pt x="1040296" y="240116"/>
                  </a:lnTo>
                  <a:lnTo>
                    <a:pt x="1065585" y="277551"/>
                  </a:lnTo>
                  <a:lnTo>
                    <a:pt x="1087992" y="316963"/>
                  </a:lnTo>
                  <a:lnTo>
                    <a:pt x="1107365" y="358201"/>
                  </a:lnTo>
                  <a:lnTo>
                    <a:pt x="1123555" y="401113"/>
                  </a:lnTo>
                  <a:lnTo>
                    <a:pt x="1133931" y="436981"/>
                  </a:lnTo>
                  <a:close/>
                </a:path>
              </a:pathLst>
            </a:custGeom>
            <a:solidFill>
              <a:srgbClr val="335C72"/>
            </a:solidFill>
          </p:spPr>
          <p:txBody>
            <a:bodyPr wrap="square" lIns="0" tIns="0" rIns="0" bIns="0" rtlCol="0"/>
            <a:lstStyle/>
            <a:p>
              <a:endParaRPr/>
            </a:p>
          </p:txBody>
        </p:sp>
        <p:sp>
          <p:nvSpPr>
            <p:cNvPr id="64" name="object 64"/>
            <p:cNvSpPr/>
            <p:nvPr/>
          </p:nvSpPr>
          <p:spPr>
            <a:xfrm>
              <a:off x="10759980" y="9975545"/>
              <a:ext cx="871855" cy="311785"/>
            </a:xfrm>
            <a:custGeom>
              <a:avLst/>
              <a:gdLst/>
              <a:ahLst/>
              <a:cxnLst/>
              <a:rect l="l" t="t" r="r" b="b"/>
              <a:pathLst>
                <a:path w="871854" h="311784">
                  <a:moveTo>
                    <a:pt x="871375" y="311453"/>
                  </a:moveTo>
                  <a:lnTo>
                    <a:pt x="0" y="311453"/>
                  </a:lnTo>
                  <a:lnTo>
                    <a:pt x="10950" y="281534"/>
                  </a:lnTo>
                  <a:lnTo>
                    <a:pt x="30361" y="241239"/>
                  </a:lnTo>
                  <a:lnTo>
                    <a:pt x="53451" y="203233"/>
                  </a:lnTo>
                  <a:lnTo>
                    <a:pt x="79987" y="167747"/>
                  </a:lnTo>
                  <a:lnTo>
                    <a:pt x="109738" y="135012"/>
                  </a:lnTo>
                  <a:lnTo>
                    <a:pt x="142473" y="105261"/>
                  </a:lnTo>
                  <a:lnTo>
                    <a:pt x="177959" y="78724"/>
                  </a:lnTo>
                  <a:lnTo>
                    <a:pt x="215965" y="55635"/>
                  </a:lnTo>
                  <a:lnTo>
                    <a:pt x="256260" y="36224"/>
                  </a:lnTo>
                  <a:lnTo>
                    <a:pt x="298611" y="20723"/>
                  </a:lnTo>
                  <a:lnTo>
                    <a:pt x="342787" y="9365"/>
                  </a:lnTo>
                  <a:lnTo>
                    <a:pt x="388556" y="2379"/>
                  </a:lnTo>
                  <a:lnTo>
                    <a:pt x="435687" y="0"/>
                  </a:lnTo>
                  <a:lnTo>
                    <a:pt x="482818" y="2379"/>
                  </a:lnTo>
                  <a:lnTo>
                    <a:pt x="528587" y="9365"/>
                  </a:lnTo>
                  <a:lnTo>
                    <a:pt x="572763" y="20723"/>
                  </a:lnTo>
                  <a:lnTo>
                    <a:pt x="615114" y="36224"/>
                  </a:lnTo>
                  <a:lnTo>
                    <a:pt x="655409" y="55635"/>
                  </a:lnTo>
                  <a:lnTo>
                    <a:pt x="693415" y="78724"/>
                  </a:lnTo>
                  <a:lnTo>
                    <a:pt x="728901" y="105261"/>
                  </a:lnTo>
                  <a:lnTo>
                    <a:pt x="761636" y="135012"/>
                  </a:lnTo>
                  <a:lnTo>
                    <a:pt x="791387" y="167747"/>
                  </a:lnTo>
                  <a:lnTo>
                    <a:pt x="817924" y="203233"/>
                  </a:lnTo>
                  <a:lnTo>
                    <a:pt x="841013" y="241239"/>
                  </a:lnTo>
                  <a:lnTo>
                    <a:pt x="860424" y="281534"/>
                  </a:lnTo>
                  <a:lnTo>
                    <a:pt x="871375" y="311453"/>
                  </a:lnTo>
                  <a:close/>
                </a:path>
              </a:pathLst>
            </a:custGeom>
            <a:solidFill>
              <a:srgbClr val="D4ECF4"/>
            </a:solidFill>
          </p:spPr>
          <p:txBody>
            <a:bodyPr wrap="square" lIns="0" tIns="0" rIns="0" bIns="0" rtlCol="0"/>
            <a:lstStyle/>
            <a:p>
              <a:endParaRPr/>
            </a:p>
          </p:txBody>
        </p:sp>
        <p:sp>
          <p:nvSpPr>
            <p:cNvPr id="65" name="object 65"/>
            <p:cNvSpPr/>
            <p:nvPr/>
          </p:nvSpPr>
          <p:spPr>
            <a:xfrm>
              <a:off x="15941566" y="7817675"/>
              <a:ext cx="2346960" cy="2469515"/>
            </a:xfrm>
            <a:custGeom>
              <a:avLst/>
              <a:gdLst/>
              <a:ahLst/>
              <a:cxnLst/>
              <a:rect l="l" t="t" r="r" b="b"/>
              <a:pathLst>
                <a:path w="2346959" h="2469515">
                  <a:moveTo>
                    <a:pt x="2346434" y="0"/>
                  </a:moveTo>
                  <a:lnTo>
                    <a:pt x="2346434" y="2469323"/>
                  </a:lnTo>
                  <a:lnTo>
                    <a:pt x="0" y="2469323"/>
                  </a:lnTo>
                  <a:lnTo>
                    <a:pt x="4192" y="2467289"/>
                  </a:lnTo>
                  <a:lnTo>
                    <a:pt x="48209" y="2448068"/>
                  </a:lnTo>
                  <a:lnTo>
                    <a:pt x="93039" y="2430026"/>
                  </a:lnTo>
                  <a:lnTo>
                    <a:pt x="229062" y="2379021"/>
                  </a:lnTo>
                  <a:lnTo>
                    <a:pt x="273797" y="2361742"/>
                  </a:lnTo>
                  <a:lnTo>
                    <a:pt x="317670" y="2343664"/>
                  </a:lnTo>
                  <a:lnTo>
                    <a:pt x="360347" y="2324394"/>
                  </a:lnTo>
                  <a:lnTo>
                    <a:pt x="401492" y="2303534"/>
                  </a:lnTo>
                  <a:lnTo>
                    <a:pt x="440769" y="2280690"/>
                  </a:lnTo>
                  <a:lnTo>
                    <a:pt x="477846" y="2255466"/>
                  </a:lnTo>
                  <a:lnTo>
                    <a:pt x="512385" y="2227467"/>
                  </a:lnTo>
                  <a:lnTo>
                    <a:pt x="544052" y="2196297"/>
                  </a:lnTo>
                  <a:lnTo>
                    <a:pt x="572512" y="2161561"/>
                  </a:lnTo>
                  <a:lnTo>
                    <a:pt x="597430" y="2122863"/>
                  </a:lnTo>
                  <a:lnTo>
                    <a:pt x="617930" y="2081392"/>
                  </a:lnTo>
                  <a:lnTo>
                    <a:pt x="633312" y="2038606"/>
                  </a:lnTo>
                  <a:lnTo>
                    <a:pt x="644186" y="1994648"/>
                  </a:lnTo>
                  <a:lnTo>
                    <a:pt x="651163" y="1949660"/>
                  </a:lnTo>
                  <a:lnTo>
                    <a:pt x="654853" y="1903788"/>
                  </a:lnTo>
                  <a:lnTo>
                    <a:pt x="655867" y="1857174"/>
                  </a:lnTo>
                  <a:lnTo>
                    <a:pt x="654816" y="1809962"/>
                  </a:lnTo>
                  <a:lnTo>
                    <a:pt x="652310" y="1762294"/>
                  </a:lnTo>
                  <a:lnTo>
                    <a:pt x="648959" y="1714316"/>
                  </a:lnTo>
                  <a:lnTo>
                    <a:pt x="645375" y="1666170"/>
                  </a:lnTo>
                  <a:lnTo>
                    <a:pt x="642169" y="1617999"/>
                  </a:lnTo>
                  <a:lnTo>
                    <a:pt x="639950" y="1569948"/>
                  </a:lnTo>
                  <a:lnTo>
                    <a:pt x="639329" y="1522159"/>
                  </a:lnTo>
                  <a:lnTo>
                    <a:pt x="640917" y="1474776"/>
                  </a:lnTo>
                  <a:lnTo>
                    <a:pt x="645325" y="1427943"/>
                  </a:lnTo>
                  <a:lnTo>
                    <a:pt x="653446" y="1378805"/>
                  </a:lnTo>
                  <a:lnTo>
                    <a:pt x="665363" y="1330654"/>
                  </a:lnTo>
                  <a:lnTo>
                    <a:pt x="680883" y="1283624"/>
                  </a:lnTo>
                  <a:lnTo>
                    <a:pt x="699808" y="1237849"/>
                  </a:lnTo>
                  <a:lnTo>
                    <a:pt x="721946" y="1193460"/>
                  </a:lnTo>
                  <a:lnTo>
                    <a:pt x="747102" y="1150591"/>
                  </a:lnTo>
                  <a:lnTo>
                    <a:pt x="775079" y="1109375"/>
                  </a:lnTo>
                  <a:lnTo>
                    <a:pt x="805684" y="1069945"/>
                  </a:lnTo>
                  <a:lnTo>
                    <a:pt x="838722" y="1032434"/>
                  </a:lnTo>
                  <a:lnTo>
                    <a:pt x="873998" y="996975"/>
                  </a:lnTo>
                  <a:lnTo>
                    <a:pt x="911317" y="963701"/>
                  </a:lnTo>
                  <a:lnTo>
                    <a:pt x="950484" y="932745"/>
                  </a:lnTo>
                  <a:lnTo>
                    <a:pt x="991233" y="904123"/>
                  </a:lnTo>
                  <a:lnTo>
                    <a:pt x="1033350" y="877729"/>
                  </a:lnTo>
                  <a:lnTo>
                    <a:pt x="1076721" y="853510"/>
                  </a:lnTo>
                  <a:lnTo>
                    <a:pt x="1121233" y="831415"/>
                  </a:lnTo>
                  <a:lnTo>
                    <a:pt x="1166771" y="811391"/>
                  </a:lnTo>
                  <a:lnTo>
                    <a:pt x="1213222" y="793385"/>
                  </a:lnTo>
                  <a:lnTo>
                    <a:pt x="1260470" y="777345"/>
                  </a:lnTo>
                  <a:lnTo>
                    <a:pt x="1308403" y="763220"/>
                  </a:lnTo>
                  <a:lnTo>
                    <a:pt x="1356906" y="750957"/>
                  </a:lnTo>
                  <a:lnTo>
                    <a:pt x="1405866" y="740503"/>
                  </a:lnTo>
                  <a:lnTo>
                    <a:pt x="1455167" y="731807"/>
                  </a:lnTo>
                  <a:lnTo>
                    <a:pt x="1504697" y="724816"/>
                  </a:lnTo>
                  <a:lnTo>
                    <a:pt x="1553538" y="719357"/>
                  </a:lnTo>
                  <a:lnTo>
                    <a:pt x="1652301" y="709683"/>
                  </a:lnTo>
                  <a:lnTo>
                    <a:pt x="1701643" y="704261"/>
                  </a:lnTo>
                  <a:lnTo>
                    <a:pt x="1750571" y="697642"/>
                  </a:lnTo>
                  <a:lnTo>
                    <a:pt x="1798796" y="689223"/>
                  </a:lnTo>
                  <a:lnTo>
                    <a:pt x="1846028" y="678398"/>
                  </a:lnTo>
                  <a:lnTo>
                    <a:pt x="1891977" y="664565"/>
                  </a:lnTo>
                  <a:lnTo>
                    <a:pt x="1936352" y="647117"/>
                  </a:lnTo>
                  <a:lnTo>
                    <a:pt x="1978865" y="625452"/>
                  </a:lnTo>
                  <a:lnTo>
                    <a:pt x="2019225" y="598965"/>
                  </a:lnTo>
                  <a:lnTo>
                    <a:pt x="2057599" y="566921"/>
                  </a:lnTo>
                  <a:lnTo>
                    <a:pt x="2091650" y="531276"/>
                  </a:lnTo>
                  <a:lnTo>
                    <a:pt x="2121900" y="492478"/>
                  </a:lnTo>
                  <a:lnTo>
                    <a:pt x="2148870" y="450972"/>
                  </a:lnTo>
                  <a:lnTo>
                    <a:pt x="2173086" y="407206"/>
                  </a:lnTo>
                  <a:lnTo>
                    <a:pt x="2195068" y="361625"/>
                  </a:lnTo>
                  <a:lnTo>
                    <a:pt x="2215339" y="314676"/>
                  </a:lnTo>
                  <a:lnTo>
                    <a:pt x="2234422" y="266806"/>
                  </a:lnTo>
                  <a:lnTo>
                    <a:pt x="2252841" y="218460"/>
                  </a:lnTo>
                  <a:lnTo>
                    <a:pt x="2271117" y="170086"/>
                  </a:lnTo>
                  <a:lnTo>
                    <a:pt x="2289773" y="122130"/>
                  </a:lnTo>
                  <a:lnTo>
                    <a:pt x="2309331" y="75039"/>
                  </a:lnTo>
                  <a:lnTo>
                    <a:pt x="2329664" y="31394"/>
                  </a:lnTo>
                  <a:lnTo>
                    <a:pt x="2346434" y="0"/>
                  </a:lnTo>
                  <a:close/>
                </a:path>
              </a:pathLst>
            </a:custGeom>
            <a:solidFill>
              <a:srgbClr val="335C72"/>
            </a:solidFill>
          </p:spPr>
          <p:txBody>
            <a:bodyPr wrap="square" lIns="0" tIns="0" rIns="0" bIns="0" rtlCol="0"/>
            <a:lstStyle/>
            <a:p>
              <a:endParaRPr/>
            </a:p>
          </p:txBody>
        </p:sp>
      </p:grpSp>
      <p:grpSp>
        <p:nvGrpSpPr>
          <p:cNvPr id="67" name="object 5">
            <a:extLst>
              <a:ext uri="{FF2B5EF4-FFF2-40B4-BE49-F238E27FC236}">
                <a16:creationId xmlns:a16="http://schemas.microsoft.com/office/drawing/2014/main" id="{C0218C38-3A5B-6793-2130-8373E566A290}"/>
              </a:ext>
            </a:extLst>
          </p:cNvPr>
          <p:cNvGrpSpPr/>
          <p:nvPr/>
        </p:nvGrpSpPr>
        <p:grpSpPr>
          <a:xfrm>
            <a:off x="8340487" y="3508269"/>
            <a:ext cx="605790" cy="609600"/>
            <a:chOff x="1026242" y="3354098"/>
            <a:chExt cx="605790" cy="609600"/>
          </a:xfrm>
        </p:grpSpPr>
        <p:sp>
          <p:nvSpPr>
            <p:cNvPr id="68" name="object 6">
              <a:extLst>
                <a:ext uri="{FF2B5EF4-FFF2-40B4-BE49-F238E27FC236}">
                  <a16:creationId xmlns:a16="http://schemas.microsoft.com/office/drawing/2014/main" id="{68E35C0D-C339-2FDB-F577-B5BEB0D401CA}"/>
                </a:ext>
              </a:extLst>
            </p:cNvPr>
            <p:cNvSpPr/>
            <p:nvPr/>
          </p:nvSpPr>
          <p:spPr>
            <a:xfrm>
              <a:off x="1026242" y="3354098"/>
              <a:ext cx="605790" cy="609600"/>
            </a:xfrm>
            <a:custGeom>
              <a:avLst/>
              <a:gdLst/>
              <a:ahLst/>
              <a:cxnLst/>
              <a:rect l="l" t="t" r="r" b="b"/>
              <a:pathLst>
                <a:path w="605789" h="609600">
                  <a:moveTo>
                    <a:pt x="302655" y="609579"/>
                  </a:moveTo>
                  <a:lnTo>
                    <a:pt x="258246" y="606280"/>
                  </a:lnTo>
                  <a:lnTo>
                    <a:pt x="214799" y="596454"/>
                  </a:lnTo>
                  <a:lnTo>
                    <a:pt x="173253" y="580316"/>
                  </a:lnTo>
                  <a:lnTo>
                    <a:pt x="134509" y="558212"/>
                  </a:lnTo>
                  <a:lnTo>
                    <a:pt x="99404" y="530623"/>
                  </a:lnTo>
                  <a:lnTo>
                    <a:pt x="68699" y="498146"/>
                  </a:lnTo>
                  <a:lnTo>
                    <a:pt x="43059" y="461482"/>
                  </a:lnTo>
                  <a:lnTo>
                    <a:pt x="23038" y="421427"/>
                  </a:lnTo>
                  <a:lnTo>
                    <a:pt x="9069" y="378847"/>
                  </a:lnTo>
                  <a:lnTo>
                    <a:pt x="1457" y="334664"/>
                  </a:lnTo>
                  <a:lnTo>
                    <a:pt x="0" y="304789"/>
                  </a:lnTo>
                  <a:lnTo>
                    <a:pt x="91" y="297307"/>
                  </a:lnTo>
                  <a:lnTo>
                    <a:pt x="4455" y="252684"/>
                  </a:lnTo>
                  <a:lnTo>
                    <a:pt x="15276" y="209180"/>
                  </a:lnTo>
                  <a:lnTo>
                    <a:pt x="32315" y="167754"/>
                  </a:lnTo>
                  <a:lnTo>
                    <a:pt x="55210" y="129287"/>
                  </a:lnTo>
                  <a:lnTo>
                    <a:pt x="83456" y="94626"/>
                  </a:lnTo>
                  <a:lnTo>
                    <a:pt x="116454" y="64508"/>
                  </a:lnTo>
                  <a:lnTo>
                    <a:pt x="153475" y="39597"/>
                  </a:lnTo>
                  <a:lnTo>
                    <a:pt x="193733" y="20422"/>
                  </a:lnTo>
                  <a:lnTo>
                    <a:pt x="236341" y="7406"/>
                  </a:lnTo>
                  <a:lnTo>
                    <a:pt x="280393" y="825"/>
                  </a:lnTo>
                  <a:lnTo>
                    <a:pt x="302655" y="0"/>
                  </a:lnTo>
                  <a:lnTo>
                    <a:pt x="310085" y="91"/>
                  </a:lnTo>
                  <a:lnTo>
                    <a:pt x="354396" y="4486"/>
                  </a:lnTo>
                  <a:lnTo>
                    <a:pt x="397595" y="15383"/>
                  </a:lnTo>
                  <a:lnTo>
                    <a:pt x="438731" y="32542"/>
                  </a:lnTo>
                  <a:lnTo>
                    <a:pt x="476929" y="55599"/>
                  </a:lnTo>
                  <a:lnTo>
                    <a:pt x="511347" y="84044"/>
                  </a:lnTo>
                  <a:lnTo>
                    <a:pt x="541254" y="117275"/>
                  </a:lnTo>
                  <a:lnTo>
                    <a:pt x="565991" y="154557"/>
                  </a:lnTo>
                  <a:lnTo>
                    <a:pt x="585032" y="195099"/>
                  </a:lnTo>
                  <a:lnTo>
                    <a:pt x="597957" y="238007"/>
                  </a:lnTo>
                  <a:lnTo>
                    <a:pt x="604491" y="282370"/>
                  </a:lnTo>
                  <a:lnTo>
                    <a:pt x="605311" y="304789"/>
                  </a:lnTo>
                  <a:lnTo>
                    <a:pt x="605220" y="312271"/>
                  </a:lnTo>
                  <a:lnTo>
                    <a:pt x="600856" y="356894"/>
                  </a:lnTo>
                  <a:lnTo>
                    <a:pt x="590035" y="400398"/>
                  </a:lnTo>
                  <a:lnTo>
                    <a:pt x="572996" y="441824"/>
                  </a:lnTo>
                  <a:lnTo>
                    <a:pt x="550101" y="480291"/>
                  </a:lnTo>
                  <a:lnTo>
                    <a:pt x="521854" y="514952"/>
                  </a:lnTo>
                  <a:lnTo>
                    <a:pt x="488857" y="545070"/>
                  </a:lnTo>
                  <a:lnTo>
                    <a:pt x="451836" y="569981"/>
                  </a:lnTo>
                  <a:lnTo>
                    <a:pt x="411577" y="589156"/>
                  </a:lnTo>
                  <a:lnTo>
                    <a:pt x="368970" y="602173"/>
                  </a:lnTo>
                  <a:lnTo>
                    <a:pt x="324918" y="608753"/>
                  </a:lnTo>
                  <a:lnTo>
                    <a:pt x="302655" y="609579"/>
                  </a:lnTo>
                  <a:close/>
                </a:path>
              </a:pathLst>
            </a:custGeom>
            <a:solidFill>
              <a:srgbClr val="FF9D79"/>
            </a:solidFill>
          </p:spPr>
          <p:txBody>
            <a:bodyPr wrap="square" lIns="0" tIns="0" rIns="0" bIns="0" rtlCol="0"/>
            <a:lstStyle/>
            <a:p>
              <a:endParaRPr/>
            </a:p>
          </p:txBody>
        </p:sp>
        <p:sp>
          <p:nvSpPr>
            <p:cNvPr id="69" name="object 7">
              <a:extLst>
                <a:ext uri="{FF2B5EF4-FFF2-40B4-BE49-F238E27FC236}">
                  <a16:creationId xmlns:a16="http://schemas.microsoft.com/office/drawing/2014/main" id="{901E55FD-5392-574D-08E1-AF53A9B67E99}"/>
                </a:ext>
              </a:extLst>
            </p:cNvPr>
            <p:cNvSpPr/>
            <p:nvPr/>
          </p:nvSpPr>
          <p:spPr>
            <a:xfrm>
              <a:off x="1333199" y="3593428"/>
              <a:ext cx="1270" cy="1270"/>
            </a:xfrm>
            <a:custGeom>
              <a:avLst/>
              <a:gdLst/>
              <a:ahLst/>
              <a:cxnLst/>
              <a:rect l="l" t="t" r="r" b="b"/>
              <a:pathLst>
                <a:path w="1269" h="1270">
                  <a:moveTo>
                    <a:pt x="854" y="1149"/>
                  </a:moveTo>
                  <a:lnTo>
                    <a:pt x="285" y="1149"/>
                  </a:lnTo>
                  <a:lnTo>
                    <a:pt x="285" y="573"/>
                  </a:lnTo>
                  <a:lnTo>
                    <a:pt x="0" y="573"/>
                  </a:lnTo>
                  <a:lnTo>
                    <a:pt x="569" y="0"/>
                  </a:lnTo>
                  <a:lnTo>
                    <a:pt x="1139" y="573"/>
                  </a:lnTo>
                  <a:lnTo>
                    <a:pt x="854" y="573"/>
                  </a:lnTo>
                  <a:lnTo>
                    <a:pt x="854" y="1149"/>
                  </a:lnTo>
                  <a:close/>
                </a:path>
              </a:pathLst>
            </a:custGeom>
            <a:solidFill>
              <a:srgbClr val="E35723"/>
            </a:solidFill>
          </p:spPr>
          <p:txBody>
            <a:bodyPr wrap="square" lIns="0" tIns="0" rIns="0" bIns="0" rtlCol="0"/>
            <a:lstStyle/>
            <a:p>
              <a:endParaRPr/>
            </a:p>
          </p:txBody>
        </p:sp>
        <p:sp>
          <p:nvSpPr>
            <p:cNvPr id="70" name="object 8">
              <a:extLst>
                <a:ext uri="{FF2B5EF4-FFF2-40B4-BE49-F238E27FC236}">
                  <a16:creationId xmlns:a16="http://schemas.microsoft.com/office/drawing/2014/main" id="{A1A16814-B6A9-ABFE-BD97-1462394C7C2A}"/>
                </a:ext>
              </a:extLst>
            </p:cNvPr>
            <p:cNvSpPr/>
            <p:nvPr/>
          </p:nvSpPr>
          <p:spPr>
            <a:xfrm>
              <a:off x="1349997" y="3631970"/>
              <a:ext cx="49530" cy="6350"/>
            </a:xfrm>
            <a:custGeom>
              <a:avLst/>
              <a:gdLst/>
              <a:ahLst/>
              <a:cxnLst/>
              <a:rect l="l" t="t" r="r" b="b"/>
              <a:pathLst>
                <a:path w="49530" h="6350">
                  <a:moveTo>
                    <a:pt x="1143" y="571"/>
                  </a:moveTo>
                  <a:lnTo>
                    <a:pt x="571" y="0"/>
                  </a:lnTo>
                  <a:lnTo>
                    <a:pt x="0" y="571"/>
                  </a:lnTo>
                  <a:lnTo>
                    <a:pt x="279" y="571"/>
                  </a:lnTo>
                  <a:lnTo>
                    <a:pt x="279" y="1155"/>
                  </a:lnTo>
                  <a:lnTo>
                    <a:pt x="850" y="1155"/>
                  </a:lnTo>
                  <a:lnTo>
                    <a:pt x="850" y="571"/>
                  </a:lnTo>
                  <a:lnTo>
                    <a:pt x="1143" y="571"/>
                  </a:lnTo>
                  <a:close/>
                </a:path>
                <a:path w="49530" h="6350">
                  <a:moveTo>
                    <a:pt x="48958" y="5207"/>
                  </a:moveTo>
                  <a:lnTo>
                    <a:pt x="41287" y="4622"/>
                  </a:lnTo>
                  <a:lnTo>
                    <a:pt x="33604" y="5207"/>
                  </a:lnTo>
                  <a:lnTo>
                    <a:pt x="37439" y="5207"/>
                  </a:lnTo>
                  <a:lnTo>
                    <a:pt x="37439" y="5778"/>
                  </a:lnTo>
                  <a:lnTo>
                    <a:pt x="45123" y="5778"/>
                  </a:lnTo>
                  <a:lnTo>
                    <a:pt x="45123" y="5207"/>
                  </a:lnTo>
                  <a:lnTo>
                    <a:pt x="48958" y="5207"/>
                  </a:lnTo>
                  <a:close/>
                </a:path>
              </a:pathLst>
            </a:custGeom>
            <a:solidFill>
              <a:srgbClr val="FFFFFF"/>
            </a:solidFill>
          </p:spPr>
          <p:txBody>
            <a:bodyPr wrap="square" lIns="0" tIns="0" rIns="0" bIns="0" rtlCol="0"/>
            <a:lstStyle/>
            <a:p>
              <a:endParaRPr/>
            </a:p>
          </p:txBody>
        </p:sp>
        <p:sp>
          <p:nvSpPr>
            <p:cNvPr id="71" name="object 9">
              <a:extLst>
                <a:ext uri="{FF2B5EF4-FFF2-40B4-BE49-F238E27FC236}">
                  <a16:creationId xmlns:a16="http://schemas.microsoft.com/office/drawing/2014/main" id="{645789F7-57E2-B099-69C2-1DC99C62357B}"/>
                </a:ext>
              </a:extLst>
            </p:cNvPr>
            <p:cNvSpPr/>
            <p:nvPr/>
          </p:nvSpPr>
          <p:spPr>
            <a:xfrm>
              <a:off x="1174813" y="3515800"/>
              <a:ext cx="287655" cy="285115"/>
            </a:xfrm>
            <a:custGeom>
              <a:avLst/>
              <a:gdLst/>
              <a:ahLst/>
              <a:cxnLst/>
              <a:rect l="l" t="t" r="r" b="b"/>
              <a:pathLst>
                <a:path w="287655" h="285114">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5" h="285114">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4D748B"/>
            </a:solidFill>
          </p:spPr>
          <p:txBody>
            <a:bodyPr wrap="square" lIns="0" tIns="0" rIns="0" bIns="0" rtlCol="0"/>
            <a:lstStyle/>
            <a:p>
              <a:endParaRPr/>
            </a:p>
          </p:txBody>
        </p:sp>
        <p:sp>
          <p:nvSpPr>
            <p:cNvPr id="72" name="object 10">
              <a:extLst>
                <a:ext uri="{FF2B5EF4-FFF2-40B4-BE49-F238E27FC236}">
                  <a16:creationId xmlns:a16="http://schemas.microsoft.com/office/drawing/2014/main" id="{4212074F-E291-3D4C-304A-D4E1DA02B5AD}"/>
                </a:ext>
              </a:extLst>
            </p:cNvPr>
            <p:cNvSpPr/>
            <p:nvPr/>
          </p:nvSpPr>
          <p:spPr>
            <a:xfrm>
              <a:off x="1184656" y="3515800"/>
              <a:ext cx="287655" cy="285115"/>
            </a:xfrm>
            <a:custGeom>
              <a:avLst/>
              <a:gdLst/>
              <a:ahLst/>
              <a:cxnLst/>
              <a:rect l="l" t="t" r="r" b="b"/>
              <a:pathLst>
                <a:path w="287655" h="285114">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5" h="285114">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FFFFFF"/>
            </a:solidFill>
          </p:spPr>
          <p:txBody>
            <a:bodyPr wrap="square" lIns="0" tIns="0" rIns="0" bIns="0" rtlCol="0"/>
            <a:lstStyle/>
            <a:p>
              <a:endParaRPr/>
            </a:p>
          </p:txBody>
        </p:sp>
      </p:grpSp>
      <p:grpSp>
        <p:nvGrpSpPr>
          <p:cNvPr id="73" name="object 5">
            <a:extLst>
              <a:ext uri="{FF2B5EF4-FFF2-40B4-BE49-F238E27FC236}">
                <a16:creationId xmlns:a16="http://schemas.microsoft.com/office/drawing/2014/main" id="{08BD3894-C8D5-0826-9A0C-1CD2D162A44D}"/>
              </a:ext>
            </a:extLst>
          </p:cNvPr>
          <p:cNvGrpSpPr/>
          <p:nvPr/>
        </p:nvGrpSpPr>
        <p:grpSpPr>
          <a:xfrm>
            <a:off x="8370263" y="5131050"/>
            <a:ext cx="605790" cy="674041"/>
            <a:chOff x="1026242" y="3354098"/>
            <a:chExt cx="605790" cy="609600"/>
          </a:xfrm>
        </p:grpSpPr>
        <p:sp>
          <p:nvSpPr>
            <p:cNvPr id="74" name="object 6">
              <a:extLst>
                <a:ext uri="{FF2B5EF4-FFF2-40B4-BE49-F238E27FC236}">
                  <a16:creationId xmlns:a16="http://schemas.microsoft.com/office/drawing/2014/main" id="{2846366B-9362-F43F-034E-AC944A159732}"/>
                </a:ext>
              </a:extLst>
            </p:cNvPr>
            <p:cNvSpPr/>
            <p:nvPr/>
          </p:nvSpPr>
          <p:spPr>
            <a:xfrm>
              <a:off x="1026242" y="3354098"/>
              <a:ext cx="605790" cy="609600"/>
            </a:xfrm>
            <a:custGeom>
              <a:avLst/>
              <a:gdLst/>
              <a:ahLst/>
              <a:cxnLst/>
              <a:rect l="l" t="t" r="r" b="b"/>
              <a:pathLst>
                <a:path w="605789" h="609600">
                  <a:moveTo>
                    <a:pt x="302655" y="609579"/>
                  </a:moveTo>
                  <a:lnTo>
                    <a:pt x="258246" y="606280"/>
                  </a:lnTo>
                  <a:lnTo>
                    <a:pt x="214799" y="596454"/>
                  </a:lnTo>
                  <a:lnTo>
                    <a:pt x="173253" y="580316"/>
                  </a:lnTo>
                  <a:lnTo>
                    <a:pt x="134509" y="558212"/>
                  </a:lnTo>
                  <a:lnTo>
                    <a:pt x="99404" y="530623"/>
                  </a:lnTo>
                  <a:lnTo>
                    <a:pt x="68699" y="498146"/>
                  </a:lnTo>
                  <a:lnTo>
                    <a:pt x="43059" y="461482"/>
                  </a:lnTo>
                  <a:lnTo>
                    <a:pt x="23038" y="421427"/>
                  </a:lnTo>
                  <a:lnTo>
                    <a:pt x="9069" y="378847"/>
                  </a:lnTo>
                  <a:lnTo>
                    <a:pt x="1457" y="334664"/>
                  </a:lnTo>
                  <a:lnTo>
                    <a:pt x="0" y="304789"/>
                  </a:lnTo>
                  <a:lnTo>
                    <a:pt x="91" y="297307"/>
                  </a:lnTo>
                  <a:lnTo>
                    <a:pt x="4455" y="252684"/>
                  </a:lnTo>
                  <a:lnTo>
                    <a:pt x="15276" y="209180"/>
                  </a:lnTo>
                  <a:lnTo>
                    <a:pt x="32315" y="167754"/>
                  </a:lnTo>
                  <a:lnTo>
                    <a:pt x="55210" y="129287"/>
                  </a:lnTo>
                  <a:lnTo>
                    <a:pt x="83456" y="94626"/>
                  </a:lnTo>
                  <a:lnTo>
                    <a:pt x="116454" y="64508"/>
                  </a:lnTo>
                  <a:lnTo>
                    <a:pt x="153475" y="39597"/>
                  </a:lnTo>
                  <a:lnTo>
                    <a:pt x="193733" y="20422"/>
                  </a:lnTo>
                  <a:lnTo>
                    <a:pt x="236341" y="7406"/>
                  </a:lnTo>
                  <a:lnTo>
                    <a:pt x="280393" y="825"/>
                  </a:lnTo>
                  <a:lnTo>
                    <a:pt x="302655" y="0"/>
                  </a:lnTo>
                  <a:lnTo>
                    <a:pt x="310085" y="91"/>
                  </a:lnTo>
                  <a:lnTo>
                    <a:pt x="354396" y="4486"/>
                  </a:lnTo>
                  <a:lnTo>
                    <a:pt x="397595" y="15383"/>
                  </a:lnTo>
                  <a:lnTo>
                    <a:pt x="438731" y="32542"/>
                  </a:lnTo>
                  <a:lnTo>
                    <a:pt x="476929" y="55599"/>
                  </a:lnTo>
                  <a:lnTo>
                    <a:pt x="511347" y="84044"/>
                  </a:lnTo>
                  <a:lnTo>
                    <a:pt x="541254" y="117275"/>
                  </a:lnTo>
                  <a:lnTo>
                    <a:pt x="565991" y="154557"/>
                  </a:lnTo>
                  <a:lnTo>
                    <a:pt x="585032" y="195099"/>
                  </a:lnTo>
                  <a:lnTo>
                    <a:pt x="597957" y="238007"/>
                  </a:lnTo>
                  <a:lnTo>
                    <a:pt x="604491" y="282370"/>
                  </a:lnTo>
                  <a:lnTo>
                    <a:pt x="605311" y="304789"/>
                  </a:lnTo>
                  <a:lnTo>
                    <a:pt x="605220" y="312271"/>
                  </a:lnTo>
                  <a:lnTo>
                    <a:pt x="600856" y="356894"/>
                  </a:lnTo>
                  <a:lnTo>
                    <a:pt x="590035" y="400398"/>
                  </a:lnTo>
                  <a:lnTo>
                    <a:pt x="572996" y="441824"/>
                  </a:lnTo>
                  <a:lnTo>
                    <a:pt x="550101" y="480291"/>
                  </a:lnTo>
                  <a:lnTo>
                    <a:pt x="521854" y="514952"/>
                  </a:lnTo>
                  <a:lnTo>
                    <a:pt x="488857" y="545070"/>
                  </a:lnTo>
                  <a:lnTo>
                    <a:pt x="451836" y="569981"/>
                  </a:lnTo>
                  <a:lnTo>
                    <a:pt x="411577" y="589156"/>
                  </a:lnTo>
                  <a:lnTo>
                    <a:pt x="368970" y="602173"/>
                  </a:lnTo>
                  <a:lnTo>
                    <a:pt x="324918" y="608753"/>
                  </a:lnTo>
                  <a:lnTo>
                    <a:pt x="302655" y="609579"/>
                  </a:lnTo>
                  <a:close/>
                </a:path>
              </a:pathLst>
            </a:custGeom>
            <a:solidFill>
              <a:srgbClr val="FF9D79"/>
            </a:solidFill>
          </p:spPr>
          <p:txBody>
            <a:bodyPr wrap="square" lIns="0" tIns="0" rIns="0" bIns="0" rtlCol="0"/>
            <a:lstStyle/>
            <a:p>
              <a:endParaRPr/>
            </a:p>
          </p:txBody>
        </p:sp>
        <p:sp>
          <p:nvSpPr>
            <p:cNvPr id="75" name="object 7">
              <a:extLst>
                <a:ext uri="{FF2B5EF4-FFF2-40B4-BE49-F238E27FC236}">
                  <a16:creationId xmlns:a16="http://schemas.microsoft.com/office/drawing/2014/main" id="{3EDF100C-25AC-47CE-595E-771665D7939B}"/>
                </a:ext>
              </a:extLst>
            </p:cNvPr>
            <p:cNvSpPr/>
            <p:nvPr/>
          </p:nvSpPr>
          <p:spPr>
            <a:xfrm>
              <a:off x="1333199" y="3593428"/>
              <a:ext cx="1270" cy="1270"/>
            </a:xfrm>
            <a:custGeom>
              <a:avLst/>
              <a:gdLst/>
              <a:ahLst/>
              <a:cxnLst/>
              <a:rect l="l" t="t" r="r" b="b"/>
              <a:pathLst>
                <a:path w="1269" h="1270">
                  <a:moveTo>
                    <a:pt x="854" y="1149"/>
                  </a:moveTo>
                  <a:lnTo>
                    <a:pt x="285" y="1149"/>
                  </a:lnTo>
                  <a:lnTo>
                    <a:pt x="285" y="573"/>
                  </a:lnTo>
                  <a:lnTo>
                    <a:pt x="0" y="573"/>
                  </a:lnTo>
                  <a:lnTo>
                    <a:pt x="569" y="0"/>
                  </a:lnTo>
                  <a:lnTo>
                    <a:pt x="1139" y="573"/>
                  </a:lnTo>
                  <a:lnTo>
                    <a:pt x="854" y="573"/>
                  </a:lnTo>
                  <a:lnTo>
                    <a:pt x="854" y="1149"/>
                  </a:lnTo>
                  <a:close/>
                </a:path>
              </a:pathLst>
            </a:custGeom>
            <a:solidFill>
              <a:srgbClr val="E35723"/>
            </a:solidFill>
          </p:spPr>
          <p:txBody>
            <a:bodyPr wrap="square" lIns="0" tIns="0" rIns="0" bIns="0" rtlCol="0"/>
            <a:lstStyle/>
            <a:p>
              <a:endParaRPr/>
            </a:p>
          </p:txBody>
        </p:sp>
        <p:sp>
          <p:nvSpPr>
            <p:cNvPr id="76" name="object 8">
              <a:extLst>
                <a:ext uri="{FF2B5EF4-FFF2-40B4-BE49-F238E27FC236}">
                  <a16:creationId xmlns:a16="http://schemas.microsoft.com/office/drawing/2014/main" id="{6EB70C78-861A-981C-C76A-F8956A8ED01A}"/>
                </a:ext>
              </a:extLst>
            </p:cNvPr>
            <p:cNvSpPr/>
            <p:nvPr/>
          </p:nvSpPr>
          <p:spPr>
            <a:xfrm>
              <a:off x="1349997" y="3631970"/>
              <a:ext cx="49530" cy="6350"/>
            </a:xfrm>
            <a:custGeom>
              <a:avLst/>
              <a:gdLst/>
              <a:ahLst/>
              <a:cxnLst/>
              <a:rect l="l" t="t" r="r" b="b"/>
              <a:pathLst>
                <a:path w="49530" h="6350">
                  <a:moveTo>
                    <a:pt x="1143" y="571"/>
                  </a:moveTo>
                  <a:lnTo>
                    <a:pt x="571" y="0"/>
                  </a:lnTo>
                  <a:lnTo>
                    <a:pt x="0" y="571"/>
                  </a:lnTo>
                  <a:lnTo>
                    <a:pt x="279" y="571"/>
                  </a:lnTo>
                  <a:lnTo>
                    <a:pt x="279" y="1155"/>
                  </a:lnTo>
                  <a:lnTo>
                    <a:pt x="850" y="1155"/>
                  </a:lnTo>
                  <a:lnTo>
                    <a:pt x="850" y="571"/>
                  </a:lnTo>
                  <a:lnTo>
                    <a:pt x="1143" y="571"/>
                  </a:lnTo>
                  <a:close/>
                </a:path>
                <a:path w="49530" h="6350">
                  <a:moveTo>
                    <a:pt x="48958" y="5207"/>
                  </a:moveTo>
                  <a:lnTo>
                    <a:pt x="41287" y="4622"/>
                  </a:lnTo>
                  <a:lnTo>
                    <a:pt x="33604" y="5207"/>
                  </a:lnTo>
                  <a:lnTo>
                    <a:pt x="37439" y="5207"/>
                  </a:lnTo>
                  <a:lnTo>
                    <a:pt x="37439" y="5778"/>
                  </a:lnTo>
                  <a:lnTo>
                    <a:pt x="45123" y="5778"/>
                  </a:lnTo>
                  <a:lnTo>
                    <a:pt x="45123" y="5207"/>
                  </a:lnTo>
                  <a:lnTo>
                    <a:pt x="48958" y="5207"/>
                  </a:lnTo>
                  <a:close/>
                </a:path>
              </a:pathLst>
            </a:custGeom>
            <a:solidFill>
              <a:srgbClr val="FFFFFF"/>
            </a:solidFill>
          </p:spPr>
          <p:txBody>
            <a:bodyPr wrap="square" lIns="0" tIns="0" rIns="0" bIns="0" rtlCol="0"/>
            <a:lstStyle/>
            <a:p>
              <a:endParaRPr/>
            </a:p>
          </p:txBody>
        </p:sp>
        <p:sp>
          <p:nvSpPr>
            <p:cNvPr id="77" name="object 9">
              <a:extLst>
                <a:ext uri="{FF2B5EF4-FFF2-40B4-BE49-F238E27FC236}">
                  <a16:creationId xmlns:a16="http://schemas.microsoft.com/office/drawing/2014/main" id="{ED372D6B-8C6F-7A52-74B9-B59131CDA8A2}"/>
                </a:ext>
              </a:extLst>
            </p:cNvPr>
            <p:cNvSpPr/>
            <p:nvPr/>
          </p:nvSpPr>
          <p:spPr>
            <a:xfrm>
              <a:off x="1174813" y="3515800"/>
              <a:ext cx="287655" cy="285115"/>
            </a:xfrm>
            <a:custGeom>
              <a:avLst/>
              <a:gdLst/>
              <a:ahLst/>
              <a:cxnLst/>
              <a:rect l="l" t="t" r="r" b="b"/>
              <a:pathLst>
                <a:path w="287655" h="285114">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5" h="285114">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4D748B"/>
            </a:solidFill>
          </p:spPr>
          <p:txBody>
            <a:bodyPr wrap="square" lIns="0" tIns="0" rIns="0" bIns="0" rtlCol="0"/>
            <a:lstStyle/>
            <a:p>
              <a:endParaRPr/>
            </a:p>
          </p:txBody>
        </p:sp>
        <p:sp>
          <p:nvSpPr>
            <p:cNvPr id="78" name="object 10">
              <a:extLst>
                <a:ext uri="{FF2B5EF4-FFF2-40B4-BE49-F238E27FC236}">
                  <a16:creationId xmlns:a16="http://schemas.microsoft.com/office/drawing/2014/main" id="{B7CEE7EE-B836-BC61-442F-D76340366281}"/>
                </a:ext>
              </a:extLst>
            </p:cNvPr>
            <p:cNvSpPr/>
            <p:nvPr/>
          </p:nvSpPr>
          <p:spPr>
            <a:xfrm>
              <a:off x="1184656" y="3515800"/>
              <a:ext cx="287655" cy="285115"/>
            </a:xfrm>
            <a:custGeom>
              <a:avLst/>
              <a:gdLst/>
              <a:ahLst/>
              <a:cxnLst/>
              <a:rect l="l" t="t" r="r" b="b"/>
              <a:pathLst>
                <a:path w="287655" h="285114">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5" h="285114">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FFFFFF"/>
            </a:solidFill>
          </p:spPr>
          <p:txBody>
            <a:bodyPr wrap="square" lIns="0" tIns="0" rIns="0" bIns="0" rtlCol="0"/>
            <a:lstStyle/>
            <a:p>
              <a:endParaRPr/>
            </a:p>
          </p:txBody>
        </p:sp>
      </p:grpSp>
      <p:grpSp>
        <p:nvGrpSpPr>
          <p:cNvPr id="79" name="object 5">
            <a:extLst>
              <a:ext uri="{FF2B5EF4-FFF2-40B4-BE49-F238E27FC236}">
                <a16:creationId xmlns:a16="http://schemas.microsoft.com/office/drawing/2014/main" id="{A4FCE91A-1E40-D6E5-B0F9-658FAA3D4116}"/>
              </a:ext>
            </a:extLst>
          </p:cNvPr>
          <p:cNvGrpSpPr/>
          <p:nvPr/>
        </p:nvGrpSpPr>
        <p:grpSpPr>
          <a:xfrm>
            <a:off x="8380760" y="7105186"/>
            <a:ext cx="605790" cy="609600"/>
            <a:chOff x="1026242" y="3354098"/>
            <a:chExt cx="605790" cy="609600"/>
          </a:xfrm>
        </p:grpSpPr>
        <p:sp>
          <p:nvSpPr>
            <p:cNvPr id="80" name="object 6">
              <a:extLst>
                <a:ext uri="{FF2B5EF4-FFF2-40B4-BE49-F238E27FC236}">
                  <a16:creationId xmlns:a16="http://schemas.microsoft.com/office/drawing/2014/main" id="{9286C7DD-4BF9-5DEF-8892-5A23683A7D1F}"/>
                </a:ext>
              </a:extLst>
            </p:cNvPr>
            <p:cNvSpPr/>
            <p:nvPr/>
          </p:nvSpPr>
          <p:spPr>
            <a:xfrm>
              <a:off x="1026242" y="3354098"/>
              <a:ext cx="605790" cy="609600"/>
            </a:xfrm>
            <a:custGeom>
              <a:avLst/>
              <a:gdLst/>
              <a:ahLst/>
              <a:cxnLst/>
              <a:rect l="l" t="t" r="r" b="b"/>
              <a:pathLst>
                <a:path w="605789" h="609600">
                  <a:moveTo>
                    <a:pt x="302655" y="609579"/>
                  </a:moveTo>
                  <a:lnTo>
                    <a:pt x="258246" y="606280"/>
                  </a:lnTo>
                  <a:lnTo>
                    <a:pt x="214799" y="596454"/>
                  </a:lnTo>
                  <a:lnTo>
                    <a:pt x="173253" y="580316"/>
                  </a:lnTo>
                  <a:lnTo>
                    <a:pt x="134509" y="558212"/>
                  </a:lnTo>
                  <a:lnTo>
                    <a:pt x="99404" y="530623"/>
                  </a:lnTo>
                  <a:lnTo>
                    <a:pt x="68699" y="498146"/>
                  </a:lnTo>
                  <a:lnTo>
                    <a:pt x="43059" y="461482"/>
                  </a:lnTo>
                  <a:lnTo>
                    <a:pt x="23038" y="421427"/>
                  </a:lnTo>
                  <a:lnTo>
                    <a:pt x="9069" y="378847"/>
                  </a:lnTo>
                  <a:lnTo>
                    <a:pt x="1457" y="334664"/>
                  </a:lnTo>
                  <a:lnTo>
                    <a:pt x="0" y="304789"/>
                  </a:lnTo>
                  <a:lnTo>
                    <a:pt x="91" y="297307"/>
                  </a:lnTo>
                  <a:lnTo>
                    <a:pt x="4455" y="252684"/>
                  </a:lnTo>
                  <a:lnTo>
                    <a:pt x="15276" y="209180"/>
                  </a:lnTo>
                  <a:lnTo>
                    <a:pt x="32315" y="167754"/>
                  </a:lnTo>
                  <a:lnTo>
                    <a:pt x="55210" y="129287"/>
                  </a:lnTo>
                  <a:lnTo>
                    <a:pt x="83456" y="94626"/>
                  </a:lnTo>
                  <a:lnTo>
                    <a:pt x="116454" y="64508"/>
                  </a:lnTo>
                  <a:lnTo>
                    <a:pt x="153475" y="39597"/>
                  </a:lnTo>
                  <a:lnTo>
                    <a:pt x="193733" y="20422"/>
                  </a:lnTo>
                  <a:lnTo>
                    <a:pt x="236341" y="7406"/>
                  </a:lnTo>
                  <a:lnTo>
                    <a:pt x="280393" y="825"/>
                  </a:lnTo>
                  <a:lnTo>
                    <a:pt x="302655" y="0"/>
                  </a:lnTo>
                  <a:lnTo>
                    <a:pt x="310085" y="91"/>
                  </a:lnTo>
                  <a:lnTo>
                    <a:pt x="354396" y="4486"/>
                  </a:lnTo>
                  <a:lnTo>
                    <a:pt x="397595" y="15383"/>
                  </a:lnTo>
                  <a:lnTo>
                    <a:pt x="438731" y="32542"/>
                  </a:lnTo>
                  <a:lnTo>
                    <a:pt x="476929" y="55599"/>
                  </a:lnTo>
                  <a:lnTo>
                    <a:pt x="511347" y="84044"/>
                  </a:lnTo>
                  <a:lnTo>
                    <a:pt x="541254" y="117275"/>
                  </a:lnTo>
                  <a:lnTo>
                    <a:pt x="565991" y="154557"/>
                  </a:lnTo>
                  <a:lnTo>
                    <a:pt x="585032" y="195099"/>
                  </a:lnTo>
                  <a:lnTo>
                    <a:pt x="597957" y="238007"/>
                  </a:lnTo>
                  <a:lnTo>
                    <a:pt x="604491" y="282370"/>
                  </a:lnTo>
                  <a:lnTo>
                    <a:pt x="605311" y="304789"/>
                  </a:lnTo>
                  <a:lnTo>
                    <a:pt x="605220" y="312271"/>
                  </a:lnTo>
                  <a:lnTo>
                    <a:pt x="600856" y="356894"/>
                  </a:lnTo>
                  <a:lnTo>
                    <a:pt x="590035" y="400398"/>
                  </a:lnTo>
                  <a:lnTo>
                    <a:pt x="572996" y="441824"/>
                  </a:lnTo>
                  <a:lnTo>
                    <a:pt x="550101" y="480291"/>
                  </a:lnTo>
                  <a:lnTo>
                    <a:pt x="521854" y="514952"/>
                  </a:lnTo>
                  <a:lnTo>
                    <a:pt x="488857" y="545070"/>
                  </a:lnTo>
                  <a:lnTo>
                    <a:pt x="451836" y="569981"/>
                  </a:lnTo>
                  <a:lnTo>
                    <a:pt x="411577" y="589156"/>
                  </a:lnTo>
                  <a:lnTo>
                    <a:pt x="368970" y="602173"/>
                  </a:lnTo>
                  <a:lnTo>
                    <a:pt x="324918" y="608753"/>
                  </a:lnTo>
                  <a:lnTo>
                    <a:pt x="302655" y="609579"/>
                  </a:lnTo>
                  <a:close/>
                </a:path>
              </a:pathLst>
            </a:custGeom>
            <a:solidFill>
              <a:srgbClr val="FF9D79"/>
            </a:solidFill>
          </p:spPr>
          <p:txBody>
            <a:bodyPr wrap="square" lIns="0" tIns="0" rIns="0" bIns="0" rtlCol="0"/>
            <a:lstStyle/>
            <a:p>
              <a:endParaRPr/>
            </a:p>
          </p:txBody>
        </p:sp>
        <p:sp>
          <p:nvSpPr>
            <p:cNvPr id="81" name="object 7">
              <a:extLst>
                <a:ext uri="{FF2B5EF4-FFF2-40B4-BE49-F238E27FC236}">
                  <a16:creationId xmlns:a16="http://schemas.microsoft.com/office/drawing/2014/main" id="{DF903DC3-778D-8A55-B774-2341FA428715}"/>
                </a:ext>
              </a:extLst>
            </p:cNvPr>
            <p:cNvSpPr/>
            <p:nvPr/>
          </p:nvSpPr>
          <p:spPr>
            <a:xfrm>
              <a:off x="1333199" y="3593428"/>
              <a:ext cx="1270" cy="1270"/>
            </a:xfrm>
            <a:custGeom>
              <a:avLst/>
              <a:gdLst/>
              <a:ahLst/>
              <a:cxnLst/>
              <a:rect l="l" t="t" r="r" b="b"/>
              <a:pathLst>
                <a:path w="1269" h="1270">
                  <a:moveTo>
                    <a:pt x="854" y="1149"/>
                  </a:moveTo>
                  <a:lnTo>
                    <a:pt x="285" y="1149"/>
                  </a:lnTo>
                  <a:lnTo>
                    <a:pt x="285" y="573"/>
                  </a:lnTo>
                  <a:lnTo>
                    <a:pt x="0" y="573"/>
                  </a:lnTo>
                  <a:lnTo>
                    <a:pt x="569" y="0"/>
                  </a:lnTo>
                  <a:lnTo>
                    <a:pt x="1139" y="573"/>
                  </a:lnTo>
                  <a:lnTo>
                    <a:pt x="854" y="573"/>
                  </a:lnTo>
                  <a:lnTo>
                    <a:pt x="854" y="1149"/>
                  </a:lnTo>
                  <a:close/>
                </a:path>
              </a:pathLst>
            </a:custGeom>
            <a:solidFill>
              <a:srgbClr val="E35723"/>
            </a:solidFill>
          </p:spPr>
          <p:txBody>
            <a:bodyPr wrap="square" lIns="0" tIns="0" rIns="0" bIns="0" rtlCol="0"/>
            <a:lstStyle/>
            <a:p>
              <a:endParaRPr/>
            </a:p>
          </p:txBody>
        </p:sp>
        <p:sp>
          <p:nvSpPr>
            <p:cNvPr id="82" name="object 8">
              <a:extLst>
                <a:ext uri="{FF2B5EF4-FFF2-40B4-BE49-F238E27FC236}">
                  <a16:creationId xmlns:a16="http://schemas.microsoft.com/office/drawing/2014/main" id="{D1C7399A-BBD8-451E-361C-70841E752963}"/>
                </a:ext>
              </a:extLst>
            </p:cNvPr>
            <p:cNvSpPr/>
            <p:nvPr/>
          </p:nvSpPr>
          <p:spPr>
            <a:xfrm>
              <a:off x="1349997" y="3631970"/>
              <a:ext cx="49530" cy="6350"/>
            </a:xfrm>
            <a:custGeom>
              <a:avLst/>
              <a:gdLst/>
              <a:ahLst/>
              <a:cxnLst/>
              <a:rect l="l" t="t" r="r" b="b"/>
              <a:pathLst>
                <a:path w="49530" h="6350">
                  <a:moveTo>
                    <a:pt x="1143" y="571"/>
                  </a:moveTo>
                  <a:lnTo>
                    <a:pt x="571" y="0"/>
                  </a:lnTo>
                  <a:lnTo>
                    <a:pt x="0" y="571"/>
                  </a:lnTo>
                  <a:lnTo>
                    <a:pt x="279" y="571"/>
                  </a:lnTo>
                  <a:lnTo>
                    <a:pt x="279" y="1155"/>
                  </a:lnTo>
                  <a:lnTo>
                    <a:pt x="850" y="1155"/>
                  </a:lnTo>
                  <a:lnTo>
                    <a:pt x="850" y="571"/>
                  </a:lnTo>
                  <a:lnTo>
                    <a:pt x="1143" y="571"/>
                  </a:lnTo>
                  <a:close/>
                </a:path>
                <a:path w="49530" h="6350">
                  <a:moveTo>
                    <a:pt x="48958" y="5207"/>
                  </a:moveTo>
                  <a:lnTo>
                    <a:pt x="41287" y="4622"/>
                  </a:lnTo>
                  <a:lnTo>
                    <a:pt x="33604" y="5207"/>
                  </a:lnTo>
                  <a:lnTo>
                    <a:pt x="37439" y="5207"/>
                  </a:lnTo>
                  <a:lnTo>
                    <a:pt x="37439" y="5778"/>
                  </a:lnTo>
                  <a:lnTo>
                    <a:pt x="45123" y="5778"/>
                  </a:lnTo>
                  <a:lnTo>
                    <a:pt x="45123" y="5207"/>
                  </a:lnTo>
                  <a:lnTo>
                    <a:pt x="48958" y="5207"/>
                  </a:lnTo>
                  <a:close/>
                </a:path>
              </a:pathLst>
            </a:custGeom>
            <a:solidFill>
              <a:srgbClr val="FFFFFF"/>
            </a:solidFill>
          </p:spPr>
          <p:txBody>
            <a:bodyPr wrap="square" lIns="0" tIns="0" rIns="0" bIns="0" rtlCol="0"/>
            <a:lstStyle/>
            <a:p>
              <a:endParaRPr/>
            </a:p>
          </p:txBody>
        </p:sp>
        <p:sp>
          <p:nvSpPr>
            <p:cNvPr id="83" name="object 9">
              <a:extLst>
                <a:ext uri="{FF2B5EF4-FFF2-40B4-BE49-F238E27FC236}">
                  <a16:creationId xmlns:a16="http://schemas.microsoft.com/office/drawing/2014/main" id="{70AC6DC4-89F1-275B-C1D8-B685A05B91DC}"/>
                </a:ext>
              </a:extLst>
            </p:cNvPr>
            <p:cNvSpPr/>
            <p:nvPr/>
          </p:nvSpPr>
          <p:spPr>
            <a:xfrm>
              <a:off x="1174813" y="3515800"/>
              <a:ext cx="287655" cy="285115"/>
            </a:xfrm>
            <a:custGeom>
              <a:avLst/>
              <a:gdLst/>
              <a:ahLst/>
              <a:cxnLst/>
              <a:rect l="l" t="t" r="r" b="b"/>
              <a:pathLst>
                <a:path w="287655" h="285114">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5" h="285114">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4D748B"/>
            </a:solidFill>
          </p:spPr>
          <p:txBody>
            <a:bodyPr wrap="square" lIns="0" tIns="0" rIns="0" bIns="0" rtlCol="0"/>
            <a:lstStyle/>
            <a:p>
              <a:endParaRPr/>
            </a:p>
          </p:txBody>
        </p:sp>
        <p:sp>
          <p:nvSpPr>
            <p:cNvPr id="84" name="object 10">
              <a:extLst>
                <a:ext uri="{FF2B5EF4-FFF2-40B4-BE49-F238E27FC236}">
                  <a16:creationId xmlns:a16="http://schemas.microsoft.com/office/drawing/2014/main" id="{949A0FDE-A4B9-538B-FC00-975FEFF41248}"/>
                </a:ext>
              </a:extLst>
            </p:cNvPr>
            <p:cNvSpPr/>
            <p:nvPr/>
          </p:nvSpPr>
          <p:spPr>
            <a:xfrm>
              <a:off x="1184656" y="3515800"/>
              <a:ext cx="287655" cy="285115"/>
            </a:xfrm>
            <a:custGeom>
              <a:avLst/>
              <a:gdLst/>
              <a:ahLst/>
              <a:cxnLst/>
              <a:rect l="l" t="t" r="r" b="b"/>
              <a:pathLst>
                <a:path w="287655" h="285114">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5" h="285114">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FFFFFF"/>
            </a:solidFill>
          </p:spPr>
          <p:txBody>
            <a:bodyPr wrap="square" lIns="0" tIns="0" rIns="0" bIns="0" rtlCol="0"/>
            <a:lstStyle/>
            <a:p>
              <a:endParaRPr/>
            </a:p>
          </p:txBody>
        </p:sp>
      </p:grpSp>
      <p:sp>
        <p:nvSpPr>
          <p:cNvPr id="85" name="object 51">
            <a:extLst>
              <a:ext uri="{FF2B5EF4-FFF2-40B4-BE49-F238E27FC236}">
                <a16:creationId xmlns:a16="http://schemas.microsoft.com/office/drawing/2014/main" id="{A75FC86F-5A80-DEB1-0EDE-159D7EE253A0}"/>
              </a:ext>
            </a:extLst>
          </p:cNvPr>
          <p:cNvSpPr txBox="1"/>
          <p:nvPr/>
        </p:nvSpPr>
        <p:spPr>
          <a:xfrm>
            <a:off x="414915" y="3407266"/>
            <a:ext cx="7745401" cy="1402884"/>
          </a:xfrm>
          <a:prstGeom prst="rect">
            <a:avLst/>
          </a:prstGeom>
        </p:spPr>
        <p:txBody>
          <a:bodyPr vert="horz" wrap="square" lIns="0" tIns="32384" rIns="0" bIns="0" rtlCol="0">
            <a:spAutoFit/>
          </a:bodyPr>
          <a:lstStyle/>
          <a:p>
            <a:pPr marL="0" marR="0" algn="r" rtl="1">
              <a:lnSpc>
                <a:spcPct val="106000"/>
              </a:lnSpc>
              <a:spcBef>
                <a:spcPts val="0"/>
              </a:spcBef>
              <a:spcAft>
                <a:spcPts val="800"/>
              </a:spcAft>
            </a:pPr>
            <a:r>
              <a:rPr lang="ar-SA" sz="28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lang="en-US" sz="2800" kern="1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86" name="object 51">
            <a:extLst>
              <a:ext uri="{FF2B5EF4-FFF2-40B4-BE49-F238E27FC236}">
                <a16:creationId xmlns:a16="http://schemas.microsoft.com/office/drawing/2014/main" id="{F8A708F2-5FD6-FD2E-C6CF-F518897A819C}"/>
              </a:ext>
            </a:extLst>
          </p:cNvPr>
          <p:cNvSpPr txBox="1"/>
          <p:nvPr/>
        </p:nvSpPr>
        <p:spPr>
          <a:xfrm>
            <a:off x="440401" y="5237433"/>
            <a:ext cx="7745401" cy="1402884"/>
          </a:xfrm>
          <a:prstGeom prst="rect">
            <a:avLst/>
          </a:prstGeom>
        </p:spPr>
        <p:txBody>
          <a:bodyPr vert="horz" wrap="square" lIns="0" tIns="32384" rIns="0" bIns="0" rtlCol="0">
            <a:spAutoFit/>
          </a:bodyPr>
          <a:lstStyle/>
          <a:p>
            <a:pPr marL="0" marR="0" algn="r" rtl="1">
              <a:lnSpc>
                <a:spcPct val="106000"/>
              </a:lnSpc>
              <a:spcBef>
                <a:spcPts val="0"/>
              </a:spcBef>
              <a:spcAft>
                <a:spcPts val="800"/>
              </a:spcAft>
            </a:pPr>
            <a:r>
              <a:rPr lang="ar-SA" sz="28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lang="en-US" sz="2800" kern="1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87" name="object 51">
            <a:extLst>
              <a:ext uri="{FF2B5EF4-FFF2-40B4-BE49-F238E27FC236}">
                <a16:creationId xmlns:a16="http://schemas.microsoft.com/office/drawing/2014/main" id="{56A930C4-E3C9-96A7-8F50-BE2F5C18AF27}"/>
              </a:ext>
            </a:extLst>
          </p:cNvPr>
          <p:cNvSpPr txBox="1"/>
          <p:nvPr/>
        </p:nvSpPr>
        <p:spPr>
          <a:xfrm>
            <a:off x="440401" y="7128120"/>
            <a:ext cx="7745401" cy="1402884"/>
          </a:xfrm>
          <a:prstGeom prst="rect">
            <a:avLst/>
          </a:prstGeom>
        </p:spPr>
        <p:txBody>
          <a:bodyPr vert="horz" wrap="square" lIns="0" tIns="32384" rIns="0" bIns="0" rtlCol="0">
            <a:spAutoFit/>
          </a:bodyPr>
          <a:lstStyle/>
          <a:p>
            <a:pPr marL="0" marR="0" algn="r" rtl="1">
              <a:lnSpc>
                <a:spcPct val="106000"/>
              </a:lnSpc>
              <a:spcBef>
                <a:spcPts val="0"/>
              </a:spcBef>
              <a:spcAft>
                <a:spcPts val="800"/>
              </a:spcAft>
            </a:pPr>
            <a:r>
              <a:rPr lang="ar-SA" sz="28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lang="en-US" sz="2800" kern="100" dirty="0">
              <a:effectLst/>
              <a:latin typeface="Calibri" panose="020F0502020204030204" pitchFamily="34" charset="0"/>
              <a:ea typeface="Calibri" panose="020F0502020204030204" pitchFamily="34" charset="0"/>
              <a:cs typeface="B Nazanin" panose="000004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par>
                                <p:cTn id="40" presetID="53" presetClass="entr" presetSubtype="16"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500" fill="hold"/>
                                        <p:tgtEl>
                                          <p:spTgt spid="39"/>
                                        </p:tgtEl>
                                        <p:attrNameLst>
                                          <p:attrName>ppt_w</p:attrName>
                                        </p:attrNameLst>
                                      </p:cBhvr>
                                      <p:tavLst>
                                        <p:tav tm="0">
                                          <p:val>
                                            <p:fltVal val="0"/>
                                          </p:val>
                                        </p:tav>
                                        <p:tav tm="100000">
                                          <p:val>
                                            <p:strVal val="#ppt_w"/>
                                          </p:val>
                                        </p:tav>
                                      </p:tavLst>
                                    </p:anim>
                                    <p:anim calcmode="lin" valueType="num">
                                      <p:cBhvr>
                                        <p:cTn id="43" dur="500" fill="hold"/>
                                        <p:tgtEl>
                                          <p:spTgt spid="39"/>
                                        </p:tgtEl>
                                        <p:attrNameLst>
                                          <p:attrName>ppt_h</p:attrName>
                                        </p:attrNameLst>
                                      </p:cBhvr>
                                      <p:tavLst>
                                        <p:tav tm="0">
                                          <p:val>
                                            <p:fltVal val="0"/>
                                          </p:val>
                                        </p:tav>
                                        <p:tav tm="100000">
                                          <p:val>
                                            <p:strVal val="#ppt_h"/>
                                          </p:val>
                                        </p:tav>
                                      </p:tavLst>
                                    </p:anim>
                                    <p:animEffect transition="in" filter="fade">
                                      <p:cBhvr>
                                        <p:cTn id="44" dur="500"/>
                                        <p:tgtEl>
                                          <p:spTgt spid="39"/>
                                        </p:tgtEl>
                                      </p:cBhvr>
                                    </p:animEffect>
                                  </p:childTnLst>
                                </p:cTn>
                              </p:par>
                              <p:par>
                                <p:cTn id="45" presetID="53" presetClass="entr" presetSubtype="16"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animEffect transition="in" filter="fade">
                                      <p:cBhvr>
                                        <p:cTn id="49" dur="500"/>
                                        <p:tgtEl>
                                          <p:spTgt spid="4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500" fill="hold"/>
                                        <p:tgtEl>
                                          <p:spTgt spid="43"/>
                                        </p:tgtEl>
                                        <p:attrNameLst>
                                          <p:attrName>ppt_w</p:attrName>
                                        </p:attrNameLst>
                                      </p:cBhvr>
                                      <p:tavLst>
                                        <p:tav tm="0">
                                          <p:val>
                                            <p:fltVal val="0"/>
                                          </p:val>
                                        </p:tav>
                                        <p:tav tm="100000">
                                          <p:val>
                                            <p:strVal val="#ppt_w"/>
                                          </p:val>
                                        </p:tav>
                                      </p:tavLst>
                                    </p:anim>
                                    <p:anim calcmode="lin" valueType="num">
                                      <p:cBhvr>
                                        <p:cTn id="53" dur="500" fill="hold"/>
                                        <p:tgtEl>
                                          <p:spTgt spid="43"/>
                                        </p:tgtEl>
                                        <p:attrNameLst>
                                          <p:attrName>ppt_h</p:attrName>
                                        </p:attrNameLst>
                                      </p:cBhvr>
                                      <p:tavLst>
                                        <p:tav tm="0">
                                          <p:val>
                                            <p:fltVal val="0"/>
                                          </p:val>
                                        </p:tav>
                                        <p:tav tm="100000">
                                          <p:val>
                                            <p:strVal val="#ppt_h"/>
                                          </p:val>
                                        </p:tav>
                                      </p:tavLst>
                                    </p:anim>
                                    <p:animEffect transition="in" filter="fade">
                                      <p:cBhvr>
                                        <p:cTn id="54" dur="500"/>
                                        <p:tgtEl>
                                          <p:spTgt spid="43"/>
                                        </p:tgtEl>
                                      </p:cBhvr>
                                    </p:animEffect>
                                  </p:childTnLst>
                                </p:cTn>
                              </p:par>
                              <p:par>
                                <p:cTn id="55" presetID="53" presetClass="entr" presetSubtype="16"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500" fill="hold"/>
                                        <p:tgtEl>
                                          <p:spTgt spid="44"/>
                                        </p:tgtEl>
                                        <p:attrNameLst>
                                          <p:attrName>ppt_w</p:attrName>
                                        </p:attrNameLst>
                                      </p:cBhvr>
                                      <p:tavLst>
                                        <p:tav tm="0">
                                          <p:val>
                                            <p:fltVal val="0"/>
                                          </p:val>
                                        </p:tav>
                                        <p:tav tm="100000">
                                          <p:val>
                                            <p:strVal val="#ppt_w"/>
                                          </p:val>
                                        </p:tav>
                                      </p:tavLst>
                                    </p:anim>
                                    <p:anim calcmode="lin" valueType="num">
                                      <p:cBhvr>
                                        <p:cTn id="58" dur="500" fill="hold"/>
                                        <p:tgtEl>
                                          <p:spTgt spid="44"/>
                                        </p:tgtEl>
                                        <p:attrNameLst>
                                          <p:attrName>ppt_h</p:attrName>
                                        </p:attrNameLst>
                                      </p:cBhvr>
                                      <p:tavLst>
                                        <p:tav tm="0">
                                          <p:val>
                                            <p:fltVal val="0"/>
                                          </p:val>
                                        </p:tav>
                                        <p:tav tm="100000">
                                          <p:val>
                                            <p:strVal val="#ppt_h"/>
                                          </p:val>
                                        </p:tav>
                                      </p:tavLst>
                                    </p:anim>
                                    <p:animEffect transition="in" filter="fade">
                                      <p:cBhvr>
                                        <p:cTn id="59" dur="500"/>
                                        <p:tgtEl>
                                          <p:spTgt spid="44"/>
                                        </p:tgtEl>
                                      </p:cBhvr>
                                    </p:animEffect>
                                  </p:childTnLst>
                                </p:cTn>
                              </p:par>
                              <p:par>
                                <p:cTn id="60" presetID="53" presetClass="entr" presetSubtype="16" fill="hold" nodeType="withEffect">
                                  <p:stCondLst>
                                    <p:cond delay="0"/>
                                  </p:stCondLst>
                                  <p:childTnLst>
                                    <p:set>
                                      <p:cBhvr>
                                        <p:cTn id="61" dur="1" fill="hold">
                                          <p:stCondLst>
                                            <p:cond delay="0"/>
                                          </p:stCondLst>
                                        </p:cTn>
                                        <p:tgtEl>
                                          <p:spTgt spid="67"/>
                                        </p:tgtEl>
                                        <p:attrNameLst>
                                          <p:attrName>style.visibility</p:attrName>
                                        </p:attrNameLst>
                                      </p:cBhvr>
                                      <p:to>
                                        <p:strVal val="visible"/>
                                      </p:to>
                                    </p:set>
                                    <p:anim calcmode="lin" valueType="num">
                                      <p:cBhvr>
                                        <p:cTn id="62" dur="500" fill="hold"/>
                                        <p:tgtEl>
                                          <p:spTgt spid="67"/>
                                        </p:tgtEl>
                                        <p:attrNameLst>
                                          <p:attrName>ppt_w</p:attrName>
                                        </p:attrNameLst>
                                      </p:cBhvr>
                                      <p:tavLst>
                                        <p:tav tm="0">
                                          <p:val>
                                            <p:fltVal val="0"/>
                                          </p:val>
                                        </p:tav>
                                        <p:tav tm="100000">
                                          <p:val>
                                            <p:strVal val="#ppt_w"/>
                                          </p:val>
                                        </p:tav>
                                      </p:tavLst>
                                    </p:anim>
                                    <p:anim calcmode="lin" valueType="num">
                                      <p:cBhvr>
                                        <p:cTn id="63" dur="500" fill="hold"/>
                                        <p:tgtEl>
                                          <p:spTgt spid="67"/>
                                        </p:tgtEl>
                                        <p:attrNameLst>
                                          <p:attrName>ppt_h</p:attrName>
                                        </p:attrNameLst>
                                      </p:cBhvr>
                                      <p:tavLst>
                                        <p:tav tm="0">
                                          <p:val>
                                            <p:fltVal val="0"/>
                                          </p:val>
                                        </p:tav>
                                        <p:tav tm="100000">
                                          <p:val>
                                            <p:strVal val="#ppt_h"/>
                                          </p:val>
                                        </p:tav>
                                      </p:tavLst>
                                    </p:anim>
                                    <p:animEffect transition="in" filter="fade">
                                      <p:cBhvr>
                                        <p:cTn id="64" dur="500"/>
                                        <p:tgtEl>
                                          <p:spTgt spid="67"/>
                                        </p:tgtEl>
                                      </p:cBhvr>
                                    </p:animEffect>
                                  </p:childTnLst>
                                </p:cTn>
                              </p:par>
                              <p:par>
                                <p:cTn id="65" presetID="53" presetClass="entr" presetSubtype="16" fill="hold" nodeType="withEffect">
                                  <p:stCondLst>
                                    <p:cond delay="0"/>
                                  </p:stCondLst>
                                  <p:childTnLst>
                                    <p:set>
                                      <p:cBhvr>
                                        <p:cTn id="66" dur="1" fill="hold">
                                          <p:stCondLst>
                                            <p:cond delay="0"/>
                                          </p:stCondLst>
                                        </p:cTn>
                                        <p:tgtEl>
                                          <p:spTgt spid="73"/>
                                        </p:tgtEl>
                                        <p:attrNameLst>
                                          <p:attrName>style.visibility</p:attrName>
                                        </p:attrNameLst>
                                      </p:cBhvr>
                                      <p:to>
                                        <p:strVal val="visible"/>
                                      </p:to>
                                    </p:set>
                                    <p:anim calcmode="lin" valueType="num">
                                      <p:cBhvr>
                                        <p:cTn id="67" dur="500" fill="hold"/>
                                        <p:tgtEl>
                                          <p:spTgt spid="73"/>
                                        </p:tgtEl>
                                        <p:attrNameLst>
                                          <p:attrName>ppt_w</p:attrName>
                                        </p:attrNameLst>
                                      </p:cBhvr>
                                      <p:tavLst>
                                        <p:tav tm="0">
                                          <p:val>
                                            <p:fltVal val="0"/>
                                          </p:val>
                                        </p:tav>
                                        <p:tav tm="100000">
                                          <p:val>
                                            <p:strVal val="#ppt_w"/>
                                          </p:val>
                                        </p:tav>
                                      </p:tavLst>
                                    </p:anim>
                                    <p:anim calcmode="lin" valueType="num">
                                      <p:cBhvr>
                                        <p:cTn id="68" dur="500" fill="hold"/>
                                        <p:tgtEl>
                                          <p:spTgt spid="73"/>
                                        </p:tgtEl>
                                        <p:attrNameLst>
                                          <p:attrName>ppt_h</p:attrName>
                                        </p:attrNameLst>
                                      </p:cBhvr>
                                      <p:tavLst>
                                        <p:tav tm="0">
                                          <p:val>
                                            <p:fltVal val="0"/>
                                          </p:val>
                                        </p:tav>
                                        <p:tav tm="100000">
                                          <p:val>
                                            <p:strVal val="#ppt_h"/>
                                          </p:val>
                                        </p:tav>
                                      </p:tavLst>
                                    </p:anim>
                                    <p:animEffect transition="in" filter="fade">
                                      <p:cBhvr>
                                        <p:cTn id="69" dur="500"/>
                                        <p:tgtEl>
                                          <p:spTgt spid="73"/>
                                        </p:tgtEl>
                                      </p:cBhvr>
                                    </p:animEffect>
                                  </p:childTnLst>
                                </p:cTn>
                              </p:par>
                              <p:par>
                                <p:cTn id="70" presetID="53" presetClass="entr" presetSubtype="16" fill="hold" nodeType="withEffect">
                                  <p:stCondLst>
                                    <p:cond delay="0"/>
                                  </p:stCondLst>
                                  <p:childTnLst>
                                    <p:set>
                                      <p:cBhvr>
                                        <p:cTn id="71" dur="1" fill="hold">
                                          <p:stCondLst>
                                            <p:cond delay="0"/>
                                          </p:stCondLst>
                                        </p:cTn>
                                        <p:tgtEl>
                                          <p:spTgt spid="79"/>
                                        </p:tgtEl>
                                        <p:attrNameLst>
                                          <p:attrName>style.visibility</p:attrName>
                                        </p:attrNameLst>
                                      </p:cBhvr>
                                      <p:to>
                                        <p:strVal val="visible"/>
                                      </p:to>
                                    </p:set>
                                    <p:anim calcmode="lin" valueType="num">
                                      <p:cBhvr>
                                        <p:cTn id="72" dur="500" fill="hold"/>
                                        <p:tgtEl>
                                          <p:spTgt spid="79"/>
                                        </p:tgtEl>
                                        <p:attrNameLst>
                                          <p:attrName>ppt_w</p:attrName>
                                        </p:attrNameLst>
                                      </p:cBhvr>
                                      <p:tavLst>
                                        <p:tav tm="0">
                                          <p:val>
                                            <p:fltVal val="0"/>
                                          </p:val>
                                        </p:tav>
                                        <p:tav tm="100000">
                                          <p:val>
                                            <p:strVal val="#ppt_w"/>
                                          </p:val>
                                        </p:tav>
                                      </p:tavLst>
                                    </p:anim>
                                    <p:anim calcmode="lin" valueType="num">
                                      <p:cBhvr>
                                        <p:cTn id="73" dur="500" fill="hold"/>
                                        <p:tgtEl>
                                          <p:spTgt spid="79"/>
                                        </p:tgtEl>
                                        <p:attrNameLst>
                                          <p:attrName>ppt_h</p:attrName>
                                        </p:attrNameLst>
                                      </p:cBhvr>
                                      <p:tavLst>
                                        <p:tav tm="0">
                                          <p:val>
                                            <p:fltVal val="0"/>
                                          </p:val>
                                        </p:tav>
                                        <p:tav tm="100000">
                                          <p:val>
                                            <p:strVal val="#ppt_h"/>
                                          </p:val>
                                        </p:tav>
                                      </p:tavLst>
                                    </p:anim>
                                    <p:animEffect transition="in" filter="fade">
                                      <p:cBhvr>
                                        <p:cTn id="74" dur="500"/>
                                        <p:tgtEl>
                                          <p:spTgt spid="7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85"/>
                                        </p:tgtEl>
                                        <p:attrNameLst>
                                          <p:attrName>style.visibility</p:attrName>
                                        </p:attrNameLst>
                                      </p:cBhvr>
                                      <p:to>
                                        <p:strVal val="visible"/>
                                      </p:to>
                                    </p:set>
                                    <p:anim calcmode="lin" valueType="num">
                                      <p:cBhvr>
                                        <p:cTn id="77" dur="500" fill="hold"/>
                                        <p:tgtEl>
                                          <p:spTgt spid="85"/>
                                        </p:tgtEl>
                                        <p:attrNameLst>
                                          <p:attrName>ppt_w</p:attrName>
                                        </p:attrNameLst>
                                      </p:cBhvr>
                                      <p:tavLst>
                                        <p:tav tm="0">
                                          <p:val>
                                            <p:fltVal val="0"/>
                                          </p:val>
                                        </p:tav>
                                        <p:tav tm="100000">
                                          <p:val>
                                            <p:strVal val="#ppt_w"/>
                                          </p:val>
                                        </p:tav>
                                      </p:tavLst>
                                    </p:anim>
                                    <p:anim calcmode="lin" valueType="num">
                                      <p:cBhvr>
                                        <p:cTn id="78" dur="500" fill="hold"/>
                                        <p:tgtEl>
                                          <p:spTgt spid="85"/>
                                        </p:tgtEl>
                                        <p:attrNameLst>
                                          <p:attrName>ppt_h</p:attrName>
                                        </p:attrNameLst>
                                      </p:cBhvr>
                                      <p:tavLst>
                                        <p:tav tm="0">
                                          <p:val>
                                            <p:fltVal val="0"/>
                                          </p:val>
                                        </p:tav>
                                        <p:tav tm="100000">
                                          <p:val>
                                            <p:strVal val="#ppt_h"/>
                                          </p:val>
                                        </p:tav>
                                      </p:tavLst>
                                    </p:anim>
                                    <p:animEffect transition="in" filter="fade">
                                      <p:cBhvr>
                                        <p:cTn id="79" dur="500"/>
                                        <p:tgtEl>
                                          <p:spTgt spid="8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86"/>
                                        </p:tgtEl>
                                        <p:attrNameLst>
                                          <p:attrName>style.visibility</p:attrName>
                                        </p:attrNameLst>
                                      </p:cBhvr>
                                      <p:to>
                                        <p:strVal val="visible"/>
                                      </p:to>
                                    </p:set>
                                    <p:anim calcmode="lin" valueType="num">
                                      <p:cBhvr>
                                        <p:cTn id="82" dur="500" fill="hold"/>
                                        <p:tgtEl>
                                          <p:spTgt spid="86"/>
                                        </p:tgtEl>
                                        <p:attrNameLst>
                                          <p:attrName>ppt_w</p:attrName>
                                        </p:attrNameLst>
                                      </p:cBhvr>
                                      <p:tavLst>
                                        <p:tav tm="0">
                                          <p:val>
                                            <p:fltVal val="0"/>
                                          </p:val>
                                        </p:tav>
                                        <p:tav tm="100000">
                                          <p:val>
                                            <p:strVal val="#ppt_w"/>
                                          </p:val>
                                        </p:tav>
                                      </p:tavLst>
                                    </p:anim>
                                    <p:anim calcmode="lin" valueType="num">
                                      <p:cBhvr>
                                        <p:cTn id="83" dur="500" fill="hold"/>
                                        <p:tgtEl>
                                          <p:spTgt spid="86"/>
                                        </p:tgtEl>
                                        <p:attrNameLst>
                                          <p:attrName>ppt_h</p:attrName>
                                        </p:attrNameLst>
                                      </p:cBhvr>
                                      <p:tavLst>
                                        <p:tav tm="0">
                                          <p:val>
                                            <p:fltVal val="0"/>
                                          </p:val>
                                        </p:tav>
                                        <p:tav tm="100000">
                                          <p:val>
                                            <p:strVal val="#ppt_h"/>
                                          </p:val>
                                        </p:tav>
                                      </p:tavLst>
                                    </p:anim>
                                    <p:animEffect transition="in" filter="fade">
                                      <p:cBhvr>
                                        <p:cTn id="84" dur="500"/>
                                        <p:tgtEl>
                                          <p:spTgt spid="86"/>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87"/>
                                        </p:tgtEl>
                                        <p:attrNameLst>
                                          <p:attrName>style.visibility</p:attrName>
                                        </p:attrNameLst>
                                      </p:cBhvr>
                                      <p:to>
                                        <p:strVal val="visible"/>
                                      </p:to>
                                    </p:set>
                                    <p:anim calcmode="lin" valueType="num">
                                      <p:cBhvr>
                                        <p:cTn id="87" dur="500" fill="hold"/>
                                        <p:tgtEl>
                                          <p:spTgt spid="87"/>
                                        </p:tgtEl>
                                        <p:attrNameLst>
                                          <p:attrName>ppt_w</p:attrName>
                                        </p:attrNameLst>
                                      </p:cBhvr>
                                      <p:tavLst>
                                        <p:tav tm="0">
                                          <p:val>
                                            <p:fltVal val="0"/>
                                          </p:val>
                                        </p:tav>
                                        <p:tav tm="100000">
                                          <p:val>
                                            <p:strVal val="#ppt_w"/>
                                          </p:val>
                                        </p:tav>
                                      </p:tavLst>
                                    </p:anim>
                                    <p:anim calcmode="lin" valueType="num">
                                      <p:cBhvr>
                                        <p:cTn id="88" dur="500" fill="hold"/>
                                        <p:tgtEl>
                                          <p:spTgt spid="87"/>
                                        </p:tgtEl>
                                        <p:attrNameLst>
                                          <p:attrName>ppt_h</p:attrName>
                                        </p:attrNameLst>
                                      </p:cBhvr>
                                      <p:tavLst>
                                        <p:tav tm="0">
                                          <p:val>
                                            <p:fltVal val="0"/>
                                          </p:val>
                                        </p:tav>
                                        <p:tav tm="100000">
                                          <p:val>
                                            <p:strVal val="#ppt_h"/>
                                          </p:val>
                                        </p:tav>
                                      </p:tavLst>
                                    </p:anim>
                                    <p:animEffect transition="in" filter="fade">
                                      <p:cBhvr>
                                        <p:cTn id="8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1" grpId="0" animBg="1"/>
      <p:bldP spid="18" grpId="0" animBg="1"/>
      <p:bldP spid="25" grpId="0" animBg="1"/>
      <p:bldP spid="32" grpId="0" animBg="1"/>
      <p:bldP spid="43" grpId="0" animBg="1"/>
      <p:bldP spid="85" grpId="0"/>
      <p:bldP spid="86" grpId="0"/>
      <p:bldP spid="8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8824" y="-78479"/>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292E2F"/>
          </a:solidFill>
        </p:spPr>
        <p:txBody>
          <a:bodyPr wrap="square" lIns="0" tIns="0" rIns="0" bIns="0" rtlCol="0"/>
          <a:lstStyle/>
          <a:p>
            <a:endParaRPr dirty="0">
              <a:cs typeface="B Nazanin" panose="00000400000000000000" pitchFamily="2" charset="-78"/>
            </a:endParaRPr>
          </a:p>
        </p:txBody>
      </p:sp>
      <p:pic>
        <p:nvPicPr>
          <p:cNvPr id="3" name="object 3"/>
          <p:cNvPicPr/>
          <p:nvPr/>
        </p:nvPicPr>
        <p:blipFill>
          <a:blip r:embed="rId2" cstate="print"/>
          <a:stretch>
            <a:fillRect/>
          </a:stretch>
        </p:blipFill>
        <p:spPr>
          <a:xfrm>
            <a:off x="10022068" y="2698604"/>
            <a:ext cx="4639607" cy="849630"/>
          </a:xfrm>
          <a:prstGeom prst="rect">
            <a:avLst/>
          </a:prstGeom>
        </p:spPr>
      </p:pic>
      <p:sp>
        <p:nvSpPr>
          <p:cNvPr id="8" name="object 8"/>
          <p:cNvSpPr/>
          <p:nvPr/>
        </p:nvSpPr>
        <p:spPr>
          <a:xfrm>
            <a:off x="9504274" y="3850226"/>
            <a:ext cx="1270" cy="1270"/>
          </a:xfrm>
          <a:custGeom>
            <a:avLst/>
            <a:gdLst/>
            <a:ahLst/>
            <a:cxnLst/>
            <a:rect l="l" t="t" r="r" b="b"/>
            <a:pathLst>
              <a:path w="1270" h="1270">
                <a:moveTo>
                  <a:pt x="1139" y="573"/>
                </a:moveTo>
                <a:lnTo>
                  <a:pt x="0" y="573"/>
                </a:lnTo>
                <a:lnTo>
                  <a:pt x="569" y="0"/>
                </a:lnTo>
                <a:lnTo>
                  <a:pt x="1139" y="573"/>
                </a:lnTo>
                <a:close/>
              </a:path>
              <a:path w="1270" h="1270">
                <a:moveTo>
                  <a:pt x="854" y="1149"/>
                </a:moveTo>
                <a:lnTo>
                  <a:pt x="284" y="1149"/>
                </a:lnTo>
                <a:lnTo>
                  <a:pt x="284" y="573"/>
                </a:lnTo>
                <a:lnTo>
                  <a:pt x="854" y="573"/>
                </a:lnTo>
                <a:lnTo>
                  <a:pt x="854" y="1149"/>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6" name="object 16"/>
          <p:cNvSpPr/>
          <p:nvPr/>
        </p:nvSpPr>
        <p:spPr>
          <a:xfrm>
            <a:off x="9504274" y="4656574"/>
            <a:ext cx="1270" cy="1270"/>
          </a:xfrm>
          <a:custGeom>
            <a:avLst/>
            <a:gdLst/>
            <a:ahLst/>
            <a:cxnLst/>
            <a:rect l="l" t="t" r="r" b="b"/>
            <a:pathLst>
              <a:path w="1270" h="1270">
                <a:moveTo>
                  <a:pt x="1139" y="573"/>
                </a:moveTo>
                <a:lnTo>
                  <a:pt x="0" y="573"/>
                </a:lnTo>
                <a:lnTo>
                  <a:pt x="569" y="0"/>
                </a:lnTo>
                <a:lnTo>
                  <a:pt x="1139" y="573"/>
                </a:lnTo>
                <a:close/>
              </a:path>
              <a:path w="1270" h="1270">
                <a:moveTo>
                  <a:pt x="854" y="1149"/>
                </a:moveTo>
                <a:lnTo>
                  <a:pt x="284" y="1149"/>
                </a:lnTo>
                <a:lnTo>
                  <a:pt x="284" y="573"/>
                </a:lnTo>
                <a:lnTo>
                  <a:pt x="854" y="573"/>
                </a:lnTo>
                <a:lnTo>
                  <a:pt x="854" y="1149"/>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24" name="object 24"/>
          <p:cNvSpPr/>
          <p:nvPr/>
        </p:nvSpPr>
        <p:spPr>
          <a:xfrm>
            <a:off x="9497878" y="5844961"/>
            <a:ext cx="1270" cy="1270"/>
          </a:xfrm>
          <a:custGeom>
            <a:avLst/>
            <a:gdLst/>
            <a:ahLst/>
            <a:cxnLst/>
            <a:rect l="l" t="t" r="r" b="b"/>
            <a:pathLst>
              <a:path w="1270" h="1270">
                <a:moveTo>
                  <a:pt x="1139" y="573"/>
                </a:moveTo>
                <a:lnTo>
                  <a:pt x="0" y="573"/>
                </a:lnTo>
                <a:lnTo>
                  <a:pt x="569" y="0"/>
                </a:lnTo>
                <a:lnTo>
                  <a:pt x="1139" y="573"/>
                </a:lnTo>
                <a:close/>
              </a:path>
              <a:path w="1270" h="1270">
                <a:moveTo>
                  <a:pt x="854" y="1149"/>
                </a:moveTo>
                <a:lnTo>
                  <a:pt x="284" y="1149"/>
                </a:lnTo>
                <a:lnTo>
                  <a:pt x="284" y="573"/>
                </a:lnTo>
                <a:lnTo>
                  <a:pt x="854" y="573"/>
                </a:lnTo>
                <a:lnTo>
                  <a:pt x="854" y="1149"/>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32" name="object 32"/>
          <p:cNvSpPr/>
          <p:nvPr/>
        </p:nvSpPr>
        <p:spPr>
          <a:xfrm>
            <a:off x="9497878" y="7594283"/>
            <a:ext cx="1270" cy="1270"/>
          </a:xfrm>
          <a:custGeom>
            <a:avLst/>
            <a:gdLst/>
            <a:ahLst/>
            <a:cxnLst/>
            <a:rect l="l" t="t" r="r" b="b"/>
            <a:pathLst>
              <a:path w="1270" h="1270">
                <a:moveTo>
                  <a:pt x="1139" y="573"/>
                </a:moveTo>
                <a:lnTo>
                  <a:pt x="0" y="573"/>
                </a:lnTo>
                <a:lnTo>
                  <a:pt x="569" y="0"/>
                </a:lnTo>
                <a:lnTo>
                  <a:pt x="1139" y="573"/>
                </a:lnTo>
                <a:close/>
              </a:path>
              <a:path w="1270" h="1270">
                <a:moveTo>
                  <a:pt x="854" y="1149"/>
                </a:moveTo>
                <a:lnTo>
                  <a:pt x="284" y="1149"/>
                </a:lnTo>
                <a:lnTo>
                  <a:pt x="284" y="573"/>
                </a:lnTo>
                <a:lnTo>
                  <a:pt x="854" y="573"/>
                </a:lnTo>
                <a:lnTo>
                  <a:pt x="854" y="1149"/>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42" name="object 42"/>
          <p:cNvSpPr/>
          <p:nvPr/>
        </p:nvSpPr>
        <p:spPr>
          <a:xfrm>
            <a:off x="9504274" y="8391106"/>
            <a:ext cx="1270" cy="1270"/>
          </a:xfrm>
          <a:custGeom>
            <a:avLst/>
            <a:gdLst/>
            <a:ahLst/>
            <a:cxnLst/>
            <a:rect l="l" t="t" r="r" b="b"/>
            <a:pathLst>
              <a:path w="1270" h="1270">
                <a:moveTo>
                  <a:pt x="1139" y="573"/>
                </a:moveTo>
                <a:lnTo>
                  <a:pt x="0" y="573"/>
                </a:lnTo>
                <a:lnTo>
                  <a:pt x="569" y="0"/>
                </a:lnTo>
                <a:lnTo>
                  <a:pt x="1139" y="573"/>
                </a:lnTo>
                <a:close/>
              </a:path>
              <a:path w="1270" h="1270">
                <a:moveTo>
                  <a:pt x="854" y="1149"/>
                </a:moveTo>
                <a:lnTo>
                  <a:pt x="284" y="1149"/>
                </a:lnTo>
                <a:lnTo>
                  <a:pt x="284" y="573"/>
                </a:lnTo>
                <a:lnTo>
                  <a:pt x="854" y="573"/>
                </a:lnTo>
                <a:lnTo>
                  <a:pt x="854" y="1149"/>
                </a:lnTo>
                <a:close/>
              </a:path>
            </a:pathLst>
          </a:custGeom>
          <a:solidFill>
            <a:srgbClr val="FFFFFF"/>
          </a:solidFill>
        </p:spPr>
        <p:txBody>
          <a:bodyPr wrap="square" lIns="0" tIns="0" rIns="0" bIns="0" rtlCol="0"/>
          <a:lstStyle/>
          <a:p>
            <a:endParaRPr>
              <a:cs typeface="B Nazanin" panose="00000400000000000000" pitchFamily="2" charset="-78"/>
            </a:endParaRPr>
          </a:p>
        </p:txBody>
      </p:sp>
      <p:pic>
        <p:nvPicPr>
          <p:cNvPr id="43" name="object 43"/>
          <p:cNvPicPr/>
          <p:nvPr/>
        </p:nvPicPr>
        <p:blipFill>
          <a:blip r:embed="rId3" cstate="print"/>
          <a:stretch>
            <a:fillRect/>
          </a:stretch>
        </p:blipFill>
        <p:spPr>
          <a:xfrm>
            <a:off x="591375" y="9299347"/>
            <a:ext cx="2855466" cy="987651"/>
          </a:xfrm>
          <a:prstGeom prst="rect">
            <a:avLst/>
          </a:prstGeom>
        </p:spPr>
      </p:pic>
      <p:pic>
        <p:nvPicPr>
          <p:cNvPr id="44" name="object 44"/>
          <p:cNvPicPr/>
          <p:nvPr/>
        </p:nvPicPr>
        <p:blipFill>
          <a:blip r:embed="rId4" cstate="print"/>
          <a:stretch>
            <a:fillRect/>
          </a:stretch>
        </p:blipFill>
        <p:spPr>
          <a:xfrm>
            <a:off x="14496930" y="0"/>
            <a:ext cx="2877885" cy="1004061"/>
          </a:xfrm>
          <a:prstGeom prst="rect">
            <a:avLst/>
          </a:prstGeom>
        </p:spPr>
      </p:pic>
      <p:grpSp>
        <p:nvGrpSpPr>
          <p:cNvPr id="45" name="object 45"/>
          <p:cNvGrpSpPr/>
          <p:nvPr/>
        </p:nvGrpSpPr>
        <p:grpSpPr>
          <a:xfrm>
            <a:off x="16850430" y="4746576"/>
            <a:ext cx="1437640" cy="1433830"/>
            <a:chOff x="16850430" y="4746576"/>
            <a:chExt cx="1437640" cy="1433830"/>
          </a:xfrm>
        </p:grpSpPr>
        <p:sp>
          <p:nvSpPr>
            <p:cNvPr id="46" name="object 46"/>
            <p:cNvSpPr/>
            <p:nvPr/>
          </p:nvSpPr>
          <p:spPr>
            <a:xfrm>
              <a:off x="16866701" y="4932248"/>
              <a:ext cx="1421765" cy="1231900"/>
            </a:xfrm>
            <a:custGeom>
              <a:avLst/>
              <a:gdLst/>
              <a:ahLst/>
              <a:cxnLst/>
              <a:rect l="l" t="t" r="r" b="b"/>
              <a:pathLst>
                <a:path w="1421765" h="1231900">
                  <a:moveTo>
                    <a:pt x="940067" y="1158323"/>
                  </a:moveTo>
                  <a:lnTo>
                    <a:pt x="901796" y="1160172"/>
                  </a:lnTo>
                  <a:lnTo>
                    <a:pt x="867741" y="1151634"/>
                  </a:lnTo>
                  <a:lnTo>
                    <a:pt x="840804" y="1134189"/>
                  </a:lnTo>
                  <a:lnTo>
                    <a:pt x="823890" y="1109317"/>
                  </a:lnTo>
                  <a:lnTo>
                    <a:pt x="183573" y="1231764"/>
                  </a:lnTo>
                  <a:lnTo>
                    <a:pt x="0" y="271792"/>
                  </a:lnTo>
                  <a:lnTo>
                    <a:pt x="1421295" y="0"/>
                  </a:lnTo>
                  <a:lnTo>
                    <a:pt x="1421295" y="995076"/>
                  </a:lnTo>
                  <a:lnTo>
                    <a:pt x="1029965" y="1069910"/>
                  </a:lnTo>
                  <a:lnTo>
                    <a:pt x="1023419" y="1099267"/>
                  </a:lnTo>
                  <a:lnTo>
                    <a:pt x="1004820" y="1125420"/>
                  </a:lnTo>
                  <a:lnTo>
                    <a:pt x="976318" y="1145921"/>
                  </a:lnTo>
                  <a:lnTo>
                    <a:pt x="940067" y="1158323"/>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47" name="object 47"/>
            <p:cNvSpPr/>
            <p:nvPr/>
          </p:nvSpPr>
          <p:spPr>
            <a:xfrm>
              <a:off x="16850430" y="4917032"/>
              <a:ext cx="1437640" cy="1263650"/>
            </a:xfrm>
            <a:custGeom>
              <a:avLst/>
              <a:gdLst/>
              <a:ahLst/>
              <a:cxnLst/>
              <a:rect l="l" t="t" r="r" b="b"/>
              <a:pathLst>
                <a:path w="1437640" h="1263650">
                  <a:moveTo>
                    <a:pt x="959146" y="1188224"/>
                  </a:moveTo>
                  <a:lnTo>
                    <a:pt x="919432" y="1190588"/>
                  </a:lnTo>
                  <a:lnTo>
                    <a:pt x="883302" y="1182844"/>
                  </a:lnTo>
                  <a:lnTo>
                    <a:pt x="853231" y="1166078"/>
                  </a:lnTo>
                  <a:lnTo>
                    <a:pt x="831694" y="1141374"/>
                  </a:lnTo>
                  <a:lnTo>
                    <a:pt x="194521" y="1263220"/>
                  </a:lnTo>
                  <a:lnTo>
                    <a:pt x="186676" y="1257909"/>
                  </a:lnTo>
                  <a:lnTo>
                    <a:pt x="0" y="281714"/>
                  </a:lnTo>
                  <a:lnTo>
                    <a:pt x="5332" y="273884"/>
                  </a:lnTo>
                  <a:lnTo>
                    <a:pt x="1437566" y="0"/>
                  </a:lnTo>
                  <a:lnTo>
                    <a:pt x="1437566" y="30431"/>
                  </a:lnTo>
                  <a:lnTo>
                    <a:pt x="33798" y="298872"/>
                  </a:lnTo>
                  <a:lnTo>
                    <a:pt x="211759" y="1229491"/>
                  </a:lnTo>
                  <a:lnTo>
                    <a:pt x="844456" y="1108502"/>
                  </a:lnTo>
                  <a:lnTo>
                    <a:pt x="851512" y="1112393"/>
                  </a:lnTo>
                  <a:lnTo>
                    <a:pt x="854134" y="1119116"/>
                  </a:lnTo>
                  <a:lnTo>
                    <a:pt x="868524" y="1139677"/>
                  </a:lnTo>
                  <a:lnTo>
                    <a:pt x="891688" y="1153876"/>
                  </a:lnTo>
                  <a:lnTo>
                    <a:pt x="920923" y="1160631"/>
                  </a:lnTo>
                  <a:lnTo>
                    <a:pt x="953532" y="1158866"/>
                  </a:lnTo>
                  <a:lnTo>
                    <a:pt x="1037852" y="1142741"/>
                  </a:lnTo>
                  <a:lnTo>
                    <a:pt x="1027654" y="1155242"/>
                  </a:lnTo>
                  <a:lnTo>
                    <a:pt x="996931" y="1175769"/>
                  </a:lnTo>
                  <a:lnTo>
                    <a:pt x="959146" y="1188224"/>
                  </a:lnTo>
                  <a:close/>
                </a:path>
                <a:path w="1437640" h="1263650">
                  <a:moveTo>
                    <a:pt x="1037852" y="1142741"/>
                  </a:moveTo>
                  <a:lnTo>
                    <a:pt x="953532" y="1158866"/>
                  </a:lnTo>
                  <a:lnTo>
                    <a:pt x="984491" y="1148475"/>
                  </a:lnTo>
                  <a:lnTo>
                    <a:pt x="1009171" y="1131409"/>
                  </a:lnTo>
                  <a:lnTo>
                    <a:pt x="1025459" y="1109667"/>
                  </a:lnTo>
                  <a:lnTo>
                    <a:pt x="1031245" y="1085247"/>
                  </a:lnTo>
                  <a:lnTo>
                    <a:pt x="1031196" y="1078032"/>
                  </a:lnTo>
                  <a:lnTo>
                    <a:pt x="1036323" y="1071811"/>
                  </a:lnTo>
                  <a:lnTo>
                    <a:pt x="1437566" y="995082"/>
                  </a:lnTo>
                  <a:lnTo>
                    <a:pt x="1437566" y="1025514"/>
                  </a:lnTo>
                  <a:lnTo>
                    <a:pt x="1060320" y="1097654"/>
                  </a:lnTo>
                  <a:lnTo>
                    <a:pt x="1049417" y="1128564"/>
                  </a:lnTo>
                  <a:lnTo>
                    <a:pt x="1037852" y="1142741"/>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48" name="object 48"/>
            <p:cNvSpPr/>
            <p:nvPr/>
          </p:nvSpPr>
          <p:spPr>
            <a:xfrm>
              <a:off x="16952391" y="4893768"/>
              <a:ext cx="1336040" cy="1184910"/>
            </a:xfrm>
            <a:custGeom>
              <a:avLst/>
              <a:gdLst/>
              <a:ahLst/>
              <a:cxnLst/>
              <a:rect l="l" t="t" r="r" b="b"/>
              <a:pathLst>
                <a:path w="1336040" h="1184910">
                  <a:moveTo>
                    <a:pt x="1335605" y="963258"/>
                  </a:moveTo>
                  <a:lnTo>
                    <a:pt x="178484" y="1184533"/>
                  </a:lnTo>
                  <a:lnTo>
                    <a:pt x="0" y="251177"/>
                  </a:lnTo>
                  <a:lnTo>
                    <a:pt x="1313495" y="0"/>
                  </a:lnTo>
                  <a:lnTo>
                    <a:pt x="1335605" y="115621"/>
                  </a:lnTo>
                  <a:lnTo>
                    <a:pt x="1335605" y="963258"/>
                  </a:lnTo>
                  <a:close/>
                </a:path>
                <a:path w="1336040" h="1184910">
                  <a:moveTo>
                    <a:pt x="848282" y="1085689"/>
                  </a:moveTo>
                  <a:lnTo>
                    <a:pt x="813874" y="1089020"/>
                  </a:lnTo>
                  <a:lnTo>
                    <a:pt x="786700" y="1077972"/>
                  </a:lnTo>
                  <a:lnTo>
                    <a:pt x="775664" y="1070335"/>
                  </a:lnTo>
                  <a:lnTo>
                    <a:pt x="881021" y="1050188"/>
                  </a:lnTo>
                  <a:lnTo>
                    <a:pt x="848282" y="1085689"/>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49" name="object 49"/>
            <p:cNvSpPr/>
            <p:nvPr/>
          </p:nvSpPr>
          <p:spPr>
            <a:xfrm>
              <a:off x="16936119" y="4877528"/>
              <a:ext cx="1351915" cy="1217295"/>
            </a:xfrm>
            <a:custGeom>
              <a:avLst/>
              <a:gdLst/>
              <a:ahLst/>
              <a:cxnLst/>
              <a:rect l="l" t="t" r="r" b="b"/>
              <a:pathLst>
                <a:path w="1351915"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351915" h="1217295">
                  <a:moveTo>
                    <a:pt x="1351877" y="211654"/>
                  </a:moveTo>
                  <a:lnTo>
                    <a:pt x="1317855" y="33739"/>
                  </a:lnTo>
                  <a:lnTo>
                    <a:pt x="1347296" y="28110"/>
                  </a:lnTo>
                  <a:lnTo>
                    <a:pt x="1351877" y="52068"/>
                  </a:lnTo>
                  <a:lnTo>
                    <a:pt x="1351877" y="211654"/>
                  </a:lnTo>
                  <a:close/>
                </a:path>
                <a:path w="1351915"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351877" y="964289"/>
                  </a:lnTo>
                  <a:lnTo>
                    <a:pt x="1351877" y="994708"/>
                  </a:lnTo>
                  <a:lnTo>
                    <a:pt x="907118" y="1079759"/>
                  </a:lnTo>
                  <a:lnTo>
                    <a:pt x="906814" y="1080201"/>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50" name="object 50"/>
            <p:cNvSpPr/>
            <p:nvPr/>
          </p:nvSpPr>
          <p:spPr>
            <a:xfrm>
              <a:off x="16994422" y="5015754"/>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51" name="object 51"/>
            <p:cNvSpPr/>
            <p:nvPr/>
          </p:nvSpPr>
          <p:spPr>
            <a:xfrm>
              <a:off x="16978862" y="5000789"/>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52" name="object 52"/>
            <p:cNvSpPr/>
            <p:nvPr/>
          </p:nvSpPr>
          <p:spPr>
            <a:xfrm>
              <a:off x="17603665" y="4791096"/>
              <a:ext cx="684530" cy="1188085"/>
            </a:xfrm>
            <a:custGeom>
              <a:avLst/>
              <a:gdLst/>
              <a:ahLst/>
              <a:cxnLst/>
              <a:rect l="l" t="t" r="r" b="b"/>
              <a:pathLst>
                <a:path w="684530" h="1188085">
                  <a:moveTo>
                    <a:pt x="183861" y="1188001"/>
                  </a:moveTo>
                  <a:lnTo>
                    <a:pt x="0" y="226526"/>
                  </a:lnTo>
                  <a:lnTo>
                    <a:pt x="565567" y="0"/>
                  </a:lnTo>
                  <a:lnTo>
                    <a:pt x="684331" y="621058"/>
                  </a:lnTo>
                  <a:lnTo>
                    <a:pt x="684331" y="1035458"/>
                  </a:lnTo>
                  <a:lnTo>
                    <a:pt x="183861" y="1188001"/>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53" name="object 53"/>
            <p:cNvSpPr/>
            <p:nvPr/>
          </p:nvSpPr>
          <p:spPr>
            <a:xfrm>
              <a:off x="17587601" y="4775549"/>
              <a:ext cx="700405" cy="1219200"/>
            </a:xfrm>
            <a:custGeom>
              <a:avLst/>
              <a:gdLst/>
              <a:ahLst/>
              <a:cxnLst/>
              <a:rect l="l" t="t" r="r" b="b"/>
              <a:pathLst>
                <a:path w="70040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700405" h="1219200">
                  <a:moveTo>
                    <a:pt x="700396" y="716398"/>
                  </a:moveTo>
                  <a:lnTo>
                    <a:pt x="570319" y="36182"/>
                  </a:lnTo>
                  <a:lnTo>
                    <a:pt x="599754" y="30554"/>
                  </a:lnTo>
                  <a:lnTo>
                    <a:pt x="700396" y="556844"/>
                  </a:lnTo>
                  <a:lnTo>
                    <a:pt x="700396" y="716398"/>
                  </a:lnTo>
                  <a:close/>
                </a:path>
                <a:path w="700405" h="1219200">
                  <a:moveTo>
                    <a:pt x="486641" y="1131776"/>
                  </a:moveTo>
                  <a:lnTo>
                    <a:pt x="211520" y="1184387"/>
                  </a:lnTo>
                  <a:lnTo>
                    <a:pt x="700396" y="1035371"/>
                  </a:lnTo>
                  <a:lnTo>
                    <a:pt x="700396" y="1066620"/>
                  </a:lnTo>
                  <a:lnTo>
                    <a:pt x="486641" y="1131776"/>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54" name="object 54"/>
            <p:cNvSpPr/>
            <p:nvPr/>
          </p:nvSpPr>
          <p:spPr>
            <a:xfrm>
              <a:off x="17074888" y="4957013"/>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55" name="object 55"/>
            <p:cNvSpPr/>
            <p:nvPr/>
          </p:nvSpPr>
          <p:spPr>
            <a:xfrm>
              <a:off x="17059301" y="4941773"/>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56" name="object 56"/>
            <p:cNvSpPr/>
            <p:nvPr/>
          </p:nvSpPr>
          <p:spPr>
            <a:xfrm>
              <a:off x="17598511" y="4762033"/>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57" name="object 57"/>
            <p:cNvSpPr/>
            <p:nvPr/>
          </p:nvSpPr>
          <p:spPr>
            <a:xfrm>
              <a:off x="17582520" y="4746576"/>
              <a:ext cx="702310" cy="1248410"/>
            </a:xfrm>
            <a:custGeom>
              <a:avLst/>
              <a:gdLst/>
              <a:ahLst/>
              <a:cxnLst/>
              <a:rect l="l" t="t" r="r" b="b"/>
              <a:pathLst>
                <a:path w="702309" h="1248410">
                  <a:moveTo>
                    <a:pt x="207830" y="1247288"/>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669027" y="1034293"/>
                  </a:lnTo>
                  <a:lnTo>
                    <a:pt x="478422" y="37553"/>
                  </a:lnTo>
                  <a:lnTo>
                    <a:pt x="346246" y="102639"/>
                  </a:lnTo>
                  <a:lnTo>
                    <a:pt x="337291" y="99599"/>
                  </a:lnTo>
                  <a:lnTo>
                    <a:pt x="329981" y="84801"/>
                  </a:lnTo>
                  <a:lnTo>
                    <a:pt x="333033" y="75836"/>
                  </a:lnTo>
                  <a:lnTo>
                    <a:pt x="487018" y="0"/>
                  </a:lnTo>
                  <a:lnTo>
                    <a:pt x="491950" y="0"/>
                  </a:lnTo>
                  <a:lnTo>
                    <a:pt x="500330" y="4149"/>
                  </a:lnTo>
                  <a:lnTo>
                    <a:pt x="503299" y="8055"/>
                  </a:lnTo>
                  <a:lnTo>
                    <a:pt x="702146" y="1047899"/>
                  </a:lnTo>
                  <a:lnTo>
                    <a:pt x="698265" y="1054922"/>
                  </a:lnTo>
                  <a:lnTo>
                    <a:pt x="209634" y="1246858"/>
                  </a:lnTo>
                  <a:lnTo>
                    <a:pt x="207830" y="1247288"/>
                  </a:lnTo>
                  <a:close/>
                </a:path>
              </a:pathLst>
            </a:custGeom>
            <a:solidFill>
              <a:srgbClr val="D4ECF4"/>
            </a:solidFill>
          </p:spPr>
          <p:txBody>
            <a:bodyPr wrap="square" lIns="0" tIns="0" rIns="0" bIns="0" rtlCol="0"/>
            <a:lstStyle/>
            <a:p>
              <a:endParaRPr>
                <a:cs typeface="B Nazanin" panose="00000400000000000000" pitchFamily="2" charset="-78"/>
              </a:endParaRPr>
            </a:p>
          </p:txBody>
        </p:sp>
      </p:grpSp>
      <p:grpSp>
        <p:nvGrpSpPr>
          <p:cNvPr id="58" name="object 58"/>
          <p:cNvGrpSpPr/>
          <p:nvPr/>
        </p:nvGrpSpPr>
        <p:grpSpPr>
          <a:xfrm>
            <a:off x="10628702" y="9850016"/>
            <a:ext cx="1134110" cy="437515"/>
            <a:chOff x="10628702" y="9850016"/>
            <a:chExt cx="1134110" cy="437515"/>
          </a:xfrm>
        </p:grpSpPr>
        <p:sp>
          <p:nvSpPr>
            <p:cNvPr id="59" name="object 59"/>
            <p:cNvSpPr/>
            <p:nvPr/>
          </p:nvSpPr>
          <p:spPr>
            <a:xfrm>
              <a:off x="10628702" y="9850016"/>
              <a:ext cx="1134110" cy="437515"/>
            </a:xfrm>
            <a:custGeom>
              <a:avLst/>
              <a:gdLst/>
              <a:ahLst/>
              <a:cxnLst/>
              <a:rect l="l" t="t" r="r" b="b"/>
              <a:pathLst>
                <a:path w="1134109" h="437515">
                  <a:moveTo>
                    <a:pt x="1133932" y="436983"/>
                  </a:moveTo>
                  <a:lnTo>
                    <a:pt x="0" y="436983"/>
                  </a:lnTo>
                  <a:lnTo>
                    <a:pt x="10376" y="401113"/>
                  </a:lnTo>
                  <a:lnTo>
                    <a:pt x="26566" y="358201"/>
                  </a:lnTo>
                  <a:lnTo>
                    <a:pt x="45939" y="316963"/>
                  </a:lnTo>
                  <a:lnTo>
                    <a:pt x="68346" y="277551"/>
                  </a:lnTo>
                  <a:lnTo>
                    <a:pt x="93635" y="240116"/>
                  </a:lnTo>
                  <a:lnTo>
                    <a:pt x="121655" y="204808"/>
                  </a:lnTo>
                  <a:lnTo>
                    <a:pt x="152255" y="171778"/>
                  </a:lnTo>
                  <a:lnTo>
                    <a:pt x="185285" y="141178"/>
                  </a:lnTo>
                  <a:lnTo>
                    <a:pt x="220593" y="113158"/>
                  </a:lnTo>
                  <a:lnTo>
                    <a:pt x="258028" y="87869"/>
                  </a:lnTo>
                  <a:lnTo>
                    <a:pt x="297440" y="65462"/>
                  </a:lnTo>
                  <a:lnTo>
                    <a:pt x="338678" y="46089"/>
                  </a:lnTo>
                  <a:lnTo>
                    <a:pt x="381590" y="29899"/>
                  </a:lnTo>
                  <a:lnTo>
                    <a:pt x="426026" y="17044"/>
                  </a:lnTo>
                  <a:lnTo>
                    <a:pt x="471834" y="7676"/>
                  </a:lnTo>
                  <a:lnTo>
                    <a:pt x="518864" y="1944"/>
                  </a:lnTo>
                  <a:lnTo>
                    <a:pt x="566966" y="0"/>
                  </a:lnTo>
                  <a:lnTo>
                    <a:pt x="615067" y="1944"/>
                  </a:lnTo>
                  <a:lnTo>
                    <a:pt x="662097" y="7676"/>
                  </a:lnTo>
                  <a:lnTo>
                    <a:pt x="707906" y="17044"/>
                  </a:lnTo>
                  <a:lnTo>
                    <a:pt x="752342" y="29899"/>
                  </a:lnTo>
                  <a:lnTo>
                    <a:pt x="795254" y="46089"/>
                  </a:lnTo>
                  <a:lnTo>
                    <a:pt x="836491" y="65462"/>
                  </a:lnTo>
                  <a:lnTo>
                    <a:pt x="875903" y="87869"/>
                  </a:lnTo>
                  <a:lnTo>
                    <a:pt x="913339" y="113158"/>
                  </a:lnTo>
                  <a:lnTo>
                    <a:pt x="948647" y="141178"/>
                  </a:lnTo>
                  <a:lnTo>
                    <a:pt x="981676" y="171778"/>
                  </a:lnTo>
                  <a:lnTo>
                    <a:pt x="1012277" y="204808"/>
                  </a:lnTo>
                  <a:lnTo>
                    <a:pt x="1040297" y="240116"/>
                  </a:lnTo>
                  <a:lnTo>
                    <a:pt x="1065585" y="277551"/>
                  </a:lnTo>
                  <a:lnTo>
                    <a:pt x="1087992" y="316963"/>
                  </a:lnTo>
                  <a:lnTo>
                    <a:pt x="1107366" y="358201"/>
                  </a:lnTo>
                  <a:lnTo>
                    <a:pt x="1123555" y="401113"/>
                  </a:lnTo>
                  <a:lnTo>
                    <a:pt x="1133932" y="436983"/>
                  </a:lnTo>
                  <a:close/>
                </a:path>
              </a:pathLst>
            </a:custGeom>
            <a:solidFill>
              <a:srgbClr val="E18261"/>
            </a:solidFill>
          </p:spPr>
          <p:txBody>
            <a:bodyPr wrap="square" lIns="0" tIns="0" rIns="0" bIns="0" rtlCol="0"/>
            <a:lstStyle/>
            <a:p>
              <a:endParaRPr>
                <a:cs typeface="B Nazanin" panose="00000400000000000000" pitchFamily="2" charset="-78"/>
              </a:endParaRPr>
            </a:p>
          </p:txBody>
        </p:sp>
        <p:sp>
          <p:nvSpPr>
            <p:cNvPr id="60" name="object 60"/>
            <p:cNvSpPr/>
            <p:nvPr/>
          </p:nvSpPr>
          <p:spPr>
            <a:xfrm>
              <a:off x="10759979" y="9975544"/>
              <a:ext cx="871855" cy="311785"/>
            </a:xfrm>
            <a:custGeom>
              <a:avLst/>
              <a:gdLst/>
              <a:ahLst/>
              <a:cxnLst/>
              <a:rect l="l" t="t" r="r" b="b"/>
              <a:pathLst>
                <a:path w="871854" h="311784">
                  <a:moveTo>
                    <a:pt x="871376" y="311455"/>
                  </a:moveTo>
                  <a:lnTo>
                    <a:pt x="0" y="311455"/>
                  </a:lnTo>
                  <a:lnTo>
                    <a:pt x="10951" y="281534"/>
                  </a:lnTo>
                  <a:lnTo>
                    <a:pt x="30362" y="241239"/>
                  </a:lnTo>
                  <a:lnTo>
                    <a:pt x="53451" y="203233"/>
                  </a:lnTo>
                  <a:lnTo>
                    <a:pt x="79987" y="167747"/>
                  </a:lnTo>
                  <a:lnTo>
                    <a:pt x="109739" y="135012"/>
                  </a:lnTo>
                  <a:lnTo>
                    <a:pt x="142473" y="105261"/>
                  </a:lnTo>
                  <a:lnTo>
                    <a:pt x="177960" y="78724"/>
                  </a:lnTo>
                  <a:lnTo>
                    <a:pt x="215966" y="55635"/>
                  </a:lnTo>
                  <a:lnTo>
                    <a:pt x="256261" y="36224"/>
                  </a:lnTo>
                  <a:lnTo>
                    <a:pt x="298612" y="20723"/>
                  </a:lnTo>
                  <a:lnTo>
                    <a:pt x="342788" y="9365"/>
                  </a:lnTo>
                  <a:lnTo>
                    <a:pt x="388557" y="2379"/>
                  </a:lnTo>
                  <a:lnTo>
                    <a:pt x="435688" y="0"/>
                  </a:lnTo>
                  <a:lnTo>
                    <a:pt x="482818" y="2379"/>
                  </a:lnTo>
                  <a:lnTo>
                    <a:pt x="528587" y="9365"/>
                  </a:lnTo>
                  <a:lnTo>
                    <a:pt x="572763" y="20723"/>
                  </a:lnTo>
                  <a:lnTo>
                    <a:pt x="615115" y="36224"/>
                  </a:lnTo>
                  <a:lnTo>
                    <a:pt x="655409" y="55635"/>
                  </a:lnTo>
                  <a:lnTo>
                    <a:pt x="693416" y="78724"/>
                  </a:lnTo>
                  <a:lnTo>
                    <a:pt x="728902" y="105261"/>
                  </a:lnTo>
                  <a:lnTo>
                    <a:pt x="761637" y="135012"/>
                  </a:lnTo>
                  <a:lnTo>
                    <a:pt x="791388" y="167747"/>
                  </a:lnTo>
                  <a:lnTo>
                    <a:pt x="817924" y="203233"/>
                  </a:lnTo>
                  <a:lnTo>
                    <a:pt x="841014" y="241239"/>
                  </a:lnTo>
                  <a:lnTo>
                    <a:pt x="860425" y="281534"/>
                  </a:lnTo>
                  <a:lnTo>
                    <a:pt x="871376" y="311455"/>
                  </a:lnTo>
                  <a:close/>
                </a:path>
              </a:pathLst>
            </a:custGeom>
            <a:solidFill>
              <a:srgbClr val="292E2F"/>
            </a:solidFill>
          </p:spPr>
          <p:txBody>
            <a:bodyPr wrap="square" lIns="0" tIns="0" rIns="0" bIns="0" rtlCol="0"/>
            <a:lstStyle/>
            <a:p>
              <a:endParaRPr>
                <a:cs typeface="B Nazanin" panose="00000400000000000000" pitchFamily="2" charset="-78"/>
              </a:endParaRPr>
            </a:p>
          </p:txBody>
        </p:sp>
      </p:grpSp>
      <p:grpSp>
        <p:nvGrpSpPr>
          <p:cNvPr id="61" name="object 61"/>
          <p:cNvGrpSpPr/>
          <p:nvPr/>
        </p:nvGrpSpPr>
        <p:grpSpPr>
          <a:xfrm>
            <a:off x="0" y="0"/>
            <a:ext cx="8147050" cy="8495030"/>
            <a:chOff x="0" y="0"/>
            <a:chExt cx="8147050" cy="8495030"/>
          </a:xfrm>
        </p:grpSpPr>
        <p:sp>
          <p:nvSpPr>
            <p:cNvPr id="62" name="object 62"/>
            <p:cNvSpPr/>
            <p:nvPr/>
          </p:nvSpPr>
          <p:spPr>
            <a:xfrm>
              <a:off x="6237929" y="0"/>
              <a:ext cx="1142365" cy="571500"/>
            </a:xfrm>
            <a:custGeom>
              <a:avLst/>
              <a:gdLst/>
              <a:ahLst/>
              <a:cxnLst/>
              <a:rect l="l" t="t" r="r" b="b"/>
              <a:pathLst>
                <a:path w="1142365" h="571500">
                  <a:moveTo>
                    <a:pt x="571111" y="571109"/>
                  </a:moveTo>
                  <a:lnTo>
                    <a:pt x="524269" y="569216"/>
                  </a:lnTo>
                  <a:lnTo>
                    <a:pt x="478472" y="563634"/>
                  </a:lnTo>
                  <a:lnTo>
                    <a:pt x="433865" y="554511"/>
                  </a:lnTo>
                  <a:lnTo>
                    <a:pt x="390594" y="541993"/>
                  </a:lnTo>
                  <a:lnTo>
                    <a:pt x="348808" y="526228"/>
                  </a:lnTo>
                  <a:lnTo>
                    <a:pt x="308651" y="507363"/>
                  </a:lnTo>
                  <a:lnTo>
                    <a:pt x="270273" y="485544"/>
                  </a:lnTo>
                  <a:lnTo>
                    <a:pt x="233819" y="460918"/>
                  </a:lnTo>
                  <a:lnTo>
                    <a:pt x="199437" y="433633"/>
                  </a:lnTo>
                  <a:lnTo>
                    <a:pt x="167274" y="403835"/>
                  </a:lnTo>
                  <a:lnTo>
                    <a:pt x="137476" y="371671"/>
                  </a:lnTo>
                  <a:lnTo>
                    <a:pt x="110191" y="337289"/>
                  </a:lnTo>
                  <a:lnTo>
                    <a:pt x="85565" y="300835"/>
                  </a:lnTo>
                  <a:lnTo>
                    <a:pt x="63746" y="262457"/>
                  </a:lnTo>
                  <a:lnTo>
                    <a:pt x="44880" y="222301"/>
                  </a:lnTo>
                  <a:lnTo>
                    <a:pt x="29115" y="180514"/>
                  </a:lnTo>
                  <a:lnTo>
                    <a:pt x="16597" y="137243"/>
                  </a:lnTo>
                  <a:lnTo>
                    <a:pt x="7474" y="92636"/>
                  </a:lnTo>
                  <a:lnTo>
                    <a:pt x="1893" y="46839"/>
                  </a:lnTo>
                  <a:lnTo>
                    <a:pt x="0" y="0"/>
                  </a:lnTo>
                  <a:lnTo>
                    <a:pt x="1142219" y="0"/>
                  </a:lnTo>
                  <a:lnTo>
                    <a:pt x="1140326" y="46839"/>
                  </a:lnTo>
                  <a:lnTo>
                    <a:pt x="1134744" y="92636"/>
                  </a:lnTo>
                  <a:lnTo>
                    <a:pt x="1125621" y="137243"/>
                  </a:lnTo>
                  <a:lnTo>
                    <a:pt x="1113104" y="180514"/>
                  </a:lnTo>
                  <a:lnTo>
                    <a:pt x="1097339" y="222301"/>
                  </a:lnTo>
                  <a:lnTo>
                    <a:pt x="1078473" y="262457"/>
                  </a:lnTo>
                  <a:lnTo>
                    <a:pt x="1056654" y="300835"/>
                  </a:lnTo>
                  <a:lnTo>
                    <a:pt x="1032028" y="337289"/>
                  </a:lnTo>
                  <a:lnTo>
                    <a:pt x="1004743" y="371671"/>
                  </a:lnTo>
                  <a:lnTo>
                    <a:pt x="974945" y="403835"/>
                  </a:lnTo>
                  <a:lnTo>
                    <a:pt x="942781" y="433633"/>
                  </a:lnTo>
                  <a:lnTo>
                    <a:pt x="908399" y="460918"/>
                  </a:lnTo>
                  <a:lnTo>
                    <a:pt x="871946" y="485544"/>
                  </a:lnTo>
                  <a:lnTo>
                    <a:pt x="833567" y="507363"/>
                  </a:lnTo>
                  <a:lnTo>
                    <a:pt x="793411" y="526228"/>
                  </a:lnTo>
                  <a:lnTo>
                    <a:pt x="751624" y="541993"/>
                  </a:lnTo>
                  <a:lnTo>
                    <a:pt x="708354" y="554511"/>
                  </a:lnTo>
                  <a:lnTo>
                    <a:pt x="663746" y="563634"/>
                  </a:lnTo>
                  <a:lnTo>
                    <a:pt x="617949" y="569216"/>
                  </a:lnTo>
                  <a:lnTo>
                    <a:pt x="571111" y="571109"/>
                  </a:lnTo>
                  <a:close/>
                </a:path>
              </a:pathLst>
            </a:custGeom>
            <a:solidFill>
              <a:srgbClr val="E18261"/>
            </a:solidFill>
          </p:spPr>
          <p:txBody>
            <a:bodyPr wrap="square" lIns="0" tIns="0" rIns="0" bIns="0" rtlCol="0"/>
            <a:lstStyle/>
            <a:p>
              <a:endParaRPr>
                <a:cs typeface="B Nazanin" panose="00000400000000000000" pitchFamily="2" charset="-78"/>
              </a:endParaRPr>
            </a:p>
          </p:txBody>
        </p:sp>
        <p:sp>
          <p:nvSpPr>
            <p:cNvPr id="63" name="object 63"/>
            <p:cNvSpPr/>
            <p:nvPr/>
          </p:nvSpPr>
          <p:spPr>
            <a:xfrm>
              <a:off x="6360166" y="2"/>
              <a:ext cx="897890" cy="448945"/>
            </a:xfrm>
            <a:custGeom>
              <a:avLst/>
              <a:gdLst/>
              <a:ahLst/>
              <a:cxnLst/>
              <a:rect l="l" t="t" r="r" b="b"/>
              <a:pathLst>
                <a:path w="897890" h="448945">
                  <a:moveTo>
                    <a:pt x="448879" y="448873"/>
                  </a:moveTo>
                  <a:lnTo>
                    <a:pt x="399963" y="446239"/>
                  </a:lnTo>
                  <a:lnTo>
                    <a:pt x="352579" y="438520"/>
                  </a:lnTo>
                  <a:lnTo>
                    <a:pt x="306994" y="425989"/>
                  </a:lnTo>
                  <a:lnTo>
                    <a:pt x="263483" y="408921"/>
                  </a:lnTo>
                  <a:lnTo>
                    <a:pt x="222318" y="387589"/>
                  </a:lnTo>
                  <a:lnTo>
                    <a:pt x="183774" y="362267"/>
                  </a:lnTo>
                  <a:lnTo>
                    <a:pt x="148125" y="333228"/>
                  </a:lnTo>
                  <a:lnTo>
                    <a:pt x="115644" y="300748"/>
                  </a:lnTo>
                  <a:lnTo>
                    <a:pt x="86606" y="265099"/>
                  </a:lnTo>
                  <a:lnTo>
                    <a:pt x="61284" y="226555"/>
                  </a:lnTo>
                  <a:lnTo>
                    <a:pt x="39952" y="185390"/>
                  </a:lnTo>
                  <a:lnTo>
                    <a:pt x="22883" y="141878"/>
                  </a:lnTo>
                  <a:lnTo>
                    <a:pt x="10352" y="96293"/>
                  </a:lnTo>
                  <a:lnTo>
                    <a:pt x="2633" y="48909"/>
                  </a:lnTo>
                  <a:lnTo>
                    <a:pt x="0" y="3"/>
                  </a:lnTo>
                  <a:lnTo>
                    <a:pt x="897747" y="0"/>
                  </a:lnTo>
                  <a:lnTo>
                    <a:pt x="895113" y="48909"/>
                  </a:lnTo>
                  <a:lnTo>
                    <a:pt x="887394" y="96293"/>
                  </a:lnTo>
                  <a:lnTo>
                    <a:pt x="874863" y="141878"/>
                  </a:lnTo>
                  <a:lnTo>
                    <a:pt x="857795" y="185390"/>
                  </a:lnTo>
                  <a:lnTo>
                    <a:pt x="836462" y="226555"/>
                  </a:lnTo>
                  <a:lnTo>
                    <a:pt x="811140" y="265099"/>
                  </a:lnTo>
                  <a:lnTo>
                    <a:pt x="782102" y="300748"/>
                  </a:lnTo>
                  <a:lnTo>
                    <a:pt x="749621" y="333228"/>
                  </a:lnTo>
                  <a:lnTo>
                    <a:pt x="713972" y="362267"/>
                  </a:lnTo>
                  <a:lnTo>
                    <a:pt x="675428" y="387589"/>
                  </a:lnTo>
                  <a:lnTo>
                    <a:pt x="634264" y="408921"/>
                  </a:lnTo>
                  <a:lnTo>
                    <a:pt x="590752" y="425989"/>
                  </a:lnTo>
                  <a:lnTo>
                    <a:pt x="545167" y="438520"/>
                  </a:lnTo>
                  <a:lnTo>
                    <a:pt x="497783" y="446239"/>
                  </a:lnTo>
                  <a:lnTo>
                    <a:pt x="448879" y="448873"/>
                  </a:lnTo>
                  <a:close/>
                </a:path>
              </a:pathLst>
            </a:custGeom>
            <a:solidFill>
              <a:srgbClr val="292E2F"/>
            </a:solidFill>
          </p:spPr>
          <p:txBody>
            <a:bodyPr wrap="square" lIns="0" tIns="0" rIns="0" bIns="0" rtlCol="0"/>
            <a:lstStyle/>
            <a:p>
              <a:endParaRPr>
                <a:cs typeface="B Nazanin" panose="00000400000000000000" pitchFamily="2" charset="-78"/>
              </a:endParaRPr>
            </a:p>
          </p:txBody>
        </p:sp>
        <p:pic>
          <p:nvPicPr>
            <p:cNvPr id="64" name="object 64"/>
            <p:cNvPicPr/>
            <p:nvPr/>
          </p:nvPicPr>
          <p:blipFill>
            <a:blip r:embed="rId5" cstate="print"/>
            <a:stretch>
              <a:fillRect/>
            </a:stretch>
          </p:blipFill>
          <p:spPr>
            <a:xfrm>
              <a:off x="0" y="0"/>
              <a:ext cx="8146880" cy="8494615"/>
            </a:xfrm>
            <a:prstGeom prst="rect">
              <a:avLst/>
            </a:prstGeom>
          </p:spPr>
        </p:pic>
      </p:grpSp>
      <p:sp>
        <p:nvSpPr>
          <p:cNvPr id="65" name="object 65"/>
          <p:cNvSpPr/>
          <p:nvPr/>
        </p:nvSpPr>
        <p:spPr>
          <a:xfrm>
            <a:off x="15941569" y="7817677"/>
            <a:ext cx="2346960" cy="2469515"/>
          </a:xfrm>
          <a:custGeom>
            <a:avLst/>
            <a:gdLst/>
            <a:ahLst/>
            <a:cxnLst/>
            <a:rect l="l" t="t" r="r" b="b"/>
            <a:pathLst>
              <a:path w="2346959" h="2469515">
                <a:moveTo>
                  <a:pt x="2346431" y="0"/>
                </a:moveTo>
                <a:lnTo>
                  <a:pt x="2346431" y="2469322"/>
                </a:lnTo>
                <a:lnTo>
                  <a:pt x="0" y="2469322"/>
                </a:lnTo>
                <a:lnTo>
                  <a:pt x="4189" y="2467289"/>
                </a:lnTo>
                <a:lnTo>
                  <a:pt x="48206" y="2448068"/>
                </a:lnTo>
                <a:lnTo>
                  <a:pt x="93036" y="2430026"/>
                </a:lnTo>
                <a:lnTo>
                  <a:pt x="229060" y="2379021"/>
                </a:lnTo>
                <a:lnTo>
                  <a:pt x="273794" y="2361742"/>
                </a:lnTo>
                <a:lnTo>
                  <a:pt x="317668" y="2343664"/>
                </a:lnTo>
                <a:lnTo>
                  <a:pt x="360344" y="2324394"/>
                </a:lnTo>
                <a:lnTo>
                  <a:pt x="401489" y="2303534"/>
                </a:lnTo>
                <a:lnTo>
                  <a:pt x="440767" y="2280690"/>
                </a:lnTo>
                <a:lnTo>
                  <a:pt x="477843" y="2255466"/>
                </a:lnTo>
                <a:lnTo>
                  <a:pt x="512382" y="2227467"/>
                </a:lnTo>
                <a:lnTo>
                  <a:pt x="544049" y="2196297"/>
                </a:lnTo>
                <a:lnTo>
                  <a:pt x="572509" y="2161561"/>
                </a:lnTo>
                <a:lnTo>
                  <a:pt x="597427" y="2122863"/>
                </a:lnTo>
                <a:lnTo>
                  <a:pt x="617928" y="2081392"/>
                </a:lnTo>
                <a:lnTo>
                  <a:pt x="633310" y="2038606"/>
                </a:lnTo>
                <a:lnTo>
                  <a:pt x="644184" y="1994648"/>
                </a:lnTo>
                <a:lnTo>
                  <a:pt x="651160" y="1949660"/>
                </a:lnTo>
                <a:lnTo>
                  <a:pt x="654850" y="1903788"/>
                </a:lnTo>
                <a:lnTo>
                  <a:pt x="655865" y="1857174"/>
                </a:lnTo>
                <a:lnTo>
                  <a:pt x="654813" y="1809962"/>
                </a:lnTo>
                <a:lnTo>
                  <a:pt x="652307" y="1762294"/>
                </a:lnTo>
                <a:lnTo>
                  <a:pt x="648957" y="1714316"/>
                </a:lnTo>
                <a:lnTo>
                  <a:pt x="645373" y="1666170"/>
                </a:lnTo>
                <a:lnTo>
                  <a:pt x="642166" y="1617999"/>
                </a:lnTo>
                <a:lnTo>
                  <a:pt x="639947" y="1569948"/>
                </a:lnTo>
                <a:lnTo>
                  <a:pt x="639326" y="1522159"/>
                </a:lnTo>
                <a:lnTo>
                  <a:pt x="640914" y="1474776"/>
                </a:lnTo>
                <a:lnTo>
                  <a:pt x="645322" y="1427943"/>
                </a:lnTo>
                <a:lnTo>
                  <a:pt x="653443" y="1378805"/>
                </a:lnTo>
                <a:lnTo>
                  <a:pt x="665361" y="1330654"/>
                </a:lnTo>
                <a:lnTo>
                  <a:pt x="680880" y="1283624"/>
                </a:lnTo>
                <a:lnTo>
                  <a:pt x="699806" y="1237849"/>
                </a:lnTo>
                <a:lnTo>
                  <a:pt x="721944" y="1193460"/>
                </a:lnTo>
                <a:lnTo>
                  <a:pt x="747099" y="1150591"/>
                </a:lnTo>
                <a:lnTo>
                  <a:pt x="775076" y="1109375"/>
                </a:lnTo>
                <a:lnTo>
                  <a:pt x="805682" y="1069945"/>
                </a:lnTo>
                <a:lnTo>
                  <a:pt x="838719" y="1032434"/>
                </a:lnTo>
                <a:lnTo>
                  <a:pt x="873995" y="996975"/>
                </a:lnTo>
                <a:lnTo>
                  <a:pt x="911314" y="963701"/>
                </a:lnTo>
                <a:lnTo>
                  <a:pt x="950481" y="932745"/>
                </a:lnTo>
                <a:lnTo>
                  <a:pt x="991230" y="904123"/>
                </a:lnTo>
                <a:lnTo>
                  <a:pt x="1033347" y="877729"/>
                </a:lnTo>
                <a:lnTo>
                  <a:pt x="1076719" y="853510"/>
                </a:lnTo>
                <a:lnTo>
                  <a:pt x="1121230" y="831415"/>
                </a:lnTo>
                <a:lnTo>
                  <a:pt x="1166769" y="811391"/>
                </a:lnTo>
                <a:lnTo>
                  <a:pt x="1213219" y="793385"/>
                </a:lnTo>
                <a:lnTo>
                  <a:pt x="1260468" y="777345"/>
                </a:lnTo>
                <a:lnTo>
                  <a:pt x="1308401" y="763220"/>
                </a:lnTo>
                <a:lnTo>
                  <a:pt x="1356904" y="750957"/>
                </a:lnTo>
                <a:lnTo>
                  <a:pt x="1405863" y="740503"/>
                </a:lnTo>
                <a:lnTo>
                  <a:pt x="1455164" y="731807"/>
                </a:lnTo>
                <a:lnTo>
                  <a:pt x="1504694" y="724816"/>
                </a:lnTo>
                <a:lnTo>
                  <a:pt x="1553536" y="719357"/>
                </a:lnTo>
                <a:lnTo>
                  <a:pt x="1652299" y="709683"/>
                </a:lnTo>
                <a:lnTo>
                  <a:pt x="1701640" y="704261"/>
                </a:lnTo>
                <a:lnTo>
                  <a:pt x="1750569" y="697642"/>
                </a:lnTo>
                <a:lnTo>
                  <a:pt x="1798794" y="689223"/>
                </a:lnTo>
                <a:lnTo>
                  <a:pt x="1846025" y="678398"/>
                </a:lnTo>
                <a:lnTo>
                  <a:pt x="1891974" y="664565"/>
                </a:lnTo>
                <a:lnTo>
                  <a:pt x="1936350" y="647117"/>
                </a:lnTo>
                <a:lnTo>
                  <a:pt x="1978862" y="625452"/>
                </a:lnTo>
                <a:lnTo>
                  <a:pt x="2019222" y="598965"/>
                </a:lnTo>
                <a:lnTo>
                  <a:pt x="2057597" y="566921"/>
                </a:lnTo>
                <a:lnTo>
                  <a:pt x="2091647" y="531276"/>
                </a:lnTo>
                <a:lnTo>
                  <a:pt x="2121897" y="492478"/>
                </a:lnTo>
                <a:lnTo>
                  <a:pt x="2148868" y="450972"/>
                </a:lnTo>
                <a:lnTo>
                  <a:pt x="2173083" y="407206"/>
                </a:lnTo>
                <a:lnTo>
                  <a:pt x="2195065" y="361625"/>
                </a:lnTo>
                <a:lnTo>
                  <a:pt x="2215336" y="314676"/>
                </a:lnTo>
                <a:lnTo>
                  <a:pt x="2234420" y="266806"/>
                </a:lnTo>
                <a:lnTo>
                  <a:pt x="2252838" y="218460"/>
                </a:lnTo>
                <a:lnTo>
                  <a:pt x="2271114" y="170086"/>
                </a:lnTo>
                <a:lnTo>
                  <a:pt x="2289770" y="122130"/>
                </a:lnTo>
                <a:lnTo>
                  <a:pt x="2309329" y="75039"/>
                </a:lnTo>
                <a:lnTo>
                  <a:pt x="2329661" y="31394"/>
                </a:lnTo>
                <a:lnTo>
                  <a:pt x="2346431" y="0"/>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66" name="object 66"/>
          <p:cNvSpPr txBox="1">
            <a:spLocks noGrp="1"/>
          </p:cNvSpPr>
          <p:nvPr>
            <p:ph type="title"/>
          </p:nvPr>
        </p:nvSpPr>
        <p:spPr>
          <a:xfrm>
            <a:off x="4683765" y="1485900"/>
            <a:ext cx="1676401" cy="874315"/>
          </a:xfrm>
          <a:prstGeom prst="rect">
            <a:avLst/>
          </a:prstGeom>
        </p:spPr>
        <p:txBody>
          <a:bodyPr vert="horz" wrap="square" lIns="0" tIns="16510" rIns="0" bIns="0" rtlCol="0">
            <a:spAutoFit/>
          </a:bodyPr>
          <a:lstStyle/>
          <a:p>
            <a:pPr marL="12700">
              <a:lnSpc>
                <a:spcPct val="100000"/>
              </a:lnSpc>
              <a:spcBef>
                <a:spcPts val="130"/>
              </a:spcBef>
            </a:pPr>
            <a:r>
              <a:rPr lang="fa-IR" sz="5500" spc="-965" dirty="0">
                <a:solidFill>
                  <a:schemeClr val="tx1"/>
                </a:solidFill>
                <a:cs typeface="B Nazanin" panose="00000400000000000000" pitchFamily="2" charset="-78"/>
              </a:rPr>
              <a:t>عنون</a:t>
            </a:r>
            <a:endParaRPr sz="5500" dirty="0">
              <a:solidFill>
                <a:schemeClr val="tx1"/>
              </a:solidFill>
              <a:cs typeface="B Nazanin" panose="00000400000000000000" pitchFamily="2" charset="-78"/>
            </a:endParaRPr>
          </a:p>
        </p:txBody>
      </p:sp>
      <p:sp>
        <p:nvSpPr>
          <p:cNvPr id="67" name="object 67"/>
          <p:cNvSpPr txBox="1"/>
          <p:nvPr/>
        </p:nvSpPr>
        <p:spPr>
          <a:xfrm>
            <a:off x="10594066" y="922615"/>
            <a:ext cx="6744334" cy="1122102"/>
          </a:xfrm>
          <a:prstGeom prst="rect">
            <a:avLst/>
          </a:prstGeom>
        </p:spPr>
        <p:txBody>
          <a:bodyPr vert="horz" wrap="square" lIns="0" tIns="13970" rIns="0" bIns="0" rtlCol="0">
            <a:spAutoFit/>
          </a:bodyPr>
          <a:lstStyle/>
          <a:p>
            <a:pPr marL="798830">
              <a:lnSpc>
                <a:spcPct val="100000"/>
              </a:lnSpc>
              <a:spcBef>
                <a:spcPts val="110"/>
              </a:spcBef>
            </a:pPr>
            <a:r>
              <a:rPr lang="fa-IR" sz="7200" spc="60" dirty="0">
                <a:solidFill>
                  <a:schemeClr val="bg1"/>
                </a:solidFill>
                <a:latin typeface="Cambria"/>
                <a:cs typeface="B Nazanin" panose="00000400000000000000" pitchFamily="2" charset="-78"/>
              </a:rPr>
              <a:t>عنوان</a:t>
            </a:r>
            <a:endParaRPr sz="7200" dirty="0">
              <a:solidFill>
                <a:schemeClr val="bg1"/>
              </a:solidFill>
              <a:latin typeface="Cambria"/>
              <a:cs typeface="B Nazanin" panose="00000400000000000000" pitchFamily="2" charset="-78"/>
            </a:endParaRPr>
          </a:p>
        </p:txBody>
      </p:sp>
      <p:sp>
        <p:nvSpPr>
          <p:cNvPr id="72" name="object 3">
            <a:extLst>
              <a:ext uri="{FF2B5EF4-FFF2-40B4-BE49-F238E27FC236}">
                <a16:creationId xmlns:a16="http://schemas.microsoft.com/office/drawing/2014/main" id="{3704E974-6CA1-C6C0-F6A4-90E7C9B321E6}"/>
              </a:ext>
            </a:extLst>
          </p:cNvPr>
          <p:cNvSpPr txBox="1">
            <a:spLocks/>
          </p:cNvSpPr>
          <p:nvPr/>
        </p:nvSpPr>
        <p:spPr>
          <a:xfrm>
            <a:off x="10628702" y="2798009"/>
            <a:ext cx="3515135" cy="650819"/>
          </a:xfrm>
          <a:prstGeom prst="rect">
            <a:avLst/>
          </a:prstGeom>
        </p:spPr>
        <p:txBody>
          <a:bodyPr vert="horz" wrap="square" lIns="0" tIns="12065" rIns="0" bIns="0" rtlCol="0">
            <a:spAutoFit/>
          </a:bodyPr>
          <a:lstStyle>
            <a:lvl1pPr>
              <a:defRPr sz="10550" b="0" i="0">
                <a:solidFill>
                  <a:schemeClr val="bg1"/>
                </a:solidFill>
                <a:latin typeface="Verdana"/>
                <a:ea typeface="+mj-ea"/>
                <a:cs typeface="Verdana"/>
              </a:defRPr>
            </a:lvl1pPr>
          </a:lstStyle>
          <a:p>
            <a:pPr marL="12700">
              <a:spcBef>
                <a:spcPts val="95"/>
              </a:spcBef>
            </a:pPr>
            <a:r>
              <a:rPr lang="fa-IR" sz="4150" b="1" kern="0" spc="114" dirty="0">
                <a:solidFill>
                  <a:srgbClr val="292E2F"/>
                </a:solidFill>
                <a:latin typeface="Cambria"/>
                <a:cs typeface="Cambria"/>
              </a:rPr>
              <a:t>عنوان مورد نظر</a:t>
            </a:r>
            <a:endParaRPr lang="fa-IR" sz="4150" b="1" kern="0" dirty="0">
              <a:latin typeface="Cambria"/>
              <a:cs typeface="Cambria"/>
            </a:endParaRPr>
          </a:p>
        </p:txBody>
      </p:sp>
      <p:sp>
        <p:nvSpPr>
          <p:cNvPr id="73" name="object 51">
            <a:extLst>
              <a:ext uri="{FF2B5EF4-FFF2-40B4-BE49-F238E27FC236}">
                <a16:creationId xmlns:a16="http://schemas.microsoft.com/office/drawing/2014/main" id="{81A6F2F3-02E0-2962-C581-7C6BD07DDA2B}"/>
              </a:ext>
            </a:extLst>
          </p:cNvPr>
          <p:cNvSpPr txBox="1"/>
          <p:nvPr/>
        </p:nvSpPr>
        <p:spPr>
          <a:xfrm>
            <a:off x="8725248" y="3928925"/>
            <a:ext cx="7745401" cy="405238"/>
          </a:xfrm>
          <a:prstGeom prst="rect">
            <a:avLst/>
          </a:prstGeom>
        </p:spPr>
        <p:txBody>
          <a:bodyPr vert="horz" wrap="square" lIns="0" tIns="32384" rIns="0" bIns="0" rtlCol="0">
            <a:spAutoFit/>
          </a:bodyPr>
          <a:lstStyle/>
          <a:p>
            <a:pPr marL="0" marR="0" algn="r" rtl="1">
              <a:lnSpc>
                <a:spcPct val="106000"/>
              </a:lnSpc>
              <a:spcBef>
                <a:spcPts val="0"/>
              </a:spcBef>
              <a:spcAft>
                <a:spcPts val="800"/>
              </a:spcAft>
            </a:pPr>
            <a:r>
              <a:rPr lang="ar-SA" sz="2400" b="1" kern="100" dirty="0">
                <a:solidFill>
                  <a:schemeClr val="bg1"/>
                </a:solidFill>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81" name="object 28">
            <a:extLst>
              <a:ext uri="{FF2B5EF4-FFF2-40B4-BE49-F238E27FC236}">
                <a16:creationId xmlns:a16="http://schemas.microsoft.com/office/drawing/2014/main" id="{6DCF860B-3C0F-1F1C-74BC-935F66917D76}"/>
              </a:ext>
            </a:extLst>
          </p:cNvPr>
          <p:cNvGrpSpPr/>
          <p:nvPr/>
        </p:nvGrpSpPr>
        <p:grpSpPr>
          <a:xfrm>
            <a:off x="16771993" y="3816974"/>
            <a:ext cx="605790" cy="609600"/>
            <a:chOff x="8822778" y="7328746"/>
            <a:chExt cx="605790" cy="609600"/>
          </a:xfrm>
        </p:grpSpPr>
        <p:sp>
          <p:nvSpPr>
            <p:cNvPr id="82" name="object 29">
              <a:extLst>
                <a:ext uri="{FF2B5EF4-FFF2-40B4-BE49-F238E27FC236}">
                  <a16:creationId xmlns:a16="http://schemas.microsoft.com/office/drawing/2014/main" id="{C78B7F01-CED3-5FC5-6797-AD8A67AAF236}"/>
                </a:ext>
              </a:extLst>
            </p:cNvPr>
            <p:cNvSpPr/>
            <p:nvPr/>
          </p:nvSpPr>
          <p:spPr>
            <a:xfrm>
              <a:off x="8822778" y="7328746"/>
              <a:ext cx="605790" cy="609600"/>
            </a:xfrm>
            <a:custGeom>
              <a:avLst/>
              <a:gdLst/>
              <a:ahLst/>
              <a:cxnLst/>
              <a:rect l="l" t="t" r="r" b="b"/>
              <a:pathLst>
                <a:path w="605790" h="609600">
                  <a:moveTo>
                    <a:pt x="302655" y="609579"/>
                  </a:moveTo>
                  <a:lnTo>
                    <a:pt x="258246" y="606280"/>
                  </a:lnTo>
                  <a:lnTo>
                    <a:pt x="214799" y="596454"/>
                  </a:lnTo>
                  <a:lnTo>
                    <a:pt x="173253" y="580316"/>
                  </a:lnTo>
                  <a:lnTo>
                    <a:pt x="134509" y="558212"/>
                  </a:lnTo>
                  <a:lnTo>
                    <a:pt x="99404" y="530623"/>
                  </a:lnTo>
                  <a:lnTo>
                    <a:pt x="68699" y="498146"/>
                  </a:lnTo>
                  <a:lnTo>
                    <a:pt x="43059" y="461482"/>
                  </a:lnTo>
                  <a:lnTo>
                    <a:pt x="23038" y="421427"/>
                  </a:lnTo>
                  <a:lnTo>
                    <a:pt x="9069" y="378847"/>
                  </a:lnTo>
                  <a:lnTo>
                    <a:pt x="1457" y="334664"/>
                  </a:lnTo>
                  <a:lnTo>
                    <a:pt x="0" y="304789"/>
                  </a:lnTo>
                  <a:lnTo>
                    <a:pt x="91" y="297307"/>
                  </a:lnTo>
                  <a:lnTo>
                    <a:pt x="4455" y="252684"/>
                  </a:lnTo>
                  <a:lnTo>
                    <a:pt x="15276" y="209180"/>
                  </a:lnTo>
                  <a:lnTo>
                    <a:pt x="32315" y="167754"/>
                  </a:lnTo>
                  <a:lnTo>
                    <a:pt x="55210" y="129287"/>
                  </a:lnTo>
                  <a:lnTo>
                    <a:pt x="83456" y="94626"/>
                  </a:lnTo>
                  <a:lnTo>
                    <a:pt x="116454" y="64508"/>
                  </a:lnTo>
                  <a:lnTo>
                    <a:pt x="153475" y="39597"/>
                  </a:lnTo>
                  <a:lnTo>
                    <a:pt x="193733" y="20422"/>
                  </a:lnTo>
                  <a:lnTo>
                    <a:pt x="236341" y="7406"/>
                  </a:lnTo>
                  <a:lnTo>
                    <a:pt x="280393" y="825"/>
                  </a:lnTo>
                  <a:lnTo>
                    <a:pt x="302655" y="0"/>
                  </a:lnTo>
                  <a:lnTo>
                    <a:pt x="310085" y="91"/>
                  </a:lnTo>
                  <a:lnTo>
                    <a:pt x="354396" y="4486"/>
                  </a:lnTo>
                  <a:lnTo>
                    <a:pt x="397595" y="15383"/>
                  </a:lnTo>
                  <a:lnTo>
                    <a:pt x="438731" y="32542"/>
                  </a:lnTo>
                  <a:lnTo>
                    <a:pt x="476929" y="55599"/>
                  </a:lnTo>
                  <a:lnTo>
                    <a:pt x="511347" y="84044"/>
                  </a:lnTo>
                  <a:lnTo>
                    <a:pt x="541254" y="117275"/>
                  </a:lnTo>
                  <a:lnTo>
                    <a:pt x="565991" y="154557"/>
                  </a:lnTo>
                  <a:lnTo>
                    <a:pt x="585032" y="195099"/>
                  </a:lnTo>
                  <a:lnTo>
                    <a:pt x="597957" y="238007"/>
                  </a:lnTo>
                  <a:lnTo>
                    <a:pt x="604491" y="282370"/>
                  </a:lnTo>
                  <a:lnTo>
                    <a:pt x="605311" y="304789"/>
                  </a:lnTo>
                  <a:lnTo>
                    <a:pt x="605220" y="312271"/>
                  </a:lnTo>
                  <a:lnTo>
                    <a:pt x="600856" y="356894"/>
                  </a:lnTo>
                  <a:lnTo>
                    <a:pt x="590035" y="400398"/>
                  </a:lnTo>
                  <a:lnTo>
                    <a:pt x="572996" y="441824"/>
                  </a:lnTo>
                  <a:lnTo>
                    <a:pt x="550101" y="480291"/>
                  </a:lnTo>
                  <a:lnTo>
                    <a:pt x="521854" y="514952"/>
                  </a:lnTo>
                  <a:lnTo>
                    <a:pt x="488857" y="545070"/>
                  </a:lnTo>
                  <a:lnTo>
                    <a:pt x="451836" y="569981"/>
                  </a:lnTo>
                  <a:lnTo>
                    <a:pt x="411577" y="589156"/>
                  </a:lnTo>
                  <a:lnTo>
                    <a:pt x="368970" y="602173"/>
                  </a:lnTo>
                  <a:lnTo>
                    <a:pt x="324918" y="608753"/>
                  </a:lnTo>
                  <a:lnTo>
                    <a:pt x="302655" y="609579"/>
                  </a:lnTo>
                  <a:close/>
                </a:path>
              </a:pathLst>
            </a:custGeom>
            <a:solidFill>
              <a:srgbClr val="D17554"/>
            </a:solidFill>
          </p:spPr>
          <p:txBody>
            <a:bodyPr wrap="square" lIns="0" tIns="0" rIns="0" bIns="0" rtlCol="0"/>
            <a:lstStyle/>
            <a:p>
              <a:endParaRPr>
                <a:cs typeface="B Nazanin" panose="00000400000000000000" pitchFamily="2" charset="-78"/>
              </a:endParaRPr>
            </a:p>
          </p:txBody>
        </p:sp>
        <p:sp>
          <p:nvSpPr>
            <p:cNvPr id="83" name="object 30">
              <a:extLst>
                <a:ext uri="{FF2B5EF4-FFF2-40B4-BE49-F238E27FC236}">
                  <a16:creationId xmlns:a16="http://schemas.microsoft.com/office/drawing/2014/main" id="{97A5D997-FB83-8659-010F-047A8ED5A2D1}"/>
                </a:ext>
              </a:extLst>
            </p:cNvPr>
            <p:cNvSpPr/>
            <p:nvPr/>
          </p:nvSpPr>
          <p:spPr>
            <a:xfrm>
              <a:off x="9129734" y="7568076"/>
              <a:ext cx="1270" cy="1270"/>
            </a:xfrm>
            <a:custGeom>
              <a:avLst/>
              <a:gdLst/>
              <a:ahLst/>
              <a:cxnLst/>
              <a:rect l="l" t="t" r="r" b="b"/>
              <a:pathLst>
                <a:path w="1270" h="1270">
                  <a:moveTo>
                    <a:pt x="854" y="1149"/>
                  </a:moveTo>
                  <a:lnTo>
                    <a:pt x="285" y="1149"/>
                  </a:lnTo>
                  <a:lnTo>
                    <a:pt x="285" y="573"/>
                  </a:lnTo>
                  <a:lnTo>
                    <a:pt x="0" y="573"/>
                  </a:lnTo>
                  <a:lnTo>
                    <a:pt x="569" y="0"/>
                  </a:lnTo>
                  <a:lnTo>
                    <a:pt x="1139" y="573"/>
                  </a:lnTo>
                  <a:lnTo>
                    <a:pt x="854" y="573"/>
                  </a:lnTo>
                  <a:lnTo>
                    <a:pt x="854" y="1149"/>
                  </a:lnTo>
                  <a:close/>
                </a:path>
              </a:pathLst>
            </a:custGeom>
            <a:solidFill>
              <a:srgbClr val="FFB395"/>
            </a:solidFill>
          </p:spPr>
          <p:txBody>
            <a:bodyPr wrap="square" lIns="0" tIns="0" rIns="0" bIns="0" rtlCol="0"/>
            <a:lstStyle/>
            <a:p>
              <a:endParaRPr>
                <a:cs typeface="B Nazanin" panose="00000400000000000000" pitchFamily="2" charset="-78"/>
              </a:endParaRPr>
            </a:p>
          </p:txBody>
        </p:sp>
        <p:sp>
          <p:nvSpPr>
            <p:cNvPr id="84" name="object 31">
              <a:extLst>
                <a:ext uri="{FF2B5EF4-FFF2-40B4-BE49-F238E27FC236}">
                  <a16:creationId xmlns:a16="http://schemas.microsoft.com/office/drawing/2014/main" id="{6E80AABA-6F2E-7BC1-94E1-3F8A8D5B97C9}"/>
                </a:ext>
              </a:extLst>
            </p:cNvPr>
            <p:cNvSpPr/>
            <p:nvPr/>
          </p:nvSpPr>
          <p:spPr>
            <a:xfrm>
              <a:off x="9146527" y="7606626"/>
              <a:ext cx="49530" cy="6350"/>
            </a:xfrm>
            <a:custGeom>
              <a:avLst/>
              <a:gdLst/>
              <a:ahLst/>
              <a:cxnLst/>
              <a:rect l="l" t="t" r="r" b="b"/>
              <a:pathLst>
                <a:path w="49529" h="6350">
                  <a:moveTo>
                    <a:pt x="1143" y="571"/>
                  </a:moveTo>
                  <a:lnTo>
                    <a:pt x="571" y="0"/>
                  </a:lnTo>
                  <a:lnTo>
                    <a:pt x="0" y="571"/>
                  </a:lnTo>
                  <a:lnTo>
                    <a:pt x="292" y="571"/>
                  </a:lnTo>
                  <a:lnTo>
                    <a:pt x="292" y="1143"/>
                  </a:lnTo>
                  <a:lnTo>
                    <a:pt x="863" y="1143"/>
                  </a:lnTo>
                  <a:lnTo>
                    <a:pt x="863" y="571"/>
                  </a:lnTo>
                  <a:lnTo>
                    <a:pt x="1143" y="571"/>
                  </a:lnTo>
                  <a:close/>
                </a:path>
                <a:path w="49529" h="6350">
                  <a:moveTo>
                    <a:pt x="48958" y="5194"/>
                  </a:moveTo>
                  <a:lnTo>
                    <a:pt x="41287" y="4622"/>
                  </a:lnTo>
                  <a:lnTo>
                    <a:pt x="33616" y="5194"/>
                  </a:lnTo>
                  <a:lnTo>
                    <a:pt x="37452" y="5194"/>
                  </a:lnTo>
                  <a:lnTo>
                    <a:pt x="37452" y="5765"/>
                  </a:lnTo>
                  <a:lnTo>
                    <a:pt x="45123" y="5765"/>
                  </a:lnTo>
                  <a:lnTo>
                    <a:pt x="45123" y="5194"/>
                  </a:lnTo>
                  <a:lnTo>
                    <a:pt x="48958" y="5194"/>
                  </a:lnTo>
                  <a:close/>
                </a:path>
              </a:pathLst>
            </a:custGeom>
            <a:solidFill>
              <a:srgbClr val="FFFFFF"/>
            </a:solidFill>
          </p:spPr>
          <p:txBody>
            <a:bodyPr wrap="square" lIns="0" tIns="0" rIns="0" bIns="0" rtlCol="0"/>
            <a:lstStyle/>
            <a:p>
              <a:endParaRPr>
                <a:cs typeface="B Nazanin" panose="00000400000000000000" pitchFamily="2" charset="-78"/>
              </a:endParaRPr>
            </a:p>
          </p:txBody>
        </p:sp>
      </p:grpSp>
      <p:grpSp>
        <p:nvGrpSpPr>
          <p:cNvPr id="85" name="object 33">
            <a:extLst>
              <a:ext uri="{FF2B5EF4-FFF2-40B4-BE49-F238E27FC236}">
                <a16:creationId xmlns:a16="http://schemas.microsoft.com/office/drawing/2014/main" id="{E92A63EA-7640-5EF8-AA6E-657FA89BB83E}"/>
              </a:ext>
            </a:extLst>
          </p:cNvPr>
          <p:cNvGrpSpPr/>
          <p:nvPr/>
        </p:nvGrpSpPr>
        <p:grpSpPr>
          <a:xfrm>
            <a:off x="16949274" y="3958646"/>
            <a:ext cx="297815" cy="285115"/>
            <a:chOff x="8971349" y="7490449"/>
            <a:chExt cx="297815" cy="285115"/>
          </a:xfrm>
        </p:grpSpPr>
        <p:sp>
          <p:nvSpPr>
            <p:cNvPr id="86" name="object 34">
              <a:extLst>
                <a:ext uri="{FF2B5EF4-FFF2-40B4-BE49-F238E27FC236}">
                  <a16:creationId xmlns:a16="http://schemas.microsoft.com/office/drawing/2014/main" id="{1A803D41-BB42-E530-C6DD-6E1314799868}"/>
                </a:ext>
              </a:extLst>
            </p:cNvPr>
            <p:cNvSpPr/>
            <p:nvPr/>
          </p:nvSpPr>
          <p:spPr>
            <a:xfrm>
              <a:off x="8971349" y="7490449"/>
              <a:ext cx="287655" cy="285115"/>
            </a:xfrm>
            <a:custGeom>
              <a:avLst/>
              <a:gdLst/>
              <a:ahLst/>
              <a:cxnLst/>
              <a:rect l="l" t="t" r="r" b="b"/>
              <a:pathLst>
                <a:path w="287654" h="285115">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4" h="285115">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40677E"/>
            </a:solidFill>
          </p:spPr>
          <p:txBody>
            <a:bodyPr wrap="square" lIns="0" tIns="0" rIns="0" bIns="0" rtlCol="0"/>
            <a:lstStyle/>
            <a:p>
              <a:endParaRPr>
                <a:cs typeface="B Nazanin" panose="00000400000000000000" pitchFamily="2" charset="-78"/>
              </a:endParaRPr>
            </a:p>
          </p:txBody>
        </p:sp>
        <p:sp>
          <p:nvSpPr>
            <p:cNvPr id="87" name="object 35">
              <a:extLst>
                <a:ext uri="{FF2B5EF4-FFF2-40B4-BE49-F238E27FC236}">
                  <a16:creationId xmlns:a16="http://schemas.microsoft.com/office/drawing/2014/main" id="{1AB17804-22AF-8A22-5130-921B42DC7C3D}"/>
                </a:ext>
              </a:extLst>
            </p:cNvPr>
            <p:cNvSpPr/>
            <p:nvPr/>
          </p:nvSpPr>
          <p:spPr>
            <a:xfrm>
              <a:off x="8981191" y="7490449"/>
              <a:ext cx="287655" cy="285115"/>
            </a:xfrm>
            <a:custGeom>
              <a:avLst/>
              <a:gdLst/>
              <a:ahLst/>
              <a:cxnLst/>
              <a:rect l="l" t="t" r="r" b="b"/>
              <a:pathLst>
                <a:path w="287654" h="285115">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4" h="285115">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FFFFFF"/>
            </a:solidFill>
          </p:spPr>
          <p:txBody>
            <a:bodyPr wrap="square" lIns="0" tIns="0" rIns="0" bIns="0" rtlCol="0"/>
            <a:lstStyle/>
            <a:p>
              <a:endParaRPr>
                <a:cs typeface="B Nazanin" panose="00000400000000000000" pitchFamily="2" charset="-78"/>
              </a:endParaRPr>
            </a:p>
          </p:txBody>
        </p:sp>
      </p:grpSp>
      <p:grpSp>
        <p:nvGrpSpPr>
          <p:cNvPr id="88" name="object 28">
            <a:extLst>
              <a:ext uri="{FF2B5EF4-FFF2-40B4-BE49-F238E27FC236}">
                <a16:creationId xmlns:a16="http://schemas.microsoft.com/office/drawing/2014/main" id="{4592F0A3-D30C-C5E8-A4B5-DD4FC7564970}"/>
              </a:ext>
            </a:extLst>
          </p:cNvPr>
          <p:cNvGrpSpPr/>
          <p:nvPr/>
        </p:nvGrpSpPr>
        <p:grpSpPr>
          <a:xfrm>
            <a:off x="16758758" y="4999220"/>
            <a:ext cx="605790" cy="609600"/>
            <a:chOff x="8822778" y="7328746"/>
            <a:chExt cx="605790" cy="609600"/>
          </a:xfrm>
        </p:grpSpPr>
        <p:sp>
          <p:nvSpPr>
            <p:cNvPr id="89" name="object 29">
              <a:extLst>
                <a:ext uri="{FF2B5EF4-FFF2-40B4-BE49-F238E27FC236}">
                  <a16:creationId xmlns:a16="http://schemas.microsoft.com/office/drawing/2014/main" id="{315CFFB4-2D09-E933-FE7B-CEA3EEEA43BE}"/>
                </a:ext>
              </a:extLst>
            </p:cNvPr>
            <p:cNvSpPr/>
            <p:nvPr/>
          </p:nvSpPr>
          <p:spPr>
            <a:xfrm>
              <a:off x="8822778" y="7328746"/>
              <a:ext cx="605790" cy="609600"/>
            </a:xfrm>
            <a:custGeom>
              <a:avLst/>
              <a:gdLst/>
              <a:ahLst/>
              <a:cxnLst/>
              <a:rect l="l" t="t" r="r" b="b"/>
              <a:pathLst>
                <a:path w="605790" h="609600">
                  <a:moveTo>
                    <a:pt x="302655" y="609579"/>
                  </a:moveTo>
                  <a:lnTo>
                    <a:pt x="258246" y="606280"/>
                  </a:lnTo>
                  <a:lnTo>
                    <a:pt x="214799" y="596454"/>
                  </a:lnTo>
                  <a:lnTo>
                    <a:pt x="173253" y="580316"/>
                  </a:lnTo>
                  <a:lnTo>
                    <a:pt x="134509" y="558212"/>
                  </a:lnTo>
                  <a:lnTo>
                    <a:pt x="99404" y="530623"/>
                  </a:lnTo>
                  <a:lnTo>
                    <a:pt x="68699" y="498146"/>
                  </a:lnTo>
                  <a:lnTo>
                    <a:pt x="43059" y="461482"/>
                  </a:lnTo>
                  <a:lnTo>
                    <a:pt x="23038" y="421427"/>
                  </a:lnTo>
                  <a:lnTo>
                    <a:pt x="9069" y="378847"/>
                  </a:lnTo>
                  <a:lnTo>
                    <a:pt x="1457" y="334664"/>
                  </a:lnTo>
                  <a:lnTo>
                    <a:pt x="0" y="304789"/>
                  </a:lnTo>
                  <a:lnTo>
                    <a:pt x="91" y="297307"/>
                  </a:lnTo>
                  <a:lnTo>
                    <a:pt x="4455" y="252684"/>
                  </a:lnTo>
                  <a:lnTo>
                    <a:pt x="15276" y="209180"/>
                  </a:lnTo>
                  <a:lnTo>
                    <a:pt x="32315" y="167754"/>
                  </a:lnTo>
                  <a:lnTo>
                    <a:pt x="55210" y="129287"/>
                  </a:lnTo>
                  <a:lnTo>
                    <a:pt x="83456" y="94626"/>
                  </a:lnTo>
                  <a:lnTo>
                    <a:pt x="116454" y="64508"/>
                  </a:lnTo>
                  <a:lnTo>
                    <a:pt x="153475" y="39597"/>
                  </a:lnTo>
                  <a:lnTo>
                    <a:pt x="193733" y="20422"/>
                  </a:lnTo>
                  <a:lnTo>
                    <a:pt x="236341" y="7406"/>
                  </a:lnTo>
                  <a:lnTo>
                    <a:pt x="280393" y="825"/>
                  </a:lnTo>
                  <a:lnTo>
                    <a:pt x="302655" y="0"/>
                  </a:lnTo>
                  <a:lnTo>
                    <a:pt x="310085" y="91"/>
                  </a:lnTo>
                  <a:lnTo>
                    <a:pt x="354396" y="4486"/>
                  </a:lnTo>
                  <a:lnTo>
                    <a:pt x="397595" y="15383"/>
                  </a:lnTo>
                  <a:lnTo>
                    <a:pt x="438731" y="32542"/>
                  </a:lnTo>
                  <a:lnTo>
                    <a:pt x="476929" y="55599"/>
                  </a:lnTo>
                  <a:lnTo>
                    <a:pt x="511347" y="84044"/>
                  </a:lnTo>
                  <a:lnTo>
                    <a:pt x="541254" y="117275"/>
                  </a:lnTo>
                  <a:lnTo>
                    <a:pt x="565991" y="154557"/>
                  </a:lnTo>
                  <a:lnTo>
                    <a:pt x="585032" y="195099"/>
                  </a:lnTo>
                  <a:lnTo>
                    <a:pt x="597957" y="238007"/>
                  </a:lnTo>
                  <a:lnTo>
                    <a:pt x="604491" y="282370"/>
                  </a:lnTo>
                  <a:lnTo>
                    <a:pt x="605311" y="304789"/>
                  </a:lnTo>
                  <a:lnTo>
                    <a:pt x="605220" y="312271"/>
                  </a:lnTo>
                  <a:lnTo>
                    <a:pt x="600856" y="356894"/>
                  </a:lnTo>
                  <a:lnTo>
                    <a:pt x="590035" y="400398"/>
                  </a:lnTo>
                  <a:lnTo>
                    <a:pt x="572996" y="441824"/>
                  </a:lnTo>
                  <a:lnTo>
                    <a:pt x="550101" y="480291"/>
                  </a:lnTo>
                  <a:lnTo>
                    <a:pt x="521854" y="514952"/>
                  </a:lnTo>
                  <a:lnTo>
                    <a:pt x="488857" y="545070"/>
                  </a:lnTo>
                  <a:lnTo>
                    <a:pt x="451836" y="569981"/>
                  </a:lnTo>
                  <a:lnTo>
                    <a:pt x="411577" y="589156"/>
                  </a:lnTo>
                  <a:lnTo>
                    <a:pt x="368970" y="602173"/>
                  </a:lnTo>
                  <a:lnTo>
                    <a:pt x="324918" y="608753"/>
                  </a:lnTo>
                  <a:lnTo>
                    <a:pt x="302655" y="609579"/>
                  </a:lnTo>
                  <a:close/>
                </a:path>
              </a:pathLst>
            </a:custGeom>
            <a:solidFill>
              <a:srgbClr val="D17554"/>
            </a:solidFill>
          </p:spPr>
          <p:txBody>
            <a:bodyPr wrap="square" lIns="0" tIns="0" rIns="0" bIns="0" rtlCol="0"/>
            <a:lstStyle/>
            <a:p>
              <a:endParaRPr>
                <a:cs typeface="B Nazanin" panose="00000400000000000000" pitchFamily="2" charset="-78"/>
              </a:endParaRPr>
            </a:p>
          </p:txBody>
        </p:sp>
        <p:sp>
          <p:nvSpPr>
            <p:cNvPr id="90" name="object 30">
              <a:extLst>
                <a:ext uri="{FF2B5EF4-FFF2-40B4-BE49-F238E27FC236}">
                  <a16:creationId xmlns:a16="http://schemas.microsoft.com/office/drawing/2014/main" id="{409A1B75-65E5-C19F-7997-96C92EFB37B7}"/>
                </a:ext>
              </a:extLst>
            </p:cNvPr>
            <p:cNvSpPr/>
            <p:nvPr/>
          </p:nvSpPr>
          <p:spPr>
            <a:xfrm>
              <a:off x="9129734" y="7568076"/>
              <a:ext cx="1270" cy="1270"/>
            </a:xfrm>
            <a:custGeom>
              <a:avLst/>
              <a:gdLst/>
              <a:ahLst/>
              <a:cxnLst/>
              <a:rect l="l" t="t" r="r" b="b"/>
              <a:pathLst>
                <a:path w="1270" h="1270">
                  <a:moveTo>
                    <a:pt x="854" y="1149"/>
                  </a:moveTo>
                  <a:lnTo>
                    <a:pt x="285" y="1149"/>
                  </a:lnTo>
                  <a:lnTo>
                    <a:pt x="285" y="573"/>
                  </a:lnTo>
                  <a:lnTo>
                    <a:pt x="0" y="573"/>
                  </a:lnTo>
                  <a:lnTo>
                    <a:pt x="569" y="0"/>
                  </a:lnTo>
                  <a:lnTo>
                    <a:pt x="1139" y="573"/>
                  </a:lnTo>
                  <a:lnTo>
                    <a:pt x="854" y="573"/>
                  </a:lnTo>
                  <a:lnTo>
                    <a:pt x="854" y="1149"/>
                  </a:lnTo>
                  <a:close/>
                </a:path>
              </a:pathLst>
            </a:custGeom>
            <a:solidFill>
              <a:srgbClr val="FFB395"/>
            </a:solidFill>
          </p:spPr>
          <p:txBody>
            <a:bodyPr wrap="square" lIns="0" tIns="0" rIns="0" bIns="0" rtlCol="0"/>
            <a:lstStyle/>
            <a:p>
              <a:endParaRPr>
                <a:cs typeface="B Nazanin" panose="00000400000000000000" pitchFamily="2" charset="-78"/>
              </a:endParaRPr>
            </a:p>
          </p:txBody>
        </p:sp>
        <p:sp>
          <p:nvSpPr>
            <p:cNvPr id="91" name="object 31">
              <a:extLst>
                <a:ext uri="{FF2B5EF4-FFF2-40B4-BE49-F238E27FC236}">
                  <a16:creationId xmlns:a16="http://schemas.microsoft.com/office/drawing/2014/main" id="{0C1F069C-4649-D5C1-949F-43B3E5B426D0}"/>
                </a:ext>
              </a:extLst>
            </p:cNvPr>
            <p:cNvSpPr/>
            <p:nvPr/>
          </p:nvSpPr>
          <p:spPr>
            <a:xfrm>
              <a:off x="9146527" y="7606626"/>
              <a:ext cx="49530" cy="6350"/>
            </a:xfrm>
            <a:custGeom>
              <a:avLst/>
              <a:gdLst/>
              <a:ahLst/>
              <a:cxnLst/>
              <a:rect l="l" t="t" r="r" b="b"/>
              <a:pathLst>
                <a:path w="49529" h="6350">
                  <a:moveTo>
                    <a:pt x="1143" y="571"/>
                  </a:moveTo>
                  <a:lnTo>
                    <a:pt x="571" y="0"/>
                  </a:lnTo>
                  <a:lnTo>
                    <a:pt x="0" y="571"/>
                  </a:lnTo>
                  <a:lnTo>
                    <a:pt x="292" y="571"/>
                  </a:lnTo>
                  <a:lnTo>
                    <a:pt x="292" y="1143"/>
                  </a:lnTo>
                  <a:lnTo>
                    <a:pt x="863" y="1143"/>
                  </a:lnTo>
                  <a:lnTo>
                    <a:pt x="863" y="571"/>
                  </a:lnTo>
                  <a:lnTo>
                    <a:pt x="1143" y="571"/>
                  </a:lnTo>
                  <a:close/>
                </a:path>
                <a:path w="49529" h="6350">
                  <a:moveTo>
                    <a:pt x="48958" y="5194"/>
                  </a:moveTo>
                  <a:lnTo>
                    <a:pt x="41287" y="4622"/>
                  </a:lnTo>
                  <a:lnTo>
                    <a:pt x="33616" y="5194"/>
                  </a:lnTo>
                  <a:lnTo>
                    <a:pt x="37452" y="5194"/>
                  </a:lnTo>
                  <a:lnTo>
                    <a:pt x="37452" y="5765"/>
                  </a:lnTo>
                  <a:lnTo>
                    <a:pt x="45123" y="5765"/>
                  </a:lnTo>
                  <a:lnTo>
                    <a:pt x="45123" y="5194"/>
                  </a:lnTo>
                  <a:lnTo>
                    <a:pt x="48958" y="5194"/>
                  </a:lnTo>
                  <a:close/>
                </a:path>
              </a:pathLst>
            </a:custGeom>
            <a:solidFill>
              <a:srgbClr val="FFFFFF"/>
            </a:solidFill>
          </p:spPr>
          <p:txBody>
            <a:bodyPr wrap="square" lIns="0" tIns="0" rIns="0" bIns="0" rtlCol="0"/>
            <a:lstStyle/>
            <a:p>
              <a:endParaRPr>
                <a:cs typeface="B Nazanin" panose="00000400000000000000" pitchFamily="2" charset="-78"/>
              </a:endParaRPr>
            </a:p>
          </p:txBody>
        </p:sp>
      </p:grpSp>
      <p:grpSp>
        <p:nvGrpSpPr>
          <p:cNvPr id="92" name="object 33">
            <a:extLst>
              <a:ext uri="{FF2B5EF4-FFF2-40B4-BE49-F238E27FC236}">
                <a16:creationId xmlns:a16="http://schemas.microsoft.com/office/drawing/2014/main" id="{3015E358-3777-350F-85CD-CEB666DD36A2}"/>
              </a:ext>
            </a:extLst>
          </p:cNvPr>
          <p:cNvGrpSpPr/>
          <p:nvPr/>
        </p:nvGrpSpPr>
        <p:grpSpPr>
          <a:xfrm>
            <a:off x="16936039" y="5140892"/>
            <a:ext cx="297815" cy="285115"/>
            <a:chOff x="8971349" y="7490449"/>
            <a:chExt cx="297815" cy="285115"/>
          </a:xfrm>
        </p:grpSpPr>
        <p:sp>
          <p:nvSpPr>
            <p:cNvPr id="93" name="object 34">
              <a:extLst>
                <a:ext uri="{FF2B5EF4-FFF2-40B4-BE49-F238E27FC236}">
                  <a16:creationId xmlns:a16="http://schemas.microsoft.com/office/drawing/2014/main" id="{344CEA81-5F3A-2CC3-1CF9-B6E03A03426E}"/>
                </a:ext>
              </a:extLst>
            </p:cNvPr>
            <p:cNvSpPr/>
            <p:nvPr/>
          </p:nvSpPr>
          <p:spPr>
            <a:xfrm>
              <a:off x="8971349" y="7490449"/>
              <a:ext cx="287655" cy="285115"/>
            </a:xfrm>
            <a:custGeom>
              <a:avLst/>
              <a:gdLst/>
              <a:ahLst/>
              <a:cxnLst/>
              <a:rect l="l" t="t" r="r" b="b"/>
              <a:pathLst>
                <a:path w="287654" h="285115">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4" h="285115">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40677E"/>
            </a:solidFill>
          </p:spPr>
          <p:txBody>
            <a:bodyPr wrap="square" lIns="0" tIns="0" rIns="0" bIns="0" rtlCol="0"/>
            <a:lstStyle/>
            <a:p>
              <a:endParaRPr>
                <a:cs typeface="B Nazanin" panose="00000400000000000000" pitchFamily="2" charset="-78"/>
              </a:endParaRPr>
            </a:p>
          </p:txBody>
        </p:sp>
        <p:sp>
          <p:nvSpPr>
            <p:cNvPr id="94" name="object 35">
              <a:extLst>
                <a:ext uri="{FF2B5EF4-FFF2-40B4-BE49-F238E27FC236}">
                  <a16:creationId xmlns:a16="http://schemas.microsoft.com/office/drawing/2014/main" id="{5C335866-2C0C-41BF-AFBC-6E2CD6D33F31}"/>
                </a:ext>
              </a:extLst>
            </p:cNvPr>
            <p:cNvSpPr/>
            <p:nvPr/>
          </p:nvSpPr>
          <p:spPr>
            <a:xfrm>
              <a:off x="8981191" y="7490449"/>
              <a:ext cx="287655" cy="285115"/>
            </a:xfrm>
            <a:custGeom>
              <a:avLst/>
              <a:gdLst/>
              <a:ahLst/>
              <a:cxnLst/>
              <a:rect l="l" t="t" r="r" b="b"/>
              <a:pathLst>
                <a:path w="287654" h="285115">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4" h="285115">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FFFFFF"/>
            </a:solidFill>
          </p:spPr>
          <p:txBody>
            <a:bodyPr wrap="square" lIns="0" tIns="0" rIns="0" bIns="0" rtlCol="0"/>
            <a:lstStyle/>
            <a:p>
              <a:endParaRPr>
                <a:cs typeface="B Nazanin" panose="00000400000000000000" pitchFamily="2" charset="-78"/>
              </a:endParaRPr>
            </a:p>
          </p:txBody>
        </p:sp>
      </p:grpSp>
      <p:grpSp>
        <p:nvGrpSpPr>
          <p:cNvPr id="95" name="object 28">
            <a:extLst>
              <a:ext uri="{FF2B5EF4-FFF2-40B4-BE49-F238E27FC236}">
                <a16:creationId xmlns:a16="http://schemas.microsoft.com/office/drawing/2014/main" id="{372081E4-7AFD-E5F7-B9C1-818A7B04F45A}"/>
              </a:ext>
            </a:extLst>
          </p:cNvPr>
          <p:cNvGrpSpPr/>
          <p:nvPr/>
        </p:nvGrpSpPr>
        <p:grpSpPr>
          <a:xfrm>
            <a:off x="16758758" y="6330631"/>
            <a:ext cx="605790" cy="609600"/>
            <a:chOff x="8822778" y="7328746"/>
            <a:chExt cx="605790" cy="609600"/>
          </a:xfrm>
        </p:grpSpPr>
        <p:sp>
          <p:nvSpPr>
            <p:cNvPr id="96" name="object 29">
              <a:extLst>
                <a:ext uri="{FF2B5EF4-FFF2-40B4-BE49-F238E27FC236}">
                  <a16:creationId xmlns:a16="http://schemas.microsoft.com/office/drawing/2014/main" id="{2E360EBF-FFF3-CC04-5F1F-BC5D9CF0E0FE}"/>
                </a:ext>
              </a:extLst>
            </p:cNvPr>
            <p:cNvSpPr/>
            <p:nvPr/>
          </p:nvSpPr>
          <p:spPr>
            <a:xfrm>
              <a:off x="8822778" y="7328746"/>
              <a:ext cx="605790" cy="609600"/>
            </a:xfrm>
            <a:custGeom>
              <a:avLst/>
              <a:gdLst/>
              <a:ahLst/>
              <a:cxnLst/>
              <a:rect l="l" t="t" r="r" b="b"/>
              <a:pathLst>
                <a:path w="605790" h="609600">
                  <a:moveTo>
                    <a:pt x="302655" y="609579"/>
                  </a:moveTo>
                  <a:lnTo>
                    <a:pt x="258246" y="606280"/>
                  </a:lnTo>
                  <a:lnTo>
                    <a:pt x="214799" y="596454"/>
                  </a:lnTo>
                  <a:lnTo>
                    <a:pt x="173253" y="580316"/>
                  </a:lnTo>
                  <a:lnTo>
                    <a:pt x="134509" y="558212"/>
                  </a:lnTo>
                  <a:lnTo>
                    <a:pt x="99404" y="530623"/>
                  </a:lnTo>
                  <a:lnTo>
                    <a:pt x="68699" y="498146"/>
                  </a:lnTo>
                  <a:lnTo>
                    <a:pt x="43059" y="461482"/>
                  </a:lnTo>
                  <a:lnTo>
                    <a:pt x="23038" y="421427"/>
                  </a:lnTo>
                  <a:lnTo>
                    <a:pt x="9069" y="378847"/>
                  </a:lnTo>
                  <a:lnTo>
                    <a:pt x="1457" y="334664"/>
                  </a:lnTo>
                  <a:lnTo>
                    <a:pt x="0" y="304789"/>
                  </a:lnTo>
                  <a:lnTo>
                    <a:pt x="91" y="297307"/>
                  </a:lnTo>
                  <a:lnTo>
                    <a:pt x="4455" y="252684"/>
                  </a:lnTo>
                  <a:lnTo>
                    <a:pt x="15276" y="209180"/>
                  </a:lnTo>
                  <a:lnTo>
                    <a:pt x="32315" y="167754"/>
                  </a:lnTo>
                  <a:lnTo>
                    <a:pt x="55210" y="129287"/>
                  </a:lnTo>
                  <a:lnTo>
                    <a:pt x="83456" y="94626"/>
                  </a:lnTo>
                  <a:lnTo>
                    <a:pt x="116454" y="64508"/>
                  </a:lnTo>
                  <a:lnTo>
                    <a:pt x="153475" y="39597"/>
                  </a:lnTo>
                  <a:lnTo>
                    <a:pt x="193733" y="20422"/>
                  </a:lnTo>
                  <a:lnTo>
                    <a:pt x="236341" y="7406"/>
                  </a:lnTo>
                  <a:lnTo>
                    <a:pt x="280393" y="825"/>
                  </a:lnTo>
                  <a:lnTo>
                    <a:pt x="302655" y="0"/>
                  </a:lnTo>
                  <a:lnTo>
                    <a:pt x="310085" y="91"/>
                  </a:lnTo>
                  <a:lnTo>
                    <a:pt x="354396" y="4486"/>
                  </a:lnTo>
                  <a:lnTo>
                    <a:pt x="397595" y="15383"/>
                  </a:lnTo>
                  <a:lnTo>
                    <a:pt x="438731" y="32542"/>
                  </a:lnTo>
                  <a:lnTo>
                    <a:pt x="476929" y="55599"/>
                  </a:lnTo>
                  <a:lnTo>
                    <a:pt x="511347" y="84044"/>
                  </a:lnTo>
                  <a:lnTo>
                    <a:pt x="541254" y="117275"/>
                  </a:lnTo>
                  <a:lnTo>
                    <a:pt x="565991" y="154557"/>
                  </a:lnTo>
                  <a:lnTo>
                    <a:pt x="585032" y="195099"/>
                  </a:lnTo>
                  <a:lnTo>
                    <a:pt x="597957" y="238007"/>
                  </a:lnTo>
                  <a:lnTo>
                    <a:pt x="604491" y="282370"/>
                  </a:lnTo>
                  <a:lnTo>
                    <a:pt x="605311" y="304789"/>
                  </a:lnTo>
                  <a:lnTo>
                    <a:pt x="605220" y="312271"/>
                  </a:lnTo>
                  <a:lnTo>
                    <a:pt x="600856" y="356894"/>
                  </a:lnTo>
                  <a:lnTo>
                    <a:pt x="590035" y="400398"/>
                  </a:lnTo>
                  <a:lnTo>
                    <a:pt x="572996" y="441824"/>
                  </a:lnTo>
                  <a:lnTo>
                    <a:pt x="550101" y="480291"/>
                  </a:lnTo>
                  <a:lnTo>
                    <a:pt x="521854" y="514952"/>
                  </a:lnTo>
                  <a:lnTo>
                    <a:pt x="488857" y="545070"/>
                  </a:lnTo>
                  <a:lnTo>
                    <a:pt x="451836" y="569981"/>
                  </a:lnTo>
                  <a:lnTo>
                    <a:pt x="411577" y="589156"/>
                  </a:lnTo>
                  <a:lnTo>
                    <a:pt x="368970" y="602173"/>
                  </a:lnTo>
                  <a:lnTo>
                    <a:pt x="324918" y="608753"/>
                  </a:lnTo>
                  <a:lnTo>
                    <a:pt x="302655" y="609579"/>
                  </a:lnTo>
                  <a:close/>
                </a:path>
              </a:pathLst>
            </a:custGeom>
            <a:solidFill>
              <a:srgbClr val="D17554"/>
            </a:solidFill>
          </p:spPr>
          <p:txBody>
            <a:bodyPr wrap="square" lIns="0" tIns="0" rIns="0" bIns="0" rtlCol="0"/>
            <a:lstStyle/>
            <a:p>
              <a:endParaRPr>
                <a:cs typeface="B Nazanin" panose="00000400000000000000" pitchFamily="2" charset="-78"/>
              </a:endParaRPr>
            </a:p>
          </p:txBody>
        </p:sp>
        <p:sp>
          <p:nvSpPr>
            <p:cNvPr id="97" name="object 30">
              <a:extLst>
                <a:ext uri="{FF2B5EF4-FFF2-40B4-BE49-F238E27FC236}">
                  <a16:creationId xmlns:a16="http://schemas.microsoft.com/office/drawing/2014/main" id="{7FDC8300-C79F-BE44-2F4C-FF781157A11E}"/>
                </a:ext>
              </a:extLst>
            </p:cNvPr>
            <p:cNvSpPr/>
            <p:nvPr/>
          </p:nvSpPr>
          <p:spPr>
            <a:xfrm>
              <a:off x="9129734" y="7568076"/>
              <a:ext cx="1270" cy="1270"/>
            </a:xfrm>
            <a:custGeom>
              <a:avLst/>
              <a:gdLst/>
              <a:ahLst/>
              <a:cxnLst/>
              <a:rect l="l" t="t" r="r" b="b"/>
              <a:pathLst>
                <a:path w="1270" h="1270">
                  <a:moveTo>
                    <a:pt x="854" y="1149"/>
                  </a:moveTo>
                  <a:lnTo>
                    <a:pt x="285" y="1149"/>
                  </a:lnTo>
                  <a:lnTo>
                    <a:pt x="285" y="573"/>
                  </a:lnTo>
                  <a:lnTo>
                    <a:pt x="0" y="573"/>
                  </a:lnTo>
                  <a:lnTo>
                    <a:pt x="569" y="0"/>
                  </a:lnTo>
                  <a:lnTo>
                    <a:pt x="1139" y="573"/>
                  </a:lnTo>
                  <a:lnTo>
                    <a:pt x="854" y="573"/>
                  </a:lnTo>
                  <a:lnTo>
                    <a:pt x="854" y="1149"/>
                  </a:lnTo>
                  <a:close/>
                </a:path>
              </a:pathLst>
            </a:custGeom>
            <a:solidFill>
              <a:srgbClr val="FFB395"/>
            </a:solidFill>
          </p:spPr>
          <p:txBody>
            <a:bodyPr wrap="square" lIns="0" tIns="0" rIns="0" bIns="0" rtlCol="0"/>
            <a:lstStyle/>
            <a:p>
              <a:endParaRPr>
                <a:cs typeface="B Nazanin" panose="00000400000000000000" pitchFamily="2" charset="-78"/>
              </a:endParaRPr>
            </a:p>
          </p:txBody>
        </p:sp>
        <p:sp>
          <p:nvSpPr>
            <p:cNvPr id="98" name="object 31">
              <a:extLst>
                <a:ext uri="{FF2B5EF4-FFF2-40B4-BE49-F238E27FC236}">
                  <a16:creationId xmlns:a16="http://schemas.microsoft.com/office/drawing/2014/main" id="{DD793FB9-EE42-6CA2-75AB-3739C9B4FA9A}"/>
                </a:ext>
              </a:extLst>
            </p:cNvPr>
            <p:cNvSpPr/>
            <p:nvPr/>
          </p:nvSpPr>
          <p:spPr>
            <a:xfrm>
              <a:off x="9146527" y="7606626"/>
              <a:ext cx="49530" cy="6350"/>
            </a:xfrm>
            <a:custGeom>
              <a:avLst/>
              <a:gdLst/>
              <a:ahLst/>
              <a:cxnLst/>
              <a:rect l="l" t="t" r="r" b="b"/>
              <a:pathLst>
                <a:path w="49529" h="6350">
                  <a:moveTo>
                    <a:pt x="1143" y="571"/>
                  </a:moveTo>
                  <a:lnTo>
                    <a:pt x="571" y="0"/>
                  </a:lnTo>
                  <a:lnTo>
                    <a:pt x="0" y="571"/>
                  </a:lnTo>
                  <a:lnTo>
                    <a:pt x="292" y="571"/>
                  </a:lnTo>
                  <a:lnTo>
                    <a:pt x="292" y="1143"/>
                  </a:lnTo>
                  <a:lnTo>
                    <a:pt x="863" y="1143"/>
                  </a:lnTo>
                  <a:lnTo>
                    <a:pt x="863" y="571"/>
                  </a:lnTo>
                  <a:lnTo>
                    <a:pt x="1143" y="571"/>
                  </a:lnTo>
                  <a:close/>
                </a:path>
                <a:path w="49529" h="6350">
                  <a:moveTo>
                    <a:pt x="48958" y="5194"/>
                  </a:moveTo>
                  <a:lnTo>
                    <a:pt x="41287" y="4622"/>
                  </a:lnTo>
                  <a:lnTo>
                    <a:pt x="33616" y="5194"/>
                  </a:lnTo>
                  <a:lnTo>
                    <a:pt x="37452" y="5194"/>
                  </a:lnTo>
                  <a:lnTo>
                    <a:pt x="37452" y="5765"/>
                  </a:lnTo>
                  <a:lnTo>
                    <a:pt x="45123" y="5765"/>
                  </a:lnTo>
                  <a:lnTo>
                    <a:pt x="45123" y="5194"/>
                  </a:lnTo>
                  <a:lnTo>
                    <a:pt x="48958" y="5194"/>
                  </a:lnTo>
                  <a:close/>
                </a:path>
              </a:pathLst>
            </a:custGeom>
            <a:solidFill>
              <a:srgbClr val="FFFFFF"/>
            </a:solidFill>
          </p:spPr>
          <p:txBody>
            <a:bodyPr wrap="square" lIns="0" tIns="0" rIns="0" bIns="0" rtlCol="0"/>
            <a:lstStyle/>
            <a:p>
              <a:endParaRPr>
                <a:cs typeface="B Nazanin" panose="00000400000000000000" pitchFamily="2" charset="-78"/>
              </a:endParaRPr>
            </a:p>
          </p:txBody>
        </p:sp>
      </p:grpSp>
      <p:grpSp>
        <p:nvGrpSpPr>
          <p:cNvPr id="99" name="object 33">
            <a:extLst>
              <a:ext uri="{FF2B5EF4-FFF2-40B4-BE49-F238E27FC236}">
                <a16:creationId xmlns:a16="http://schemas.microsoft.com/office/drawing/2014/main" id="{0668CFB7-D8AC-57F7-68F7-B2238E73EE50}"/>
              </a:ext>
            </a:extLst>
          </p:cNvPr>
          <p:cNvGrpSpPr/>
          <p:nvPr/>
        </p:nvGrpSpPr>
        <p:grpSpPr>
          <a:xfrm>
            <a:off x="16936039" y="6472303"/>
            <a:ext cx="297815" cy="285115"/>
            <a:chOff x="8971349" y="7490449"/>
            <a:chExt cx="297815" cy="285115"/>
          </a:xfrm>
        </p:grpSpPr>
        <p:sp>
          <p:nvSpPr>
            <p:cNvPr id="100" name="object 34">
              <a:extLst>
                <a:ext uri="{FF2B5EF4-FFF2-40B4-BE49-F238E27FC236}">
                  <a16:creationId xmlns:a16="http://schemas.microsoft.com/office/drawing/2014/main" id="{DDD14EA5-FBA0-D89E-3670-A8C3A4C8FBFE}"/>
                </a:ext>
              </a:extLst>
            </p:cNvPr>
            <p:cNvSpPr/>
            <p:nvPr/>
          </p:nvSpPr>
          <p:spPr>
            <a:xfrm>
              <a:off x="8971349" y="7490449"/>
              <a:ext cx="287655" cy="285115"/>
            </a:xfrm>
            <a:custGeom>
              <a:avLst/>
              <a:gdLst/>
              <a:ahLst/>
              <a:cxnLst/>
              <a:rect l="l" t="t" r="r" b="b"/>
              <a:pathLst>
                <a:path w="287654" h="285115">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4" h="285115">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40677E"/>
            </a:solidFill>
          </p:spPr>
          <p:txBody>
            <a:bodyPr wrap="square" lIns="0" tIns="0" rIns="0" bIns="0" rtlCol="0"/>
            <a:lstStyle/>
            <a:p>
              <a:endParaRPr>
                <a:cs typeface="B Nazanin" panose="00000400000000000000" pitchFamily="2" charset="-78"/>
              </a:endParaRPr>
            </a:p>
          </p:txBody>
        </p:sp>
        <p:sp>
          <p:nvSpPr>
            <p:cNvPr id="101" name="object 35">
              <a:extLst>
                <a:ext uri="{FF2B5EF4-FFF2-40B4-BE49-F238E27FC236}">
                  <a16:creationId xmlns:a16="http://schemas.microsoft.com/office/drawing/2014/main" id="{93955561-F707-4151-F9EA-2ABC5C5242D6}"/>
                </a:ext>
              </a:extLst>
            </p:cNvPr>
            <p:cNvSpPr/>
            <p:nvPr/>
          </p:nvSpPr>
          <p:spPr>
            <a:xfrm>
              <a:off x="8981191" y="7490449"/>
              <a:ext cx="287655" cy="285115"/>
            </a:xfrm>
            <a:custGeom>
              <a:avLst/>
              <a:gdLst/>
              <a:ahLst/>
              <a:cxnLst/>
              <a:rect l="l" t="t" r="r" b="b"/>
              <a:pathLst>
                <a:path w="287654" h="285115">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4" h="285115">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FFFFFF"/>
            </a:solidFill>
          </p:spPr>
          <p:txBody>
            <a:bodyPr wrap="square" lIns="0" tIns="0" rIns="0" bIns="0" rtlCol="0"/>
            <a:lstStyle/>
            <a:p>
              <a:endParaRPr>
                <a:cs typeface="B Nazanin" panose="00000400000000000000" pitchFamily="2" charset="-78"/>
              </a:endParaRPr>
            </a:p>
          </p:txBody>
        </p:sp>
      </p:grpSp>
      <p:grpSp>
        <p:nvGrpSpPr>
          <p:cNvPr id="102" name="object 28">
            <a:extLst>
              <a:ext uri="{FF2B5EF4-FFF2-40B4-BE49-F238E27FC236}">
                <a16:creationId xmlns:a16="http://schemas.microsoft.com/office/drawing/2014/main" id="{AEDC4795-BE96-5566-673B-6E6E13D0A8D7}"/>
              </a:ext>
            </a:extLst>
          </p:cNvPr>
          <p:cNvGrpSpPr/>
          <p:nvPr/>
        </p:nvGrpSpPr>
        <p:grpSpPr>
          <a:xfrm>
            <a:off x="16779612" y="7515969"/>
            <a:ext cx="605790" cy="609600"/>
            <a:chOff x="8822778" y="7328746"/>
            <a:chExt cx="605790" cy="609600"/>
          </a:xfrm>
        </p:grpSpPr>
        <p:sp>
          <p:nvSpPr>
            <p:cNvPr id="103" name="object 29">
              <a:extLst>
                <a:ext uri="{FF2B5EF4-FFF2-40B4-BE49-F238E27FC236}">
                  <a16:creationId xmlns:a16="http://schemas.microsoft.com/office/drawing/2014/main" id="{8FC6CB29-9EDA-D5A2-A31E-2758D418A1BB}"/>
                </a:ext>
              </a:extLst>
            </p:cNvPr>
            <p:cNvSpPr/>
            <p:nvPr/>
          </p:nvSpPr>
          <p:spPr>
            <a:xfrm>
              <a:off x="8822778" y="7328746"/>
              <a:ext cx="605790" cy="609600"/>
            </a:xfrm>
            <a:custGeom>
              <a:avLst/>
              <a:gdLst/>
              <a:ahLst/>
              <a:cxnLst/>
              <a:rect l="l" t="t" r="r" b="b"/>
              <a:pathLst>
                <a:path w="605790" h="609600">
                  <a:moveTo>
                    <a:pt x="302655" y="609579"/>
                  </a:moveTo>
                  <a:lnTo>
                    <a:pt x="258246" y="606280"/>
                  </a:lnTo>
                  <a:lnTo>
                    <a:pt x="214799" y="596454"/>
                  </a:lnTo>
                  <a:lnTo>
                    <a:pt x="173253" y="580316"/>
                  </a:lnTo>
                  <a:lnTo>
                    <a:pt x="134509" y="558212"/>
                  </a:lnTo>
                  <a:lnTo>
                    <a:pt x="99404" y="530623"/>
                  </a:lnTo>
                  <a:lnTo>
                    <a:pt x="68699" y="498146"/>
                  </a:lnTo>
                  <a:lnTo>
                    <a:pt x="43059" y="461482"/>
                  </a:lnTo>
                  <a:lnTo>
                    <a:pt x="23038" y="421427"/>
                  </a:lnTo>
                  <a:lnTo>
                    <a:pt x="9069" y="378847"/>
                  </a:lnTo>
                  <a:lnTo>
                    <a:pt x="1457" y="334664"/>
                  </a:lnTo>
                  <a:lnTo>
                    <a:pt x="0" y="304789"/>
                  </a:lnTo>
                  <a:lnTo>
                    <a:pt x="91" y="297307"/>
                  </a:lnTo>
                  <a:lnTo>
                    <a:pt x="4455" y="252684"/>
                  </a:lnTo>
                  <a:lnTo>
                    <a:pt x="15276" y="209180"/>
                  </a:lnTo>
                  <a:lnTo>
                    <a:pt x="32315" y="167754"/>
                  </a:lnTo>
                  <a:lnTo>
                    <a:pt x="55210" y="129287"/>
                  </a:lnTo>
                  <a:lnTo>
                    <a:pt x="83456" y="94626"/>
                  </a:lnTo>
                  <a:lnTo>
                    <a:pt x="116454" y="64508"/>
                  </a:lnTo>
                  <a:lnTo>
                    <a:pt x="153475" y="39597"/>
                  </a:lnTo>
                  <a:lnTo>
                    <a:pt x="193733" y="20422"/>
                  </a:lnTo>
                  <a:lnTo>
                    <a:pt x="236341" y="7406"/>
                  </a:lnTo>
                  <a:lnTo>
                    <a:pt x="280393" y="825"/>
                  </a:lnTo>
                  <a:lnTo>
                    <a:pt x="302655" y="0"/>
                  </a:lnTo>
                  <a:lnTo>
                    <a:pt x="310085" y="91"/>
                  </a:lnTo>
                  <a:lnTo>
                    <a:pt x="354396" y="4486"/>
                  </a:lnTo>
                  <a:lnTo>
                    <a:pt x="397595" y="15383"/>
                  </a:lnTo>
                  <a:lnTo>
                    <a:pt x="438731" y="32542"/>
                  </a:lnTo>
                  <a:lnTo>
                    <a:pt x="476929" y="55599"/>
                  </a:lnTo>
                  <a:lnTo>
                    <a:pt x="511347" y="84044"/>
                  </a:lnTo>
                  <a:lnTo>
                    <a:pt x="541254" y="117275"/>
                  </a:lnTo>
                  <a:lnTo>
                    <a:pt x="565991" y="154557"/>
                  </a:lnTo>
                  <a:lnTo>
                    <a:pt x="585032" y="195099"/>
                  </a:lnTo>
                  <a:lnTo>
                    <a:pt x="597957" y="238007"/>
                  </a:lnTo>
                  <a:lnTo>
                    <a:pt x="604491" y="282370"/>
                  </a:lnTo>
                  <a:lnTo>
                    <a:pt x="605311" y="304789"/>
                  </a:lnTo>
                  <a:lnTo>
                    <a:pt x="605220" y="312271"/>
                  </a:lnTo>
                  <a:lnTo>
                    <a:pt x="600856" y="356894"/>
                  </a:lnTo>
                  <a:lnTo>
                    <a:pt x="590035" y="400398"/>
                  </a:lnTo>
                  <a:lnTo>
                    <a:pt x="572996" y="441824"/>
                  </a:lnTo>
                  <a:lnTo>
                    <a:pt x="550101" y="480291"/>
                  </a:lnTo>
                  <a:lnTo>
                    <a:pt x="521854" y="514952"/>
                  </a:lnTo>
                  <a:lnTo>
                    <a:pt x="488857" y="545070"/>
                  </a:lnTo>
                  <a:lnTo>
                    <a:pt x="451836" y="569981"/>
                  </a:lnTo>
                  <a:lnTo>
                    <a:pt x="411577" y="589156"/>
                  </a:lnTo>
                  <a:lnTo>
                    <a:pt x="368970" y="602173"/>
                  </a:lnTo>
                  <a:lnTo>
                    <a:pt x="324918" y="608753"/>
                  </a:lnTo>
                  <a:lnTo>
                    <a:pt x="302655" y="609579"/>
                  </a:lnTo>
                  <a:close/>
                </a:path>
              </a:pathLst>
            </a:custGeom>
            <a:solidFill>
              <a:srgbClr val="D17554"/>
            </a:solidFill>
          </p:spPr>
          <p:txBody>
            <a:bodyPr wrap="square" lIns="0" tIns="0" rIns="0" bIns="0" rtlCol="0"/>
            <a:lstStyle/>
            <a:p>
              <a:endParaRPr>
                <a:cs typeface="B Nazanin" panose="00000400000000000000" pitchFamily="2" charset="-78"/>
              </a:endParaRPr>
            </a:p>
          </p:txBody>
        </p:sp>
        <p:sp>
          <p:nvSpPr>
            <p:cNvPr id="104" name="object 30">
              <a:extLst>
                <a:ext uri="{FF2B5EF4-FFF2-40B4-BE49-F238E27FC236}">
                  <a16:creationId xmlns:a16="http://schemas.microsoft.com/office/drawing/2014/main" id="{D5D6CE07-2C05-955F-6CD9-F94CE98C6EDE}"/>
                </a:ext>
              </a:extLst>
            </p:cNvPr>
            <p:cNvSpPr/>
            <p:nvPr/>
          </p:nvSpPr>
          <p:spPr>
            <a:xfrm>
              <a:off x="9129734" y="7568076"/>
              <a:ext cx="1270" cy="1270"/>
            </a:xfrm>
            <a:custGeom>
              <a:avLst/>
              <a:gdLst/>
              <a:ahLst/>
              <a:cxnLst/>
              <a:rect l="l" t="t" r="r" b="b"/>
              <a:pathLst>
                <a:path w="1270" h="1270">
                  <a:moveTo>
                    <a:pt x="854" y="1149"/>
                  </a:moveTo>
                  <a:lnTo>
                    <a:pt x="285" y="1149"/>
                  </a:lnTo>
                  <a:lnTo>
                    <a:pt x="285" y="573"/>
                  </a:lnTo>
                  <a:lnTo>
                    <a:pt x="0" y="573"/>
                  </a:lnTo>
                  <a:lnTo>
                    <a:pt x="569" y="0"/>
                  </a:lnTo>
                  <a:lnTo>
                    <a:pt x="1139" y="573"/>
                  </a:lnTo>
                  <a:lnTo>
                    <a:pt x="854" y="573"/>
                  </a:lnTo>
                  <a:lnTo>
                    <a:pt x="854" y="1149"/>
                  </a:lnTo>
                  <a:close/>
                </a:path>
              </a:pathLst>
            </a:custGeom>
            <a:solidFill>
              <a:srgbClr val="FFB395"/>
            </a:solidFill>
          </p:spPr>
          <p:txBody>
            <a:bodyPr wrap="square" lIns="0" tIns="0" rIns="0" bIns="0" rtlCol="0"/>
            <a:lstStyle/>
            <a:p>
              <a:endParaRPr>
                <a:cs typeface="B Nazanin" panose="00000400000000000000" pitchFamily="2" charset="-78"/>
              </a:endParaRPr>
            </a:p>
          </p:txBody>
        </p:sp>
        <p:sp>
          <p:nvSpPr>
            <p:cNvPr id="105" name="object 31">
              <a:extLst>
                <a:ext uri="{FF2B5EF4-FFF2-40B4-BE49-F238E27FC236}">
                  <a16:creationId xmlns:a16="http://schemas.microsoft.com/office/drawing/2014/main" id="{FE310FFB-3172-E5E0-5E5C-4C54C8F6C821}"/>
                </a:ext>
              </a:extLst>
            </p:cNvPr>
            <p:cNvSpPr/>
            <p:nvPr/>
          </p:nvSpPr>
          <p:spPr>
            <a:xfrm>
              <a:off x="9146527" y="7606626"/>
              <a:ext cx="49530" cy="6350"/>
            </a:xfrm>
            <a:custGeom>
              <a:avLst/>
              <a:gdLst/>
              <a:ahLst/>
              <a:cxnLst/>
              <a:rect l="l" t="t" r="r" b="b"/>
              <a:pathLst>
                <a:path w="49529" h="6350">
                  <a:moveTo>
                    <a:pt x="1143" y="571"/>
                  </a:moveTo>
                  <a:lnTo>
                    <a:pt x="571" y="0"/>
                  </a:lnTo>
                  <a:lnTo>
                    <a:pt x="0" y="571"/>
                  </a:lnTo>
                  <a:lnTo>
                    <a:pt x="292" y="571"/>
                  </a:lnTo>
                  <a:lnTo>
                    <a:pt x="292" y="1143"/>
                  </a:lnTo>
                  <a:lnTo>
                    <a:pt x="863" y="1143"/>
                  </a:lnTo>
                  <a:lnTo>
                    <a:pt x="863" y="571"/>
                  </a:lnTo>
                  <a:lnTo>
                    <a:pt x="1143" y="571"/>
                  </a:lnTo>
                  <a:close/>
                </a:path>
                <a:path w="49529" h="6350">
                  <a:moveTo>
                    <a:pt x="48958" y="5194"/>
                  </a:moveTo>
                  <a:lnTo>
                    <a:pt x="41287" y="4622"/>
                  </a:lnTo>
                  <a:lnTo>
                    <a:pt x="33616" y="5194"/>
                  </a:lnTo>
                  <a:lnTo>
                    <a:pt x="37452" y="5194"/>
                  </a:lnTo>
                  <a:lnTo>
                    <a:pt x="37452" y="5765"/>
                  </a:lnTo>
                  <a:lnTo>
                    <a:pt x="45123" y="5765"/>
                  </a:lnTo>
                  <a:lnTo>
                    <a:pt x="45123" y="5194"/>
                  </a:lnTo>
                  <a:lnTo>
                    <a:pt x="48958" y="5194"/>
                  </a:lnTo>
                  <a:close/>
                </a:path>
              </a:pathLst>
            </a:custGeom>
            <a:solidFill>
              <a:srgbClr val="FFFFFF"/>
            </a:solidFill>
          </p:spPr>
          <p:txBody>
            <a:bodyPr wrap="square" lIns="0" tIns="0" rIns="0" bIns="0" rtlCol="0"/>
            <a:lstStyle/>
            <a:p>
              <a:endParaRPr>
                <a:cs typeface="B Nazanin" panose="00000400000000000000" pitchFamily="2" charset="-78"/>
              </a:endParaRPr>
            </a:p>
          </p:txBody>
        </p:sp>
      </p:grpSp>
      <p:grpSp>
        <p:nvGrpSpPr>
          <p:cNvPr id="106" name="object 33">
            <a:extLst>
              <a:ext uri="{FF2B5EF4-FFF2-40B4-BE49-F238E27FC236}">
                <a16:creationId xmlns:a16="http://schemas.microsoft.com/office/drawing/2014/main" id="{B97BF4C1-2AFC-3A50-F5D1-6B83E32B1A3B}"/>
              </a:ext>
            </a:extLst>
          </p:cNvPr>
          <p:cNvGrpSpPr/>
          <p:nvPr/>
        </p:nvGrpSpPr>
        <p:grpSpPr>
          <a:xfrm>
            <a:off x="16956893" y="7657641"/>
            <a:ext cx="297815" cy="285115"/>
            <a:chOff x="8971349" y="7490449"/>
            <a:chExt cx="297815" cy="285115"/>
          </a:xfrm>
        </p:grpSpPr>
        <p:sp>
          <p:nvSpPr>
            <p:cNvPr id="107" name="object 34">
              <a:extLst>
                <a:ext uri="{FF2B5EF4-FFF2-40B4-BE49-F238E27FC236}">
                  <a16:creationId xmlns:a16="http://schemas.microsoft.com/office/drawing/2014/main" id="{7C9DE106-D343-A2E4-0B8C-DD91A40B3024}"/>
                </a:ext>
              </a:extLst>
            </p:cNvPr>
            <p:cNvSpPr/>
            <p:nvPr/>
          </p:nvSpPr>
          <p:spPr>
            <a:xfrm>
              <a:off x="8971349" y="7490449"/>
              <a:ext cx="287655" cy="285115"/>
            </a:xfrm>
            <a:custGeom>
              <a:avLst/>
              <a:gdLst/>
              <a:ahLst/>
              <a:cxnLst/>
              <a:rect l="l" t="t" r="r" b="b"/>
              <a:pathLst>
                <a:path w="287654" h="285115">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4" h="285115">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40677E"/>
            </a:solidFill>
          </p:spPr>
          <p:txBody>
            <a:bodyPr wrap="square" lIns="0" tIns="0" rIns="0" bIns="0" rtlCol="0"/>
            <a:lstStyle/>
            <a:p>
              <a:endParaRPr>
                <a:cs typeface="B Nazanin" panose="00000400000000000000" pitchFamily="2" charset="-78"/>
              </a:endParaRPr>
            </a:p>
          </p:txBody>
        </p:sp>
        <p:sp>
          <p:nvSpPr>
            <p:cNvPr id="108" name="object 35">
              <a:extLst>
                <a:ext uri="{FF2B5EF4-FFF2-40B4-BE49-F238E27FC236}">
                  <a16:creationId xmlns:a16="http://schemas.microsoft.com/office/drawing/2014/main" id="{81A305E9-E2E1-5E79-454D-5C661B5D527F}"/>
                </a:ext>
              </a:extLst>
            </p:cNvPr>
            <p:cNvSpPr/>
            <p:nvPr/>
          </p:nvSpPr>
          <p:spPr>
            <a:xfrm>
              <a:off x="8981191" y="7490449"/>
              <a:ext cx="287655" cy="285115"/>
            </a:xfrm>
            <a:custGeom>
              <a:avLst/>
              <a:gdLst/>
              <a:ahLst/>
              <a:cxnLst/>
              <a:rect l="l" t="t" r="r" b="b"/>
              <a:pathLst>
                <a:path w="287654" h="285115">
                  <a:moveTo>
                    <a:pt x="143729" y="0"/>
                  </a:moveTo>
                  <a:lnTo>
                    <a:pt x="189159" y="7262"/>
                  </a:lnTo>
                  <a:lnTo>
                    <a:pt x="228615" y="27486"/>
                  </a:lnTo>
                  <a:lnTo>
                    <a:pt x="259728" y="58325"/>
                  </a:lnTo>
                  <a:lnTo>
                    <a:pt x="280133" y="97431"/>
                  </a:lnTo>
                  <a:lnTo>
                    <a:pt x="287460" y="142460"/>
                  </a:lnTo>
                  <a:lnTo>
                    <a:pt x="280133" y="187488"/>
                  </a:lnTo>
                  <a:lnTo>
                    <a:pt x="259728" y="226595"/>
                  </a:lnTo>
                  <a:lnTo>
                    <a:pt x="228615" y="257434"/>
                  </a:lnTo>
                  <a:lnTo>
                    <a:pt x="189159" y="277657"/>
                  </a:lnTo>
                  <a:lnTo>
                    <a:pt x="143729" y="284920"/>
                  </a:lnTo>
                  <a:lnTo>
                    <a:pt x="98298" y="277657"/>
                  </a:lnTo>
                  <a:lnTo>
                    <a:pt x="58842" y="257434"/>
                  </a:lnTo>
                  <a:lnTo>
                    <a:pt x="39007" y="237774"/>
                  </a:lnTo>
                  <a:lnTo>
                    <a:pt x="120638" y="237774"/>
                  </a:lnTo>
                  <a:lnTo>
                    <a:pt x="216791" y="142452"/>
                  </a:lnTo>
                  <a:lnTo>
                    <a:pt x="120638" y="47139"/>
                  </a:lnTo>
                  <a:lnTo>
                    <a:pt x="39014" y="47139"/>
                  </a:lnTo>
                  <a:lnTo>
                    <a:pt x="58842" y="27486"/>
                  </a:lnTo>
                  <a:lnTo>
                    <a:pt x="98298" y="7262"/>
                  </a:lnTo>
                  <a:lnTo>
                    <a:pt x="143729" y="0"/>
                  </a:lnTo>
                  <a:close/>
                </a:path>
                <a:path w="287654" h="285115">
                  <a:moveTo>
                    <a:pt x="39014" y="47139"/>
                  </a:moveTo>
                  <a:lnTo>
                    <a:pt x="120638" y="47139"/>
                  </a:lnTo>
                  <a:lnTo>
                    <a:pt x="85667" y="81808"/>
                  </a:lnTo>
                  <a:lnTo>
                    <a:pt x="146853" y="142452"/>
                  </a:lnTo>
                  <a:lnTo>
                    <a:pt x="85667" y="203093"/>
                  </a:lnTo>
                  <a:lnTo>
                    <a:pt x="120638" y="237774"/>
                  </a:lnTo>
                  <a:lnTo>
                    <a:pt x="39007" y="237774"/>
                  </a:lnTo>
                  <a:lnTo>
                    <a:pt x="27729" y="226595"/>
                  </a:lnTo>
                  <a:lnTo>
                    <a:pt x="7325" y="187488"/>
                  </a:lnTo>
                  <a:lnTo>
                    <a:pt x="0" y="142452"/>
                  </a:lnTo>
                  <a:lnTo>
                    <a:pt x="7325" y="97431"/>
                  </a:lnTo>
                  <a:lnTo>
                    <a:pt x="27729" y="58325"/>
                  </a:lnTo>
                  <a:lnTo>
                    <a:pt x="39014" y="47139"/>
                  </a:lnTo>
                  <a:close/>
                </a:path>
              </a:pathLst>
            </a:custGeom>
            <a:solidFill>
              <a:srgbClr val="FFFFFF"/>
            </a:solidFill>
          </p:spPr>
          <p:txBody>
            <a:bodyPr wrap="square" lIns="0" tIns="0" rIns="0" bIns="0" rtlCol="0"/>
            <a:lstStyle/>
            <a:p>
              <a:endParaRPr>
                <a:cs typeface="B Nazanin" panose="00000400000000000000" pitchFamily="2" charset="-78"/>
              </a:endParaRPr>
            </a:p>
          </p:txBody>
        </p:sp>
      </p:grpSp>
      <p:sp>
        <p:nvSpPr>
          <p:cNvPr id="110" name="object 51">
            <a:extLst>
              <a:ext uri="{FF2B5EF4-FFF2-40B4-BE49-F238E27FC236}">
                <a16:creationId xmlns:a16="http://schemas.microsoft.com/office/drawing/2014/main" id="{403CC257-78B8-7F4F-A9C1-BD95A27E285C}"/>
              </a:ext>
            </a:extLst>
          </p:cNvPr>
          <p:cNvSpPr txBox="1"/>
          <p:nvPr/>
        </p:nvSpPr>
        <p:spPr>
          <a:xfrm>
            <a:off x="8858880" y="4995356"/>
            <a:ext cx="7745401" cy="405238"/>
          </a:xfrm>
          <a:prstGeom prst="rect">
            <a:avLst/>
          </a:prstGeom>
        </p:spPr>
        <p:txBody>
          <a:bodyPr vert="horz" wrap="square" lIns="0" tIns="32384" rIns="0" bIns="0" rtlCol="0">
            <a:spAutoFit/>
          </a:bodyPr>
          <a:lstStyle/>
          <a:p>
            <a:pPr marL="0" marR="0" algn="r" rtl="1">
              <a:lnSpc>
                <a:spcPct val="106000"/>
              </a:lnSpc>
              <a:spcBef>
                <a:spcPts val="0"/>
              </a:spcBef>
              <a:spcAft>
                <a:spcPts val="800"/>
              </a:spcAft>
            </a:pPr>
            <a:r>
              <a:rPr lang="ar-SA" sz="2400" b="1" kern="100" dirty="0">
                <a:solidFill>
                  <a:schemeClr val="bg1"/>
                </a:solidFill>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11" name="object 51">
            <a:extLst>
              <a:ext uri="{FF2B5EF4-FFF2-40B4-BE49-F238E27FC236}">
                <a16:creationId xmlns:a16="http://schemas.microsoft.com/office/drawing/2014/main" id="{9CB6850A-69B0-0561-F318-EC9CC9E093FD}"/>
              </a:ext>
            </a:extLst>
          </p:cNvPr>
          <p:cNvSpPr txBox="1"/>
          <p:nvPr/>
        </p:nvSpPr>
        <p:spPr>
          <a:xfrm>
            <a:off x="8725247" y="6471369"/>
            <a:ext cx="7745401" cy="405238"/>
          </a:xfrm>
          <a:prstGeom prst="rect">
            <a:avLst/>
          </a:prstGeom>
        </p:spPr>
        <p:txBody>
          <a:bodyPr vert="horz" wrap="square" lIns="0" tIns="32384" rIns="0" bIns="0" rtlCol="0">
            <a:spAutoFit/>
          </a:bodyPr>
          <a:lstStyle/>
          <a:p>
            <a:pPr marL="0" marR="0" algn="r" rtl="1">
              <a:lnSpc>
                <a:spcPct val="106000"/>
              </a:lnSpc>
              <a:spcBef>
                <a:spcPts val="0"/>
              </a:spcBef>
              <a:spcAft>
                <a:spcPts val="800"/>
              </a:spcAft>
            </a:pPr>
            <a:r>
              <a:rPr lang="ar-SA" sz="2400" b="1" kern="100" dirty="0">
                <a:solidFill>
                  <a:schemeClr val="bg1"/>
                </a:solidFill>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12" name="object 51">
            <a:extLst>
              <a:ext uri="{FF2B5EF4-FFF2-40B4-BE49-F238E27FC236}">
                <a16:creationId xmlns:a16="http://schemas.microsoft.com/office/drawing/2014/main" id="{083310F1-FCD9-E72E-016C-64BCB8C69FA2}"/>
              </a:ext>
            </a:extLst>
          </p:cNvPr>
          <p:cNvSpPr txBox="1"/>
          <p:nvPr/>
        </p:nvSpPr>
        <p:spPr>
          <a:xfrm>
            <a:off x="8855445" y="7695661"/>
            <a:ext cx="7745401" cy="405238"/>
          </a:xfrm>
          <a:prstGeom prst="rect">
            <a:avLst/>
          </a:prstGeom>
        </p:spPr>
        <p:txBody>
          <a:bodyPr vert="horz" wrap="square" lIns="0" tIns="32384" rIns="0" bIns="0" rtlCol="0">
            <a:spAutoFit/>
          </a:bodyPr>
          <a:lstStyle/>
          <a:p>
            <a:pPr marL="0" marR="0" algn="r" rtl="1">
              <a:lnSpc>
                <a:spcPct val="106000"/>
              </a:lnSpc>
              <a:spcBef>
                <a:spcPts val="0"/>
              </a:spcBef>
              <a:spcAft>
                <a:spcPts val="800"/>
              </a:spcAft>
            </a:pPr>
            <a:r>
              <a:rPr lang="ar-SA" sz="2400" b="1" kern="100" dirty="0">
                <a:solidFill>
                  <a:schemeClr val="bg1"/>
                </a:solidFill>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par>
                                <p:cTn id="40" presetID="53" presetClass="entr" presetSubtype="16" fill="hold"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500" fill="hold"/>
                                        <p:tgtEl>
                                          <p:spTgt spid="43"/>
                                        </p:tgtEl>
                                        <p:attrNameLst>
                                          <p:attrName>ppt_w</p:attrName>
                                        </p:attrNameLst>
                                      </p:cBhvr>
                                      <p:tavLst>
                                        <p:tav tm="0">
                                          <p:val>
                                            <p:fltVal val="0"/>
                                          </p:val>
                                        </p:tav>
                                        <p:tav tm="100000">
                                          <p:val>
                                            <p:strVal val="#ppt_w"/>
                                          </p:val>
                                        </p:tav>
                                      </p:tavLst>
                                    </p:anim>
                                    <p:anim calcmode="lin" valueType="num">
                                      <p:cBhvr>
                                        <p:cTn id="43" dur="500" fill="hold"/>
                                        <p:tgtEl>
                                          <p:spTgt spid="43"/>
                                        </p:tgtEl>
                                        <p:attrNameLst>
                                          <p:attrName>ppt_h</p:attrName>
                                        </p:attrNameLst>
                                      </p:cBhvr>
                                      <p:tavLst>
                                        <p:tav tm="0">
                                          <p:val>
                                            <p:fltVal val="0"/>
                                          </p:val>
                                        </p:tav>
                                        <p:tav tm="100000">
                                          <p:val>
                                            <p:strVal val="#ppt_h"/>
                                          </p:val>
                                        </p:tav>
                                      </p:tavLst>
                                    </p:anim>
                                    <p:animEffect transition="in" filter="fade">
                                      <p:cBhvr>
                                        <p:cTn id="44" dur="500"/>
                                        <p:tgtEl>
                                          <p:spTgt spid="43"/>
                                        </p:tgtEl>
                                      </p:cBhvr>
                                    </p:animEffect>
                                  </p:childTnLst>
                                </p:cTn>
                              </p:par>
                              <p:par>
                                <p:cTn id="45" presetID="53" presetClass="entr" presetSubtype="16"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par>
                                <p:cTn id="50" presetID="53" presetClass="entr" presetSubtype="16" fill="hold"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par>
                                <p:cTn id="55" presetID="53" presetClass="entr" presetSubtype="16" fill="hold" nodeType="with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p:cTn id="57" dur="500" fill="hold"/>
                                        <p:tgtEl>
                                          <p:spTgt spid="58"/>
                                        </p:tgtEl>
                                        <p:attrNameLst>
                                          <p:attrName>ppt_w</p:attrName>
                                        </p:attrNameLst>
                                      </p:cBhvr>
                                      <p:tavLst>
                                        <p:tav tm="0">
                                          <p:val>
                                            <p:fltVal val="0"/>
                                          </p:val>
                                        </p:tav>
                                        <p:tav tm="100000">
                                          <p:val>
                                            <p:strVal val="#ppt_w"/>
                                          </p:val>
                                        </p:tav>
                                      </p:tavLst>
                                    </p:anim>
                                    <p:anim calcmode="lin" valueType="num">
                                      <p:cBhvr>
                                        <p:cTn id="58" dur="500" fill="hold"/>
                                        <p:tgtEl>
                                          <p:spTgt spid="58"/>
                                        </p:tgtEl>
                                        <p:attrNameLst>
                                          <p:attrName>ppt_h</p:attrName>
                                        </p:attrNameLst>
                                      </p:cBhvr>
                                      <p:tavLst>
                                        <p:tav tm="0">
                                          <p:val>
                                            <p:fltVal val="0"/>
                                          </p:val>
                                        </p:tav>
                                        <p:tav tm="100000">
                                          <p:val>
                                            <p:strVal val="#ppt_h"/>
                                          </p:val>
                                        </p:tav>
                                      </p:tavLst>
                                    </p:anim>
                                    <p:animEffect transition="in" filter="fade">
                                      <p:cBhvr>
                                        <p:cTn id="59" dur="500"/>
                                        <p:tgtEl>
                                          <p:spTgt spid="58"/>
                                        </p:tgtEl>
                                      </p:cBhvr>
                                    </p:animEffect>
                                  </p:childTnLst>
                                </p:cTn>
                              </p:par>
                              <p:par>
                                <p:cTn id="60" presetID="53" presetClass="entr" presetSubtype="16" fill="hold"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p:cTn id="62" dur="500" fill="hold"/>
                                        <p:tgtEl>
                                          <p:spTgt spid="61"/>
                                        </p:tgtEl>
                                        <p:attrNameLst>
                                          <p:attrName>ppt_w</p:attrName>
                                        </p:attrNameLst>
                                      </p:cBhvr>
                                      <p:tavLst>
                                        <p:tav tm="0">
                                          <p:val>
                                            <p:fltVal val="0"/>
                                          </p:val>
                                        </p:tav>
                                        <p:tav tm="100000">
                                          <p:val>
                                            <p:strVal val="#ppt_w"/>
                                          </p:val>
                                        </p:tav>
                                      </p:tavLst>
                                    </p:anim>
                                    <p:anim calcmode="lin" valueType="num">
                                      <p:cBhvr>
                                        <p:cTn id="63" dur="500" fill="hold"/>
                                        <p:tgtEl>
                                          <p:spTgt spid="61"/>
                                        </p:tgtEl>
                                        <p:attrNameLst>
                                          <p:attrName>ppt_h</p:attrName>
                                        </p:attrNameLst>
                                      </p:cBhvr>
                                      <p:tavLst>
                                        <p:tav tm="0">
                                          <p:val>
                                            <p:fltVal val="0"/>
                                          </p:val>
                                        </p:tav>
                                        <p:tav tm="100000">
                                          <p:val>
                                            <p:strVal val="#ppt_h"/>
                                          </p:val>
                                        </p:tav>
                                      </p:tavLst>
                                    </p:anim>
                                    <p:animEffect transition="in" filter="fade">
                                      <p:cBhvr>
                                        <p:cTn id="64" dur="500"/>
                                        <p:tgtEl>
                                          <p:spTgt spid="6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cBhvr>
                                        <p:cTn id="67" dur="500" fill="hold"/>
                                        <p:tgtEl>
                                          <p:spTgt spid="65"/>
                                        </p:tgtEl>
                                        <p:attrNameLst>
                                          <p:attrName>ppt_w</p:attrName>
                                        </p:attrNameLst>
                                      </p:cBhvr>
                                      <p:tavLst>
                                        <p:tav tm="0">
                                          <p:val>
                                            <p:fltVal val="0"/>
                                          </p:val>
                                        </p:tav>
                                        <p:tav tm="100000">
                                          <p:val>
                                            <p:strVal val="#ppt_w"/>
                                          </p:val>
                                        </p:tav>
                                      </p:tavLst>
                                    </p:anim>
                                    <p:anim calcmode="lin" valueType="num">
                                      <p:cBhvr>
                                        <p:cTn id="68" dur="500" fill="hold"/>
                                        <p:tgtEl>
                                          <p:spTgt spid="65"/>
                                        </p:tgtEl>
                                        <p:attrNameLst>
                                          <p:attrName>ppt_h</p:attrName>
                                        </p:attrNameLst>
                                      </p:cBhvr>
                                      <p:tavLst>
                                        <p:tav tm="0">
                                          <p:val>
                                            <p:fltVal val="0"/>
                                          </p:val>
                                        </p:tav>
                                        <p:tav tm="100000">
                                          <p:val>
                                            <p:strVal val="#ppt_h"/>
                                          </p:val>
                                        </p:tav>
                                      </p:tavLst>
                                    </p:anim>
                                    <p:animEffect transition="in" filter="fade">
                                      <p:cBhvr>
                                        <p:cTn id="69" dur="500"/>
                                        <p:tgtEl>
                                          <p:spTgt spid="6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66"/>
                                        </p:tgtEl>
                                        <p:attrNameLst>
                                          <p:attrName>style.visibility</p:attrName>
                                        </p:attrNameLst>
                                      </p:cBhvr>
                                      <p:to>
                                        <p:strVal val="visible"/>
                                      </p:to>
                                    </p:set>
                                    <p:anim calcmode="lin" valueType="num">
                                      <p:cBhvr>
                                        <p:cTn id="72" dur="500" fill="hold"/>
                                        <p:tgtEl>
                                          <p:spTgt spid="66"/>
                                        </p:tgtEl>
                                        <p:attrNameLst>
                                          <p:attrName>ppt_w</p:attrName>
                                        </p:attrNameLst>
                                      </p:cBhvr>
                                      <p:tavLst>
                                        <p:tav tm="0">
                                          <p:val>
                                            <p:fltVal val="0"/>
                                          </p:val>
                                        </p:tav>
                                        <p:tav tm="100000">
                                          <p:val>
                                            <p:strVal val="#ppt_w"/>
                                          </p:val>
                                        </p:tav>
                                      </p:tavLst>
                                    </p:anim>
                                    <p:anim calcmode="lin" valueType="num">
                                      <p:cBhvr>
                                        <p:cTn id="73" dur="500" fill="hold"/>
                                        <p:tgtEl>
                                          <p:spTgt spid="66"/>
                                        </p:tgtEl>
                                        <p:attrNameLst>
                                          <p:attrName>ppt_h</p:attrName>
                                        </p:attrNameLst>
                                      </p:cBhvr>
                                      <p:tavLst>
                                        <p:tav tm="0">
                                          <p:val>
                                            <p:fltVal val="0"/>
                                          </p:val>
                                        </p:tav>
                                        <p:tav tm="100000">
                                          <p:val>
                                            <p:strVal val="#ppt_h"/>
                                          </p:val>
                                        </p:tav>
                                      </p:tavLst>
                                    </p:anim>
                                    <p:animEffect transition="in" filter="fade">
                                      <p:cBhvr>
                                        <p:cTn id="74" dur="500"/>
                                        <p:tgtEl>
                                          <p:spTgt spid="6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p:cTn id="77" dur="500" fill="hold"/>
                                        <p:tgtEl>
                                          <p:spTgt spid="67"/>
                                        </p:tgtEl>
                                        <p:attrNameLst>
                                          <p:attrName>ppt_w</p:attrName>
                                        </p:attrNameLst>
                                      </p:cBhvr>
                                      <p:tavLst>
                                        <p:tav tm="0">
                                          <p:val>
                                            <p:fltVal val="0"/>
                                          </p:val>
                                        </p:tav>
                                        <p:tav tm="100000">
                                          <p:val>
                                            <p:strVal val="#ppt_w"/>
                                          </p:val>
                                        </p:tav>
                                      </p:tavLst>
                                    </p:anim>
                                    <p:anim calcmode="lin" valueType="num">
                                      <p:cBhvr>
                                        <p:cTn id="78" dur="500" fill="hold"/>
                                        <p:tgtEl>
                                          <p:spTgt spid="67"/>
                                        </p:tgtEl>
                                        <p:attrNameLst>
                                          <p:attrName>ppt_h</p:attrName>
                                        </p:attrNameLst>
                                      </p:cBhvr>
                                      <p:tavLst>
                                        <p:tav tm="0">
                                          <p:val>
                                            <p:fltVal val="0"/>
                                          </p:val>
                                        </p:tav>
                                        <p:tav tm="100000">
                                          <p:val>
                                            <p:strVal val="#ppt_h"/>
                                          </p:val>
                                        </p:tav>
                                      </p:tavLst>
                                    </p:anim>
                                    <p:animEffect transition="in" filter="fade">
                                      <p:cBhvr>
                                        <p:cTn id="79" dur="500"/>
                                        <p:tgtEl>
                                          <p:spTgt spid="6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72"/>
                                        </p:tgtEl>
                                        <p:attrNameLst>
                                          <p:attrName>style.visibility</p:attrName>
                                        </p:attrNameLst>
                                      </p:cBhvr>
                                      <p:to>
                                        <p:strVal val="visible"/>
                                      </p:to>
                                    </p:set>
                                    <p:anim calcmode="lin" valueType="num">
                                      <p:cBhvr>
                                        <p:cTn id="82" dur="500" fill="hold"/>
                                        <p:tgtEl>
                                          <p:spTgt spid="72"/>
                                        </p:tgtEl>
                                        <p:attrNameLst>
                                          <p:attrName>ppt_w</p:attrName>
                                        </p:attrNameLst>
                                      </p:cBhvr>
                                      <p:tavLst>
                                        <p:tav tm="0">
                                          <p:val>
                                            <p:fltVal val="0"/>
                                          </p:val>
                                        </p:tav>
                                        <p:tav tm="100000">
                                          <p:val>
                                            <p:strVal val="#ppt_w"/>
                                          </p:val>
                                        </p:tav>
                                      </p:tavLst>
                                    </p:anim>
                                    <p:anim calcmode="lin" valueType="num">
                                      <p:cBhvr>
                                        <p:cTn id="83" dur="500" fill="hold"/>
                                        <p:tgtEl>
                                          <p:spTgt spid="72"/>
                                        </p:tgtEl>
                                        <p:attrNameLst>
                                          <p:attrName>ppt_h</p:attrName>
                                        </p:attrNameLst>
                                      </p:cBhvr>
                                      <p:tavLst>
                                        <p:tav tm="0">
                                          <p:val>
                                            <p:fltVal val="0"/>
                                          </p:val>
                                        </p:tav>
                                        <p:tav tm="100000">
                                          <p:val>
                                            <p:strVal val="#ppt_h"/>
                                          </p:val>
                                        </p:tav>
                                      </p:tavLst>
                                    </p:anim>
                                    <p:animEffect transition="in" filter="fade">
                                      <p:cBhvr>
                                        <p:cTn id="84" dur="500"/>
                                        <p:tgtEl>
                                          <p:spTgt spid="72"/>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73"/>
                                        </p:tgtEl>
                                        <p:attrNameLst>
                                          <p:attrName>style.visibility</p:attrName>
                                        </p:attrNameLst>
                                      </p:cBhvr>
                                      <p:to>
                                        <p:strVal val="visible"/>
                                      </p:to>
                                    </p:set>
                                    <p:anim calcmode="lin" valueType="num">
                                      <p:cBhvr>
                                        <p:cTn id="87" dur="500" fill="hold"/>
                                        <p:tgtEl>
                                          <p:spTgt spid="73"/>
                                        </p:tgtEl>
                                        <p:attrNameLst>
                                          <p:attrName>ppt_w</p:attrName>
                                        </p:attrNameLst>
                                      </p:cBhvr>
                                      <p:tavLst>
                                        <p:tav tm="0">
                                          <p:val>
                                            <p:fltVal val="0"/>
                                          </p:val>
                                        </p:tav>
                                        <p:tav tm="100000">
                                          <p:val>
                                            <p:strVal val="#ppt_w"/>
                                          </p:val>
                                        </p:tav>
                                      </p:tavLst>
                                    </p:anim>
                                    <p:anim calcmode="lin" valueType="num">
                                      <p:cBhvr>
                                        <p:cTn id="88" dur="500" fill="hold"/>
                                        <p:tgtEl>
                                          <p:spTgt spid="73"/>
                                        </p:tgtEl>
                                        <p:attrNameLst>
                                          <p:attrName>ppt_h</p:attrName>
                                        </p:attrNameLst>
                                      </p:cBhvr>
                                      <p:tavLst>
                                        <p:tav tm="0">
                                          <p:val>
                                            <p:fltVal val="0"/>
                                          </p:val>
                                        </p:tav>
                                        <p:tav tm="100000">
                                          <p:val>
                                            <p:strVal val="#ppt_h"/>
                                          </p:val>
                                        </p:tav>
                                      </p:tavLst>
                                    </p:anim>
                                    <p:animEffect transition="in" filter="fade">
                                      <p:cBhvr>
                                        <p:cTn id="89" dur="500"/>
                                        <p:tgtEl>
                                          <p:spTgt spid="73"/>
                                        </p:tgtEl>
                                      </p:cBhvr>
                                    </p:animEffect>
                                  </p:childTnLst>
                                </p:cTn>
                              </p:par>
                              <p:par>
                                <p:cTn id="90" presetID="53" presetClass="entr" presetSubtype="16" fill="hold" nodeType="withEffect">
                                  <p:stCondLst>
                                    <p:cond delay="0"/>
                                  </p:stCondLst>
                                  <p:childTnLst>
                                    <p:set>
                                      <p:cBhvr>
                                        <p:cTn id="91" dur="1" fill="hold">
                                          <p:stCondLst>
                                            <p:cond delay="0"/>
                                          </p:stCondLst>
                                        </p:cTn>
                                        <p:tgtEl>
                                          <p:spTgt spid="81"/>
                                        </p:tgtEl>
                                        <p:attrNameLst>
                                          <p:attrName>style.visibility</p:attrName>
                                        </p:attrNameLst>
                                      </p:cBhvr>
                                      <p:to>
                                        <p:strVal val="visible"/>
                                      </p:to>
                                    </p:set>
                                    <p:anim calcmode="lin" valueType="num">
                                      <p:cBhvr>
                                        <p:cTn id="92" dur="500" fill="hold"/>
                                        <p:tgtEl>
                                          <p:spTgt spid="81"/>
                                        </p:tgtEl>
                                        <p:attrNameLst>
                                          <p:attrName>ppt_w</p:attrName>
                                        </p:attrNameLst>
                                      </p:cBhvr>
                                      <p:tavLst>
                                        <p:tav tm="0">
                                          <p:val>
                                            <p:fltVal val="0"/>
                                          </p:val>
                                        </p:tav>
                                        <p:tav tm="100000">
                                          <p:val>
                                            <p:strVal val="#ppt_w"/>
                                          </p:val>
                                        </p:tav>
                                      </p:tavLst>
                                    </p:anim>
                                    <p:anim calcmode="lin" valueType="num">
                                      <p:cBhvr>
                                        <p:cTn id="93" dur="500" fill="hold"/>
                                        <p:tgtEl>
                                          <p:spTgt spid="81"/>
                                        </p:tgtEl>
                                        <p:attrNameLst>
                                          <p:attrName>ppt_h</p:attrName>
                                        </p:attrNameLst>
                                      </p:cBhvr>
                                      <p:tavLst>
                                        <p:tav tm="0">
                                          <p:val>
                                            <p:fltVal val="0"/>
                                          </p:val>
                                        </p:tav>
                                        <p:tav tm="100000">
                                          <p:val>
                                            <p:strVal val="#ppt_h"/>
                                          </p:val>
                                        </p:tav>
                                      </p:tavLst>
                                    </p:anim>
                                    <p:animEffect transition="in" filter="fade">
                                      <p:cBhvr>
                                        <p:cTn id="94" dur="500"/>
                                        <p:tgtEl>
                                          <p:spTgt spid="81"/>
                                        </p:tgtEl>
                                      </p:cBhvr>
                                    </p:animEffect>
                                  </p:childTnLst>
                                </p:cTn>
                              </p:par>
                              <p:par>
                                <p:cTn id="95" presetID="53" presetClass="entr" presetSubtype="16" fill="hold" nodeType="withEffect">
                                  <p:stCondLst>
                                    <p:cond delay="0"/>
                                  </p:stCondLst>
                                  <p:childTnLst>
                                    <p:set>
                                      <p:cBhvr>
                                        <p:cTn id="96" dur="1" fill="hold">
                                          <p:stCondLst>
                                            <p:cond delay="0"/>
                                          </p:stCondLst>
                                        </p:cTn>
                                        <p:tgtEl>
                                          <p:spTgt spid="85"/>
                                        </p:tgtEl>
                                        <p:attrNameLst>
                                          <p:attrName>style.visibility</p:attrName>
                                        </p:attrNameLst>
                                      </p:cBhvr>
                                      <p:to>
                                        <p:strVal val="visible"/>
                                      </p:to>
                                    </p:set>
                                    <p:anim calcmode="lin" valueType="num">
                                      <p:cBhvr>
                                        <p:cTn id="97" dur="500" fill="hold"/>
                                        <p:tgtEl>
                                          <p:spTgt spid="85"/>
                                        </p:tgtEl>
                                        <p:attrNameLst>
                                          <p:attrName>ppt_w</p:attrName>
                                        </p:attrNameLst>
                                      </p:cBhvr>
                                      <p:tavLst>
                                        <p:tav tm="0">
                                          <p:val>
                                            <p:fltVal val="0"/>
                                          </p:val>
                                        </p:tav>
                                        <p:tav tm="100000">
                                          <p:val>
                                            <p:strVal val="#ppt_w"/>
                                          </p:val>
                                        </p:tav>
                                      </p:tavLst>
                                    </p:anim>
                                    <p:anim calcmode="lin" valueType="num">
                                      <p:cBhvr>
                                        <p:cTn id="98" dur="500" fill="hold"/>
                                        <p:tgtEl>
                                          <p:spTgt spid="85"/>
                                        </p:tgtEl>
                                        <p:attrNameLst>
                                          <p:attrName>ppt_h</p:attrName>
                                        </p:attrNameLst>
                                      </p:cBhvr>
                                      <p:tavLst>
                                        <p:tav tm="0">
                                          <p:val>
                                            <p:fltVal val="0"/>
                                          </p:val>
                                        </p:tav>
                                        <p:tav tm="100000">
                                          <p:val>
                                            <p:strVal val="#ppt_h"/>
                                          </p:val>
                                        </p:tav>
                                      </p:tavLst>
                                    </p:anim>
                                    <p:animEffect transition="in" filter="fade">
                                      <p:cBhvr>
                                        <p:cTn id="99" dur="500"/>
                                        <p:tgtEl>
                                          <p:spTgt spid="85"/>
                                        </p:tgtEl>
                                      </p:cBhvr>
                                    </p:animEffect>
                                  </p:childTnLst>
                                </p:cTn>
                              </p:par>
                              <p:par>
                                <p:cTn id="100" presetID="53" presetClass="entr" presetSubtype="16" fill="hold" nodeType="withEffect">
                                  <p:stCondLst>
                                    <p:cond delay="0"/>
                                  </p:stCondLst>
                                  <p:childTnLst>
                                    <p:set>
                                      <p:cBhvr>
                                        <p:cTn id="101" dur="1" fill="hold">
                                          <p:stCondLst>
                                            <p:cond delay="0"/>
                                          </p:stCondLst>
                                        </p:cTn>
                                        <p:tgtEl>
                                          <p:spTgt spid="88"/>
                                        </p:tgtEl>
                                        <p:attrNameLst>
                                          <p:attrName>style.visibility</p:attrName>
                                        </p:attrNameLst>
                                      </p:cBhvr>
                                      <p:to>
                                        <p:strVal val="visible"/>
                                      </p:to>
                                    </p:set>
                                    <p:anim calcmode="lin" valueType="num">
                                      <p:cBhvr>
                                        <p:cTn id="102" dur="500" fill="hold"/>
                                        <p:tgtEl>
                                          <p:spTgt spid="88"/>
                                        </p:tgtEl>
                                        <p:attrNameLst>
                                          <p:attrName>ppt_w</p:attrName>
                                        </p:attrNameLst>
                                      </p:cBhvr>
                                      <p:tavLst>
                                        <p:tav tm="0">
                                          <p:val>
                                            <p:fltVal val="0"/>
                                          </p:val>
                                        </p:tav>
                                        <p:tav tm="100000">
                                          <p:val>
                                            <p:strVal val="#ppt_w"/>
                                          </p:val>
                                        </p:tav>
                                      </p:tavLst>
                                    </p:anim>
                                    <p:anim calcmode="lin" valueType="num">
                                      <p:cBhvr>
                                        <p:cTn id="103" dur="500" fill="hold"/>
                                        <p:tgtEl>
                                          <p:spTgt spid="88"/>
                                        </p:tgtEl>
                                        <p:attrNameLst>
                                          <p:attrName>ppt_h</p:attrName>
                                        </p:attrNameLst>
                                      </p:cBhvr>
                                      <p:tavLst>
                                        <p:tav tm="0">
                                          <p:val>
                                            <p:fltVal val="0"/>
                                          </p:val>
                                        </p:tav>
                                        <p:tav tm="100000">
                                          <p:val>
                                            <p:strVal val="#ppt_h"/>
                                          </p:val>
                                        </p:tav>
                                      </p:tavLst>
                                    </p:anim>
                                    <p:animEffect transition="in" filter="fade">
                                      <p:cBhvr>
                                        <p:cTn id="104" dur="500"/>
                                        <p:tgtEl>
                                          <p:spTgt spid="88"/>
                                        </p:tgtEl>
                                      </p:cBhvr>
                                    </p:animEffect>
                                  </p:childTnLst>
                                </p:cTn>
                              </p:par>
                              <p:par>
                                <p:cTn id="105" presetID="53" presetClass="entr" presetSubtype="16" fill="hold" nodeType="withEffect">
                                  <p:stCondLst>
                                    <p:cond delay="0"/>
                                  </p:stCondLst>
                                  <p:childTnLst>
                                    <p:set>
                                      <p:cBhvr>
                                        <p:cTn id="106" dur="1" fill="hold">
                                          <p:stCondLst>
                                            <p:cond delay="0"/>
                                          </p:stCondLst>
                                        </p:cTn>
                                        <p:tgtEl>
                                          <p:spTgt spid="92"/>
                                        </p:tgtEl>
                                        <p:attrNameLst>
                                          <p:attrName>style.visibility</p:attrName>
                                        </p:attrNameLst>
                                      </p:cBhvr>
                                      <p:to>
                                        <p:strVal val="visible"/>
                                      </p:to>
                                    </p:set>
                                    <p:anim calcmode="lin" valueType="num">
                                      <p:cBhvr>
                                        <p:cTn id="107" dur="500" fill="hold"/>
                                        <p:tgtEl>
                                          <p:spTgt spid="92"/>
                                        </p:tgtEl>
                                        <p:attrNameLst>
                                          <p:attrName>ppt_w</p:attrName>
                                        </p:attrNameLst>
                                      </p:cBhvr>
                                      <p:tavLst>
                                        <p:tav tm="0">
                                          <p:val>
                                            <p:fltVal val="0"/>
                                          </p:val>
                                        </p:tav>
                                        <p:tav tm="100000">
                                          <p:val>
                                            <p:strVal val="#ppt_w"/>
                                          </p:val>
                                        </p:tav>
                                      </p:tavLst>
                                    </p:anim>
                                    <p:anim calcmode="lin" valueType="num">
                                      <p:cBhvr>
                                        <p:cTn id="108" dur="500" fill="hold"/>
                                        <p:tgtEl>
                                          <p:spTgt spid="92"/>
                                        </p:tgtEl>
                                        <p:attrNameLst>
                                          <p:attrName>ppt_h</p:attrName>
                                        </p:attrNameLst>
                                      </p:cBhvr>
                                      <p:tavLst>
                                        <p:tav tm="0">
                                          <p:val>
                                            <p:fltVal val="0"/>
                                          </p:val>
                                        </p:tav>
                                        <p:tav tm="100000">
                                          <p:val>
                                            <p:strVal val="#ppt_h"/>
                                          </p:val>
                                        </p:tav>
                                      </p:tavLst>
                                    </p:anim>
                                    <p:animEffect transition="in" filter="fade">
                                      <p:cBhvr>
                                        <p:cTn id="109" dur="500"/>
                                        <p:tgtEl>
                                          <p:spTgt spid="92"/>
                                        </p:tgtEl>
                                      </p:cBhvr>
                                    </p:animEffect>
                                  </p:childTnLst>
                                </p:cTn>
                              </p:par>
                              <p:par>
                                <p:cTn id="110" presetID="53" presetClass="entr" presetSubtype="16" fill="hold" nodeType="withEffect">
                                  <p:stCondLst>
                                    <p:cond delay="0"/>
                                  </p:stCondLst>
                                  <p:childTnLst>
                                    <p:set>
                                      <p:cBhvr>
                                        <p:cTn id="111" dur="1" fill="hold">
                                          <p:stCondLst>
                                            <p:cond delay="0"/>
                                          </p:stCondLst>
                                        </p:cTn>
                                        <p:tgtEl>
                                          <p:spTgt spid="95"/>
                                        </p:tgtEl>
                                        <p:attrNameLst>
                                          <p:attrName>style.visibility</p:attrName>
                                        </p:attrNameLst>
                                      </p:cBhvr>
                                      <p:to>
                                        <p:strVal val="visible"/>
                                      </p:to>
                                    </p:set>
                                    <p:anim calcmode="lin" valueType="num">
                                      <p:cBhvr>
                                        <p:cTn id="112" dur="500" fill="hold"/>
                                        <p:tgtEl>
                                          <p:spTgt spid="95"/>
                                        </p:tgtEl>
                                        <p:attrNameLst>
                                          <p:attrName>ppt_w</p:attrName>
                                        </p:attrNameLst>
                                      </p:cBhvr>
                                      <p:tavLst>
                                        <p:tav tm="0">
                                          <p:val>
                                            <p:fltVal val="0"/>
                                          </p:val>
                                        </p:tav>
                                        <p:tav tm="100000">
                                          <p:val>
                                            <p:strVal val="#ppt_w"/>
                                          </p:val>
                                        </p:tav>
                                      </p:tavLst>
                                    </p:anim>
                                    <p:anim calcmode="lin" valueType="num">
                                      <p:cBhvr>
                                        <p:cTn id="113" dur="500" fill="hold"/>
                                        <p:tgtEl>
                                          <p:spTgt spid="95"/>
                                        </p:tgtEl>
                                        <p:attrNameLst>
                                          <p:attrName>ppt_h</p:attrName>
                                        </p:attrNameLst>
                                      </p:cBhvr>
                                      <p:tavLst>
                                        <p:tav tm="0">
                                          <p:val>
                                            <p:fltVal val="0"/>
                                          </p:val>
                                        </p:tav>
                                        <p:tav tm="100000">
                                          <p:val>
                                            <p:strVal val="#ppt_h"/>
                                          </p:val>
                                        </p:tav>
                                      </p:tavLst>
                                    </p:anim>
                                    <p:animEffect transition="in" filter="fade">
                                      <p:cBhvr>
                                        <p:cTn id="114" dur="500"/>
                                        <p:tgtEl>
                                          <p:spTgt spid="95"/>
                                        </p:tgtEl>
                                      </p:cBhvr>
                                    </p:animEffect>
                                  </p:childTnLst>
                                </p:cTn>
                              </p:par>
                              <p:par>
                                <p:cTn id="115" presetID="53" presetClass="entr" presetSubtype="16" fill="hold" nodeType="with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p:cTn id="117" dur="500" fill="hold"/>
                                        <p:tgtEl>
                                          <p:spTgt spid="99"/>
                                        </p:tgtEl>
                                        <p:attrNameLst>
                                          <p:attrName>ppt_w</p:attrName>
                                        </p:attrNameLst>
                                      </p:cBhvr>
                                      <p:tavLst>
                                        <p:tav tm="0">
                                          <p:val>
                                            <p:fltVal val="0"/>
                                          </p:val>
                                        </p:tav>
                                        <p:tav tm="100000">
                                          <p:val>
                                            <p:strVal val="#ppt_w"/>
                                          </p:val>
                                        </p:tav>
                                      </p:tavLst>
                                    </p:anim>
                                    <p:anim calcmode="lin" valueType="num">
                                      <p:cBhvr>
                                        <p:cTn id="118" dur="500" fill="hold"/>
                                        <p:tgtEl>
                                          <p:spTgt spid="99"/>
                                        </p:tgtEl>
                                        <p:attrNameLst>
                                          <p:attrName>ppt_h</p:attrName>
                                        </p:attrNameLst>
                                      </p:cBhvr>
                                      <p:tavLst>
                                        <p:tav tm="0">
                                          <p:val>
                                            <p:fltVal val="0"/>
                                          </p:val>
                                        </p:tav>
                                        <p:tav tm="100000">
                                          <p:val>
                                            <p:strVal val="#ppt_h"/>
                                          </p:val>
                                        </p:tav>
                                      </p:tavLst>
                                    </p:anim>
                                    <p:animEffect transition="in" filter="fade">
                                      <p:cBhvr>
                                        <p:cTn id="119" dur="500"/>
                                        <p:tgtEl>
                                          <p:spTgt spid="99"/>
                                        </p:tgtEl>
                                      </p:cBhvr>
                                    </p:animEffect>
                                  </p:childTnLst>
                                </p:cTn>
                              </p:par>
                              <p:par>
                                <p:cTn id="120" presetID="53" presetClass="entr" presetSubtype="16" fill="hold" nodeType="withEffect">
                                  <p:stCondLst>
                                    <p:cond delay="0"/>
                                  </p:stCondLst>
                                  <p:childTnLst>
                                    <p:set>
                                      <p:cBhvr>
                                        <p:cTn id="121" dur="1" fill="hold">
                                          <p:stCondLst>
                                            <p:cond delay="0"/>
                                          </p:stCondLst>
                                        </p:cTn>
                                        <p:tgtEl>
                                          <p:spTgt spid="102"/>
                                        </p:tgtEl>
                                        <p:attrNameLst>
                                          <p:attrName>style.visibility</p:attrName>
                                        </p:attrNameLst>
                                      </p:cBhvr>
                                      <p:to>
                                        <p:strVal val="visible"/>
                                      </p:to>
                                    </p:set>
                                    <p:anim calcmode="lin" valueType="num">
                                      <p:cBhvr>
                                        <p:cTn id="122" dur="500" fill="hold"/>
                                        <p:tgtEl>
                                          <p:spTgt spid="102"/>
                                        </p:tgtEl>
                                        <p:attrNameLst>
                                          <p:attrName>ppt_w</p:attrName>
                                        </p:attrNameLst>
                                      </p:cBhvr>
                                      <p:tavLst>
                                        <p:tav tm="0">
                                          <p:val>
                                            <p:fltVal val="0"/>
                                          </p:val>
                                        </p:tav>
                                        <p:tav tm="100000">
                                          <p:val>
                                            <p:strVal val="#ppt_w"/>
                                          </p:val>
                                        </p:tav>
                                      </p:tavLst>
                                    </p:anim>
                                    <p:anim calcmode="lin" valueType="num">
                                      <p:cBhvr>
                                        <p:cTn id="123" dur="500" fill="hold"/>
                                        <p:tgtEl>
                                          <p:spTgt spid="102"/>
                                        </p:tgtEl>
                                        <p:attrNameLst>
                                          <p:attrName>ppt_h</p:attrName>
                                        </p:attrNameLst>
                                      </p:cBhvr>
                                      <p:tavLst>
                                        <p:tav tm="0">
                                          <p:val>
                                            <p:fltVal val="0"/>
                                          </p:val>
                                        </p:tav>
                                        <p:tav tm="100000">
                                          <p:val>
                                            <p:strVal val="#ppt_h"/>
                                          </p:val>
                                        </p:tav>
                                      </p:tavLst>
                                    </p:anim>
                                    <p:animEffect transition="in" filter="fade">
                                      <p:cBhvr>
                                        <p:cTn id="124" dur="500"/>
                                        <p:tgtEl>
                                          <p:spTgt spid="102"/>
                                        </p:tgtEl>
                                      </p:cBhvr>
                                    </p:animEffect>
                                  </p:childTnLst>
                                </p:cTn>
                              </p:par>
                              <p:par>
                                <p:cTn id="125" presetID="53" presetClass="entr" presetSubtype="16" fill="hold" nodeType="withEffect">
                                  <p:stCondLst>
                                    <p:cond delay="0"/>
                                  </p:stCondLst>
                                  <p:childTnLst>
                                    <p:set>
                                      <p:cBhvr>
                                        <p:cTn id="126" dur="1" fill="hold">
                                          <p:stCondLst>
                                            <p:cond delay="0"/>
                                          </p:stCondLst>
                                        </p:cTn>
                                        <p:tgtEl>
                                          <p:spTgt spid="106"/>
                                        </p:tgtEl>
                                        <p:attrNameLst>
                                          <p:attrName>style.visibility</p:attrName>
                                        </p:attrNameLst>
                                      </p:cBhvr>
                                      <p:to>
                                        <p:strVal val="visible"/>
                                      </p:to>
                                    </p:set>
                                    <p:anim calcmode="lin" valueType="num">
                                      <p:cBhvr>
                                        <p:cTn id="127" dur="500" fill="hold"/>
                                        <p:tgtEl>
                                          <p:spTgt spid="106"/>
                                        </p:tgtEl>
                                        <p:attrNameLst>
                                          <p:attrName>ppt_w</p:attrName>
                                        </p:attrNameLst>
                                      </p:cBhvr>
                                      <p:tavLst>
                                        <p:tav tm="0">
                                          <p:val>
                                            <p:fltVal val="0"/>
                                          </p:val>
                                        </p:tav>
                                        <p:tav tm="100000">
                                          <p:val>
                                            <p:strVal val="#ppt_w"/>
                                          </p:val>
                                        </p:tav>
                                      </p:tavLst>
                                    </p:anim>
                                    <p:anim calcmode="lin" valueType="num">
                                      <p:cBhvr>
                                        <p:cTn id="128" dur="500" fill="hold"/>
                                        <p:tgtEl>
                                          <p:spTgt spid="106"/>
                                        </p:tgtEl>
                                        <p:attrNameLst>
                                          <p:attrName>ppt_h</p:attrName>
                                        </p:attrNameLst>
                                      </p:cBhvr>
                                      <p:tavLst>
                                        <p:tav tm="0">
                                          <p:val>
                                            <p:fltVal val="0"/>
                                          </p:val>
                                        </p:tav>
                                        <p:tav tm="100000">
                                          <p:val>
                                            <p:strVal val="#ppt_h"/>
                                          </p:val>
                                        </p:tav>
                                      </p:tavLst>
                                    </p:anim>
                                    <p:animEffect transition="in" filter="fade">
                                      <p:cBhvr>
                                        <p:cTn id="129" dur="500"/>
                                        <p:tgtEl>
                                          <p:spTgt spid="106"/>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110"/>
                                        </p:tgtEl>
                                        <p:attrNameLst>
                                          <p:attrName>style.visibility</p:attrName>
                                        </p:attrNameLst>
                                      </p:cBhvr>
                                      <p:to>
                                        <p:strVal val="visible"/>
                                      </p:to>
                                    </p:set>
                                    <p:anim calcmode="lin" valueType="num">
                                      <p:cBhvr>
                                        <p:cTn id="132" dur="500" fill="hold"/>
                                        <p:tgtEl>
                                          <p:spTgt spid="110"/>
                                        </p:tgtEl>
                                        <p:attrNameLst>
                                          <p:attrName>ppt_w</p:attrName>
                                        </p:attrNameLst>
                                      </p:cBhvr>
                                      <p:tavLst>
                                        <p:tav tm="0">
                                          <p:val>
                                            <p:fltVal val="0"/>
                                          </p:val>
                                        </p:tav>
                                        <p:tav tm="100000">
                                          <p:val>
                                            <p:strVal val="#ppt_w"/>
                                          </p:val>
                                        </p:tav>
                                      </p:tavLst>
                                    </p:anim>
                                    <p:anim calcmode="lin" valueType="num">
                                      <p:cBhvr>
                                        <p:cTn id="133" dur="500" fill="hold"/>
                                        <p:tgtEl>
                                          <p:spTgt spid="110"/>
                                        </p:tgtEl>
                                        <p:attrNameLst>
                                          <p:attrName>ppt_h</p:attrName>
                                        </p:attrNameLst>
                                      </p:cBhvr>
                                      <p:tavLst>
                                        <p:tav tm="0">
                                          <p:val>
                                            <p:fltVal val="0"/>
                                          </p:val>
                                        </p:tav>
                                        <p:tav tm="100000">
                                          <p:val>
                                            <p:strVal val="#ppt_h"/>
                                          </p:val>
                                        </p:tav>
                                      </p:tavLst>
                                    </p:anim>
                                    <p:animEffect transition="in" filter="fade">
                                      <p:cBhvr>
                                        <p:cTn id="134" dur="500"/>
                                        <p:tgtEl>
                                          <p:spTgt spid="110"/>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111"/>
                                        </p:tgtEl>
                                        <p:attrNameLst>
                                          <p:attrName>style.visibility</p:attrName>
                                        </p:attrNameLst>
                                      </p:cBhvr>
                                      <p:to>
                                        <p:strVal val="visible"/>
                                      </p:to>
                                    </p:set>
                                    <p:anim calcmode="lin" valueType="num">
                                      <p:cBhvr>
                                        <p:cTn id="137" dur="500" fill="hold"/>
                                        <p:tgtEl>
                                          <p:spTgt spid="111"/>
                                        </p:tgtEl>
                                        <p:attrNameLst>
                                          <p:attrName>ppt_w</p:attrName>
                                        </p:attrNameLst>
                                      </p:cBhvr>
                                      <p:tavLst>
                                        <p:tav tm="0">
                                          <p:val>
                                            <p:fltVal val="0"/>
                                          </p:val>
                                        </p:tav>
                                        <p:tav tm="100000">
                                          <p:val>
                                            <p:strVal val="#ppt_w"/>
                                          </p:val>
                                        </p:tav>
                                      </p:tavLst>
                                    </p:anim>
                                    <p:anim calcmode="lin" valueType="num">
                                      <p:cBhvr>
                                        <p:cTn id="138" dur="500" fill="hold"/>
                                        <p:tgtEl>
                                          <p:spTgt spid="111"/>
                                        </p:tgtEl>
                                        <p:attrNameLst>
                                          <p:attrName>ppt_h</p:attrName>
                                        </p:attrNameLst>
                                      </p:cBhvr>
                                      <p:tavLst>
                                        <p:tav tm="0">
                                          <p:val>
                                            <p:fltVal val="0"/>
                                          </p:val>
                                        </p:tav>
                                        <p:tav tm="100000">
                                          <p:val>
                                            <p:strVal val="#ppt_h"/>
                                          </p:val>
                                        </p:tav>
                                      </p:tavLst>
                                    </p:anim>
                                    <p:animEffect transition="in" filter="fade">
                                      <p:cBhvr>
                                        <p:cTn id="139" dur="500"/>
                                        <p:tgtEl>
                                          <p:spTgt spid="111"/>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112"/>
                                        </p:tgtEl>
                                        <p:attrNameLst>
                                          <p:attrName>style.visibility</p:attrName>
                                        </p:attrNameLst>
                                      </p:cBhvr>
                                      <p:to>
                                        <p:strVal val="visible"/>
                                      </p:to>
                                    </p:set>
                                    <p:anim calcmode="lin" valueType="num">
                                      <p:cBhvr>
                                        <p:cTn id="142" dur="500" fill="hold"/>
                                        <p:tgtEl>
                                          <p:spTgt spid="112"/>
                                        </p:tgtEl>
                                        <p:attrNameLst>
                                          <p:attrName>ppt_w</p:attrName>
                                        </p:attrNameLst>
                                      </p:cBhvr>
                                      <p:tavLst>
                                        <p:tav tm="0">
                                          <p:val>
                                            <p:fltVal val="0"/>
                                          </p:val>
                                        </p:tav>
                                        <p:tav tm="100000">
                                          <p:val>
                                            <p:strVal val="#ppt_w"/>
                                          </p:val>
                                        </p:tav>
                                      </p:tavLst>
                                    </p:anim>
                                    <p:anim calcmode="lin" valueType="num">
                                      <p:cBhvr>
                                        <p:cTn id="143" dur="500" fill="hold"/>
                                        <p:tgtEl>
                                          <p:spTgt spid="112"/>
                                        </p:tgtEl>
                                        <p:attrNameLst>
                                          <p:attrName>ppt_h</p:attrName>
                                        </p:attrNameLst>
                                      </p:cBhvr>
                                      <p:tavLst>
                                        <p:tav tm="0">
                                          <p:val>
                                            <p:fltVal val="0"/>
                                          </p:val>
                                        </p:tav>
                                        <p:tav tm="100000">
                                          <p:val>
                                            <p:strVal val="#ppt_h"/>
                                          </p:val>
                                        </p:tav>
                                      </p:tavLst>
                                    </p:anim>
                                    <p:animEffect transition="in" filter="fade">
                                      <p:cBhvr>
                                        <p:cTn id="144"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6" grpId="0" animBg="1"/>
      <p:bldP spid="24" grpId="0" animBg="1"/>
      <p:bldP spid="32" grpId="0" animBg="1"/>
      <p:bldP spid="42" grpId="0" animBg="1"/>
      <p:bldP spid="65" grpId="0" animBg="1"/>
      <p:bldP spid="66" grpId="0"/>
      <p:bldP spid="67" grpId="0"/>
      <p:bldP spid="72" grpId="0"/>
      <p:bldP spid="73" grpId="0"/>
      <p:bldP spid="110" grpId="0"/>
      <p:bldP spid="111" grpId="0"/>
      <p:bldP spid="1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943625" y="7908759"/>
            <a:ext cx="6394450" cy="880110"/>
          </a:xfrm>
          <a:custGeom>
            <a:avLst/>
            <a:gdLst/>
            <a:ahLst/>
            <a:cxnLst/>
            <a:rect l="l" t="t" r="r" b="b"/>
            <a:pathLst>
              <a:path w="6394450" h="880109">
                <a:moveTo>
                  <a:pt x="1428330" y="394347"/>
                </a:moveTo>
                <a:lnTo>
                  <a:pt x="1364119" y="366776"/>
                </a:lnTo>
                <a:lnTo>
                  <a:pt x="1314729" y="361708"/>
                </a:lnTo>
                <a:lnTo>
                  <a:pt x="1265224" y="358089"/>
                </a:lnTo>
                <a:lnTo>
                  <a:pt x="1215644" y="355879"/>
                </a:lnTo>
                <a:lnTo>
                  <a:pt x="1165999" y="355053"/>
                </a:lnTo>
                <a:lnTo>
                  <a:pt x="1116330" y="355561"/>
                </a:lnTo>
                <a:lnTo>
                  <a:pt x="1066647" y="357378"/>
                </a:lnTo>
                <a:lnTo>
                  <a:pt x="1016977" y="360464"/>
                </a:lnTo>
                <a:lnTo>
                  <a:pt x="967359" y="364794"/>
                </a:lnTo>
                <a:lnTo>
                  <a:pt x="917816" y="370319"/>
                </a:lnTo>
                <a:lnTo>
                  <a:pt x="868362" y="377012"/>
                </a:lnTo>
                <a:lnTo>
                  <a:pt x="819035" y="384848"/>
                </a:lnTo>
                <a:lnTo>
                  <a:pt x="769861" y="393776"/>
                </a:lnTo>
                <a:lnTo>
                  <a:pt x="720864" y="403758"/>
                </a:lnTo>
                <a:lnTo>
                  <a:pt x="672058" y="414782"/>
                </a:lnTo>
                <a:lnTo>
                  <a:pt x="623493" y="426796"/>
                </a:lnTo>
                <a:lnTo>
                  <a:pt x="575170" y="439762"/>
                </a:lnTo>
                <a:lnTo>
                  <a:pt x="527138" y="453656"/>
                </a:lnTo>
                <a:lnTo>
                  <a:pt x="479399" y="468452"/>
                </a:lnTo>
                <a:lnTo>
                  <a:pt x="431990" y="484085"/>
                </a:lnTo>
                <a:lnTo>
                  <a:pt x="384949" y="500545"/>
                </a:lnTo>
                <a:lnTo>
                  <a:pt x="338289" y="517791"/>
                </a:lnTo>
                <a:lnTo>
                  <a:pt x="292036" y="535787"/>
                </a:lnTo>
                <a:lnTo>
                  <a:pt x="246214" y="554494"/>
                </a:lnTo>
                <a:lnTo>
                  <a:pt x="200863" y="573887"/>
                </a:lnTo>
                <a:lnTo>
                  <a:pt x="197523" y="578700"/>
                </a:lnTo>
                <a:lnTo>
                  <a:pt x="198577" y="585216"/>
                </a:lnTo>
                <a:lnTo>
                  <a:pt x="203047" y="590270"/>
                </a:lnTo>
                <a:lnTo>
                  <a:pt x="209969" y="590715"/>
                </a:lnTo>
                <a:lnTo>
                  <a:pt x="258495" y="573633"/>
                </a:lnTo>
                <a:lnTo>
                  <a:pt x="307162" y="557644"/>
                </a:lnTo>
                <a:lnTo>
                  <a:pt x="355955" y="542709"/>
                </a:lnTo>
                <a:lnTo>
                  <a:pt x="404876" y="528789"/>
                </a:lnTo>
                <a:lnTo>
                  <a:pt x="453936" y="515848"/>
                </a:lnTo>
                <a:lnTo>
                  <a:pt x="503110" y="503872"/>
                </a:lnTo>
                <a:lnTo>
                  <a:pt x="552424" y="492810"/>
                </a:lnTo>
                <a:lnTo>
                  <a:pt x="601853" y="482638"/>
                </a:lnTo>
                <a:lnTo>
                  <a:pt x="651408" y="473316"/>
                </a:lnTo>
                <a:lnTo>
                  <a:pt x="701078" y="464820"/>
                </a:lnTo>
                <a:lnTo>
                  <a:pt x="750862" y="457111"/>
                </a:lnTo>
                <a:lnTo>
                  <a:pt x="800773" y="450151"/>
                </a:lnTo>
                <a:lnTo>
                  <a:pt x="850798" y="443915"/>
                </a:lnTo>
                <a:lnTo>
                  <a:pt x="900938" y="438365"/>
                </a:lnTo>
                <a:lnTo>
                  <a:pt x="951179" y="433476"/>
                </a:lnTo>
                <a:lnTo>
                  <a:pt x="1001534" y="429196"/>
                </a:lnTo>
                <a:lnTo>
                  <a:pt x="1052004" y="425513"/>
                </a:lnTo>
                <a:lnTo>
                  <a:pt x="1102575" y="422389"/>
                </a:lnTo>
                <a:lnTo>
                  <a:pt x="1153261" y="419785"/>
                </a:lnTo>
                <a:lnTo>
                  <a:pt x="1204048" y="417664"/>
                </a:lnTo>
                <a:lnTo>
                  <a:pt x="1254925" y="416013"/>
                </a:lnTo>
                <a:lnTo>
                  <a:pt x="1305915" y="414769"/>
                </a:lnTo>
                <a:lnTo>
                  <a:pt x="1356995" y="413931"/>
                </a:lnTo>
                <a:lnTo>
                  <a:pt x="1408176" y="413435"/>
                </a:lnTo>
                <a:lnTo>
                  <a:pt x="1421790" y="407530"/>
                </a:lnTo>
                <a:lnTo>
                  <a:pt x="1428330" y="394347"/>
                </a:lnTo>
                <a:close/>
              </a:path>
              <a:path w="6394450" h="880109">
                <a:moveTo>
                  <a:pt x="6195187" y="151180"/>
                </a:moveTo>
                <a:lnTo>
                  <a:pt x="6193790" y="101892"/>
                </a:lnTo>
                <a:lnTo>
                  <a:pt x="6186678" y="52400"/>
                </a:lnTo>
                <a:lnTo>
                  <a:pt x="6141047" y="2222"/>
                </a:lnTo>
                <a:lnTo>
                  <a:pt x="6106833" y="0"/>
                </a:lnTo>
                <a:lnTo>
                  <a:pt x="6074029" y="11569"/>
                </a:lnTo>
                <a:lnTo>
                  <a:pt x="6049391" y="35864"/>
                </a:lnTo>
                <a:lnTo>
                  <a:pt x="6039675" y="71818"/>
                </a:lnTo>
                <a:lnTo>
                  <a:pt x="6037961" y="123786"/>
                </a:lnTo>
                <a:lnTo>
                  <a:pt x="6032043" y="174066"/>
                </a:lnTo>
                <a:lnTo>
                  <a:pt x="6021946" y="222580"/>
                </a:lnTo>
                <a:lnTo>
                  <a:pt x="6007671" y="269290"/>
                </a:lnTo>
                <a:lnTo>
                  <a:pt x="5989256" y="314121"/>
                </a:lnTo>
                <a:lnTo>
                  <a:pt x="5966701" y="357009"/>
                </a:lnTo>
                <a:lnTo>
                  <a:pt x="5940018" y="397891"/>
                </a:lnTo>
                <a:lnTo>
                  <a:pt x="5909234" y="436702"/>
                </a:lnTo>
                <a:lnTo>
                  <a:pt x="5874359" y="473392"/>
                </a:lnTo>
                <a:lnTo>
                  <a:pt x="5835421" y="507898"/>
                </a:lnTo>
                <a:lnTo>
                  <a:pt x="5795988" y="537616"/>
                </a:lnTo>
                <a:lnTo>
                  <a:pt x="5754624" y="564146"/>
                </a:lnTo>
                <a:lnTo>
                  <a:pt x="5711558" y="587705"/>
                </a:lnTo>
                <a:lnTo>
                  <a:pt x="5667006" y="608495"/>
                </a:lnTo>
                <a:lnTo>
                  <a:pt x="5621223" y="626732"/>
                </a:lnTo>
                <a:lnTo>
                  <a:pt x="5574411" y="642632"/>
                </a:lnTo>
                <a:lnTo>
                  <a:pt x="5526811" y="656412"/>
                </a:lnTo>
                <a:lnTo>
                  <a:pt x="5478653" y="668261"/>
                </a:lnTo>
                <a:lnTo>
                  <a:pt x="5430177" y="678408"/>
                </a:lnTo>
                <a:lnTo>
                  <a:pt x="5381612" y="687057"/>
                </a:lnTo>
                <a:lnTo>
                  <a:pt x="5333174" y="694410"/>
                </a:lnTo>
                <a:lnTo>
                  <a:pt x="5285105" y="700709"/>
                </a:lnTo>
                <a:lnTo>
                  <a:pt x="5234927" y="706234"/>
                </a:lnTo>
                <a:lnTo>
                  <a:pt x="5184699" y="711187"/>
                </a:lnTo>
                <a:lnTo>
                  <a:pt x="5134394" y="715568"/>
                </a:lnTo>
                <a:lnTo>
                  <a:pt x="5084051" y="719416"/>
                </a:lnTo>
                <a:lnTo>
                  <a:pt x="5033645" y="722744"/>
                </a:lnTo>
                <a:lnTo>
                  <a:pt x="4983200" y="725563"/>
                </a:lnTo>
                <a:lnTo>
                  <a:pt x="4932718" y="727900"/>
                </a:lnTo>
                <a:lnTo>
                  <a:pt x="4882197" y="729767"/>
                </a:lnTo>
                <a:lnTo>
                  <a:pt x="4831651" y="731177"/>
                </a:lnTo>
                <a:lnTo>
                  <a:pt x="4781067" y="732167"/>
                </a:lnTo>
                <a:lnTo>
                  <a:pt x="4730470" y="732739"/>
                </a:lnTo>
                <a:lnTo>
                  <a:pt x="4679861" y="732929"/>
                </a:lnTo>
                <a:lnTo>
                  <a:pt x="4629239" y="732726"/>
                </a:lnTo>
                <a:lnTo>
                  <a:pt x="4578616" y="732180"/>
                </a:lnTo>
                <a:lnTo>
                  <a:pt x="4527982" y="731304"/>
                </a:lnTo>
                <a:lnTo>
                  <a:pt x="4477359" y="730097"/>
                </a:lnTo>
                <a:lnTo>
                  <a:pt x="4426750" y="728586"/>
                </a:lnTo>
                <a:lnTo>
                  <a:pt x="4376140" y="726808"/>
                </a:lnTo>
                <a:lnTo>
                  <a:pt x="4274998" y="722452"/>
                </a:lnTo>
                <a:lnTo>
                  <a:pt x="4173969" y="717207"/>
                </a:lnTo>
                <a:lnTo>
                  <a:pt x="4073093" y="711200"/>
                </a:lnTo>
                <a:lnTo>
                  <a:pt x="3972407" y="704583"/>
                </a:lnTo>
                <a:lnTo>
                  <a:pt x="3872268" y="697217"/>
                </a:lnTo>
                <a:lnTo>
                  <a:pt x="3772141" y="689241"/>
                </a:lnTo>
                <a:lnTo>
                  <a:pt x="3621989" y="676300"/>
                </a:lnTo>
                <a:lnTo>
                  <a:pt x="3421837" y="657669"/>
                </a:lnTo>
                <a:lnTo>
                  <a:pt x="2821394" y="598601"/>
                </a:lnTo>
                <a:lnTo>
                  <a:pt x="2671241" y="584568"/>
                </a:lnTo>
                <a:lnTo>
                  <a:pt x="2521064" y="571385"/>
                </a:lnTo>
                <a:lnTo>
                  <a:pt x="2420912" y="563194"/>
                </a:lnTo>
                <a:lnTo>
                  <a:pt x="2320747" y="555599"/>
                </a:lnTo>
                <a:lnTo>
                  <a:pt x="2220544" y="548665"/>
                </a:lnTo>
                <a:lnTo>
                  <a:pt x="2120315" y="542480"/>
                </a:lnTo>
                <a:lnTo>
                  <a:pt x="2020062" y="537133"/>
                </a:lnTo>
                <a:lnTo>
                  <a:pt x="1919770" y="532688"/>
                </a:lnTo>
                <a:lnTo>
                  <a:pt x="1869605" y="530847"/>
                </a:lnTo>
                <a:lnTo>
                  <a:pt x="1819427" y="529247"/>
                </a:lnTo>
                <a:lnTo>
                  <a:pt x="1769249" y="527926"/>
                </a:lnTo>
                <a:lnTo>
                  <a:pt x="1719059" y="526897"/>
                </a:lnTo>
                <a:lnTo>
                  <a:pt x="1668856" y="526148"/>
                </a:lnTo>
                <a:lnTo>
                  <a:pt x="1618640" y="525691"/>
                </a:lnTo>
                <a:lnTo>
                  <a:pt x="1568411" y="525551"/>
                </a:lnTo>
                <a:lnTo>
                  <a:pt x="1518183" y="525741"/>
                </a:lnTo>
                <a:lnTo>
                  <a:pt x="1467929" y="526249"/>
                </a:lnTo>
                <a:lnTo>
                  <a:pt x="1417662" y="527113"/>
                </a:lnTo>
                <a:lnTo>
                  <a:pt x="1367396" y="528320"/>
                </a:lnTo>
                <a:lnTo>
                  <a:pt x="1266774" y="531634"/>
                </a:lnTo>
                <a:lnTo>
                  <a:pt x="1216431" y="533742"/>
                </a:lnTo>
                <a:lnTo>
                  <a:pt x="1166088" y="536232"/>
                </a:lnTo>
                <a:lnTo>
                  <a:pt x="1115758" y="539178"/>
                </a:lnTo>
                <a:lnTo>
                  <a:pt x="1065479" y="542607"/>
                </a:lnTo>
                <a:lnTo>
                  <a:pt x="1015263" y="546582"/>
                </a:lnTo>
                <a:lnTo>
                  <a:pt x="965123" y="551129"/>
                </a:lnTo>
                <a:lnTo>
                  <a:pt x="915085" y="556298"/>
                </a:lnTo>
                <a:lnTo>
                  <a:pt x="865174" y="562152"/>
                </a:lnTo>
                <a:lnTo>
                  <a:pt x="815416" y="568718"/>
                </a:lnTo>
                <a:lnTo>
                  <a:pt x="765822" y="576046"/>
                </a:lnTo>
                <a:lnTo>
                  <a:pt x="716419" y="584174"/>
                </a:lnTo>
                <a:lnTo>
                  <a:pt x="667219" y="593166"/>
                </a:lnTo>
                <a:lnTo>
                  <a:pt x="618248" y="603046"/>
                </a:lnTo>
                <a:lnTo>
                  <a:pt x="569531" y="613879"/>
                </a:lnTo>
                <a:lnTo>
                  <a:pt x="521093" y="625703"/>
                </a:lnTo>
                <a:lnTo>
                  <a:pt x="472948" y="638556"/>
                </a:lnTo>
                <a:lnTo>
                  <a:pt x="425107" y="652487"/>
                </a:lnTo>
                <a:lnTo>
                  <a:pt x="377609" y="667550"/>
                </a:lnTo>
                <a:lnTo>
                  <a:pt x="330466" y="683780"/>
                </a:lnTo>
                <a:lnTo>
                  <a:pt x="283705" y="701230"/>
                </a:lnTo>
                <a:lnTo>
                  <a:pt x="237337" y="719937"/>
                </a:lnTo>
                <a:lnTo>
                  <a:pt x="191389" y="739952"/>
                </a:lnTo>
                <a:lnTo>
                  <a:pt x="145884" y="761314"/>
                </a:lnTo>
                <a:lnTo>
                  <a:pt x="100838" y="784085"/>
                </a:lnTo>
                <a:lnTo>
                  <a:pt x="56273" y="808291"/>
                </a:lnTo>
                <a:lnTo>
                  <a:pt x="12217" y="833983"/>
                </a:lnTo>
                <a:lnTo>
                  <a:pt x="0" y="850138"/>
                </a:lnTo>
                <a:lnTo>
                  <a:pt x="3276" y="868121"/>
                </a:lnTo>
                <a:lnTo>
                  <a:pt x="17526" y="880033"/>
                </a:lnTo>
                <a:lnTo>
                  <a:pt x="38239" y="877989"/>
                </a:lnTo>
                <a:lnTo>
                  <a:pt x="82651" y="855954"/>
                </a:lnTo>
                <a:lnTo>
                  <a:pt x="127596" y="835228"/>
                </a:lnTo>
                <a:lnTo>
                  <a:pt x="173050" y="815771"/>
                </a:lnTo>
                <a:lnTo>
                  <a:pt x="218986" y="797534"/>
                </a:lnTo>
                <a:lnTo>
                  <a:pt x="265366" y="780478"/>
                </a:lnTo>
                <a:lnTo>
                  <a:pt x="312166" y="764578"/>
                </a:lnTo>
                <a:lnTo>
                  <a:pt x="359359" y="749769"/>
                </a:lnTo>
                <a:lnTo>
                  <a:pt x="406908" y="736028"/>
                </a:lnTo>
                <a:lnTo>
                  <a:pt x="454787" y="723328"/>
                </a:lnTo>
                <a:lnTo>
                  <a:pt x="502970" y="711593"/>
                </a:lnTo>
                <a:lnTo>
                  <a:pt x="551434" y="700824"/>
                </a:lnTo>
                <a:lnTo>
                  <a:pt x="600125" y="690943"/>
                </a:lnTo>
                <a:lnTo>
                  <a:pt x="649046" y="681939"/>
                </a:lnTo>
                <a:lnTo>
                  <a:pt x="698144" y="673760"/>
                </a:lnTo>
                <a:lnTo>
                  <a:pt x="747395" y="666369"/>
                </a:lnTo>
                <a:lnTo>
                  <a:pt x="796785" y="659726"/>
                </a:lnTo>
                <a:lnTo>
                  <a:pt x="846264" y="653796"/>
                </a:lnTo>
                <a:lnTo>
                  <a:pt x="895807" y="648525"/>
                </a:lnTo>
                <a:lnTo>
                  <a:pt x="945388" y="643890"/>
                </a:lnTo>
                <a:lnTo>
                  <a:pt x="994981" y="639838"/>
                </a:lnTo>
                <a:lnTo>
                  <a:pt x="1044549" y="636333"/>
                </a:lnTo>
                <a:lnTo>
                  <a:pt x="1094079" y="633336"/>
                </a:lnTo>
                <a:lnTo>
                  <a:pt x="1143520" y="630809"/>
                </a:lnTo>
                <a:lnTo>
                  <a:pt x="1192860" y="628713"/>
                </a:lnTo>
                <a:lnTo>
                  <a:pt x="1242047" y="627011"/>
                </a:lnTo>
                <a:lnTo>
                  <a:pt x="1291082" y="625652"/>
                </a:lnTo>
                <a:lnTo>
                  <a:pt x="1341818" y="624522"/>
                </a:lnTo>
                <a:lnTo>
                  <a:pt x="1392542" y="623735"/>
                </a:lnTo>
                <a:lnTo>
                  <a:pt x="1443253" y="623265"/>
                </a:lnTo>
                <a:lnTo>
                  <a:pt x="1493951" y="623112"/>
                </a:lnTo>
                <a:lnTo>
                  <a:pt x="1544637" y="623252"/>
                </a:lnTo>
                <a:lnTo>
                  <a:pt x="1595323" y="623697"/>
                </a:lnTo>
                <a:lnTo>
                  <a:pt x="1645983" y="624420"/>
                </a:lnTo>
                <a:lnTo>
                  <a:pt x="1696643" y="625436"/>
                </a:lnTo>
                <a:lnTo>
                  <a:pt x="1747291" y="626706"/>
                </a:lnTo>
                <a:lnTo>
                  <a:pt x="1848561" y="630021"/>
                </a:lnTo>
                <a:lnTo>
                  <a:pt x="1949780" y="634301"/>
                </a:lnTo>
                <a:lnTo>
                  <a:pt x="2050948" y="639483"/>
                </a:lnTo>
                <a:lnTo>
                  <a:pt x="2152091" y="645477"/>
                </a:lnTo>
                <a:lnTo>
                  <a:pt x="2253183" y="652208"/>
                </a:lnTo>
                <a:lnTo>
                  <a:pt x="2354224" y="659625"/>
                </a:lnTo>
                <a:lnTo>
                  <a:pt x="2455227" y="667639"/>
                </a:lnTo>
                <a:lnTo>
                  <a:pt x="2606662" y="680631"/>
                </a:lnTo>
                <a:lnTo>
                  <a:pt x="2759151" y="694829"/>
                </a:lnTo>
                <a:lnTo>
                  <a:pt x="3472992" y="765530"/>
                </a:lnTo>
                <a:lnTo>
                  <a:pt x="3626066" y="779881"/>
                </a:lnTo>
                <a:lnTo>
                  <a:pt x="3779240" y="793381"/>
                </a:lnTo>
                <a:lnTo>
                  <a:pt x="3881424" y="801776"/>
                </a:lnTo>
                <a:lnTo>
                  <a:pt x="3983698" y="809612"/>
                </a:lnTo>
                <a:lnTo>
                  <a:pt x="4034853" y="813282"/>
                </a:lnTo>
                <a:lnTo>
                  <a:pt x="4133062" y="819543"/>
                </a:lnTo>
                <a:lnTo>
                  <a:pt x="4231411" y="824979"/>
                </a:lnTo>
                <a:lnTo>
                  <a:pt x="4329862" y="829576"/>
                </a:lnTo>
                <a:lnTo>
                  <a:pt x="4428414" y="833323"/>
                </a:lnTo>
                <a:lnTo>
                  <a:pt x="4527029" y="836180"/>
                </a:lnTo>
                <a:lnTo>
                  <a:pt x="4625695" y="838136"/>
                </a:lnTo>
                <a:lnTo>
                  <a:pt x="4724374" y="839165"/>
                </a:lnTo>
                <a:lnTo>
                  <a:pt x="4874247" y="839724"/>
                </a:lnTo>
                <a:lnTo>
                  <a:pt x="4924310" y="839571"/>
                </a:lnTo>
                <a:lnTo>
                  <a:pt x="4974425" y="839114"/>
                </a:lnTo>
                <a:lnTo>
                  <a:pt x="5024552" y="838288"/>
                </a:lnTo>
                <a:lnTo>
                  <a:pt x="5074691" y="837018"/>
                </a:lnTo>
                <a:lnTo>
                  <a:pt x="5124818" y="835215"/>
                </a:lnTo>
                <a:lnTo>
                  <a:pt x="5174932" y="832840"/>
                </a:lnTo>
                <a:lnTo>
                  <a:pt x="5225008" y="829779"/>
                </a:lnTo>
                <a:lnTo>
                  <a:pt x="5275021" y="825982"/>
                </a:lnTo>
                <a:lnTo>
                  <a:pt x="5324983" y="821372"/>
                </a:lnTo>
                <a:lnTo>
                  <a:pt x="5374868" y="815873"/>
                </a:lnTo>
                <a:lnTo>
                  <a:pt x="5424983" y="809256"/>
                </a:lnTo>
                <a:lnTo>
                  <a:pt x="5474957" y="801255"/>
                </a:lnTo>
                <a:lnTo>
                  <a:pt x="5524652" y="791718"/>
                </a:lnTo>
                <a:lnTo>
                  <a:pt x="5573941" y="780516"/>
                </a:lnTo>
                <a:lnTo>
                  <a:pt x="5622671" y="767486"/>
                </a:lnTo>
                <a:lnTo>
                  <a:pt x="5670702" y="752500"/>
                </a:lnTo>
                <a:lnTo>
                  <a:pt x="5717908" y="735393"/>
                </a:lnTo>
                <a:lnTo>
                  <a:pt x="5764149" y="716038"/>
                </a:lnTo>
                <a:lnTo>
                  <a:pt x="5809272" y="694283"/>
                </a:lnTo>
                <a:lnTo>
                  <a:pt x="5853150" y="669975"/>
                </a:lnTo>
                <a:lnTo>
                  <a:pt x="5895645" y="642988"/>
                </a:lnTo>
                <a:lnTo>
                  <a:pt x="5936615" y="613168"/>
                </a:lnTo>
                <a:lnTo>
                  <a:pt x="5975921" y="580364"/>
                </a:lnTo>
                <a:lnTo>
                  <a:pt x="6011443" y="546303"/>
                </a:lnTo>
                <a:lnTo>
                  <a:pt x="6044933" y="509625"/>
                </a:lnTo>
                <a:lnTo>
                  <a:pt x="6075997" y="470573"/>
                </a:lnTo>
                <a:lnTo>
                  <a:pt x="6104280" y="429399"/>
                </a:lnTo>
                <a:lnTo>
                  <a:pt x="6129426" y="386334"/>
                </a:lnTo>
                <a:lnTo>
                  <a:pt x="6151067" y="341617"/>
                </a:lnTo>
                <a:lnTo>
                  <a:pt x="6168822" y="295503"/>
                </a:lnTo>
                <a:lnTo>
                  <a:pt x="6182347" y="248234"/>
                </a:lnTo>
                <a:lnTo>
                  <a:pt x="6191250" y="200050"/>
                </a:lnTo>
                <a:lnTo>
                  <a:pt x="6195187" y="151180"/>
                </a:lnTo>
                <a:close/>
              </a:path>
              <a:path w="6394450" h="880109">
                <a:moveTo>
                  <a:pt x="6394361" y="263486"/>
                </a:moveTo>
                <a:lnTo>
                  <a:pt x="6380531" y="225806"/>
                </a:lnTo>
                <a:lnTo>
                  <a:pt x="6364757" y="210553"/>
                </a:lnTo>
                <a:lnTo>
                  <a:pt x="6346050" y="203809"/>
                </a:lnTo>
                <a:lnTo>
                  <a:pt x="6326378" y="205790"/>
                </a:lnTo>
                <a:lnTo>
                  <a:pt x="6307671" y="216750"/>
                </a:lnTo>
                <a:lnTo>
                  <a:pt x="6282829" y="252628"/>
                </a:lnTo>
                <a:lnTo>
                  <a:pt x="6269939" y="299072"/>
                </a:lnTo>
                <a:lnTo>
                  <a:pt x="6261938" y="348678"/>
                </a:lnTo>
                <a:lnTo>
                  <a:pt x="6251727" y="394030"/>
                </a:lnTo>
                <a:lnTo>
                  <a:pt x="6234430" y="439864"/>
                </a:lnTo>
                <a:lnTo>
                  <a:pt x="6213843" y="484124"/>
                </a:lnTo>
                <a:lnTo>
                  <a:pt x="6190081" y="526681"/>
                </a:lnTo>
                <a:lnTo>
                  <a:pt x="6163259" y="567423"/>
                </a:lnTo>
                <a:lnTo>
                  <a:pt x="6133757" y="604634"/>
                </a:lnTo>
                <a:lnTo>
                  <a:pt x="6101702" y="639432"/>
                </a:lnTo>
                <a:lnTo>
                  <a:pt x="6067285" y="671664"/>
                </a:lnTo>
                <a:lnTo>
                  <a:pt x="6030646" y="701217"/>
                </a:lnTo>
                <a:lnTo>
                  <a:pt x="5991936" y="727951"/>
                </a:lnTo>
                <a:lnTo>
                  <a:pt x="5951347" y="751751"/>
                </a:lnTo>
                <a:lnTo>
                  <a:pt x="5909018" y="772477"/>
                </a:lnTo>
                <a:lnTo>
                  <a:pt x="5865114" y="790016"/>
                </a:lnTo>
                <a:lnTo>
                  <a:pt x="5819800" y="804227"/>
                </a:lnTo>
                <a:lnTo>
                  <a:pt x="5815292" y="806970"/>
                </a:lnTo>
                <a:lnTo>
                  <a:pt x="5814923" y="811669"/>
                </a:lnTo>
                <a:lnTo>
                  <a:pt x="5817971" y="815873"/>
                </a:lnTo>
                <a:lnTo>
                  <a:pt x="5823712" y="817168"/>
                </a:lnTo>
                <a:lnTo>
                  <a:pt x="5873115" y="808418"/>
                </a:lnTo>
                <a:lnTo>
                  <a:pt x="5921476" y="796048"/>
                </a:lnTo>
                <a:lnTo>
                  <a:pt x="5968593" y="780173"/>
                </a:lnTo>
                <a:lnTo>
                  <a:pt x="6014313" y="760907"/>
                </a:lnTo>
                <a:lnTo>
                  <a:pt x="6058433" y="738378"/>
                </a:lnTo>
                <a:lnTo>
                  <a:pt x="6100775" y="712685"/>
                </a:lnTo>
                <a:lnTo>
                  <a:pt x="6141148" y="683971"/>
                </a:lnTo>
                <a:lnTo>
                  <a:pt x="6179388" y="652322"/>
                </a:lnTo>
                <a:lnTo>
                  <a:pt x="6215304" y="617893"/>
                </a:lnTo>
                <a:lnTo>
                  <a:pt x="6253746" y="575691"/>
                </a:lnTo>
                <a:lnTo>
                  <a:pt x="6288646" y="530707"/>
                </a:lnTo>
                <a:lnTo>
                  <a:pt x="6319406" y="483044"/>
                </a:lnTo>
                <a:lnTo>
                  <a:pt x="6345402" y="432841"/>
                </a:lnTo>
                <a:lnTo>
                  <a:pt x="6362789" y="395782"/>
                </a:lnTo>
                <a:lnTo>
                  <a:pt x="6380251" y="352513"/>
                </a:lnTo>
                <a:lnTo>
                  <a:pt x="6392519" y="307073"/>
                </a:lnTo>
                <a:lnTo>
                  <a:pt x="6394361" y="263486"/>
                </a:lnTo>
                <a:close/>
              </a:path>
            </a:pathLst>
          </a:custGeom>
          <a:solidFill>
            <a:srgbClr val="D4ECF4"/>
          </a:solidFill>
        </p:spPr>
        <p:txBody>
          <a:bodyPr wrap="square" lIns="0" tIns="0" rIns="0" bIns="0" rtlCol="0"/>
          <a:lstStyle/>
          <a:p>
            <a:endParaRPr/>
          </a:p>
        </p:txBody>
      </p:sp>
      <p:sp>
        <p:nvSpPr>
          <p:cNvPr id="4" name="object 4"/>
          <p:cNvSpPr/>
          <p:nvPr/>
        </p:nvSpPr>
        <p:spPr>
          <a:xfrm>
            <a:off x="0" y="2"/>
            <a:ext cx="2710815" cy="2818130"/>
          </a:xfrm>
          <a:custGeom>
            <a:avLst/>
            <a:gdLst/>
            <a:ahLst/>
            <a:cxnLst/>
            <a:rect l="l" t="t" r="r" b="b"/>
            <a:pathLst>
              <a:path w="2710815" h="2818130">
                <a:moveTo>
                  <a:pt x="0" y="2817921"/>
                </a:moveTo>
                <a:lnTo>
                  <a:pt x="0" y="0"/>
                </a:lnTo>
                <a:lnTo>
                  <a:pt x="2710270" y="0"/>
                </a:lnTo>
                <a:lnTo>
                  <a:pt x="2639821" y="41228"/>
                </a:lnTo>
                <a:lnTo>
                  <a:pt x="2596953" y="62025"/>
                </a:lnTo>
                <a:lnTo>
                  <a:pt x="2552936" y="81246"/>
                </a:lnTo>
                <a:lnTo>
                  <a:pt x="2508106" y="99288"/>
                </a:lnTo>
                <a:lnTo>
                  <a:pt x="2372082" y="150293"/>
                </a:lnTo>
                <a:lnTo>
                  <a:pt x="2327348" y="167572"/>
                </a:lnTo>
                <a:lnTo>
                  <a:pt x="2283475" y="185650"/>
                </a:lnTo>
                <a:lnTo>
                  <a:pt x="2240798" y="204920"/>
                </a:lnTo>
                <a:lnTo>
                  <a:pt x="2199653" y="225780"/>
                </a:lnTo>
                <a:lnTo>
                  <a:pt x="2160375" y="248624"/>
                </a:lnTo>
                <a:lnTo>
                  <a:pt x="2123299" y="273848"/>
                </a:lnTo>
                <a:lnTo>
                  <a:pt x="2088760" y="301847"/>
                </a:lnTo>
                <a:lnTo>
                  <a:pt x="2057093" y="333017"/>
                </a:lnTo>
                <a:lnTo>
                  <a:pt x="2028633" y="367753"/>
                </a:lnTo>
                <a:lnTo>
                  <a:pt x="2003715" y="406451"/>
                </a:lnTo>
                <a:lnTo>
                  <a:pt x="1983215" y="447922"/>
                </a:lnTo>
                <a:lnTo>
                  <a:pt x="1967833" y="490708"/>
                </a:lnTo>
                <a:lnTo>
                  <a:pt x="1956959" y="534666"/>
                </a:lnTo>
                <a:lnTo>
                  <a:pt x="1949982" y="579654"/>
                </a:lnTo>
                <a:lnTo>
                  <a:pt x="1946292" y="625526"/>
                </a:lnTo>
                <a:lnTo>
                  <a:pt x="1945278" y="672140"/>
                </a:lnTo>
                <a:lnTo>
                  <a:pt x="1946329" y="719353"/>
                </a:lnTo>
                <a:lnTo>
                  <a:pt x="1948835" y="767020"/>
                </a:lnTo>
                <a:lnTo>
                  <a:pt x="1952185" y="814998"/>
                </a:lnTo>
                <a:lnTo>
                  <a:pt x="1955769" y="863144"/>
                </a:lnTo>
                <a:lnTo>
                  <a:pt x="1958976" y="911315"/>
                </a:lnTo>
                <a:lnTo>
                  <a:pt x="1961195" y="959366"/>
                </a:lnTo>
                <a:lnTo>
                  <a:pt x="1961816" y="1007155"/>
                </a:lnTo>
                <a:lnTo>
                  <a:pt x="1960228" y="1054538"/>
                </a:lnTo>
                <a:lnTo>
                  <a:pt x="1955820" y="1101371"/>
                </a:lnTo>
                <a:lnTo>
                  <a:pt x="1947699" y="1150509"/>
                </a:lnTo>
                <a:lnTo>
                  <a:pt x="1935781" y="1198660"/>
                </a:lnTo>
                <a:lnTo>
                  <a:pt x="1920262" y="1245690"/>
                </a:lnTo>
                <a:lnTo>
                  <a:pt x="1901336" y="1291465"/>
                </a:lnTo>
                <a:lnTo>
                  <a:pt x="1879198" y="1335854"/>
                </a:lnTo>
                <a:lnTo>
                  <a:pt x="1854043" y="1378723"/>
                </a:lnTo>
                <a:lnTo>
                  <a:pt x="1826066" y="1419939"/>
                </a:lnTo>
                <a:lnTo>
                  <a:pt x="1795461" y="1459369"/>
                </a:lnTo>
                <a:lnTo>
                  <a:pt x="1762423" y="1496880"/>
                </a:lnTo>
                <a:lnTo>
                  <a:pt x="1727147" y="1532339"/>
                </a:lnTo>
                <a:lnTo>
                  <a:pt x="1689828" y="1565613"/>
                </a:lnTo>
                <a:lnTo>
                  <a:pt x="1650661" y="1596569"/>
                </a:lnTo>
                <a:lnTo>
                  <a:pt x="1609912" y="1625191"/>
                </a:lnTo>
                <a:lnTo>
                  <a:pt x="1567795" y="1651585"/>
                </a:lnTo>
                <a:lnTo>
                  <a:pt x="1524424" y="1675804"/>
                </a:lnTo>
                <a:lnTo>
                  <a:pt x="1479912" y="1697899"/>
                </a:lnTo>
                <a:lnTo>
                  <a:pt x="1434374" y="1717924"/>
                </a:lnTo>
                <a:lnTo>
                  <a:pt x="1387923" y="1735929"/>
                </a:lnTo>
                <a:lnTo>
                  <a:pt x="1340674" y="1751969"/>
                </a:lnTo>
                <a:lnTo>
                  <a:pt x="1292741" y="1766094"/>
                </a:lnTo>
                <a:lnTo>
                  <a:pt x="1244238" y="1778357"/>
                </a:lnTo>
                <a:lnTo>
                  <a:pt x="1195279" y="1788811"/>
                </a:lnTo>
                <a:lnTo>
                  <a:pt x="1145978" y="1797507"/>
                </a:lnTo>
                <a:lnTo>
                  <a:pt x="1096448" y="1804498"/>
                </a:lnTo>
                <a:lnTo>
                  <a:pt x="1047606" y="1809958"/>
                </a:lnTo>
                <a:lnTo>
                  <a:pt x="948843" y="1819631"/>
                </a:lnTo>
                <a:lnTo>
                  <a:pt x="899502" y="1825053"/>
                </a:lnTo>
                <a:lnTo>
                  <a:pt x="850574" y="1831672"/>
                </a:lnTo>
                <a:lnTo>
                  <a:pt x="802349" y="1840091"/>
                </a:lnTo>
                <a:lnTo>
                  <a:pt x="755117" y="1850916"/>
                </a:lnTo>
                <a:lnTo>
                  <a:pt x="709168" y="1864750"/>
                </a:lnTo>
                <a:lnTo>
                  <a:pt x="664793" y="1882197"/>
                </a:lnTo>
                <a:lnTo>
                  <a:pt x="622280" y="1903862"/>
                </a:lnTo>
                <a:lnTo>
                  <a:pt x="581920" y="1930350"/>
                </a:lnTo>
                <a:lnTo>
                  <a:pt x="543546" y="1962394"/>
                </a:lnTo>
                <a:lnTo>
                  <a:pt x="509495" y="1998038"/>
                </a:lnTo>
                <a:lnTo>
                  <a:pt x="479245" y="2036836"/>
                </a:lnTo>
                <a:lnTo>
                  <a:pt x="452274" y="2078342"/>
                </a:lnTo>
                <a:lnTo>
                  <a:pt x="428059" y="2122108"/>
                </a:lnTo>
                <a:lnTo>
                  <a:pt x="406077" y="2167689"/>
                </a:lnTo>
                <a:lnTo>
                  <a:pt x="385806" y="2214638"/>
                </a:lnTo>
                <a:lnTo>
                  <a:pt x="366722" y="2262509"/>
                </a:lnTo>
                <a:lnTo>
                  <a:pt x="348304" y="2310854"/>
                </a:lnTo>
                <a:lnTo>
                  <a:pt x="330028" y="2359228"/>
                </a:lnTo>
                <a:lnTo>
                  <a:pt x="311372" y="2407184"/>
                </a:lnTo>
                <a:lnTo>
                  <a:pt x="291814" y="2454275"/>
                </a:lnTo>
                <a:lnTo>
                  <a:pt x="271481" y="2497920"/>
                </a:lnTo>
                <a:lnTo>
                  <a:pt x="249097" y="2539824"/>
                </a:lnTo>
                <a:lnTo>
                  <a:pt x="224738" y="2580001"/>
                </a:lnTo>
                <a:lnTo>
                  <a:pt x="198479" y="2618467"/>
                </a:lnTo>
                <a:lnTo>
                  <a:pt x="170396" y="2655236"/>
                </a:lnTo>
                <a:lnTo>
                  <a:pt x="140563" y="2690323"/>
                </a:lnTo>
                <a:lnTo>
                  <a:pt x="109056" y="2723744"/>
                </a:lnTo>
                <a:lnTo>
                  <a:pt x="75952" y="2755512"/>
                </a:lnTo>
                <a:lnTo>
                  <a:pt x="41324" y="2785642"/>
                </a:lnTo>
                <a:lnTo>
                  <a:pt x="5248" y="2814150"/>
                </a:lnTo>
                <a:lnTo>
                  <a:pt x="0" y="2817921"/>
                </a:lnTo>
                <a:close/>
              </a:path>
            </a:pathLst>
          </a:custGeom>
          <a:solidFill>
            <a:srgbClr val="FFFFFF"/>
          </a:solidFill>
        </p:spPr>
        <p:txBody>
          <a:bodyPr wrap="square" lIns="0" tIns="0" rIns="0" bIns="0" rtlCol="0"/>
          <a:lstStyle/>
          <a:p>
            <a:endParaRPr/>
          </a:p>
        </p:txBody>
      </p:sp>
      <p:sp>
        <p:nvSpPr>
          <p:cNvPr id="5" name="object 5"/>
          <p:cNvSpPr/>
          <p:nvPr/>
        </p:nvSpPr>
        <p:spPr>
          <a:xfrm>
            <a:off x="15941569" y="7817677"/>
            <a:ext cx="2346960" cy="2469515"/>
          </a:xfrm>
          <a:custGeom>
            <a:avLst/>
            <a:gdLst/>
            <a:ahLst/>
            <a:cxnLst/>
            <a:rect l="l" t="t" r="r" b="b"/>
            <a:pathLst>
              <a:path w="2346959" h="2469515">
                <a:moveTo>
                  <a:pt x="2346431" y="0"/>
                </a:moveTo>
                <a:lnTo>
                  <a:pt x="2346431" y="2469322"/>
                </a:lnTo>
                <a:lnTo>
                  <a:pt x="0" y="2469322"/>
                </a:lnTo>
                <a:lnTo>
                  <a:pt x="4189" y="2467289"/>
                </a:lnTo>
                <a:lnTo>
                  <a:pt x="48206" y="2448068"/>
                </a:lnTo>
                <a:lnTo>
                  <a:pt x="93036" y="2430026"/>
                </a:lnTo>
                <a:lnTo>
                  <a:pt x="229060" y="2379021"/>
                </a:lnTo>
                <a:lnTo>
                  <a:pt x="273794" y="2361742"/>
                </a:lnTo>
                <a:lnTo>
                  <a:pt x="317668" y="2343664"/>
                </a:lnTo>
                <a:lnTo>
                  <a:pt x="360344" y="2324394"/>
                </a:lnTo>
                <a:lnTo>
                  <a:pt x="401489" y="2303534"/>
                </a:lnTo>
                <a:lnTo>
                  <a:pt x="440767" y="2280690"/>
                </a:lnTo>
                <a:lnTo>
                  <a:pt x="477843" y="2255466"/>
                </a:lnTo>
                <a:lnTo>
                  <a:pt x="512382" y="2227467"/>
                </a:lnTo>
                <a:lnTo>
                  <a:pt x="544049" y="2196297"/>
                </a:lnTo>
                <a:lnTo>
                  <a:pt x="572509" y="2161561"/>
                </a:lnTo>
                <a:lnTo>
                  <a:pt x="597427" y="2122863"/>
                </a:lnTo>
                <a:lnTo>
                  <a:pt x="617928" y="2081392"/>
                </a:lnTo>
                <a:lnTo>
                  <a:pt x="633310" y="2038606"/>
                </a:lnTo>
                <a:lnTo>
                  <a:pt x="644184" y="1994648"/>
                </a:lnTo>
                <a:lnTo>
                  <a:pt x="651160" y="1949660"/>
                </a:lnTo>
                <a:lnTo>
                  <a:pt x="654850" y="1903788"/>
                </a:lnTo>
                <a:lnTo>
                  <a:pt x="655865" y="1857174"/>
                </a:lnTo>
                <a:lnTo>
                  <a:pt x="654813" y="1809962"/>
                </a:lnTo>
                <a:lnTo>
                  <a:pt x="652307" y="1762294"/>
                </a:lnTo>
                <a:lnTo>
                  <a:pt x="648957" y="1714316"/>
                </a:lnTo>
                <a:lnTo>
                  <a:pt x="645373" y="1666170"/>
                </a:lnTo>
                <a:lnTo>
                  <a:pt x="642166" y="1617999"/>
                </a:lnTo>
                <a:lnTo>
                  <a:pt x="639947" y="1569948"/>
                </a:lnTo>
                <a:lnTo>
                  <a:pt x="639326" y="1522159"/>
                </a:lnTo>
                <a:lnTo>
                  <a:pt x="640914" y="1474776"/>
                </a:lnTo>
                <a:lnTo>
                  <a:pt x="645322" y="1427943"/>
                </a:lnTo>
                <a:lnTo>
                  <a:pt x="653443" y="1378805"/>
                </a:lnTo>
                <a:lnTo>
                  <a:pt x="665361" y="1330654"/>
                </a:lnTo>
                <a:lnTo>
                  <a:pt x="680880" y="1283624"/>
                </a:lnTo>
                <a:lnTo>
                  <a:pt x="699806" y="1237849"/>
                </a:lnTo>
                <a:lnTo>
                  <a:pt x="721944" y="1193460"/>
                </a:lnTo>
                <a:lnTo>
                  <a:pt x="747099" y="1150591"/>
                </a:lnTo>
                <a:lnTo>
                  <a:pt x="775076" y="1109375"/>
                </a:lnTo>
                <a:lnTo>
                  <a:pt x="805682" y="1069945"/>
                </a:lnTo>
                <a:lnTo>
                  <a:pt x="838719" y="1032434"/>
                </a:lnTo>
                <a:lnTo>
                  <a:pt x="873995" y="996975"/>
                </a:lnTo>
                <a:lnTo>
                  <a:pt x="911314" y="963701"/>
                </a:lnTo>
                <a:lnTo>
                  <a:pt x="950481" y="932745"/>
                </a:lnTo>
                <a:lnTo>
                  <a:pt x="991230" y="904123"/>
                </a:lnTo>
                <a:lnTo>
                  <a:pt x="1033347" y="877729"/>
                </a:lnTo>
                <a:lnTo>
                  <a:pt x="1076719" y="853510"/>
                </a:lnTo>
                <a:lnTo>
                  <a:pt x="1121230" y="831415"/>
                </a:lnTo>
                <a:lnTo>
                  <a:pt x="1166769" y="811391"/>
                </a:lnTo>
                <a:lnTo>
                  <a:pt x="1213219" y="793385"/>
                </a:lnTo>
                <a:lnTo>
                  <a:pt x="1260468" y="777345"/>
                </a:lnTo>
                <a:lnTo>
                  <a:pt x="1308401" y="763220"/>
                </a:lnTo>
                <a:lnTo>
                  <a:pt x="1356904" y="750957"/>
                </a:lnTo>
                <a:lnTo>
                  <a:pt x="1405863" y="740503"/>
                </a:lnTo>
                <a:lnTo>
                  <a:pt x="1455164" y="731807"/>
                </a:lnTo>
                <a:lnTo>
                  <a:pt x="1504694" y="724816"/>
                </a:lnTo>
                <a:lnTo>
                  <a:pt x="1553536" y="719357"/>
                </a:lnTo>
                <a:lnTo>
                  <a:pt x="1652299" y="709683"/>
                </a:lnTo>
                <a:lnTo>
                  <a:pt x="1701640" y="704261"/>
                </a:lnTo>
                <a:lnTo>
                  <a:pt x="1750569" y="697642"/>
                </a:lnTo>
                <a:lnTo>
                  <a:pt x="1798794" y="689223"/>
                </a:lnTo>
                <a:lnTo>
                  <a:pt x="1846025" y="678398"/>
                </a:lnTo>
                <a:lnTo>
                  <a:pt x="1891974" y="664565"/>
                </a:lnTo>
                <a:lnTo>
                  <a:pt x="1936350" y="647117"/>
                </a:lnTo>
                <a:lnTo>
                  <a:pt x="1978862" y="625452"/>
                </a:lnTo>
                <a:lnTo>
                  <a:pt x="2019222" y="598965"/>
                </a:lnTo>
                <a:lnTo>
                  <a:pt x="2057597" y="566921"/>
                </a:lnTo>
                <a:lnTo>
                  <a:pt x="2091647" y="531276"/>
                </a:lnTo>
                <a:lnTo>
                  <a:pt x="2121897" y="492478"/>
                </a:lnTo>
                <a:lnTo>
                  <a:pt x="2148868" y="450972"/>
                </a:lnTo>
                <a:lnTo>
                  <a:pt x="2173083" y="407206"/>
                </a:lnTo>
                <a:lnTo>
                  <a:pt x="2195065" y="361625"/>
                </a:lnTo>
                <a:lnTo>
                  <a:pt x="2215336" y="314676"/>
                </a:lnTo>
                <a:lnTo>
                  <a:pt x="2234420" y="266806"/>
                </a:lnTo>
                <a:lnTo>
                  <a:pt x="2252838" y="218460"/>
                </a:lnTo>
                <a:lnTo>
                  <a:pt x="2271114" y="170086"/>
                </a:lnTo>
                <a:lnTo>
                  <a:pt x="2289770" y="122130"/>
                </a:lnTo>
                <a:lnTo>
                  <a:pt x="2309329" y="75039"/>
                </a:lnTo>
                <a:lnTo>
                  <a:pt x="2329661" y="31394"/>
                </a:lnTo>
                <a:lnTo>
                  <a:pt x="2346431" y="0"/>
                </a:lnTo>
                <a:close/>
              </a:path>
            </a:pathLst>
          </a:custGeom>
          <a:solidFill>
            <a:srgbClr val="FFFFFF"/>
          </a:solidFill>
        </p:spPr>
        <p:txBody>
          <a:bodyPr wrap="square" lIns="0" tIns="0" rIns="0" bIns="0" rtlCol="0"/>
          <a:lstStyle/>
          <a:p>
            <a:endParaRPr/>
          </a:p>
        </p:txBody>
      </p:sp>
      <p:pic>
        <p:nvPicPr>
          <p:cNvPr id="6" name="object 6"/>
          <p:cNvPicPr/>
          <p:nvPr/>
        </p:nvPicPr>
        <p:blipFill>
          <a:blip r:embed="rId2" cstate="print"/>
          <a:stretch>
            <a:fillRect/>
          </a:stretch>
        </p:blipFill>
        <p:spPr>
          <a:xfrm>
            <a:off x="591377" y="9299350"/>
            <a:ext cx="2855461" cy="987648"/>
          </a:xfrm>
          <a:prstGeom prst="rect">
            <a:avLst/>
          </a:prstGeom>
        </p:spPr>
      </p:pic>
      <p:pic>
        <p:nvPicPr>
          <p:cNvPr id="7" name="object 7"/>
          <p:cNvPicPr/>
          <p:nvPr/>
        </p:nvPicPr>
        <p:blipFill>
          <a:blip r:embed="rId3" cstate="print"/>
          <a:stretch>
            <a:fillRect/>
          </a:stretch>
        </p:blipFill>
        <p:spPr>
          <a:xfrm>
            <a:off x="14496927" y="2"/>
            <a:ext cx="2877889" cy="1004064"/>
          </a:xfrm>
          <a:prstGeom prst="rect">
            <a:avLst/>
          </a:prstGeom>
        </p:spPr>
      </p:pic>
      <p:sp>
        <p:nvSpPr>
          <p:cNvPr id="8" name="object 8"/>
          <p:cNvSpPr/>
          <p:nvPr/>
        </p:nvSpPr>
        <p:spPr>
          <a:xfrm>
            <a:off x="1713877" y="6522313"/>
            <a:ext cx="1635760" cy="1443990"/>
          </a:xfrm>
          <a:custGeom>
            <a:avLst/>
            <a:gdLst/>
            <a:ahLst/>
            <a:cxnLst/>
            <a:rect l="l" t="t" r="r" b="b"/>
            <a:pathLst>
              <a:path w="1635760" h="1443990">
                <a:moveTo>
                  <a:pt x="575068" y="433311"/>
                </a:moveTo>
                <a:lnTo>
                  <a:pt x="553262" y="412724"/>
                </a:lnTo>
                <a:lnTo>
                  <a:pt x="550557" y="412991"/>
                </a:lnTo>
                <a:lnTo>
                  <a:pt x="281228" y="493763"/>
                </a:lnTo>
                <a:lnTo>
                  <a:pt x="268808" y="513740"/>
                </a:lnTo>
                <a:lnTo>
                  <a:pt x="269074" y="516458"/>
                </a:lnTo>
                <a:lnTo>
                  <a:pt x="290601" y="534314"/>
                </a:lnTo>
                <a:lnTo>
                  <a:pt x="293319" y="534060"/>
                </a:lnTo>
                <a:lnTo>
                  <a:pt x="559981" y="454075"/>
                </a:lnTo>
                <a:lnTo>
                  <a:pt x="562635" y="453288"/>
                </a:lnTo>
                <a:lnTo>
                  <a:pt x="574509" y="438861"/>
                </a:lnTo>
                <a:lnTo>
                  <a:pt x="575068" y="433311"/>
                </a:lnTo>
                <a:close/>
              </a:path>
              <a:path w="1635760" h="1443990">
                <a:moveTo>
                  <a:pt x="615861" y="569341"/>
                </a:moveTo>
                <a:lnTo>
                  <a:pt x="594067" y="548754"/>
                </a:lnTo>
                <a:lnTo>
                  <a:pt x="591350" y="549008"/>
                </a:lnTo>
                <a:lnTo>
                  <a:pt x="322033" y="629793"/>
                </a:lnTo>
                <a:lnTo>
                  <a:pt x="309600" y="649757"/>
                </a:lnTo>
                <a:lnTo>
                  <a:pt x="309867" y="652487"/>
                </a:lnTo>
                <a:lnTo>
                  <a:pt x="331406" y="670344"/>
                </a:lnTo>
                <a:lnTo>
                  <a:pt x="334111" y="670090"/>
                </a:lnTo>
                <a:lnTo>
                  <a:pt x="600773" y="590105"/>
                </a:lnTo>
                <a:lnTo>
                  <a:pt x="615861" y="569341"/>
                </a:lnTo>
                <a:close/>
              </a:path>
              <a:path w="1635760" h="1443990">
                <a:moveTo>
                  <a:pt x="656653" y="705358"/>
                </a:moveTo>
                <a:lnTo>
                  <a:pt x="634860" y="684771"/>
                </a:lnTo>
                <a:lnTo>
                  <a:pt x="632142" y="685025"/>
                </a:lnTo>
                <a:lnTo>
                  <a:pt x="362826" y="765810"/>
                </a:lnTo>
                <a:lnTo>
                  <a:pt x="350405" y="785787"/>
                </a:lnTo>
                <a:lnTo>
                  <a:pt x="350659" y="788504"/>
                </a:lnTo>
                <a:lnTo>
                  <a:pt x="372198" y="806361"/>
                </a:lnTo>
                <a:lnTo>
                  <a:pt x="374916" y="806107"/>
                </a:lnTo>
                <a:lnTo>
                  <a:pt x="641578" y="726122"/>
                </a:lnTo>
                <a:lnTo>
                  <a:pt x="656653" y="705358"/>
                </a:lnTo>
                <a:close/>
              </a:path>
              <a:path w="1635760" h="1443990">
                <a:moveTo>
                  <a:pt x="697458" y="841387"/>
                </a:moveTo>
                <a:lnTo>
                  <a:pt x="675665" y="820813"/>
                </a:lnTo>
                <a:lnTo>
                  <a:pt x="672947" y="821067"/>
                </a:lnTo>
                <a:lnTo>
                  <a:pt x="403631" y="901839"/>
                </a:lnTo>
                <a:lnTo>
                  <a:pt x="391198" y="921816"/>
                </a:lnTo>
                <a:lnTo>
                  <a:pt x="391464" y="924534"/>
                </a:lnTo>
                <a:lnTo>
                  <a:pt x="413004" y="942390"/>
                </a:lnTo>
                <a:lnTo>
                  <a:pt x="415709" y="942136"/>
                </a:lnTo>
                <a:lnTo>
                  <a:pt x="682371" y="862152"/>
                </a:lnTo>
                <a:lnTo>
                  <a:pt x="685038" y="861364"/>
                </a:lnTo>
                <a:lnTo>
                  <a:pt x="696899" y="846937"/>
                </a:lnTo>
                <a:lnTo>
                  <a:pt x="697458" y="841387"/>
                </a:lnTo>
                <a:close/>
              </a:path>
              <a:path w="1635760" h="1443990">
                <a:moveTo>
                  <a:pt x="738251" y="977417"/>
                </a:moveTo>
                <a:lnTo>
                  <a:pt x="716457" y="956830"/>
                </a:lnTo>
                <a:lnTo>
                  <a:pt x="713740" y="957084"/>
                </a:lnTo>
                <a:lnTo>
                  <a:pt x="444423" y="1037869"/>
                </a:lnTo>
                <a:lnTo>
                  <a:pt x="432003" y="1057833"/>
                </a:lnTo>
                <a:lnTo>
                  <a:pt x="432257" y="1060564"/>
                </a:lnTo>
                <a:lnTo>
                  <a:pt x="453796" y="1078420"/>
                </a:lnTo>
                <a:lnTo>
                  <a:pt x="456514" y="1078166"/>
                </a:lnTo>
                <a:lnTo>
                  <a:pt x="723163" y="998181"/>
                </a:lnTo>
                <a:lnTo>
                  <a:pt x="738251" y="977417"/>
                </a:lnTo>
                <a:close/>
              </a:path>
              <a:path w="1635760" h="1443990">
                <a:moveTo>
                  <a:pt x="1134224" y="265607"/>
                </a:moveTo>
                <a:lnTo>
                  <a:pt x="1112431" y="245021"/>
                </a:lnTo>
                <a:lnTo>
                  <a:pt x="1109713" y="245275"/>
                </a:lnTo>
                <a:lnTo>
                  <a:pt x="840397" y="326059"/>
                </a:lnTo>
                <a:lnTo>
                  <a:pt x="827976" y="346024"/>
                </a:lnTo>
                <a:lnTo>
                  <a:pt x="828230" y="348754"/>
                </a:lnTo>
                <a:lnTo>
                  <a:pt x="849769" y="366610"/>
                </a:lnTo>
                <a:lnTo>
                  <a:pt x="852487" y="366356"/>
                </a:lnTo>
                <a:lnTo>
                  <a:pt x="1119149" y="286372"/>
                </a:lnTo>
                <a:lnTo>
                  <a:pt x="1134224" y="265607"/>
                </a:lnTo>
                <a:close/>
              </a:path>
              <a:path w="1635760" h="1443990">
                <a:moveTo>
                  <a:pt x="1175029" y="401624"/>
                </a:moveTo>
                <a:lnTo>
                  <a:pt x="1153223" y="381050"/>
                </a:lnTo>
                <a:lnTo>
                  <a:pt x="1150518" y="381304"/>
                </a:lnTo>
                <a:lnTo>
                  <a:pt x="881189" y="462076"/>
                </a:lnTo>
                <a:lnTo>
                  <a:pt x="868768" y="482053"/>
                </a:lnTo>
                <a:lnTo>
                  <a:pt x="869035" y="484784"/>
                </a:lnTo>
                <a:lnTo>
                  <a:pt x="890562" y="502640"/>
                </a:lnTo>
                <a:lnTo>
                  <a:pt x="893279" y="502373"/>
                </a:lnTo>
                <a:lnTo>
                  <a:pt x="1159941" y="422402"/>
                </a:lnTo>
                <a:lnTo>
                  <a:pt x="1175029" y="401624"/>
                </a:lnTo>
                <a:close/>
              </a:path>
              <a:path w="1635760" h="1443990">
                <a:moveTo>
                  <a:pt x="1215821" y="537641"/>
                </a:moveTo>
                <a:lnTo>
                  <a:pt x="1194028" y="517067"/>
                </a:lnTo>
                <a:lnTo>
                  <a:pt x="1191310" y="517321"/>
                </a:lnTo>
                <a:lnTo>
                  <a:pt x="921994" y="598106"/>
                </a:lnTo>
                <a:lnTo>
                  <a:pt x="909561" y="618070"/>
                </a:lnTo>
                <a:lnTo>
                  <a:pt x="909828" y="620801"/>
                </a:lnTo>
                <a:lnTo>
                  <a:pt x="931367" y="638657"/>
                </a:lnTo>
                <a:lnTo>
                  <a:pt x="934072" y="638390"/>
                </a:lnTo>
                <a:lnTo>
                  <a:pt x="1200734" y="558419"/>
                </a:lnTo>
                <a:lnTo>
                  <a:pt x="1215821" y="537641"/>
                </a:lnTo>
                <a:close/>
              </a:path>
              <a:path w="1635760" h="1443990">
                <a:moveTo>
                  <a:pt x="1256626" y="673684"/>
                </a:moveTo>
                <a:lnTo>
                  <a:pt x="1234821" y="653097"/>
                </a:lnTo>
                <a:lnTo>
                  <a:pt x="1232115" y="653351"/>
                </a:lnTo>
                <a:lnTo>
                  <a:pt x="962787" y="734136"/>
                </a:lnTo>
                <a:lnTo>
                  <a:pt x="950366" y="754113"/>
                </a:lnTo>
                <a:lnTo>
                  <a:pt x="950620" y="756831"/>
                </a:lnTo>
                <a:lnTo>
                  <a:pt x="972159" y="774687"/>
                </a:lnTo>
                <a:lnTo>
                  <a:pt x="974877" y="774433"/>
                </a:lnTo>
                <a:lnTo>
                  <a:pt x="1241539" y="694448"/>
                </a:lnTo>
                <a:lnTo>
                  <a:pt x="1256626" y="673684"/>
                </a:lnTo>
                <a:close/>
              </a:path>
              <a:path w="1635760" h="1443990">
                <a:moveTo>
                  <a:pt x="1297419" y="809701"/>
                </a:moveTo>
                <a:lnTo>
                  <a:pt x="1275626" y="789127"/>
                </a:lnTo>
                <a:lnTo>
                  <a:pt x="1272908" y="789381"/>
                </a:lnTo>
                <a:lnTo>
                  <a:pt x="1003592" y="870153"/>
                </a:lnTo>
                <a:lnTo>
                  <a:pt x="991158" y="890130"/>
                </a:lnTo>
                <a:lnTo>
                  <a:pt x="991425" y="892860"/>
                </a:lnTo>
                <a:lnTo>
                  <a:pt x="1012964" y="910717"/>
                </a:lnTo>
                <a:lnTo>
                  <a:pt x="1015669" y="910450"/>
                </a:lnTo>
                <a:lnTo>
                  <a:pt x="1282331" y="830478"/>
                </a:lnTo>
                <a:lnTo>
                  <a:pt x="1297419" y="809701"/>
                </a:lnTo>
                <a:close/>
              </a:path>
              <a:path w="1635760" h="1443990">
                <a:moveTo>
                  <a:pt x="1635531" y="992924"/>
                </a:moveTo>
                <a:lnTo>
                  <a:pt x="1634578" y="982941"/>
                </a:lnTo>
                <a:lnTo>
                  <a:pt x="1633626" y="978039"/>
                </a:lnTo>
                <a:lnTo>
                  <a:pt x="1593773" y="845172"/>
                </a:lnTo>
                <a:lnTo>
                  <a:pt x="1593773" y="994079"/>
                </a:lnTo>
                <a:lnTo>
                  <a:pt x="1592859" y="1003134"/>
                </a:lnTo>
                <a:lnTo>
                  <a:pt x="325145" y="1401102"/>
                </a:lnTo>
                <a:lnTo>
                  <a:pt x="320725" y="1401508"/>
                </a:lnTo>
                <a:lnTo>
                  <a:pt x="311696" y="1400581"/>
                </a:lnTo>
                <a:lnTo>
                  <a:pt x="42113" y="560362"/>
                </a:lnTo>
                <a:lnTo>
                  <a:pt x="41744" y="556387"/>
                </a:lnTo>
                <a:lnTo>
                  <a:pt x="42646" y="547331"/>
                </a:lnTo>
                <a:lnTo>
                  <a:pt x="106756" y="510362"/>
                </a:lnTo>
                <a:lnTo>
                  <a:pt x="338429" y="1282750"/>
                </a:lnTo>
                <a:lnTo>
                  <a:pt x="339699" y="1285176"/>
                </a:lnTo>
                <a:lnTo>
                  <a:pt x="358355" y="1295273"/>
                </a:lnTo>
                <a:lnTo>
                  <a:pt x="361073" y="1295006"/>
                </a:lnTo>
                <a:lnTo>
                  <a:pt x="920229" y="1127302"/>
                </a:lnTo>
                <a:lnTo>
                  <a:pt x="924852" y="1125918"/>
                </a:lnTo>
                <a:lnTo>
                  <a:pt x="1484033" y="958215"/>
                </a:lnTo>
                <a:lnTo>
                  <a:pt x="1496453" y="938237"/>
                </a:lnTo>
                <a:lnTo>
                  <a:pt x="1496187" y="935507"/>
                </a:lnTo>
                <a:lnTo>
                  <a:pt x="1489341" y="912698"/>
                </a:lnTo>
                <a:lnTo>
                  <a:pt x="930884" y="1080185"/>
                </a:lnTo>
                <a:lnTo>
                  <a:pt x="890028" y="943965"/>
                </a:lnTo>
                <a:lnTo>
                  <a:pt x="890028" y="1092441"/>
                </a:lnTo>
                <a:lnTo>
                  <a:pt x="371716" y="1247902"/>
                </a:lnTo>
                <a:lnTo>
                  <a:pt x="108572" y="370535"/>
                </a:lnTo>
                <a:lnTo>
                  <a:pt x="518007" y="247726"/>
                </a:lnTo>
                <a:lnTo>
                  <a:pt x="519836" y="247180"/>
                </a:lnTo>
                <a:lnTo>
                  <a:pt x="525157" y="245592"/>
                </a:lnTo>
                <a:lnTo>
                  <a:pt x="532447" y="244182"/>
                </a:lnTo>
                <a:lnTo>
                  <a:pt x="547306" y="242785"/>
                </a:lnTo>
                <a:lnTo>
                  <a:pt x="554736" y="242824"/>
                </a:lnTo>
                <a:lnTo>
                  <a:pt x="598004" y="253149"/>
                </a:lnTo>
                <a:lnTo>
                  <a:pt x="634098" y="279273"/>
                </a:lnTo>
                <a:lnTo>
                  <a:pt x="657466" y="317068"/>
                </a:lnTo>
                <a:lnTo>
                  <a:pt x="890028" y="1092441"/>
                </a:lnTo>
                <a:lnTo>
                  <a:pt x="890028" y="943965"/>
                </a:lnTo>
                <a:lnTo>
                  <a:pt x="698347" y="304812"/>
                </a:lnTo>
                <a:lnTo>
                  <a:pt x="696950" y="297662"/>
                </a:lnTo>
                <a:lnTo>
                  <a:pt x="695528" y="282752"/>
                </a:lnTo>
                <a:lnTo>
                  <a:pt x="695553" y="275297"/>
                </a:lnTo>
                <a:lnTo>
                  <a:pt x="705751" y="231902"/>
                </a:lnTo>
                <a:lnTo>
                  <a:pt x="731710" y="195745"/>
                </a:lnTo>
                <a:lnTo>
                  <a:pt x="769480" y="172313"/>
                </a:lnTo>
                <a:lnTo>
                  <a:pt x="1186065" y="47371"/>
                </a:lnTo>
                <a:lnTo>
                  <a:pt x="1449209" y="924725"/>
                </a:lnTo>
                <a:lnTo>
                  <a:pt x="1489341" y="912698"/>
                </a:lnTo>
                <a:lnTo>
                  <a:pt x="1264513" y="163118"/>
                </a:lnTo>
                <a:lnTo>
                  <a:pt x="1310360" y="149364"/>
                </a:lnTo>
                <a:lnTo>
                  <a:pt x="1314792" y="148958"/>
                </a:lnTo>
                <a:lnTo>
                  <a:pt x="1593392" y="990104"/>
                </a:lnTo>
                <a:lnTo>
                  <a:pt x="1593773" y="994079"/>
                </a:lnTo>
                <a:lnTo>
                  <a:pt x="1593773" y="845172"/>
                </a:lnTo>
                <a:lnTo>
                  <a:pt x="1387335" y="156895"/>
                </a:lnTo>
                <a:lnTo>
                  <a:pt x="1360436" y="121551"/>
                </a:lnTo>
                <a:lnTo>
                  <a:pt x="1318526" y="107086"/>
                </a:lnTo>
                <a:lnTo>
                  <a:pt x="1313561" y="107061"/>
                </a:lnTo>
                <a:lnTo>
                  <a:pt x="1303604" y="107988"/>
                </a:lnTo>
                <a:lnTo>
                  <a:pt x="1298727" y="108940"/>
                </a:lnTo>
                <a:lnTo>
                  <a:pt x="1252435" y="122821"/>
                </a:lnTo>
                <a:lnTo>
                  <a:pt x="1226197" y="35331"/>
                </a:lnTo>
                <a:lnTo>
                  <a:pt x="1207566" y="1371"/>
                </a:lnTo>
                <a:lnTo>
                  <a:pt x="1199426" y="0"/>
                </a:lnTo>
                <a:lnTo>
                  <a:pt x="1196759" y="241"/>
                </a:lnTo>
                <a:lnTo>
                  <a:pt x="764209" y="129971"/>
                </a:lnTo>
                <a:lnTo>
                  <a:pt x="723239" y="149313"/>
                </a:lnTo>
                <a:lnTo>
                  <a:pt x="689368" y="179959"/>
                </a:lnTo>
                <a:lnTo>
                  <a:pt x="668921" y="212178"/>
                </a:lnTo>
                <a:lnTo>
                  <a:pt x="657860" y="244132"/>
                </a:lnTo>
                <a:lnTo>
                  <a:pt x="655523" y="241871"/>
                </a:lnTo>
                <a:lnTo>
                  <a:pt x="624408" y="219722"/>
                </a:lnTo>
                <a:lnTo>
                  <a:pt x="619594" y="217271"/>
                </a:lnTo>
                <a:lnTo>
                  <a:pt x="536511" y="242176"/>
                </a:lnTo>
                <a:lnTo>
                  <a:pt x="619594" y="217258"/>
                </a:lnTo>
                <a:lnTo>
                  <a:pt x="581456" y="204089"/>
                </a:lnTo>
                <a:lnTo>
                  <a:pt x="551103" y="200952"/>
                </a:lnTo>
                <a:lnTo>
                  <a:pt x="543483" y="201091"/>
                </a:lnTo>
                <a:lnTo>
                  <a:pt x="73710" y="337070"/>
                </a:lnTo>
                <a:lnTo>
                  <a:pt x="61328" y="357022"/>
                </a:lnTo>
                <a:lnTo>
                  <a:pt x="61595" y="359752"/>
                </a:lnTo>
                <a:lnTo>
                  <a:pt x="94665" y="470065"/>
                </a:lnTo>
                <a:lnTo>
                  <a:pt x="49491" y="483616"/>
                </a:lnTo>
                <a:lnTo>
                  <a:pt x="14338" y="510527"/>
                </a:lnTo>
                <a:lnTo>
                  <a:pt x="12" y="552551"/>
                </a:lnTo>
                <a:lnTo>
                  <a:pt x="0" y="557542"/>
                </a:lnTo>
                <a:lnTo>
                  <a:pt x="952" y="567524"/>
                </a:lnTo>
                <a:lnTo>
                  <a:pt x="248183" y="1393571"/>
                </a:lnTo>
                <a:lnTo>
                  <a:pt x="275094" y="1428915"/>
                </a:lnTo>
                <a:lnTo>
                  <a:pt x="316992" y="1443380"/>
                </a:lnTo>
                <a:lnTo>
                  <a:pt x="321970" y="1443405"/>
                </a:lnTo>
                <a:lnTo>
                  <a:pt x="331914" y="1442466"/>
                </a:lnTo>
                <a:lnTo>
                  <a:pt x="1586026" y="1066850"/>
                </a:lnTo>
                <a:lnTo>
                  <a:pt x="1621193" y="1039926"/>
                </a:lnTo>
                <a:lnTo>
                  <a:pt x="1634401" y="1008418"/>
                </a:lnTo>
                <a:lnTo>
                  <a:pt x="1634515" y="1007884"/>
                </a:lnTo>
                <a:lnTo>
                  <a:pt x="1635518" y="997915"/>
                </a:lnTo>
                <a:lnTo>
                  <a:pt x="1635531" y="992924"/>
                </a:lnTo>
                <a:close/>
              </a:path>
            </a:pathLst>
          </a:custGeom>
          <a:solidFill>
            <a:srgbClr val="FF9D79"/>
          </a:solidFill>
        </p:spPr>
        <p:txBody>
          <a:bodyPr wrap="square" lIns="0" tIns="0" rIns="0" bIns="0" rtlCol="0"/>
          <a:lstStyle/>
          <a:p>
            <a:endParaRPr/>
          </a:p>
        </p:txBody>
      </p:sp>
      <p:grpSp>
        <p:nvGrpSpPr>
          <p:cNvPr id="9" name="object 9"/>
          <p:cNvGrpSpPr/>
          <p:nvPr/>
        </p:nvGrpSpPr>
        <p:grpSpPr>
          <a:xfrm>
            <a:off x="15408921" y="2387207"/>
            <a:ext cx="1718310" cy="1433830"/>
            <a:chOff x="15408921" y="2387207"/>
            <a:chExt cx="1718310" cy="1433830"/>
          </a:xfrm>
        </p:grpSpPr>
        <p:sp>
          <p:nvSpPr>
            <p:cNvPr id="10" name="object 10"/>
            <p:cNvSpPr/>
            <p:nvPr/>
          </p:nvSpPr>
          <p:spPr>
            <a:xfrm>
              <a:off x="15425192" y="2557504"/>
              <a:ext cx="1685289" cy="1247140"/>
            </a:xfrm>
            <a:custGeom>
              <a:avLst/>
              <a:gdLst/>
              <a:ahLst/>
              <a:cxnLst/>
              <a:rect l="l" t="t" r="r" b="b"/>
              <a:pathLst>
                <a:path w="1685290" h="1247139">
                  <a:moveTo>
                    <a:pt x="940067" y="1173697"/>
                  </a:moveTo>
                  <a:lnTo>
                    <a:pt x="901796" y="1175547"/>
                  </a:lnTo>
                  <a:lnTo>
                    <a:pt x="867741" y="1167008"/>
                  </a:lnTo>
                  <a:lnTo>
                    <a:pt x="840804" y="1149563"/>
                  </a:lnTo>
                  <a:lnTo>
                    <a:pt x="823890" y="1124691"/>
                  </a:lnTo>
                  <a:lnTo>
                    <a:pt x="183573" y="1247138"/>
                  </a:lnTo>
                  <a:lnTo>
                    <a:pt x="0" y="287166"/>
                  </a:lnTo>
                  <a:lnTo>
                    <a:pt x="1501693" y="0"/>
                  </a:lnTo>
                  <a:lnTo>
                    <a:pt x="1685267" y="959971"/>
                  </a:lnTo>
                  <a:lnTo>
                    <a:pt x="1029965" y="1085284"/>
                  </a:lnTo>
                  <a:lnTo>
                    <a:pt x="1023419" y="1114642"/>
                  </a:lnTo>
                  <a:lnTo>
                    <a:pt x="1004820" y="1140795"/>
                  </a:lnTo>
                  <a:lnTo>
                    <a:pt x="976318" y="1161296"/>
                  </a:lnTo>
                  <a:lnTo>
                    <a:pt x="940067" y="1173697"/>
                  </a:lnTo>
                  <a:close/>
                </a:path>
              </a:pathLst>
            </a:custGeom>
            <a:solidFill>
              <a:srgbClr val="D4ECF4"/>
            </a:solidFill>
          </p:spPr>
          <p:txBody>
            <a:bodyPr wrap="square" lIns="0" tIns="0" rIns="0" bIns="0" rtlCol="0"/>
            <a:lstStyle/>
            <a:p>
              <a:endParaRPr/>
            </a:p>
          </p:txBody>
        </p:sp>
        <p:sp>
          <p:nvSpPr>
            <p:cNvPr id="11" name="object 11"/>
            <p:cNvSpPr/>
            <p:nvPr/>
          </p:nvSpPr>
          <p:spPr>
            <a:xfrm>
              <a:off x="15408921" y="2541271"/>
              <a:ext cx="1718310" cy="1280160"/>
            </a:xfrm>
            <a:custGeom>
              <a:avLst/>
              <a:gdLst/>
              <a:ahLst/>
              <a:cxnLst/>
              <a:rect l="l" t="t" r="r" b="b"/>
              <a:pathLst>
                <a:path w="1718309" h="1280160">
                  <a:moveTo>
                    <a:pt x="959146" y="1204615"/>
                  </a:moveTo>
                  <a:lnTo>
                    <a:pt x="919432" y="1206979"/>
                  </a:lnTo>
                  <a:lnTo>
                    <a:pt x="883302" y="1199236"/>
                  </a:lnTo>
                  <a:lnTo>
                    <a:pt x="853231" y="1182469"/>
                  </a:lnTo>
                  <a:lnTo>
                    <a:pt x="831694" y="1157766"/>
                  </a:lnTo>
                  <a:lnTo>
                    <a:pt x="194521" y="1279611"/>
                  </a:lnTo>
                  <a:lnTo>
                    <a:pt x="186676" y="1274301"/>
                  </a:lnTo>
                  <a:lnTo>
                    <a:pt x="0" y="298105"/>
                  </a:lnTo>
                  <a:lnTo>
                    <a:pt x="5332" y="290275"/>
                  </a:lnTo>
                  <a:lnTo>
                    <a:pt x="1523283" y="0"/>
                  </a:lnTo>
                  <a:lnTo>
                    <a:pt x="1531128" y="5310"/>
                  </a:lnTo>
                  <a:lnTo>
                    <a:pt x="1535486" y="28098"/>
                  </a:lnTo>
                  <a:lnTo>
                    <a:pt x="33798" y="315263"/>
                  </a:lnTo>
                  <a:lnTo>
                    <a:pt x="211759" y="1245883"/>
                  </a:lnTo>
                  <a:lnTo>
                    <a:pt x="844456" y="1124893"/>
                  </a:lnTo>
                  <a:lnTo>
                    <a:pt x="851512" y="1128784"/>
                  </a:lnTo>
                  <a:lnTo>
                    <a:pt x="854134" y="1135507"/>
                  </a:lnTo>
                  <a:lnTo>
                    <a:pt x="868524" y="1156069"/>
                  </a:lnTo>
                  <a:lnTo>
                    <a:pt x="891688" y="1170267"/>
                  </a:lnTo>
                  <a:lnTo>
                    <a:pt x="920923" y="1177023"/>
                  </a:lnTo>
                  <a:lnTo>
                    <a:pt x="953532" y="1175257"/>
                  </a:lnTo>
                  <a:lnTo>
                    <a:pt x="1037852" y="1159133"/>
                  </a:lnTo>
                  <a:lnTo>
                    <a:pt x="1027654" y="1171634"/>
                  </a:lnTo>
                  <a:lnTo>
                    <a:pt x="996931" y="1192160"/>
                  </a:lnTo>
                  <a:lnTo>
                    <a:pt x="959146" y="1204615"/>
                  </a:lnTo>
                  <a:close/>
                </a:path>
                <a:path w="1718309" h="1280160">
                  <a:moveTo>
                    <a:pt x="1037852" y="1159133"/>
                  </a:moveTo>
                  <a:lnTo>
                    <a:pt x="953532" y="1175257"/>
                  </a:lnTo>
                  <a:lnTo>
                    <a:pt x="984491" y="1164867"/>
                  </a:lnTo>
                  <a:lnTo>
                    <a:pt x="1009171" y="1147801"/>
                  </a:lnTo>
                  <a:lnTo>
                    <a:pt x="1025459" y="1126058"/>
                  </a:lnTo>
                  <a:lnTo>
                    <a:pt x="1031245" y="1101639"/>
                  </a:lnTo>
                  <a:lnTo>
                    <a:pt x="1031196" y="1094423"/>
                  </a:lnTo>
                  <a:lnTo>
                    <a:pt x="1036323" y="1088203"/>
                  </a:lnTo>
                  <a:lnTo>
                    <a:pt x="1684006" y="964347"/>
                  </a:lnTo>
                  <a:lnTo>
                    <a:pt x="1506045" y="33728"/>
                  </a:lnTo>
                  <a:lnTo>
                    <a:pt x="1535486" y="28098"/>
                  </a:lnTo>
                  <a:lnTo>
                    <a:pt x="1717804" y="981505"/>
                  </a:lnTo>
                  <a:lnTo>
                    <a:pt x="1712472" y="989335"/>
                  </a:lnTo>
                  <a:lnTo>
                    <a:pt x="1060320" y="1114046"/>
                  </a:lnTo>
                  <a:lnTo>
                    <a:pt x="1049417" y="1144955"/>
                  </a:lnTo>
                  <a:lnTo>
                    <a:pt x="1037852" y="1159133"/>
                  </a:lnTo>
                  <a:close/>
                </a:path>
              </a:pathLst>
            </a:custGeom>
            <a:solidFill>
              <a:srgbClr val="FF9D79"/>
            </a:solidFill>
          </p:spPr>
          <p:txBody>
            <a:bodyPr wrap="square" lIns="0" tIns="0" rIns="0" bIns="0" rtlCol="0"/>
            <a:lstStyle/>
            <a:p>
              <a:endParaRPr/>
            </a:p>
          </p:txBody>
        </p:sp>
        <p:sp>
          <p:nvSpPr>
            <p:cNvPr id="12" name="object 12"/>
            <p:cNvSpPr/>
            <p:nvPr/>
          </p:nvSpPr>
          <p:spPr>
            <a:xfrm>
              <a:off x="15510882" y="2534399"/>
              <a:ext cx="1492250" cy="1184910"/>
            </a:xfrm>
            <a:custGeom>
              <a:avLst/>
              <a:gdLst/>
              <a:ahLst/>
              <a:cxnLst/>
              <a:rect l="l" t="t" r="r" b="b"/>
              <a:pathLst>
                <a:path w="1492250" h="1184910">
                  <a:moveTo>
                    <a:pt x="848282" y="1085689"/>
                  </a:moveTo>
                  <a:lnTo>
                    <a:pt x="813874" y="1089020"/>
                  </a:lnTo>
                  <a:lnTo>
                    <a:pt x="786700" y="1077972"/>
                  </a:lnTo>
                  <a:lnTo>
                    <a:pt x="775664" y="1070335"/>
                  </a:lnTo>
                  <a:lnTo>
                    <a:pt x="178484" y="1184533"/>
                  </a:lnTo>
                  <a:lnTo>
                    <a:pt x="0" y="251177"/>
                  </a:lnTo>
                  <a:lnTo>
                    <a:pt x="1313495" y="0"/>
                  </a:lnTo>
                  <a:lnTo>
                    <a:pt x="1491979" y="933355"/>
                  </a:lnTo>
                  <a:lnTo>
                    <a:pt x="881021" y="1050188"/>
                  </a:lnTo>
                  <a:lnTo>
                    <a:pt x="848282" y="1085689"/>
                  </a:lnTo>
                  <a:close/>
                </a:path>
              </a:pathLst>
            </a:custGeom>
            <a:solidFill>
              <a:srgbClr val="D4ECF4"/>
            </a:solidFill>
          </p:spPr>
          <p:txBody>
            <a:bodyPr wrap="square" lIns="0" tIns="0" rIns="0" bIns="0" rtlCol="0"/>
            <a:lstStyle/>
            <a:p>
              <a:endParaRPr/>
            </a:p>
          </p:txBody>
        </p:sp>
        <p:sp>
          <p:nvSpPr>
            <p:cNvPr id="13" name="object 13"/>
            <p:cNvSpPr/>
            <p:nvPr/>
          </p:nvSpPr>
          <p:spPr>
            <a:xfrm>
              <a:off x="15494610" y="2518159"/>
              <a:ext cx="1524635" cy="1217295"/>
            </a:xfrm>
            <a:custGeom>
              <a:avLst/>
              <a:gdLst/>
              <a:ahLst/>
              <a:cxnLst/>
              <a:rect l="l" t="t" r="r" b="b"/>
              <a:pathLst>
                <a:path w="1524634"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524634"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490725" y="937737"/>
                  </a:lnTo>
                  <a:lnTo>
                    <a:pt x="1317855" y="33739"/>
                  </a:lnTo>
                  <a:lnTo>
                    <a:pt x="1347296" y="28110"/>
                  </a:lnTo>
                  <a:lnTo>
                    <a:pt x="1524521" y="954883"/>
                  </a:lnTo>
                  <a:lnTo>
                    <a:pt x="1519189" y="962713"/>
                  </a:lnTo>
                  <a:lnTo>
                    <a:pt x="907118" y="1079759"/>
                  </a:lnTo>
                  <a:lnTo>
                    <a:pt x="906814" y="1080201"/>
                  </a:lnTo>
                  <a:close/>
                </a:path>
              </a:pathLst>
            </a:custGeom>
            <a:solidFill>
              <a:srgbClr val="FF9D79"/>
            </a:solidFill>
          </p:spPr>
          <p:txBody>
            <a:bodyPr wrap="square" lIns="0" tIns="0" rIns="0" bIns="0" rtlCol="0"/>
            <a:lstStyle/>
            <a:p>
              <a:endParaRPr/>
            </a:p>
          </p:txBody>
        </p:sp>
        <p:sp>
          <p:nvSpPr>
            <p:cNvPr id="14" name="object 14"/>
            <p:cNvSpPr/>
            <p:nvPr/>
          </p:nvSpPr>
          <p:spPr>
            <a:xfrm>
              <a:off x="15552913" y="2656384"/>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D4ECF4"/>
            </a:solidFill>
          </p:spPr>
          <p:txBody>
            <a:bodyPr wrap="square" lIns="0" tIns="0" rIns="0" bIns="0" rtlCol="0"/>
            <a:lstStyle/>
            <a:p>
              <a:endParaRPr/>
            </a:p>
          </p:txBody>
        </p:sp>
        <p:sp>
          <p:nvSpPr>
            <p:cNvPr id="15" name="object 15"/>
            <p:cNvSpPr/>
            <p:nvPr/>
          </p:nvSpPr>
          <p:spPr>
            <a:xfrm>
              <a:off x="15537354" y="2641419"/>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FF9D79"/>
            </a:solidFill>
          </p:spPr>
          <p:txBody>
            <a:bodyPr wrap="square" lIns="0" tIns="0" rIns="0" bIns="0" rtlCol="0"/>
            <a:lstStyle/>
            <a:p>
              <a:endParaRPr/>
            </a:p>
          </p:txBody>
        </p:sp>
        <p:sp>
          <p:nvSpPr>
            <p:cNvPr id="16" name="object 16"/>
            <p:cNvSpPr/>
            <p:nvPr/>
          </p:nvSpPr>
          <p:spPr>
            <a:xfrm>
              <a:off x="16162156" y="2431727"/>
              <a:ext cx="759460" cy="1188085"/>
            </a:xfrm>
            <a:custGeom>
              <a:avLst/>
              <a:gdLst/>
              <a:ahLst/>
              <a:cxnLst/>
              <a:rect l="l" t="t" r="r" b="b"/>
              <a:pathLst>
                <a:path w="759459" h="1188085">
                  <a:moveTo>
                    <a:pt x="183861" y="1188001"/>
                  </a:moveTo>
                  <a:lnTo>
                    <a:pt x="0" y="226526"/>
                  </a:lnTo>
                  <a:lnTo>
                    <a:pt x="565567" y="0"/>
                  </a:lnTo>
                  <a:lnTo>
                    <a:pt x="759212" y="1012634"/>
                  </a:lnTo>
                  <a:lnTo>
                    <a:pt x="183861" y="1188001"/>
                  </a:lnTo>
                  <a:close/>
                </a:path>
              </a:pathLst>
            </a:custGeom>
            <a:solidFill>
              <a:srgbClr val="D4ECF4"/>
            </a:solidFill>
          </p:spPr>
          <p:txBody>
            <a:bodyPr wrap="square" lIns="0" tIns="0" rIns="0" bIns="0" rtlCol="0"/>
            <a:lstStyle/>
            <a:p>
              <a:endParaRPr/>
            </a:p>
          </p:txBody>
        </p:sp>
        <p:sp>
          <p:nvSpPr>
            <p:cNvPr id="17" name="object 17"/>
            <p:cNvSpPr/>
            <p:nvPr/>
          </p:nvSpPr>
          <p:spPr>
            <a:xfrm>
              <a:off x="16146092" y="2416179"/>
              <a:ext cx="791845" cy="1219200"/>
            </a:xfrm>
            <a:custGeom>
              <a:avLst/>
              <a:gdLst/>
              <a:ahLst/>
              <a:cxnLst/>
              <a:rect l="l" t="t" r="r" b="b"/>
              <a:pathLst>
                <a:path w="791844"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32" y="1131777"/>
                  </a:lnTo>
                  <a:lnTo>
                    <a:pt x="203775" y="1217998"/>
                  </a:lnTo>
                  <a:lnTo>
                    <a:pt x="203257" y="1218127"/>
                  </a:lnTo>
                  <a:close/>
                </a:path>
                <a:path w="791844" h="1219200">
                  <a:moveTo>
                    <a:pt x="486632" y="1131777"/>
                  </a:moveTo>
                  <a:lnTo>
                    <a:pt x="211520" y="1184387"/>
                  </a:lnTo>
                  <a:lnTo>
                    <a:pt x="758033" y="1017803"/>
                  </a:lnTo>
                  <a:lnTo>
                    <a:pt x="570319" y="36182"/>
                  </a:lnTo>
                  <a:lnTo>
                    <a:pt x="599754" y="30554"/>
                  </a:lnTo>
                  <a:lnTo>
                    <a:pt x="791422" y="1032854"/>
                  </a:lnTo>
                  <a:lnTo>
                    <a:pt x="786956" y="1040233"/>
                  </a:lnTo>
                  <a:lnTo>
                    <a:pt x="486632" y="1131777"/>
                  </a:lnTo>
                  <a:close/>
                </a:path>
              </a:pathLst>
            </a:custGeom>
            <a:solidFill>
              <a:srgbClr val="FF9D79"/>
            </a:solidFill>
          </p:spPr>
          <p:txBody>
            <a:bodyPr wrap="square" lIns="0" tIns="0" rIns="0" bIns="0" rtlCol="0"/>
            <a:lstStyle/>
            <a:p>
              <a:endParaRPr/>
            </a:p>
          </p:txBody>
        </p:sp>
        <p:sp>
          <p:nvSpPr>
            <p:cNvPr id="18" name="object 18"/>
            <p:cNvSpPr/>
            <p:nvPr/>
          </p:nvSpPr>
          <p:spPr>
            <a:xfrm>
              <a:off x="15633379" y="2597644"/>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D4ECF4"/>
            </a:solidFill>
          </p:spPr>
          <p:txBody>
            <a:bodyPr wrap="square" lIns="0" tIns="0" rIns="0" bIns="0" rtlCol="0"/>
            <a:lstStyle/>
            <a:p>
              <a:endParaRPr/>
            </a:p>
          </p:txBody>
        </p:sp>
        <p:sp>
          <p:nvSpPr>
            <p:cNvPr id="19" name="object 19"/>
            <p:cNvSpPr/>
            <p:nvPr/>
          </p:nvSpPr>
          <p:spPr>
            <a:xfrm>
              <a:off x="15617792" y="2582403"/>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FF9D79"/>
            </a:solidFill>
          </p:spPr>
          <p:txBody>
            <a:bodyPr wrap="square" lIns="0" tIns="0" rIns="0" bIns="0" rtlCol="0"/>
            <a:lstStyle/>
            <a:p>
              <a:endParaRPr/>
            </a:p>
          </p:txBody>
        </p:sp>
        <p:sp>
          <p:nvSpPr>
            <p:cNvPr id="20" name="object 20"/>
            <p:cNvSpPr/>
            <p:nvPr/>
          </p:nvSpPr>
          <p:spPr>
            <a:xfrm>
              <a:off x="16157002" y="2402664"/>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D4ECF4"/>
            </a:solidFill>
          </p:spPr>
          <p:txBody>
            <a:bodyPr wrap="square" lIns="0" tIns="0" rIns="0" bIns="0" rtlCol="0"/>
            <a:lstStyle/>
            <a:p>
              <a:endParaRPr/>
            </a:p>
          </p:txBody>
        </p:sp>
        <p:sp>
          <p:nvSpPr>
            <p:cNvPr id="21" name="object 21"/>
            <p:cNvSpPr/>
            <p:nvPr/>
          </p:nvSpPr>
          <p:spPr>
            <a:xfrm>
              <a:off x="16141011" y="2387207"/>
              <a:ext cx="702310" cy="1248410"/>
            </a:xfrm>
            <a:custGeom>
              <a:avLst/>
              <a:gdLst/>
              <a:ahLst/>
              <a:cxnLst/>
              <a:rect l="l" t="t" r="r" b="b"/>
              <a:pathLst>
                <a:path w="702309" h="1248410">
                  <a:moveTo>
                    <a:pt x="207830" y="1247288"/>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669027" y="1034293"/>
                  </a:lnTo>
                  <a:lnTo>
                    <a:pt x="478422" y="37553"/>
                  </a:lnTo>
                  <a:lnTo>
                    <a:pt x="346246" y="102639"/>
                  </a:lnTo>
                  <a:lnTo>
                    <a:pt x="337291" y="99599"/>
                  </a:lnTo>
                  <a:lnTo>
                    <a:pt x="329981" y="84801"/>
                  </a:lnTo>
                  <a:lnTo>
                    <a:pt x="333033" y="75836"/>
                  </a:lnTo>
                  <a:lnTo>
                    <a:pt x="487018" y="0"/>
                  </a:lnTo>
                  <a:lnTo>
                    <a:pt x="491950" y="0"/>
                  </a:lnTo>
                  <a:lnTo>
                    <a:pt x="500330" y="4149"/>
                  </a:lnTo>
                  <a:lnTo>
                    <a:pt x="503299" y="8055"/>
                  </a:lnTo>
                  <a:lnTo>
                    <a:pt x="702146" y="1047899"/>
                  </a:lnTo>
                  <a:lnTo>
                    <a:pt x="698265" y="1054922"/>
                  </a:lnTo>
                  <a:lnTo>
                    <a:pt x="209634" y="1246858"/>
                  </a:lnTo>
                  <a:lnTo>
                    <a:pt x="207830" y="1247288"/>
                  </a:lnTo>
                  <a:close/>
                </a:path>
              </a:pathLst>
            </a:custGeom>
            <a:solidFill>
              <a:srgbClr val="FF9D79"/>
            </a:solidFill>
          </p:spPr>
          <p:txBody>
            <a:bodyPr wrap="square" lIns="0" tIns="0" rIns="0" bIns="0" rtlCol="0"/>
            <a:lstStyle/>
            <a:p>
              <a:endParaRPr/>
            </a:p>
          </p:txBody>
        </p:sp>
      </p:grpSp>
      <p:sp>
        <p:nvSpPr>
          <p:cNvPr id="22" name="object 22"/>
          <p:cNvSpPr/>
          <p:nvPr/>
        </p:nvSpPr>
        <p:spPr>
          <a:xfrm>
            <a:off x="5047233" y="4415545"/>
            <a:ext cx="960119" cy="960119"/>
          </a:xfrm>
          <a:custGeom>
            <a:avLst/>
            <a:gdLst/>
            <a:ahLst/>
            <a:cxnLst/>
            <a:rect l="l" t="t" r="r" b="b"/>
            <a:pathLst>
              <a:path w="960120" h="960120">
                <a:moveTo>
                  <a:pt x="147357" y="960054"/>
                </a:moveTo>
                <a:lnTo>
                  <a:pt x="108644" y="854848"/>
                </a:lnTo>
                <a:lnTo>
                  <a:pt x="37186" y="608007"/>
                </a:lnTo>
                <a:lnTo>
                  <a:pt x="0" y="322694"/>
                </a:lnTo>
                <a:lnTo>
                  <a:pt x="64105" y="102075"/>
                </a:lnTo>
                <a:lnTo>
                  <a:pt x="96779" y="69703"/>
                </a:lnTo>
                <a:lnTo>
                  <a:pt x="130896" y="43828"/>
                </a:lnTo>
                <a:lnTo>
                  <a:pt x="166025" y="24185"/>
                </a:lnTo>
                <a:lnTo>
                  <a:pt x="201737" y="10510"/>
                </a:lnTo>
                <a:lnTo>
                  <a:pt x="273185" y="0"/>
                </a:lnTo>
                <a:lnTo>
                  <a:pt x="308061" y="2635"/>
                </a:lnTo>
                <a:lnTo>
                  <a:pt x="373966" y="22362"/>
                </a:lnTo>
                <a:lnTo>
                  <a:pt x="431873" y="59598"/>
                </a:lnTo>
                <a:lnTo>
                  <a:pt x="478340" y="112221"/>
                </a:lnTo>
                <a:lnTo>
                  <a:pt x="509926" y="178113"/>
                </a:lnTo>
                <a:lnTo>
                  <a:pt x="519062" y="215372"/>
                </a:lnTo>
                <a:lnTo>
                  <a:pt x="523187" y="255153"/>
                </a:lnTo>
                <a:lnTo>
                  <a:pt x="521871" y="297191"/>
                </a:lnTo>
                <a:lnTo>
                  <a:pt x="514682" y="341221"/>
                </a:lnTo>
                <a:lnTo>
                  <a:pt x="549892" y="313823"/>
                </a:lnTo>
                <a:lnTo>
                  <a:pt x="586165" y="292533"/>
                </a:lnTo>
                <a:lnTo>
                  <a:pt x="623062" y="277102"/>
                </a:lnTo>
                <a:lnTo>
                  <a:pt x="660146" y="267278"/>
                </a:lnTo>
                <a:lnTo>
                  <a:pt x="696976" y="262810"/>
                </a:lnTo>
                <a:lnTo>
                  <a:pt x="733115" y="263447"/>
                </a:lnTo>
                <a:lnTo>
                  <a:pt x="801565" y="279036"/>
                </a:lnTo>
                <a:lnTo>
                  <a:pt x="861984" y="312037"/>
                </a:lnTo>
                <a:lnTo>
                  <a:pt x="910865" y="360445"/>
                </a:lnTo>
                <a:lnTo>
                  <a:pt x="944697" y="422252"/>
                </a:lnTo>
                <a:lnTo>
                  <a:pt x="959971" y="495454"/>
                </a:lnTo>
                <a:lnTo>
                  <a:pt x="959553" y="535700"/>
                </a:lnTo>
                <a:lnTo>
                  <a:pt x="953179" y="578042"/>
                </a:lnTo>
                <a:lnTo>
                  <a:pt x="940410" y="622230"/>
                </a:lnTo>
                <a:lnTo>
                  <a:pt x="777438" y="784165"/>
                </a:lnTo>
                <a:lnTo>
                  <a:pt x="509165" y="888164"/>
                </a:lnTo>
                <a:lnTo>
                  <a:pt x="258252" y="943652"/>
                </a:lnTo>
                <a:lnTo>
                  <a:pt x="147357" y="960054"/>
                </a:lnTo>
                <a:close/>
              </a:path>
            </a:pathLst>
          </a:custGeom>
          <a:solidFill>
            <a:srgbClr val="D4ECF4"/>
          </a:solidFill>
        </p:spPr>
        <p:txBody>
          <a:bodyPr wrap="square" lIns="0" tIns="0" rIns="0" bIns="0" rtlCol="0"/>
          <a:lstStyle/>
          <a:p>
            <a:endParaRPr/>
          </a:p>
        </p:txBody>
      </p:sp>
      <p:sp>
        <p:nvSpPr>
          <p:cNvPr id="23" name="object 23"/>
          <p:cNvSpPr/>
          <p:nvPr/>
        </p:nvSpPr>
        <p:spPr>
          <a:xfrm>
            <a:off x="14544242" y="7545267"/>
            <a:ext cx="459740" cy="436880"/>
          </a:xfrm>
          <a:custGeom>
            <a:avLst/>
            <a:gdLst/>
            <a:ahLst/>
            <a:cxnLst/>
            <a:rect l="l" t="t" r="r" b="b"/>
            <a:pathLst>
              <a:path w="459740" h="436879">
                <a:moveTo>
                  <a:pt x="93664" y="436498"/>
                </a:moveTo>
                <a:lnTo>
                  <a:pt x="87300" y="436498"/>
                </a:lnTo>
                <a:lnTo>
                  <a:pt x="83362" y="433545"/>
                </a:lnTo>
                <a:lnTo>
                  <a:pt x="84346" y="427309"/>
                </a:lnTo>
                <a:lnTo>
                  <a:pt x="108960" y="282903"/>
                </a:lnTo>
                <a:lnTo>
                  <a:pt x="109290" y="280278"/>
                </a:lnTo>
                <a:lnTo>
                  <a:pt x="108633" y="277981"/>
                </a:lnTo>
                <a:lnTo>
                  <a:pt x="106664" y="276011"/>
                </a:lnTo>
                <a:lnTo>
                  <a:pt x="2298" y="173943"/>
                </a:lnTo>
                <a:lnTo>
                  <a:pt x="0" y="171644"/>
                </a:lnTo>
                <a:lnTo>
                  <a:pt x="0" y="162748"/>
                </a:lnTo>
                <a:lnTo>
                  <a:pt x="329" y="161800"/>
                </a:lnTo>
                <a:lnTo>
                  <a:pt x="6564" y="160815"/>
                </a:lnTo>
                <a:lnTo>
                  <a:pt x="151298" y="139810"/>
                </a:lnTo>
                <a:lnTo>
                  <a:pt x="153925" y="139482"/>
                </a:lnTo>
                <a:lnTo>
                  <a:pt x="155894" y="137841"/>
                </a:lnTo>
                <a:lnTo>
                  <a:pt x="157206" y="135544"/>
                </a:lnTo>
                <a:lnTo>
                  <a:pt x="221860" y="4266"/>
                </a:lnTo>
                <a:lnTo>
                  <a:pt x="224119" y="0"/>
                </a:lnTo>
                <a:lnTo>
                  <a:pt x="233714" y="0"/>
                </a:lnTo>
                <a:lnTo>
                  <a:pt x="235972" y="4266"/>
                </a:lnTo>
                <a:lnTo>
                  <a:pt x="300628" y="135544"/>
                </a:lnTo>
                <a:lnTo>
                  <a:pt x="301611" y="137841"/>
                </a:lnTo>
                <a:lnTo>
                  <a:pt x="303909" y="139482"/>
                </a:lnTo>
                <a:lnTo>
                  <a:pt x="306534" y="139810"/>
                </a:lnTo>
                <a:lnTo>
                  <a:pt x="451268" y="160815"/>
                </a:lnTo>
                <a:lnTo>
                  <a:pt x="457504" y="161800"/>
                </a:lnTo>
                <a:lnTo>
                  <a:pt x="459472" y="167704"/>
                </a:lnTo>
                <a:lnTo>
                  <a:pt x="459472" y="170287"/>
                </a:lnTo>
                <a:lnTo>
                  <a:pt x="455535" y="173943"/>
                </a:lnTo>
                <a:lnTo>
                  <a:pt x="350841" y="276011"/>
                </a:lnTo>
                <a:lnTo>
                  <a:pt x="348872" y="277652"/>
                </a:lnTo>
                <a:lnTo>
                  <a:pt x="348215" y="280278"/>
                </a:lnTo>
                <a:lnTo>
                  <a:pt x="348543" y="282903"/>
                </a:lnTo>
                <a:lnTo>
                  <a:pt x="362696" y="365937"/>
                </a:lnTo>
                <a:lnTo>
                  <a:pt x="227440" y="365937"/>
                </a:lnTo>
                <a:lnTo>
                  <a:pt x="225142" y="367249"/>
                </a:lnTo>
                <a:lnTo>
                  <a:pt x="93664" y="436498"/>
                </a:lnTo>
                <a:close/>
              </a:path>
              <a:path w="459740" h="436879">
                <a:moveTo>
                  <a:pt x="370205" y="436498"/>
                </a:moveTo>
                <a:lnTo>
                  <a:pt x="363841" y="436498"/>
                </a:lnTo>
                <a:lnTo>
                  <a:pt x="232363" y="367249"/>
                </a:lnTo>
                <a:lnTo>
                  <a:pt x="230065" y="365937"/>
                </a:lnTo>
                <a:lnTo>
                  <a:pt x="362696" y="365937"/>
                </a:lnTo>
                <a:lnTo>
                  <a:pt x="373157" y="427309"/>
                </a:lnTo>
                <a:lnTo>
                  <a:pt x="374143" y="433545"/>
                </a:lnTo>
                <a:lnTo>
                  <a:pt x="370205" y="436498"/>
                </a:lnTo>
                <a:close/>
              </a:path>
            </a:pathLst>
          </a:custGeom>
          <a:solidFill>
            <a:srgbClr val="FF9D79"/>
          </a:solidFill>
        </p:spPr>
        <p:txBody>
          <a:bodyPr wrap="square" lIns="0" tIns="0" rIns="0" bIns="0" rtlCol="0"/>
          <a:lstStyle/>
          <a:p>
            <a:endParaRPr/>
          </a:p>
        </p:txBody>
      </p:sp>
      <p:sp>
        <p:nvSpPr>
          <p:cNvPr id="24" name="object 24"/>
          <p:cNvSpPr/>
          <p:nvPr/>
        </p:nvSpPr>
        <p:spPr>
          <a:xfrm>
            <a:off x="2676134" y="5658867"/>
            <a:ext cx="262255" cy="249554"/>
          </a:xfrm>
          <a:custGeom>
            <a:avLst/>
            <a:gdLst/>
            <a:ahLst/>
            <a:cxnLst/>
            <a:rect l="l" t="t" r="r" b="b"/>
            <a:pathLst>
              <a:path w="262255" h="249554">
                <a:moveTo>
                  <a:pt x="53449" y="249083"/>
                </a:moveTo>
                <a:lnTo>
                  <a:pt x="49816" y="249083"/>
                </a:lnTo>
                <a:lnTo>
                  <a:pt x="47569" y="247398"/>
                </a:lnTo>
                <a:lnTo>
                  <a:pt x="48131" y="243840"/>
                </a:lnTo>
                <a:lnTo>
                  <a:pt x="62177" y="161436"/>
                </a:lnTo>
                <a:lnTo>
                  <a:pt x="62364" y="159938"/>
                </a:lnTo>
                <a:lnTo>
                  <a:pt x="61990" y="158627"/>
                </a:lnTo>
                <a:lnTo>
                  <a:pt x="60866" y="157503"/>
                </a:lnTo>
                <a:lnTo>
                  <a:pt x="1310" y="99259"/>
                </a:lnTo>
                <a:lnTo>
                  <a:pt x="0" y="97948"/>
                </a:lnTo>
                <a:lnTo>
                  <a:pt x="0" y="92868"/>
                </a:lnTo>
                <a:lnTo>
                  <a:pt x="187" y="92330"/>
                </a:lnTo>
                <a:lnTo>
                  <a:pt x="3745" y="91768"/>
                </a:lnTo>
                <a:lnTo>
                  <a:pt x="86336" y="79782"/>
                </a:lnTo>
                <a:lnTo>
                  <a:pt x="87834" y="79594"/>
                </a:lnTo>
                <a:lnTo>
                  <a:pt x="88958" y="78658"/>
                </a:lnTo>
                <a:lnTo>
                  <a:pt x="89707" y="77347"/>
                </a:lnTo>
                <a:lnTo>
                  <a:pt x="126602" y="2435"/>
                </a:lnTo>
                <a:lnTo>
                  <a:pt x="127891" y="0"/>
                </a:lnTo>
                <a:lnTo>
                  <a:pt x="133365" y="0"/>
                </a:lnTo>
                <a:lnTo>
                  <a:pt x="134655" y="2435"/>
                </a:lnTo>
                <a:lnTo>
                  <a:pt x="171549" y="77347"/>
                </a:lnTo>
                <a:lnTo>
                  <a:pt x="172111" y="78658"/>
                </a:lnTo>
                <a:lnTo>
                  <a:pt x="173422" y="79594"/>
                </a:lnTo>
                <a:lnTo>
                  <a:pt x="174920" y="79782"/>
                </a:lnTo>
                <a:lnTo>
                  <a:pt x="257511" y="91768"/>
                </a:lnTo>
                <a:lnTo>
                  <a:pt x="261069" y="92330"/>
                </a:lnTo>
                <a:lnTo>
                  <a:pt x="262193" y="95701"/>
                </a:lnTo>
                <a:lnTo>
                  <a:pt x="262193" y="97172"/>
                </a:lnTo>
                <a:lnTo>
                  <a:pt x="259946" y="99259"/>
                </a:lnTo>
                <a:lnTo>
                  <a:pt x="200203" y="157503"/>
                </a:lnTo>
                <a:lnTo>
                  <a:pt x="199079" y="158440"/>
                </a:lnTo>
                <a:lnTo>
                  <a:pt x="198705" y="159938"/>
                </a:lnTo>
                <a:lnTo>
                  <a:pt x="198892" y="161436"/>
                </a:lnTo>
                <a:lnTo>
                  <a:pt x="206969" y="208818"/>
                </a:lnTo>
                <a:lnTo>
                  <a:pt x="129785" y="208818"/>
                </a:lnTo>
                <a:lnTo>
                  <a:pt x="128474" y="209567"/>
                </a:lnTo>
                <a:lnTo>
                  <a:pt x="53449" y="249083"/>
                </a:lnTo>
                <a:close/>
              </a:path>
              <a:path w="262255" h="249554">
                <a:moveTo>
                  <a:pt x="211253" y="249083"/>
                </a:moveTo>
                <a:lnTo>
                  <a:pt x="207620" y="249083"/>
                </a:lnTo>
                <a:lnTo>
                  <a:pt x="132595" y="209567"/>
                </a:lnTo>
                <a:lnTo>
                  <a:pt x="131284" y="208818"/>
                </a:lnTo>
                <a:lnTo>
                  <a:pt x="206969" y="208818"/>
                </a:lnTo>
                <a:lnTo>
                  <a:pt x="212938" y="243840"/>
                </a:lnTo>
                <a:lnTo>
                  <a:pt x="213500" y="247398"/>
                </a:lnTo>
                <a:lnTo>
                  <a:pt x="211253" y="249083"/>
                </a:lnTo>
                <a:close/>
              </a:path>
            </a:pathLst>
          </a:custGeom>
          <a:solidFill>
            <a:srgbClr val="FFFFFF"/>
          </a:solidFill>
        </p:spPr>
        <p:txBody>
          <a:bodyPr wrap="square" lIns="0" tIns="0" rIns="0" bIns="0" rtlCol="0"/>
          <a:lstStyle/>
          <a:p>
            <a:endParaRPr/>
          </a:p>
        </p:txBody>
      </p:sp>
      <p:sp>
        <p:nvSpPr>
          <p:cNvPr id="25" name="object 25"/>
          <p:cNvSpPr/>
          <p:nvPr/>
        </p:nvSpPr>
        <p:spPr>
          <a:xfrm>
            <a:off x="3663460" y="3237660"/>
            <a:ext cx="262255" cy="249554"/>
          </a:xfrm>
          <a:custGeom>
            <a:avLst/>
            <a:gdLst/>
            <a:ahLst/>
            <a:cxnLst/>
            <a:rect l="l" t="t" r="r" b="b"/>
            <a:pathLst>
              <a:path w="262254" h="249554">
                <a:moveTo>
                  <a:pt x="53448" y="249083"/>
                </a:moveTo>
                <a:lnTo>
                  <a:pt x="49816" y="249083"/>
                </a:lnTo>
                <a:lnTo>
                  <a:pt x="47569" y="247398"/>
                </a:lnTo>
                <a:lnTo>
                  <a:pt x="48131" y="243840"/>
                </a:lnTo>
                <a:lnTo>
                  <a:pt x="62177" y="161436"/>
                </a:lnTo>
                <a:lnTo>
                  <a:pt x="62364" y="159938"/>
                </a:lnTo>
                <a:lnTo>
                  <a:pt x="61989" y="158627"/>
                </a:lnTo>
                <a:lnTo>
                  <a:pt x="60865" y="157503"/>
                </a:lnTo>
                <a:lnTo>
                  <a:pt x="1310" y="99259"/>
                </a:lnTo>
                <a:lnTo>
                  <a:pt x="0" y="97948"/>
                </a:lnTo>
                <a:lnTo>
                  <a:pt x="0" y="92866"/>
                </a:lnTo>
                <a:lnTo>
                  <a:pt x="186" y="92329"/>
                </a:lnTo>
                <a:lnTo>
                  <a:pt x="3745" y="91767"/>
                </a:lnTo>
                <a:lnTo>
                  <a:pt x="86336" y="79782"/>
                </a:lnTo>
                <a:lnTo>
                  <a:pt x="87834" y="79594"/>
                </a:lnTo>
                <a:lnTo>
                  <a:pt x="88958" y="78658"/>
                </a:lnTo>
                <a:lnTo>
                  <a:pt x="89707" y="77347"/>
                </a:lnTo>
                <a:lnTo>
                  <a:pt x="126601" y="2434"/>
                </a:lnTo>
                <a:lnTo>
                  <a:pt x="127890" y="0"/>
                </a:lnTo>
                <a:lnTo>
                  <a:pt x="133365" y="0"/>
                </a:lnTo>
                <a:lnTo>
                  <a:pt x="134654" y="2434"/>
                </a:lnTo>
                <a:lnTo>
                  <a:pt x="171549" y="77347"/>
                </a:lnTo>
                <a:lnTo>
                  <a:pt x="172111" y="78658"/>
                </a:lnTo>
                <a:lnTo>
                  <a:pt x="173422" y="79594"/>
                </a:lnTo>
                <a:lnTo>
                  <a:pt x="174920" y="79782"/>
                </a:lnTo>
                <a:lnTo>
                  <a:pt x="257511" y="91767"/>
                </a:lnTo>
                <a:lnTo>
                  <a:pt x="261069" y="92329"/>
                </a:lnTo>
                <a:lnTo>
                  <a:pt x="262193" y="95701"/>
                </a:lnTo>
                <a:lnTo>
                  <a:pt x="262193" y="97171"/>
                </a:lnTo>
                <a:lnTo>
                  <a:pt x="259945" y="99259"/>
                </a:lnTo>
                <a:lnTo>
                  <a:pt x="200203" y="157503"/>
                </a:lnTo>
                <a:lnTo>
                  <a:pt x="199079" y="158439"/>
                </a:lnTo>
                <a:lnTo>
                  <a:pt x="198704" y="159938"/>
                </a:lnTo>
                <a:lnTo>
                  <a:pt x="198892" y="161436"/>
                </a:lnTo>
                <a:lnTo>
                  <a:pt x="206968" y="208818"/>
                </a:lnTo>
                <a:lnTo>
                  <a:pt x="129785" y="208818"/>
                </a:lnTo>
                <a:lnTo>
                  <a:pt x="128474" y="209567"/>
                </a:lnTo>
                <a:lnTo>
                  <a:pt x="53448" y="249083"/>
                </a:lnTo>
                <a:close/>
              </a:path>
              <a:path w="262254" h="249554">
                <a:moveTo>
                  <a:pt x="211253" y="249083"/>
                </a:moveTo>
                <a:lnTo>
                  <a:pt x="207620" y="249083"/>
                </a:lnTo>
                <a:lnTo>
                  <a:pt x="132594" y="209567"/>
                </a:lnTo>
                <a:lnTo>
                  <a:pt x="131283" y="208818"/>
                </a:lnTo>
                <a:lnTo>
                  <a:pt x="206968" y="208818"/>
                </a:lnTo>
                <a:lnTo>
                  <a:pt x="212938" y="243840"/>
                </a:lnTo>
                <a:lnTo>
                  <a:pt x="213500" y="247398"/>
                </a:lnTo>
                <a:lnTo>
                  <a:pt x="211253" y="249083"/>
                </a:lnTo>
                <a:close/>
              </a:path>
            </a:pathLst>
          </a:custGeom>
          <a:solidFill>
            <a:srgbClr val="FFFFFF"/>
          </a:solidFill>
        </p:spPr>
        <p:txBody>
          <a:bodyPr wrap="square" lIns="0" tIns="0" rIns="0" bIns="0" rtlCol="0"/>
          <a:lstStyle/>
          <a:p>
            <a:endParaRPr/>
          </a:p>
        </p:txBody>
      </p:sp>
      <p:sp>
        <p:nvSpPr>
          <p:cNvPr id="26" name="object 26"/>
          <p:cNvSpPr/>
          <p:nvPr/>
        </p:nvSpPr>
        <p:spPr>
          <a:xfrm>
            <a:off x="1656263" y="2865917"/>
            <a:ext cx="262255" cy="249554"/>
          </a:xfrm>
          <a:custGeom>
            <a:avLst/>
            <a:gdLst/>
            <a:ahLst/>
            <a:cxnLst/>
            <a:rect l="l" t="t" r="r" b="b"/>
            <a:pathLst>
              <a:path w="262255" h="249555">
                <a:moveTo>
                  <a:pt x="53449" y="249083"/>
                </a:moveTo>
                <a:lnTo>
                  <a:pt x="49815" y="249083"/>
                </a:lnTo>
                <a:lnTo>
                  <a:pt x="47569" y="247399"/>
                </a:lnTo>
                <a:lnTo>
                  <a:pt x="48131" y="243840"/>
                </a:lnTo>
                <a:lnTo>
                  <a:pt x="62177" y="161437"/>
                </a:lnTo>
                <a:lnTo>
                  <a:pt x="62364" y="159938"/>
                </a:lnTo>
                <a:lnTo>
                  <a:pt x="61990" y="158627"/>
                </a:lnTo>
                <a:lnTo>
                  <a:pt x="60866" y="157504"/>
                </a:lnTo>
                <a:lnTo>
                  <a:pt x="1310" y="99259"/>
                </a:lnTo>
                <a:lnTo>
                  <a:pt x="0" y="97948"/>
                </a:lnTo>
                <a:lnTo>
                  <a:pt x="0" y="92868"/>
                </a:lnTo>
                <a:lnTo>
                  <a:pt x="187" y="92330"/>
                </a:lnTo>
                <a:lnTo>
                  <a:pt x="3745" y="91768"/>
                </a:lnTo>
                <a:lnTo>
                  <a:pt x="86336" y="79782"/>
                </a:lnTo>
                <a:lnTo>
                  <a:pt x="87834" y="79595"/>
                </a:lnTo>
                <a:lnTo>
                  <a:pt x="88958" y="78658"/>
                </a:lnTo>
                <a:lnTo>
                  <a:pt x="89707" y="77347"/>
                </a:lnTo>
                <a:lnTo>
                  <a:pt x="126602" y="2435"/>
                </a:lnTo>
                <a:lnTo>
                  <a:pt x="127891" y="0"/>
                </a:lnTo>
                <a:lnTo>
                  <a:pt x="133365" y="0"/>
                </a:lnTo>
                <a:lnTo>
                  <a:pt x="134655" y="2435"/>
                </a:lnTo>
                <a:lnTo>
                  <a:pt x="171549" y="77347"/>
                </a:lnTo>
                <a:lnTo>
                  <a:pt x="172111" y="78658"/>
                </a:lnTo>
                <a:lnTo>
                  <a:pt x="173422" y="79595"/>
                </a:lnTo>
                <a:lnTo>
                  <a:pt x="174920" y="79782"/>
                </a:lnTo>
                <a:lnTo>
                  <a:pt x="257511" y="91768"/>
                </a:lnTo>
                <a:lnTo>
                  <a:pt x="261069" y="92330"/>
                </a:lnTo>
                <a:lnTo>
                  <a:pt x="262193" y="95701"/>
                </a:lnTo>
                <a:lnTo>
                  <a:pt x="262193" y="97172"/>
                </a:lnTo>
                <a:lnTo>
                  <a:pt x="259946" y="99259"/>
                </a:lnTo>
                <a:lnTo>
                  <a:pt x="200203" y="157504"/>
                </a:lnTo>
                <a:lnTo>
                  <a:pt x="199079" y="158440"/>
                </a:lnTo>
                <a:lnTo>
                  <a:pt x="198705" y="159938"/>
                </a:lnTo>
                <a:lnTo>
                  <a:pt x="198892" y="161437"/>
                </a:lnTo>
                <a:lnTo>
                  <a:pt x="206969" y="208819"/>
                </a:lnTo>
                <a:lnTo>
                  <a:pt x="129785" y="208819"/>
                </a:lnTo>
                <a:lnTo>
                  <a:pt x="128474" y="209568"/>
                </a:lnTo>
                <a:lnTo>
                  <a:pt x="53449" y="249083"/>
                </a:lnTo>
                <a:close/>
              </a:path>
              <a:path w="262255" h="249555">
                <a:moveTo>
                  <a:pt x="211254" y="249083"/>
                </a:moveTo>
                <a:lnTo>
                  <a:pt x="207619" y="249083"/>
                </a:lnTo>
                <a:lnTo>
                  <a:pt x="132595" y="209568"/>
                </a:lnTo>
                <a:lnTo>
                  <a:pt x="131284" y="208819"/>
                </a:lnTo>
                <a:lnTo>
                  <a:pt x="206969" y="208819"/>
                </a:lnTo>
                <a:lnTo>
                  <a:pt x="212938" y="243840"/>
                </a:lnTo>
                <a:lnTo>
                  <a:pt x="213500" y="247399"/>
                </a:lnTo>
                <a:lnTo>
                  <a:pt x="211254" y="249083"/>
                </a:lnTo>
                <a:close/>
              </a:path>
            </a:pathLst>
          </a:custGeom>
          <a:solidFill>
            <a:srgbClr val="D4ECF4"/>
          </a:solidFill>
        </p:spPr>
        <p:txBody>
          <a:bodyPr wrap="square" lIns="0" tIns="0" rIns="0" bIns="0" rtlCol="0"/>
          <a:lstStyle/>
          <a:p>
            <a:endParaRPr/>
          </a:p>
        </p:txBody>
      </p:sp>
      <p:grpSp>
        <p:nvGrpSpPr>
          <p:cNvPr id="27" name="object 27"/>
          <p:cNvGrpSpPr/>
          <p:nvPr/>
        </p:nvGrpSpPr>
        <p:grpSpPr>
          <a:xfrm>
            <a:off x="0" y="4726617"/>
            <a:ext cx="534035" cy="1067435"/>
            <a:chOff x="0" y="4726617"/>
            <a:chExt cx="534035" cy="1067435"/>
          </a:xfrm>
        </p:grpSpPr>
        <p:sp>
          <p:nvSpPr>
            <p:cNvPr id="28" name="object 28"/>
            <p:cNvSpPr/>
            <p:nvPr/>
          </p:nvSpPr>
          <p:spPr>
            <a:xfrm>
              <a:off x="0" y="4726617"/>
              <a:ext cx="534035" cy="1067435"/>
            </a:xfrm>
            <a:custGeom>
              <a:avLst/>
              <a:gdLst/>
              <a:ahLst/>
              <a:cxnLst/>
              <a:rect l="l" t="t" r="r" b="b"/>
              <a:pathLst>
                <a:path w="534035" h="1067435">
                  <a:moveTo>
                    <a:pt x="4" y="1067183"/>
                  </a:moveTo>
                  <a:lnTo>
                    <a:pt x="0" y="0"/>
                  </a:lnTo>
                  <a:lnTo>
                    <a:pt x="48567" y="2180"/>
                  </a:lnTo>
                  <a:lnTo>
                    <a:pt x="95913" y="8596"/>
                  </a:lnTo>
                  <a:lnTo>
                    <a:pt x="141849" y="19060"/>
                  </a:lnTo>
                  <a:lnTo>
                    <a:pt x="186187" y="33382"/>
                  </a:lnTo>
                  <a:lnTo>
                    <a:pt x="228738" y="51375"/>
                  </a:lnTo>
                  <a:lnTo>
                    <a:pt x="269313" y="72850"/>
                  </a:lnTo>
                  <a:lnTo>
                    <a:pt x="307726" y="97619"/>
                  </a:lnTo>
                  <a:lnTo>
                    <a:pt x="343786" y="125494"/>
                  </a:lnTo>
                  <a:lnTo>
                    <a:pt x="377306" y="156285"/>
                  </a:lnTo>
                  <a:lnTo>
                    <a:pt x="408097" y="189805"/>
                  </a:lnTo>
                  <a:lnTo>
                    <a:pt x="435971" y="225865"/>
                  </a:lnTo>
                  <a:lnTo>
                    <a:pt x="460740" y="264277"/>
                  </a:lnTo>
                  <a:lnTo>
                    <a:pt x="482215" y="304853"/>
                  </a:lnTo>
                  <a:lnTo>
                    <a:pt x="500208" y="347404"/>
                  </a:lnTo>
                  <a:lnTo>
                    <a:pt x="514531" y="391741"/>
                  </a:lnTo>
                  <a:lnTo>
                    <a:pt x="524994" y="437677"/>
                  </a:lnTo>
                  <a:lnTo>
                    <a:pt x="531410" y="485023"/>
                  </a:lnTo>
                  <a:lnTo>
                    <a:pt x="533591" y="533591"/>
                  </a:lnTo>
                  <a:lnTo>
                    <a:pt x="531410" y="582159"/>
                  </a:lnTo>
                  <a:lnTo>
                    <a:pt x="524994" y="629505"/>
                  </a:lnTo>
                  <a:lnTo>
                    <a:pt x="514531" y="675441"/>
                  </a:lnTo>
                  <a:lnTo>
                    <a:pt x="500208" y="719778"/>
                  </a:lnTo>
                  <a:lnTo>
                    <a:pt x="482215" y="762329"/>
                  </a:lnTo>
                  <a:lnTo>
                    <a:pt x="460740" y="802905"/>
                  </a:lnTo>
                  <a:lnTo>
                    <a:pt x="435971" y="841317"/>
                  </a:lnTo>
                  <a:lnTo>
                    <a:pt x="408097" y="877377"/>
                  </a:lnTo>
                  <a:lnTo>
                    <a:pt x="377306" y="910897"/>
                  </a:lnTo>
                  <a:lnTo>
                    <a:pt x="343786" y="941689"/>
                  </a:lnTo>
                  <a:lnTo>
                    <a:pt x="307726" y="969563"/>
                  </a:lnTo>
                  <a:lnTo>
                    <a:pt x="269313" y="994332"/>
                  </a:lnTo>
                  <a:lnTo>
                    <a:pt x="228738" y="1015807"/>
                  </a:lnTo>
                  <a:lnTo>
                    <a:pt x="186187" y="1033800"/>
                  </a:lnTo>
                  <a:lnTo>
                    <a:pt x="141849" y="1048122"/>
                  </a:lnTo>
                  <a:lnTo>
                    <a:pt x="95913" y="1058586"/>
                  </a:lnTo>
                  <a:lnTo>
                    <a:pt x="48567" y="1065002"/>
                  </a:lnTo>
                  <a:lnTo>
                    <a:pt x="4" y="1067183"/>
                  </a:lnTo>
                  <a:close/>
                </a:path>
              </a:pathLst>
            </a:custGeom>
            <a:solidFill>
              <a:srgbClr val="D4ECF4"/>
            </a:solidFill>
          </p:spPr>
          <p:txBody>
            <a:bodyPr wrap="square" lIns="0" tIns="0" rIns="0" bIns="0" rtlCol="0"/>
            <a:lstStyle/>
            <a:p>
              <a:endParaRPr/>
            </a:p>
          </p:txBody>
        </p:sp>
        <p:sp>
          <p:nvSpPr>
            <p:cNvPr id="29" name="object 29"/>
            <p:cNvSpPr/>
            <p:nvPr/>
          </p:nvSpPr>
          <p:spPr>
            <a:xfrm>
              <a:off x="0" y="4840822"/>
              <a:ext cx="419734" cy="838835"/>
            </a:xfrm>
            <a:custGeom>
              <a:avLst/>
              <a:gdLst/>
              <a:ahLst/>
              <a:cxnLst/>
              <a:rect l="l" t="t" r="r" b="b"/>
              <a:pathLst>
                <a:path w="419734" h="838835">
                  <a:moveTo>
                    <a:pt x="0" y="838770"/>
                  </a:moveTo>
                  <a:lnTo>
                    <a:pt x="0" y="0"/>
                  </a:lnTo>
                  <a:lnTo>
                    <a:pt x="48909" y="2821"/>
                  </a:lnTo>
                  <a:lnTo>
                    <a:pt x="96161" y="11076"/>
                  </a:lnTo>
                  <a:lnTo>
                    <a:pt x="141441" y="24449"/>
                  </a:lnTo>
                  <a:lnTo>
                    <a:pt x="184435" y="42626"/>
                  </a:lnTo>
                  <a:lnTo>
                    <a:pt x="224827" y="65293"/>
                  </a:lnTo>
                  <a:lnTo>
                    <a:pt x="262304" y="92134"/>
                  </a:lnTo>
                  <a:lnTo>
                    <a:pt x="296550" y="122835"/>
                  </a:lnTo>
                  <a:lnTo>
                    <a:pt x="327251" y="157081"/>
                  </a:lnTo>
                  <a:lnTo>
                    <a:pt x="354092" y="194557"/>
                  </a:lnTo>
                  <a:lnTo>
                    <a:pt x="376758" y="234950"/>
                  </a:lnTo>
                  <a:lnTo>
                    <a:pt x="394936" y="277944"/>
                  </a:lnTo>
                  <a:lnTo>
                    <a:pt x="408309" y="323224"/>
                  </a:lnTo>
                  <a:lnTo>
                    <a:pt x="416564" y="370476"/>
                  </a:lnTo>
                  <a:lnTo>
                    <a:pt x="419385" y="419385"/>
                  </a:lnTo>
                  <a:lnTo>
                    <a:pt x="416564" y="468294"/>
                  </a:lnTo>
                  <a:lnTo>
                    <a:pt x="408309" y="515546"/>
                  </a:lnTo>
                  <a:lnTo>
                    <a:pt x="394936" y="560827"/>
                  </a:lnTo>
                  <a:lnTo>
                    <a:pt x="376758" y="603820"/>
                  </a:lnTo>
                  <a:lnTo>
                    <a:pt x="354092" y="644213"/>
                  </a:lnTo>
                  <a:lnTo>
                    <a:pt x="327251" y="681690"/>
                  </a:lnTo>
                  <a:lnTo>
                    <a:pt x="296550" y="715936"/>
                  </a:lnTo>
                  <a:lnTo>
                    <a:pt x="262304" y="746637"/>
                  </a:lnTo>
                  <a:lnTo>
                    <a:pt x="224827" y="773478"/>
                  </a:lnTo>
                  <a:lnTo>
                    <a:pt x="184435" y="796144"/>
                  </a:lnTo>
                  <a:lnTo>
                    <a:pt x="141441" y="814321"/>
                  </a:lnTo>
                  <a:lnTo>
                    <a:pt x="96161" y="827695"/>
                  </a:lnTo>
                  <a:lnTo>
                    <a:pt x="48909" y="835949"/>
                  </a:lnTo>
                  <a:lnTo>
                    <a:pt x="11" y="838770"/>
                  </a:lnTo>
                  <a:close/>
                </a:path>
              </a:pathLst>
            </a:custGeom>
            <a:solidFill>
              <a:srgbClr val="292E2F"/>
            </a:solidFill>
          </p:spPr>
          <p:txBody>
            <a:bodyPr wrap="square" lIns="0" tIns="0" rIns="0" bIns="0" rtlCol="0"/>
            <a:lstStyle/>
            <a:p>
              <a:endParaRPr/>
            </a:p>
          </p:txBody>
        </p:sp>
      </p:grpSp>
      <p:grpSp>
        <p:nvGrpSpPr>
          <p:cNvPr id="30" name="object 30"/>
          <p:cNvGrpSpPr/>
          <p:nvPr/>
        </p:nvGrpSpPr>
        <p:grpSpPr>
          <a:xfrm>
            <a:off x="10628703" y="9850019"/>
            <a:ext cx="1134110" cy="437515"/>
            <a:chOff x="10628703" y="9850019"/>
            <a:chExt cx="1134110" cy="437515"/>
          </a:xfrm>
        </p:grpSpPr>
        <p:sp>
          <p:nvSpPr>
            <p:cNvPr id="31" name="object 31"/>
            <p:cNvSpPr/>
            <p:nvPr/>
          </p:nvSpPr>
          <p:spPr>
            <a:xfrm>
              <a:off x="10628703" y="9850019"/>
              <a:ext cx="1134110" cy="437515"/>
            </a:xfrm>
            <a:custGeom>
              <a:avLst/>
              <a:gdLst/>
              <a:ahLst/>
              <a:cxnLst/>
              <a:rect l="l" t="t" r="r" b="b"/>
              <a:pathLst>
                <a:path w="1134109" h="437515">
                  <a:moveTo>
                    <a:pt x="1133930" y="436980"/>
                  </a:moveTo>
                  <a:lnTo>
                    <a:pt x="0" y="436980"/>
                  </a:lnTo>
                  <a:lnTo>
                    <a:pt x="10375" y="401113"/>
                  </a:lnTo>
                  <a:lnTo>
                    <a:pt x="26565" y="358201"/>
                  </a:lnTo>
                  <a:lnTo>
                    <a:pt x="45939" y="316963"/>
                  </a:lnTo>
                  <a:lnTo>
                    <a:pt x="68345" y="277551"/>
                  </a:lnTo>
                  <a:lnTo>
                    <a:pt x="93634" y="240116"/>
                  </a:lnTo>
                  <a:lnTo>
                    <a:pt x="121654" y="204808"/>
                  </a:lnTo>
                  <a:lnTo>
                    <a:pt x="152254" y="171778"/>
                  </a:lnTo>
                  <a:lnTo>
                    <a:pt x="185284" y="141178"/>
                  </a:lnTo>
                  <a:lnTo>
                    <a:pt x="220592" y="113158"/>
                  </a:lnTo>
                  <a:lnTo>
                    <a:pt x="258027" y="87869"/>
                  </a:lnTo>
                  <a:lnTo>
                    <a:pt x="297439" y="65462"/>
                  </a:lnTo>
                  <a:lnTo>
                    <a:pt x="338677" y="46089"/>
                  </a:lnTo>
                  <a:lnTo>
                    <a:pt x="381589" y="29899"/>
                  </a:lnTo>
                  <a:lnTo>
                    <a:pt x="426025" y="17044"/>
                  </a:lnTo>
                  <a:lnTo>
                    <a:pt x="471833" y="7676"/>
                  </a:lnTo>
                  <a:lnTo>
                    <a:pt x="518864" y="1944"/>
                  </a:lnTo>
                  <a:lnTo>
                    <a:pt x="566965" y="0"/>
                  </a:lnTo>
                  <a:lnTo>
                    <a:pt x="615066" y="1944"/>
                  </a:lnTo>
                  <a:lnTo>
                    <a:pt x="662096" y="7676"/>
                  </a:lnTo>
                  <a:lnTo>
                    <a:pt x="707905" y="17044"/>
                  </a:lnTo>
                  <a:lnTo>
                    <a:pt x="752341" y="29899"/>
                  </a:lnTo>
                  <a:lnTo>
                    <a:pt x="795253" y="46089"/>
                  </a:lnTo>
                  <a:lnTo>
                    <a:pt x="836490" y="65462"/>
                  </a:lnTo>
                  <a:lnTo>
                    <a:pt x="875902" y="87869"/>
                  </a:lnTo>
                  <a:lnTo>
                    <a:pt x="913338" y="113158"/>
                  </a:lnTo>
                  <a:lnTo>
                    <a:pt x="948646" y="141178"/>
                  </a:lnTo>
                  <a:lnTo>
                    <a:pt x="981675" y="171778"/>
                  </a:lnTo>
                  <a:lnTo>
                    <a:pt x="1012276" y="204808"/>
                  </a:lnTo>
                  <a:lnTo>
                    <a:pt x="1040296" y="240116"/>
                  </a:lnTo>
                  <a:lnTo>
                    <a:pt x="1065585" y="277551"/>
                  </a:lnTo>
                  <a:lnTo>
                    <a:pt x="1087991" y="316963"/>
                  </a:lnTo>
                  <a:lnTo>
                    <a:pt x="1107365" y="358201"/>
                  </a:lnTo>
                  <a:lnTo>
                    <a:pt x="1123555" y="401113"/>
                  </a:lnTo>
                  <a:lnTo>
                    <a:pt x="1133930" y="436980"/>
                  </a:lnTo>
                  <a:close/>
                </a:path>
              </a:pathLst>
            </a:custGeom>
            <a:solidFill>
              <a:srgbClr val="D4ECF4"/>
            </a:solidFill>
          </p:spPr>
          <p:txBody>
            <a:bodyPr wrap="square" lIns="0" tIns="0" rIns="0" bIns="0" rtlCol="0"/>
            <a:lstStyle/>
            <a:p>
              <a:endParaRPr/>
            </a:p>
          </p:txBody>
        </p:sp>
        <p:sp>
          <p:nvSpPr>
            <p:cNvPr id="32" name="object 32"/>
            <p:cNvSpPr/>
            <p:nvPr/>
          </p:nvSpPr>
          <p:spPr>
            <a:xfrm>
              <a:off x="10759980" y="9975547"/>
              <a:ext cx="871855" cy="311785"/>
            </a:xfrm>
            <a:custGeom>
              <a:avLst/>
              <a:gdLst/>
              <a:ahLst/>
              <a:cxnLst/>
              <a:rect l="l" t="t" r="r" b="b"/>
              <a:pathLst>
                <a:path w="871854" h="311784">
                  <a:moveTo>
                    <a:pt x="871374" y="311452"/>
                  </a:moveTo>
                  <a:lnTo>
                    <a:pt x="0" y="311452"/>
                  </a:lnTo>
                  <a:lnTo>
                    <a:pt x="10950" y="281534"/>
                  </a:lnTo>
                  <a:lnTo>
                    <a:pt x="30361" y="241239"/>
                  </a:lnTo>
                  <a:lnTo>
                    <a:pt x="53450" y="203233"/>
                  </a:lnTo>
                  <a:lnTo>
                    <a:pt x="79986" y="167747"/>
                  </a:lnTo>
                  <a:lnTo>
                    <a:pt x="109737" y="135012"/>
                  </a:lnTo>
                  <a:lnTo>
                    <a:pt x="142472" y="105261"/>
                  </a:lnTo>
                  <a:lnTo>
                    <a:pt x="177958" y="78724"/>
                  </a:lnTo>
                  <a:lnTo>
                    <a:pt x="215965" y="55635"/>
                  </a:lnTo>
                  <a:lnTo>
                    <a:pt x="256259" y="36224"/>
                  </a:lnTo>
                  <a:lnTo>
                    <a:pt x="298611" y="20723"/>
                  </a:lnTo>
                  <a:lnTo>
                    <a:pt x="342787" y="9365"/>
                  </a:lnTo>
                  <a:lnTo>
                    <a:pt x="388556" y="2379"/>
                  </a:lnTo>
                  <a:lnTo>
                    <a:pt x="435687" y="0"/>
                  </a:lnTo>
                  <a:lnTo>
                    <a:pt x="482817" y="2379"/>
                  </a:lnTo>
                  <a:lnTo>
                    <a:pt x="528586" y="9365"/>
                  </a:lnTo>
                  <a:lnTo>
                    <a:pt x="572762" y="20723"/>
                  </a:lnTo>
                  <a:lnTo>
                    <a:pt x="615114" y="36224"/>
                  </a:lnTo>
                  <a:lnTo>
                    <a:pt x="655408" y="55635"/>
                  </a:lnTo>
                  <a:lnTo>
                    <a:pt x="693414" y="78724"/>
                  </a:lnTo>
                  <a:lnTo>
                    <a:pt x="728901" y="105261"/>
                  </a:lnTo>
                  <a:lnTo>
                    <a:pt x="761636" y="135012"/>
                  </a:lnTo>
                  <a:lnTo>
                    <a:pt x="791387" y="167747"/>
                  </a:lnTo>
                  <a:lnTo>
                    <a:pt x="817923" y="203233"/>
                  </a:lnTo>
                  <a:lnTo>
                    <a:pt x="841013" y="241239"/>
                  </a:lnTo>
                  <a:lnTo>
                    <a:pt x="860423" y="281534"/>
                  </a:lnTo>
                  <a:lnTo>
                    <a:pt x="871374" y="311452"/>
                  </a:lnTo>
                  <a:close/>
                </a:path>
              </a:pathLst>
            </a:custGeom>
            <a:solidFill>
              <a:srgbClr val="292E2F"/>
            </a:solidFill>
          </p:spPr>
          <p:txBody>
            <a:bodyPr wrap="square" lIns="0" tIns="0" rIns="0" bIns="0" rtlCol="0"/>
            <a:lstStyle/>
            <a:p>
              <a:endParaRPr/>
            </a:p>
          </p:txBody>
        </p:sp>
      </p:grpSp>
      <p:grpSp>
        <p:nvGrpSpPr>
          <p:cNvPr id="33" name="object 33"/>
          <p:cNvGrpSpPr/>
          <p:nvPr/>
        </p:nvGrpSpPr>
        <p:grpSpPr>
          <a:xfrm>
            <a:off x="10038068" y="2"/>
            <a:ext cx="1142365" cy="613410"/>
            <a:chOff x="10038068" y="2"/>
            <a:chExt cx="1142365" cy="613410"/>
          </a:xfrm>
        </p:grpSpPr>
        <p:sp>
          <p:nvSpPr>
            <p:cNvPr id="34" name="object 34"/>
            <p:cNvSpPr/>
            <p:nvPr/>
          </p:nvSpPr>
          <p:spPr>
            <a:xfrm>
              <a:off x="10038068" y="2"/>
              <a:ext cx="1142365" cy="613410"/>
            </a:xfrm>
            <a:custGeom>
              <a:avLst/>
              <a:gdLst/>
              <a:ahLst/>
              <a:cxnLst/>
              <a:rect l="l" t="t" r="r" b="b"/>
              <a:pathLst>
                <a:path w="1142365" h="613410">
                  <a:moveTo>
                    <a:pt x="571109" y="613334"/>
                  </a:moveTo>
                  <a:lnTo>
                    <a:pt x="524269" y="611441"/>
                  </a:lnTo>
                  <a:lnTo>
                    <a:pt x="478472" y="605860"/>
                  </a:lnTo>
                  <a:lnTo>
                    <a:pt x="433865" y="596736"/>
                  </a:lnTo>
                  <a:lnTo>
                    <a:pt x="390594" y="584219"/>
                  </a:lnTo>
                  <a:lnTo>
                    <a:pt x="348807" y="568454"/>
                  </a:lnTo>
                  <a:lnTo>
                    <a:pt x="308651" y="549588"/>
                  </a:lnTo>
                  <a:lnTo>
                    <a:pt x="270273" y="527769"/>
                  </a:lnTo>
                  <a:lnTo>
                    <a:pt x="233819" y="503143"/>
                  </a:lnTo>
                  <a:lnTo>
                    <a:pt x="199437" y="475858"/>
                  </a:lnTo>
                  <a:lnTo>
                    <a:pt x="167273" y="446060"/>
                  </a:lnTo>
                  <a:lnTo>
                    <a:pt x="137475" y="413897"/>
                  </a:lnTo>
                  <a:lnTo>
                    <a:pt x="110190" y="379515"/>
                  </a:lnTo>
                  <a:lnTo>
                    <a:pt x="85565" y="343061"/>
                  </a:lnTo>
                  <a:lnTo>
                    <a:pt x="63745" y="304683"/>
                  </a:lnTo>
                  <a:lnTo>
                    <a:pt x="44880" y="264526"/>
                  </a:lnTo>
                  <a:lnTo>
                    <a:pt x="29115" y="222740"/>
                  </a:lnTo>
                  <a:lnTo>
                    <a:pt x="16597" y="179469"/>
                  </a:lnTo>
                  <a:lnTo>
                    <a:pt x="7474" y="134862"/>
                  </a:lnTo>
                  <a:lnTo>
                    <a:pt x="1892" y="89065"/>
                  </a:lnTo>
                  <a:lnTo>
                    <a:pt x="0" y="42217"/>
                  </a:lnTo>
                  <a:lnTo>
                    <a:pt x="1706" y="0"/>
                  </a:lnTo>
                  <a:lnTo>
                    <a:pt x="1140512" y="0"/>
                  </a:lnTo>
                  <a:lnTo>
                    <a:pt x="1142218" y="42225"/>
                  </a:lnTo>
                  <a:lnTo>
                    <a:pt x="1140325" y="89065"/>
                  </a:lnTo>
                  <a:lnTo>
                    <a:pt x="1134744" y="134862"/>
                  </a:lnTo>
                  <a:lnTo>
                    <a:pt x="1125621" y="179469"/>
                  </a:lnTo>
                  <a:lnTo>
                    <a:pt x="1113103" y="222740"/>
                  </a:lnTo>
                  <a:lnTo>
                    <a:pt x="1097338" y="264526"/>
                  </a:lnTo>
                  <a:lnTo>
                    <a:pt x="1078472" y="304683"/>
                  </a:lnTo>
                  <a:lnTo>
                    <a:pt x="1056653" y="343061"/>
                  </a:lnTo>
                  <a:lnTo>
                    <a:pt x="1032028" y="379515"/>
                  </a:lnTo>
                  <a:lnTo>
                    <a:pt x="1004742" y="413897"/>
                  </a:lnTo>
                  <a:lnTo>
                    <a:pt x="974945" y="446060"/>
                  </a:lnTo>
                  <a:lnTo>
                    <a:pt x="942781" y="475858"/>
                  </a:lnTo>
                  <a:lnTo>
                    <a:pt x="908399" y="503143"/>
                  </a:lnTo>
                  <a:lnTo>
                    <a:pt x="871945" y="527769"/>
                  </a:lnTo>
                  <a:lnTo>
                    <a:pt x="833567" y="549588"/>
                  </a:lnTo>
                  <a:lnTo>
                    <a:pt x="793411" y="568454"/>
                  </a:lnTo>
                  <a:lnTo>
                    <a:pt x="751624" y="584219"/>
                  </a:lnTo>
                  <a:lnTo>
                    <a:pt x="708354" y="596736"/>
                  </a:lnTo>
                  <a:lnTo>
                    <a:pt x="663746" y="605860"/>
                  </a:lnTo>
                  <a:lnTo>
                    <a:pt x="617949" y="611441"/>
                  </a:lnTo>
                  <a:lnTo>
                    <a:pt x="571109" y="613334"/>
                  </a:lnTo>
                  <a:close/>
                </a:path>
              </a:pathLst>
            </a:custGeom>
            <a:solidFill>
              <a:srgbClr val="D4ECF4"/>
            </a:solidFill>
          </p:spPr>
          <p:txBody>
            <a:bodyPr wrap="square" lIns="0" tIns="0" rIns="0" bIns="0" rtlCol="0"/>
            <a:lstStyle/>
            <a:p>
              <a:endParaRPr/>
            </a:p>
          </p:txBody>
        </p:sp>
        <p:sp>
          <p:nvSpPr>
            <p:cNvPr id="35" name="object 35"/>
            <p:cNvSpPr/>
            <p:nvPr/>
          </p:nvSpPr>
          <p:spPr>
            <a:xfrm>
              <a:off x="10160303" y="2"/>
              <a:ext cx="897890" cy="491490"/>
            </a:xfrm>
            <a:custGeom>
              <a:avLst/>
              <a:gdLst/>
              <a:ahLst/>
              <a:cxnLst/>
              <a:rect l="l" t="t" r="r" b="b"/>
              <a:pathLst>
                <a:path w="897890" h="491490">
                  <a:moveTo>
                    <a:pt x="448873" y="491098"/>
                  </a:moveTo>
                  <a:lnTo>
                    <a:pt x="399964" y="488464"/>
                  </a:lnTo>
                  <a:lnTo>
                    <a:pt x="352579" y="480745"/>
                  </a:lnTo>
                  <a:lnTo>
                    <a:pt x="306995" y="468214"/>
                  </a:lnTo>
                  <a:lnTo>
                    <a:pt x="263483" y="451146"/>
                  </a:lnTo>
                  <a:lnTo>
                    <a:pt x="222318" y="429814"/>
                  </a:lnTo>
                  <a:lnTo>
                    <a:pt x="183774" y="404491"/>
                  </a:lnTo>
                  <a:lnTo>
                    <a:pt x="148125" y="375453"/>
                  </a:lnTo>
                  <a:lnTo>
                    <a:pt x="115644" y="342972"/>
                  </a:lnTo>
                  <a:lnTo>
                    <a:pt x="86606" y="307323"/>
                  </a:lnTo>
                  <a:lnTo>
                    <a:pt x="61284" y="268779"/>
                  </a:lnTo>
                  <a:lnTo>
                    <a:pt x="39952" y="227615"/>
                  </a:lnTo>
                  <a:lnTo>
                    <a:pt x="22883" y="184103"/>
                  </a:lnTo>
                  <a:lnTo>
                    <a:pt x="10353" y="138518"/>
                  </a:lnTo>
                  <a:lnTo>
                    <a:pt x="2633" y="91134"/>
                  </a:lnTo>
                  <a:lnTo>
                    <a:pt x="0" y="42224"/>
                  </a:lnTo>
                  <a:lnTo>
                    <a:pt x="2273" y="0"/>
                  </a:lnTo>
                  <a:lnTo>
                    <a:pt x="895473" y="0"/>
                  </a:lnTo>
                  <a:lnTo>
                    <a:pt x="897747" y="42224"/>
                  </a:lnTo>
                  <a:lnTo>
                    <a:pt x="895113" y="91134"/>
                  </a:lnTo>
                  <a:lnTo>
                    <a:pt x="887394" y="138518"/>
                  </a:lnTo>
                  <a:lnTo>
                    <a:pt x="874863" y="184103"/>
                  </a:lnTo>
                  <a:lnTo>
                    <a:pt x="857795" y="227615"/>
                  </a:lnTo>
                  <a:lnTo>
                    <a:pt x="836463" y="268779"/>
                  </a:lnTo>
                  <a:lnTo>
                    <a:pt x="811140" y="307323"/>
                  </a:lnTo>
                  <a:lnTo>
                    <a:pt x="782102" y="342972"/>
                  </a:lnTo>
                  <a:lnTo>
                    <a:pt x="749621" y="375453"/>
                  </a:lnTo>
                  <a:lnTo>
                    <a:pt x="713972" y="404491"/>
                  </a:lnTo>
                  <a:lnTo>
                    <a:pt x="675428" y="429814"/>
                  </a:lnTo>
                  <a:lnTo>
                    <a:pt x="634264" y="451146"/>
                  </a:lnTo>
                  <a:lnTo>
                    <a:pt x="590752" y="468214"/>
                  </a:lnTo>
                  <a:lnTo>
                    <a:pt x="545167" y="480745"/>
                  </a:lnTo>
                  <a:lnTo>
                    <a:pt x="497783" y="488464"/>
                  </a:lnTo>
                  <a:lnTo>
                    <a:pt x="448873" y="491098"/>
                  </a:lnTo>
                  <a:close/>
                </a:path>
              </a:pathLst>
            </a:custGeom>
            <a:solidFill>
              <a:srgbClr val="292E2F"/>
            </a:solidFill>
          </p:spPr>
          <p:txBody>
            <a:bodyPr wrap="square" lIns="0" tIns="0" rIns="0" bIns="0" rtlCol="0"/>
            <a:lstStyle/>
            <a:p>
              <a:endParaRPr/>
            </a:p>
          </p:txBody>
        </p:sp>
      </p:grpSp>
      <p:grpSp>
        <p:nvGrpSpPr>
          <p:cNvPr id="36" name="object 36"/>
          <p:cNvGrpSpPr/>
          <p:nvPr/>
        </p:nvGrpSpPr>
        <p:grpSpPr>
          <a:xfrm>
            <a:off x="5150403" y="1941316"/>
            <a:ext cx="596265" cy="596265"/>
            <a:chOff x="5150403" y="1941316"/>
            <a:chExt cx="596265" cy="596265"/>
          </a:xfrm>
        </p:grpSpPr>
        <p:sp>
          <p:nvSpPr>
            <p:cNvPr id="37" name="object 37"/>
            <p:cNvSpPr/>
            <p:nvPr/>
          </p:nvSpPr>
          <p:spPr>
            <a:xfrm>
              <a:off x="5150403" y="1941316"/>
              <a:ext cx="596265" cy="596265"/>
            </a:xfrm>
            <a:custGeom>
              <a:avLst/>
              <a:gdLst/>
              <a:ahLst/>
              <a:cxnLst/>
              <a:rect l="l" t="t" r="r" b="b"/>
              <a:pathLst>
                <a:path w="596264" h="596264">
                  <a:moveTo>
                    <a:pt x="297886" y="595772"/>
                  </a:moveTo>
                  <a:lnTo>
                    <a:pt x="249567" y="591873"/>
                  </a:lnTo>
                  <a:lnTo>
                    <a:pt x="203731" y="580585"/>
                  </a:lnTo>
                  <a:lnTo>
                    <a:pt x="160990" y="562522"/>
                  </a:lnTo>
                  <a:lnTo>
                    <a:pt x="121958" y="538297"/>
                  </a:lnTo>
                  <a:lnTo>
                    <a:pt x="87248" y="508523"/>
                  </a:lnTo>
                  <a:lnTo>
                    <a:pt x="57474" y="473813"/>
                  </a:lnTo>
                  <a:lnTo>
                    <a:pt x="33249" y="434781"/>
                  </a:lnTo>
                  <a:lnTo>
                    <a:pt x="15186" y="392041"/>
                  </a:lnTo>
                  <a:lnTo>
                    <a:pt x="3898" y="346204"/>
                  </a:lnTo>
                  <a:lnTo>
                    <a:pt x="0" y="297884"/>
                  </a:lnTo>
                  <a:lnTo>
                    <a:pt x="3898" y="249567"/>
                  </a:lnTo>
                  <a:lnTo>
                    <a:pt x="15186" y="203731"/>
                  </a:lnTo>
                  <a:lnTo>
                    <a:pt x="33249" y="160990"/>
                  </a:lnTo>
                  <a:lnTo>
                    <a:pt x="57474" y="121958"/>
                  </a:lnTo>
                  <a:lnTo>
                    <a:pt x="87248" y="87248"/>
                  </a:lnTo>
                  <a:lnTo>
                    <a:pt x="121958" y="57474"/>
                  </a:lnTo>
                  <a:lnTo>
                    <a:pt x="160990" y="33249"/>
                  </a:lnTo>
                  <a:lnTo>
                    <a:pt x="203731" y="15186"/>
                  </a:lnTo>
                  <a:lnTo>
                    <a:pt x="249567" y="3898"/>
                  </a:lnTo>
                  <a:lnTo>
                    <a:pt x="297885" y="0"/>
                  </a:lnTo>
                  <a:lnTo>
                    <a:pt x="346204" y="3898"/>
                  </a:lnTo>
                  <a:lnTo>
                    <a:pt x="392041" y="15186"/>
                  </a:lnTo>
                  <a:lnTo>
                    <a:pt x="434781" y="33249"/>
                  </a:lnTo>
                  <a:lnTo>
                    <a:pt x="473813" y="57474"/>
                  </a:lnTo>
                  <a:lnTo>
                    <a:pt x="508523" y="87248"/>
                  </a:lnTo>
                  <a:lnTo>
                    <a:pt x="538297" y="121958"/>
                  </a:lnTo>
                  <a:lnTo>
                    <a:pt x="562522" y="160990"/>
                  </a:lnTo>
                  <a:lnTo>
                    <a:pt x="580585" y="203731"/>
                  </a:lnTo>
                  <a:lnTo>
                    <a:pt x="591873" y="249567"/>
                  </a:lnTo>
                  <a:lnTo>
                    <a:pt x="595771" y="297887"/>
                  </a:lnTo>
                  <a:lnTo>
                    <a:pt x="591873" y="346204"/>
                  </a:lnTo>
                  <a:lnTo>
                    <a:pt x="580585" y="392041"/>
                  </a:lnTo>
                  <a:lnTo>
                    <a:pt x="562522" y="434781"/>
                  </a:lnTo>
                  <a:lnTo>
                    <a:pt x="538297" y="473813"/>
                  </a:lnTo>
                  <a:lnTo>
                    <a:pt x="508523" y="508523"/>
                  </a:lnTo>
                  <a:lnTo>
                    <a:pt x="473813" y="538297"/>
                  </a:lnTo>
                  <a:lnTo>
                    <a:pt x="434781" y="562522"/>
                  </a:lnTo>
                  <a:lnTo>
                    <a:pt x="392041" y="580585"/>
                  </a:lnTo>
                  <a:lnTo>
                    <a:pt x="346204" y="591873"/>
                  </a:lnTo>
                  <a:lnTo>
                    <a:pt x="297886" y="595772"/>
                  </a:lnTo>
                  <a:close/>
                </a:path>
              </a:pathLst>
            </a:custGeom>
            <a:solidFill>
              <a:srgbClr val="D4ECF4"/>
            </a:solidFill>
          </p:spPr>
          <p:txBody>
            <a:bodyPr wrap="square" lIns="0" tIns="0" rIns="0" bIns="0" rtlCol="0"/>
            <a:lstStyle/>
            <a:p>
              <a:endParaRPr/>
            </a:p>
          </p:txBody>
        </p:sp>
        <p:sp>
          <p:nvSpPr>
            <p:cNvPr id="38" name="object 38"/>
            <p:cNvSpPr/>
            <p:nvPr/>
          </p:nvSpPr>
          <p:spPr>
            <a:xfrm>
              <a:off x="5214162" y="2005074"/>
              <a:ext cx="468630" cy="468630"/>
            </a:xfrm>
            <a:custGeom>
              <a:avLst/>
              <a:gdLst/>
              <a:ahLst/>
              <a:cxnLst/>
              <a:rect l="l" t="t" r="r" b="b"/>
              <a:pathLst>
                <a:path w="468629" h="468630">
                  <a:moveTo>
                    <a:pt x="234128" y="468257"/>
                  </a:moveTo>
                  <a:lnTo>
                    <a:pt x="186943" y="463500"/>
                  </a:lnTo>
                  <a:lnTo>
                    <a:pt x="142994" y="449858"/>
                  </a:lnTo>
                  <a:lnTo>
                    <a:pt x="103224" y="428271"/>
                  </a:lnTo>
                  <a:lnTo>
                    <a:pt x="68574" y="399682"/>
                  </a:lnTo>
                  <a:lnTo>
                    <a:pt x="39985" y="365032"/>
                  </a:lnTo>
                  <a:lnTo>
                    <a:pt x="18398" y="325262"/>
                  </a:lnTo>
                  <a:lnTo>
                    <a:pt x="4756" y="281313"/>
                  </a:lnTo>
                  <a:lnTo>
                    <a:pt x="0" y="234131"/>
                  </a:lnTo>
                  <a:lnTo>
                    <a:pt x="4756" y="186943"/>
                  </a:lnTo>
                  <a:lnTo>
                    <a:pt x="18398" y="142995"/>
                  </a:lnTo>
                  <a:lnTo>
                    <a:pt x="39985" y="103224"/>
                  </a:lnTo>
                  <a:lnTo>
                    <a:pt x="68574" y="68574"/>
                  </a:lnTo>
                  <a:lnTo>
                    <a:pt x="103224" y="39985"/>
                  </a:lnTo>
                  <a:lnTo>
                    <a:pt x="142994" y="18398"/>
                  </a:lnTo>
                  <a:lnTo>
                    <a:pt x="186943" y="4756"/>
                  </a:lnTo>
                  <a:lnTo>
                    <a:pt x="234126" y="0"/>
                  </a:lnTo>
                  <a:lnTo>
                    <a:pt x="281313" y="4756"/>
                  </a:lnTo>
                  <a:lnTo>
                    <a:pt x="325261" y="18398"/>
                  </a:lnTo>
                  <a:lnTo>
                    <a:pt x="365032" y="39985"/>
                  </a:lnTo>
                  <a:lnTo>
                    <a:pt x="399682" y="68574"/>
                  </a:lnTo>
                  <a:lnTo>
                    <a:pt x="428271" y="103224"/>
                  </a:lnTo>
                  <a:lnTo>
                    <a:pt x="449858" y="142995"/>
                  </a:lnTo>
                  <a:lnTo>
                    <a:pt x="463500" y="186943"/>
                  </a:lnTo>
                  <a:lnTo>
                    <a:pt x="468256" y="234125"/>
                  </a:lnTo>
                  <a:lnTo>
                    <a:pt x="463500" y="281313"/>
                  </a:lnTo>
                  <a:lnTo>
                    <a:pt x="449858" y="325262"/>
                  </a:lnTo>
                  <a:lnTo>
                    <a:pt x="428271" y="365032"/>
                  </a:lnTo>
                  <a:lnTo>
                    <a:pt x="399682" y="399682"/>
                  </a:lnTo>
                  <a:lnTo>
                    <a:pt x="365032" y="428271"/>
                  </a:lnTo>
                  <a:lnTo>
                    <a:pt x="325261" y="449858"/>
                  </a:lnTo>
                  <a:lnTo>
                    <a:pt x="281313" y="463500"/>
                  </a:lnTo>
                  <a:lnTo>
                    <a:pt x="234128" y="468257"/>
                  </a:lnTo>
                  <a:close/>
                </a:path>
              </a:pathLst>
            </a:custGeom>
            <a:solidFill>
              <a:srgbClr val="292E2F"/>
            </a:solidFill>
          </p:spPr>
          <p:txBody>
            <a:bodyPr wrap="square" lIns="0" tIns="0" rIns="0" bIns="0" rtlCol="0"/>
            <a:lstStyle/>
            <a:p>
              <a:endParaRPr/>
            </a:p>
          </p:txBody>
        </p:sp>
      </p:grpSp>
      <p:pic>
        <p:nvPicPr>
          <p:cNvPr id="39" name="object 39"/>
          <p:cNvPicPr/>
          <p:nvPr/>
        </p:nvPicPr>
        <p:blipFill>
          <a:blip r:embed="rId4" cstate="print"/>
          <a:stretch>
            <a:fillRect/>
          </a:stretch>
        </p:blipFill>
        <p:spPr>
          <a:xfrm>
            <a:off x="6789996" y="1734393"/>
            <a:ext cx="5546941" cy="4102099"/>
          </a:xfrm>
          <a:prstGeom prst="rect">
            <a:avLst/>
          </a:prstGeom>
        </p:spPr>
      </p:pic>
      <p:sp>
        <p:nvSpPr>
          <p:cNvPr id="40" name="object 67">
            <a:extLst>
              <a:ext uri="{FF2B5EF4-FFF2-40B4-BE49-F238E27FC236}">
                <a16:creationId xmlns:a16="http://schemas.microsoft.com/office/drawing/2014/main" id="{96E89C9F-6F9B-CEBB-9F19-D326D17A3C84}"/>
              </a:ext>
            </a:extLst>
          </p:cNvPr>
          <p:cNvSpPr txBox="1"/>
          <p:nvPr/>
        </p:nvSpPr>
        <p:spPr>
          <a:xfrm>
            <a:off x="6824632" y="6380458"/>
            <a:ext cx="6744334" cy="1783822"/>
          </a:xfrm>
          <a:prstGeom prst="rect">
            <a:avLst/>
          </a:prstGeom>
        </p:spPr>
        <p:txBody>
          <a:bodyPr vert="horz" wrap="square" lIns="0" tIns="13970" rIns="0" bIns="0" rtlCol="0">
            <a:spAutoFit/>
          </a:bodyPr>
          <a:lstStyle/>
          <a:p>
            <a:pPr marL="798830">
              <a:lnSpc>
                <a:spcPct val="100000"/>
              </a:lnSpc>
              <a:spcBef>
                <a:spcPts val="110"/>
              </a:spcBef>
            </a:pPr>
            <a:r>
              <a:rPr lang="fa-IR" sz="11500" spc="60" dirty="0">
                <a:solidFill>
                  <a:schemeClr val="bg1"/>
                </a:solidFill>
                <a:latin typeface="Cambria"/>
                <a:cs typeface="B Nazanin" panose="00000400000000000000" pitchFamily="2" charset="-78"/>
              </a:rPr>
              <a:t>پایان</a:t>
            </a:r>
            <a:endParaRPr sz="11500" dirty="0">
              <a:solidFill>
                <a:schemeClr val="bg1"/>
              </a:solidFill>
              <a:latin typeface="Cambria"/>
              <a:cs typeface="B Nazanin" panose="000004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Effect transition="in" filter="fade">
                                      <p:cBhvr>
                                        <p:cTn id="64" dur="500"/>
                                        <p:tgtEl>
                                          <p:spTgt spid="26"/>
                                        </p:tgtEl>
                                      </p:cBhvr>
                                    </p:animEffect>
                                  </p:childTnLst>
                                </p:cTn>
                              </p:par>
                              <p:par>
                                <p:cTn id="65" presetID="53" presetClass="entr" presetSubtype="16"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Effect transition="in" filter="fade">
                                      <p:cBhvr>
                                        <p:cTn id="69" dur="500"/>
                                        <p:tgtEl>
                                          <p:spTgt spid="27"/>
                                        </p:tgtEl>
                                      </p:cBhvr>
                                    </p:animEffect>
                                  </p:childTnLst>
                                </p:cTn>
                              </p:par>
                              <p:par>
                                <p:cTn id="70" presetID="53" presetClass="entr" presetSubtype="16" fill="hold"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p:cTn id="72" dur="500" fill="hold"/>
                                        <p:tgtEl>
                                          <p:spTgt spid="30"/>
                                        </p:tgtEl>
                                        <p:attrNameLst>
                                          <p:attrName>ppt_w</p:attrName>
                                        </p:attrNameLst>
                                      </p:cBhvr>
                                      <p:tavLst>
                                        <p:tav tm="0">
                                          <p:val>
                                            <p:fltVal val="0"/>
                                          </p:val>
                                        </p:tav>
                                        <p:tav tm="100000">
                                          <p:val>
                                            <p:strVal val="#ppt_w"/>
                                          </p:val>
                                        </p:tav>
                                      </p:tavLst>
                                    </p:anim>
                                    <p:anim calcmode="lin" valueType="num">
                                      <p:cBhvr>
                                        <p:cTn id="73" dur="500" fill="hold"/>
                                        <p:tgtEl>
                                          <p:spTgt spid="30"/>
                                        </p:tgtEl>
                                        <p:attrNameLst>
                                          <p:attrName>ppt_h</p:attrName>
                                        </p:attrNameLst>
                                      </p:cBhvr>
                                      <p:tavLst>
                                        <p:tav tm="0">
                                          <p:val>
                                            <p:fltVal val="0"/>
                                          </p:val>
                                        </p:tav>
                                        <p:tav tm="100000">
                                          <p:val>
                                            <p:strVal val="#ppt_h"/>
                                          </p:val>
                                        </p:tav>
                                      </p:tavLst>
                                    </p:anim>
                                    <p:animEffect transition="in" filter="fade">
                                      <p:cBhvr>
                                        <p:cTn id="74" dur="500"/>
                                        <p:tgtEl>
                                          <p:spTgt spid="30"/>
                                        </p:tgtEl>
                                      </p:cBhvr>
                                    </p:animEffect>
                                  </p:childTnLst>
                                </p:cTn>
                              </p:par>
                              <p:par>
                                <p:cTn id="75" presetID="53" presetClass="entr" presetSubtype="16" fill="hold" nodeType="with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p:cTn id="77" dur="500" fill="hold"/>
                                        <p:tgtEl>
                                          <p:spTgt spid="33"/>
                                        </p:tgtEl>
                                        <p:attrNameLst>
                                          <p:attrName>ppt_w</p:attrName>
                                        </p:attrNameLst>
                                      </p:cBhvr>
                                      <p:tavLst>
                                        <p:tav tm="0">
                                          <p:val>
                                            <p:fltVal val="0"/>
                                          </p:val>
                                        </p:tav>
                                        <p:tav tm="100000">
                                          <p:val>
                                            <p:strVal val="#ppt_w"/>
                                          </p:val>
                                        </p:tav>
                                      </p:tavLst>
                                    </p:anim>
                                    <p:anim calcmode="lin" valueType="num">
                                      <p:cBhvr>
                                        <p:cTn id="78" dur="500" fill="hold"/>
                                        <p:tgtEl>
                                          <p:spTgt spid="33"/>
                                        </p:tgtEl>
                                        <p:attrNameLst>
                                          <p:attrName>ppt_h</p:attrName>
                                        </p:attrNameLst>
                                      </p:cBhvr>
                                      <p:tavLst>
                                        <p:tav tm="0">
                                          <p:val>
                                            <p:fltVal val="0"/>
                                          </p:val>
                                        </p:tav>
                                        <p:tav tm="100000">
                                          <p:val>
                                            <p:strVal val="#ppt_h"/>
                                          </p:val>
                                        </p:tav>
                                      </p:tavLst>
                                    </p:anim>
                                    <p:animEffect transition="in" filter="fade">
                                      <p:cBhvr>
                                        <p:cTn id="79" dur="500"/>
                                        <p:tgtEl>
                                          <p:spTgt spid="33"/>
                                        </p:tgtEl>
                                      </p:cBhvr>
                                    </p:animEffect>
                                  </p:childTnLst>
                                </p:cTn>
                              </p:par>
                              <p:par>
                                <p:cTn id="80" presetID="53" presetClass="entr" presetSubtype="16" fill="hold" nodeType="with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p:cTn id="82" dur="500" fill="hold"/>
                                        <p:tgtEl>
                                          <p:spTgt spid="36"/>
                                        </p:tgtEl>
                                        <p:attrNameLst>
                                          <p:attrName>ppt_w</p:attrName>
                                        </p:attrNameLst>
                                      </p:cBhvr>
                                      <p:tavLst>
                                        <p:tav tm="0">
                                          <p:val>
                                            <p:fltVal val="0"/>
                                          </p:val>
                                        </p:tav>
                                        <p:tav tm="100000">
                                          <p:val>
                                            <p:strVal val="#ppt_w"/>
                                          </p:val>
                                        </p:tav>
                                      </p:tavLst>
                                    </p:anim>
                                    <p:anim calcmode="lin" valueType="num">
                                      <p:cBhvr>
                                        <p:cTn id="83" dur="500" fill="hold"/>
                                        <p:tgtEl>
                                          <p:spTgt spid="36"/>
                                        </p:tgtEl>
                                        <p:attrNameLst>
                                          <p:attrName>ppt_h</p:attrName>
                                        </p:attrNameLst>
                                      </p:cBhvr>
                                      <p:tavLst>
                                        <p:tav tm="0">
                                          <p:val>
                                            <p:fltVal val="0"/>
                                          </p:val>
                                        </p:tav>
                                        <p:tav tm="100000">
                                          <p:val>
                                            <p:strVal val="#ppt_h"/>
                                          </p:val>
                                        </p:tav>
                                      </p:tavLst>
                                    </p:anim>
                                    <p:animEffect transition="in" filter="fade">
                                      <p:cBhvr>
                                        <p:cTn id="84" dur="500"/>
                                        <p:tgtEl>
                                          <p:spTgt spid="36"/>
                                        </p:tgtEl>
                                      </p:cBhvr>
                                    </p:animEffect>
                                  </p:childTnLst>
                                </p:cTn>
                              </p:par>
                              <p:par>
                                <p:cTn id="85" presetID="53" presetClass="entr" presetSubtype="16" fill="hold" nodeType="withEffect">
                                  <p:stCondLst>
                                    <p:cond delay="0"/>
                                  </p:stCondLst>
                                  <p:childTnLst>
                                    <p:set>
                                      <p:cBhvr>
                                        <p:cTn id="86" dur="1" fill="hold">
                                          <p:stCondLst>
                                            <p:cond delay="0"/>
                                          </p:stCondLst>
                                        </p:cTn>
                                        <p:tgtEl>
                                          <p:spTgt spid="39"/>
                                        </p:tgtEl>
                                        <p:attrNameLst>
                                          <p:attrName>style.visibility</p:attrName>
                                        </p:attrNameLst>
                                      </p:cBhvr>
                                      <p:to>
                                        <p:strVal val="visible"/>
                                      </p:to>
                                    </p:set>
                                    <p:anim calcmode="lin" valueType="num">
                                      <p:cBhvr>
                                        <p:cTn id="87" dur="500" fill="hold"/>
                                        <p:tgtEl>
                                          <p:spTgt spid="39"/>
                                        </p:tgtEl>
                                        <p:attrNameLst>
                                          <p:attrName>ppt_w</p:attrName>
                                        </p:attrNameLst>
                                      </p:cBhvr>
                                      <p:tavLst>
                                        <p:tav tm="0">
                                          <p:val>
                                            <p:fltVal val="0"/>
                                          </p:val>
                                        </p:tav>
                                        <p:tav tm="100000">
                                          <p:val>
                                            <p:strVal val="#ppt_w"/>
                                          </p:val>
                                        </p:tav>
                                      </p:tavLst>
                                    </p:anim>
                                    <p:anim calcmode="lin" valueType="num">
                                      <p:cBhvr>
                                        <p:cTn id="88" dur="500" fill="hold"/>
                                        <p:tgtEl>
                                          <p:spTgt spid="39"/>
                                        </p:tgtEl>
                                        <p:attrNameLst>
                                          <p:attrName>ppt_h</p:attrName>
                                        </p:attrNameLst>
                                      </p:cBhvr>
                                      <p:tavLst>
                                        <p:tav tm="0">
                                          <p:val>
                                            <p:fltVal val="0"/>
                                          </p:val>
                                        </p:tav>
                                        <p:tav tm="100000">
                                          <p:val>
                                            <p:strVal val="#ppt_h"/>
                                          </p:val>
                                        </p:tav>
                                      </p:tavLst>
                                    </p:anim>
                                    <p:animEffect transition="in" filter="fade">
                                      <p:cBhvr>
                                        <p:cTn id="89" dur="500"/>
                                        <p:tgtEl>
                                          <p:spTgt spid="3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p:cTn id="92" dur="500" fill="hold"/>
                                        <p:tgtEl>
                                          <p:spTgt spid="40"/>
                                        </p:tgtEl>
                                        <p:attrNameLst>
                                          <p:attrName>ppt_w</p:attrName>
                                        </p:attrNameLst>
                                      </p:cBhvr>
                                      <p:tavLst>
                                        <p:tav tm="0">
                                          <p:val>
                                            <p:fltVal val="0"/>
                                          </p:val>
                                        </p:tav>
                                        <p:tav tm="100000">
                                          <p:val>
                                            <p:strVal val="#ppt_w"/>
                                          </p:val>
                                        </p:tav>
                                      </p:tavLst>
                                    </p:anim>
                                    <p:anim calcmode="lin" valueType="num">
                                      <p:cBhvr>
                                        <p:cTn id="93" dur="500" fill="hold"/>
                                        <p:tgtEl>
                                          <p:spTgt spid="40"/>
                                        </p:tgtEl>
                                        <p:attrNameLst>
                                          <p:attrName>ppt_h</p:attrName>
                                        </p:attrNameLst>
                                      </p:cBhvr>
                                      <p:tavLst>
                                        <p:tav tm="0">
                                          <p:val>
                                            <p:fltVal val="0"/>
                                          </p:val>
                                        </p:tav>
                                        <p:tav tm="100000">
                                          <p:val>
                                            <p:strVal val="#ppt_h"/>
                                          </p:val>
                                        </p:tav>
                                      </p:tavLst>
                                    </p:anim>
                                    <p:animEffect transition="in" filter="fade">
                                      <p:cBhvr>
                                        <p:cTn id="9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8" grpId="0" animBg="1"/>
      <p:bldP spid="22" grpId="0" animBg="1"/>
      <p:bldP spid="23" grpId="0" animBg="1"/>
      <p:bldP spid="24" grpId="0" animBg="1"/>
      <p:bldP spid="25" grpId="0" animBg="1"/>
      <p:bldP spid="26" grpId="0" animBg="1"/>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22527" y="159692"/>
            <a:ext cx="16777335" cy="9546590"/>
            <a:chOff x="222527" y="159692"/>
            <a:chExt cx="16777335" cy="9546590"/>
          </a:xfrm>
        </p:grpSpPr>
        <p:pic>
          <p:nvPicPr>
            <p:cNvPr id="3" name="object 3"/>
            <p:cNvPicPr/>
            <p:nvPr/>
          </p:nvPicPr>
          <p:blipFill>
            <a:blip r:embed="rId2" cstate="print"/>
            <a:stretch>
              <a:fillRect/>
            </a:stretch>
          </p:blipFill>
          <p:spPr>
            <a:xfrm>
              <a:off x="222527" y="1959337"/>
              <a:ext cx="10801349" cy="2501900"/>
            </a:xfrm>
            <a:prstGeom prst="rect">
              <a:avLst/>
            </a:prstGeom>
          </p:spPr>
        </p:pic>
        <p:sp>
          <p:nvSpPr>
            <p:cNvPr id="4" name="object 4"/>
            <p:cNvSpPr/>
            <p:nvPr/>
          </p:nvSpPr>
          <p:spPr>
            <a:xfrm>
              <a:off x="8347714" y="159692"/>
              <a:ext cx="6650355" cy="6193155"/>
            </a:xfrm>
            <a:custGeom>
              <a:avLst/>
              <a:gdLst/>
              <a:ahLst/>
              <a:cxnLst/>
              <a:rect l="l" t="t" r="r" b="b"/>
              <a:pathLst>
                <a:path w="6650355" h="6193155">
                  <a:moveTo>
                    <a:pt x="6649885" y="5637446"/>
                  </a:moveTo>
                  <a:lnTo>
                    <a:pt x="509654" y="6192554"/>
                  </a:lnTo>
                  <a:lnTo>
                    <a:pt x="0" y="555108"/>
                  </a:lnTo>
                  <a:lnTo>
                    <a:pt x="6140230" y="0"/>
                  </a:lnTo>
                  <a:lnTo>
                    <a:pt x="6649885" y="5637446"/>
                  </a:lnTo>
                  <a:close/>
                </a:path>
              </a:pathLst>
            </a:custGeom>
            <a:solidFill>
              <a:srgbClr val="16181B"/>
            </a:solidFill>
          </p:spPr>
          <p:txBody>
            <a:bodyPr wrap="square" lIns="0" tIns="0" rIns="0" bIns="0" rtlCol="0"/>
            <a:lstStyle/>
            <a:p>
              <a:endParaRPr/>
            </a:p>
          </p:txBody>
        </p:sp>
        <p:pic>
          <p:nvPicPr>
            <p:cNvPr id="5" name="object 5"/>
            <p:cNvPicPr/>
            <p:nvPr/>
          </p:nvPicPr>
          <p:blipFill>
            <a:blip r:embed="rId3" cstate="print"/>
            <a:stretch>
              <a:fillRect/>
            </a:stretch>
          </p:blipFill>
          <p:spPr>
            <a:xfrm>
              <a:off x="8603004" y="428449"/>
              <a:ext cx="6049900" cy="5204288"/>
            </a:xfrm>
            <a:prstGeom prst="rect">
              <a:avLst/>
            </a:prstGeom>
          </p:spPr>
        </p:pic>
        <p:sp>
          <p:nvSpPr>
            <p:cNvPr id="6" name="object 6"/>
            <p:cNvSpPr/>
            <p:nvPr/>
          </p:nvSpPr>
          <p:spPr>
            <a:xfrm>
              <a:off x="10916437" y="3848642"/>
              <a:ext cx="6083300" cy="5857875"/>
            </a:xfrm>
            <a:custGeom>
              <a:avLst/>
              <a:gdLst/>
              <a:ahLst/>
              <a:cxnLst/>
              <a:rect l="l" t="t" r="r" b="b"/>
              <a:pathLst>
                <a:path w="6083300" h="5857875">
                  <a:moveTo>
                    <a:pt x="5399485" y="5857563"/>
                  </a:moveTo>
                  <a:lnTo>
                    <a:pt x="0" y="5139692"/>
                  </a:lnTo>
                  <a:lnTo>
                    <a:pt x="683330" y="0"/>
                  </a:lnTo>
                  <a:lnTo>
                    <a:pt x="6082816" y="717870"/>
                  </a:lnTo>
                  <a:lnTo>
                    <a:pt x="5399485" y="5857563"/>
                  </a:lnTo>
                  <a:close/>
                </a:path>
              </a:pathLst>
            </a:custGeom>
            <a:solidFill>
              <a:srgbClr val="16181B"/>
            </a:solidFill>
          </p:spPr>
          <p:txBody>
            <a:bodyPr wrap="square" lIns="0" tIns="0" rIns="0" bIns="0" rtlCol="0"/>
            <a:lstStyle/>
            <a:p>
              <a:endParaRPr/>
            </a:p>
          </p:txBody>
        </p:sp>
        <p:pic>
          <p:nvPicPr>
            <p:cNvPr id="7" name="object 7"/>
            <p:cNvPicPr/>
            <p:nvPr/>
          </p:nvPicPr>
          <p:blipFill>
            <a:blip r:embed="rId4" cstate="print"/>
            <a:stretch>
              <a:fillRect/>
            </a:stretch>
          </p:blipFill>
          <p:spPr>
            <a:xfrm>
              <a:off x="11234388" y="4136870"/>
              <a:ext cx="5521245" cy="4972742"/>
            </a:xfrm>
            <a:prstGeom prst="rect">
              <a:avLst/>
            </a:prstGeom>
          </p:spPr>
        </p:pic>
        <p:sp>
          <p:nvSpPr>
            <p:cNvPr id="8" name="object 8"/>
            <p:cNvSpPr/>
            <p:nvPr/>
          </p:nvSpPr>
          <p:spPr>
            <a:xfrm>
              <a:off x="689254" y="4840071"/>
              <a:ext cx="392430" cy="400050"/>
            </a:xfrm>
            <a:custGeom>
              <a:avLst/>
              <a:gdLst/>
              <a:ahLst/>
              <a:cxnLst/>
              <a:rect l="l" t="t" r="r" b="b"/>
              <a:pathLst>
                <a:path w="392430" h="400050">
                  <a:moveTo>
                    <a:pt x="392125" y="200025"/>
                  </a:moveTo>
                  <a:lnTo>
                    <a:pt x="388353" y="160997"/>
                  </a:lnTo>
                  <a:lnTo>
                    <a:pt x="377202" y="123482"/>
                  </a:lnTo>
                  <a:lnTo>
                    <a:pt x="359079" y="88900"/>
                  </a:lnTo>
                  <a:lnTo>
                    <a:pt x="334695" y="58585"/>
                  </a:lnTo>
                  <a:lnTo>
                    <a:pt x="304990" y="33705"/>
                  </a:lnTo>
                  <a:lnTo>
                    <a:pt x="271094" y="15227"/>
                  </a:lnTo>
                  <a:lnTo>
                    <a:pt x="234315" y="3848"/>
                  </a:lnTo>
                  <a:lnTo>
                    <a:pt x="196062" y="0"/>
                  </a:lnTo>
                  <a:lnTo>
                    <a:pt x="186436" y="241"/>
                  </a:lnTo>
                  <a:lnTo>
                    <a:pt x="148412" y="5994"/>
                  </a:lnTo>
                  <a:lnTo>
                    <a:pt x="112229" y="19202"/>
                  </a:lnTo>
                  <a:lnTo>
                    <a:pt x="79260" y="39370"/>
                  </a:lnTo>
                  <a:lnTo>
                    <a:pt x="50787" y="65697"/>
                  </a:lnTo>
                  <a:lnTo>
                    <a:pt x="27889" y="97193"/>
                  </a:lnTo>
                  <a:lnTo>
                    <a:pt x="11455" y="132651"/>
                  </a:lnTo>
                  <a:lnTo>
                    <a:pt x="2120" y="170688"/>
                  </a:lnTo>
                  <a:lnTo>
                    <a:pt x="0" y="200025"/>
                  </a:lnTo>
                  <a:lnTo>
                    <a:pt x="241" y="209842"/>
                  </a:lnTo>
                  <a:lnTo>
                    <a:pt x="5880" y="248627"/>
                  </a:lnTo>
                  <a:lnTo>
                    <a:pt x="18834" y="285546"/>
                  </a:lnTo>
                  <a:lnTo>
                    <a:pt x="38595" y="319189"/>
                  </a:lnTo>
                  <a:lnTo>
                    <a:pt x="64401" y="348234"/>
                  </a:lnTo>
                  <a:lnTo>
                    <a:pt x="95275" y="371589"/>
                  </a:lnTo>
                  <a:lnTo>
                    <a:pt x="130022" y="388353"/>
                  </a:lnTo>
                  <a:lnTo>
                    <a:pt x="167309" y="397878"/>
                  </a:lnTo>
                  <a:lnTo>
                    <a:pt x="196062" y="400037"/>
                  </a:lnTo>
                  <a:lnTo>
                    <a:pt x="205689" y="399796"/>
                  </a:lnTo>
                  <a:lnTo>
                    <a:pt x="243713" y="394042"/>
                  </a:lnTo>
                  <a:lnTo>
                    <a:pt x="279895" y="380834"/>
                  </a:lnTo>
                  <a:lnTo>
                    <a:pt x="312864" y="360667"/>
                  </a:lnTo>
                  <a:lnTo>
                    <a:pt x="341337" y="334340"/>
                  </a:lnTo>
                  <a:lnTo>
                    <a:pt x="364236" y="302844"/>
                  </a:lnTo>
                  <a:lnTo>
                    <a:pt x="380669" y="267398"/>
                  </a:lnTo>
                  <a:lnTo>
                    <a:pt x="390004" y="229362"/>
                  </a:lnTo>
                  <a:lnTo>
                    <a:pt x="392125" y="200025"/>
                  </a:lnTo>
                  <a:close/>
                </a:path>
              </a:pathLst>
            </a:custGeom>
            <a:solidFill>
              <a:srgbClr val="D17554"/>
            </a:solidFill>
          </p:spPr>
          <p:txBody>
            <a:bodyPr wrap="square" lIns="0" tIns="0" rIns="0" bIns="0" rtlCol="0"/>
            <a:lstStyle/>
            <a:p>
              <a:endParaRPr/>
            </a:p>
          </p:txBody>
        </p:sp>
        <p:sp>
          <p:nvSpPr>
            <p:cNvPr id="9" name="object 9"/>
            <p:cNvSpPr/>
            <p:nvPr/>
          </p:nvSpPr>
          <p:spPr>
            <a:xfrm>
              <a:off x="898982" y="5014327"/>
              <a:ext cx="228600" cy="12065"/>
            </a:xfrm>
            <a:custGeom>
              <a:avLst/>
              <a:gdLst/>
              <a:ahLst/>
              <a:cxnLst/>
              <a:rect l="l" t="t" r="r" b="b"/>
              <a:pathLst>
                <a:path w="228600" h="12064">
                  <a:moveTo>
                    <a:pt x="749" y="8470"/>
                  </a:moveTo>
                  <a:lnTo>
                    <a:pt x="368" y="8102"/>
                  </a:lnTo>
                  <a:lnTo>
                    <a:pt x="0" y="8470"/>
                  </a:lnTo>
                  <a:lnTo>
                    <a:pt x="190" y="8470"/>
                  </a:lnTo>
                  <a:lnTo>
                    <a:pt x="190" y="8851"/>
                  </a:lnTo>
                  <a:lnTo>
                    <a:pt x="558" y="8851"/>
                  </a:lnTo>
                  <a:lnTo>
                    <a:pt x="558" y="8470"/>
                  </a:lnTo>
                  <a:lnTo>
                    <a:pt x="749" y="8470"/>
                  </a:lnTo>
                  <a:close/>
                </a:path>
                <a:path w="228600" h="12064">
                  <a:moveTo>
                    <a:pt x="31724" y="11506"/>
                  </a:moveTo>
                  <a:lnTo>
                    <a:pt x="26746" y="11137"/>
                  </a:lnTo>
                  <a:lnTo>
                    <a:pt x="21780" y="11506"/>
                  </a:lnTo>
                  <a:lnTo>
                    <a:pt x="24257" y="11506"/>
                  </a:lnTo>
                  <a:lnTo>
                    <a:pt x="24257" y="11887"/>
                  </a:lnTo>
                  <a:lnTo>
                    <a:pt x="29235" y="11887"/>
                  </a:lnTo>
                  <a:lnTo>
                    <a:pt x="29235" y="11506"/>
                  </a:lnTo>
                  <a:lnTo>
                    <a:pt x="31724" y="11506"/>
                  </a:lnTo>
                  <a:close/>
                </a:path>
                <a:path w="228600" h="12064">
                  <a:moveTo>
                    <a:pt x="228346" y="381"/>
                  </a:moveTo>
                  <a:lnTo>
                    <a:pt x="227977" y="0"/>
                  </a:lnTo>
                  <a:lnTo>
                    <a:pt x="227609" y="381"/>
                  </a:lnTo>
                  <a:lnTo>
                    <a:pt x="227787" y="381"/>
                  </a:lnTo>
                  <a:lnTo>
                    <a:pt x="227787" y="762"/>
                  </a:lnTo>
                  <a:lnTo>
                    <a:pt x="228155" y="762"/>
                  </a:lnTo>
                  <a:lnTo>
                    <a:pt x="228155" y="381"/>
                  </a:lnTo>
                  <a:lnTo>
                    <a:pt x="228346" y="381"/>
                  </a:lnTo>
                  <a:close/>
                </a:path>
              </a:pathLst>
            </a:custGeom>
            <a:solidFill>
              <a:srgbClr val="FFFFFF"/>
            </a:solidFill>
          </p:spPr>
          <p:txBody>
            <a:bodyPr wrap="square" lIns="0" tIns="0" rIns="0" bIns="0" rtlCol="0"/>
            <a:lstStyle/>
            <a:p>
              <a:endParaRPr/>
            </a:p>
          </p:txBody>
        </p:sp>
        <p:sp>
          <p:nvSpPr>
            <p:cNvPr id="10" name="object 10"/>
            <p:cNvSpPr/>
            <p:nvPr/>
          </p:nvSpPr>
          <p:spPr>
            <a:xfrm>
              <a:off x="785506" y="4946184"/>
              <a:ext cx="186690" cy="187325"/>
            </a:xfrm>
            <a:custGeom>
              <a:avLst/>
              <a:gdLst/>
              <a:ahLst/>
              <a:cxnLst/>
              <a:rect l="l" t="t" r="r" b="b"/>
              <a:pathLst>
                <a:path w="186690" h="187325">
                  <a:moveTo>
                    <a:pt x="93108" y="0"/>
                  </a:moveTo>
                  <a:lnTo>
                    <a:pt x="129350" y="7347"/>
                  </a:lnTo>
                  <a:lnTo>
                    <a:pt x="158946" y="27382"/>
                  </a:lnTo>
                  <a:lnTo>
                    <a:pt x="178900" y="57100"/>
                  </a:lnTo>
                  <a:lnTo>
                    <a:pt x="186217" y="93490"/>
                  </a:lnTo>
                  <a:lnTo>
                    <a:pt x="178900" y="129881"/>
                  </a:lnTo>
                  <a:lnTo>
                    <a:pt x="158946" y="159598"/>
                  </a:lnTo>
                  <a:lnTo>
                    <a:pt x="129350" y="179634"/>
                  </a:lnTo>
                  <a:lnTo>
                    <a:pt x="93108" y="186981"/>
                  </a:lnTo>
                  <a:lnTo>
                    <a:pt x="56864" y="179634"/>
                  </a:lnTo>
                  <a:lnTo>
                    <a:pt x="27269" y="159598"/>
                  </a:lnTo>
                  <a:lnTo>
                    <a:pt x="24880" y="156041"/>
                  </a:lnTo>
                  <a:lnTo>
                    <a:pt x="78149" y="156041"/>
                  </a:lnTo>
                  <a:lnTo>
                    <a:pt x="140437" y="93485"/>
                  </a:lnTo>
                  <a:lnTo>
                    <a:pt x="78149" y="30935"/>
                  </a:lnTo>
                  <a:lnTo>
                    <a:pt x="24883" y="30935"/>
                  </a:lnTo>
                  <a:lnTo>
                    <a:pt x="27269" y="27382"/>
                  </a:lnTo>
                  <a:lnTo>
                    <a:pt x="56864" y="7347"/>
                  </a:lnTo>
                  <a:lnTo>
                    <a:pt x="93108" y="0"/>
                  </a:lnTo>
                  <a:close/>
                </a:path>
                <a:path w="186690" h="187325">
                  <a:moveTo>
                    <a:pt x="24883" y="30935"/>
                  </a:moveTo>
                  <a:lnTo>
                    <a:pt x="78149" y="30935"/>
                  </a:lnTo>
                  <a:lnTo>
                    <a:pt x="55495" y="53687"/>
                  </a:lnTo>
                  <a:lnTo>
                    <a:pt x="95126" y="93490"/>
                  </a:lnTo>
                  <a:lnTo>
                    <a:pt x="55495" y="133282"/>
                  </a:lnTo>
                  <a:lnTo>
                    <a:pt x="78149" y="156041"/>
                  </a:lnTo>
                  <a:lnTo>
                    <a:pt x="24880" y="156041"/>
                  </a:lnTo>
                  <a:lnTo>
                    <a:pt x="7315" y="129881"/>
                  </a:lnTo>
                  <a:lnTo>
                    <a:pt x="0" y="93485"/>
                  </a:lnTo>
                  <a:lnTo>
                    <a:pt x="7315" y="57100"/>
                  </a:lnTo>
                  <a:lnTo>
                    <a:pt x="24883" y="30935"/>
                  </a:lnTo>
                  <a:close/>
                </a:path>
              </a:pathLst>
            </a:custGeom>
            <a:solidFill>
              <a:srgbClr val="C43B07"/>
            </a:solidFill>
          </p:spPr>
          <p:txBody>
            <a:bodyPr wrap="square" lIns="0" tIns="0" rIns="0" bIns="0" rtlCol="0"/>
            <a:lstStyle/>
            <a:p>
              <a:endParaRPr/>
            </a:p>
          </p:txBody>
        </p:sp>
        <p:sp>
          <p:nvSpPr>
            <p:cNvPr id="11" name="object 11"/>
            <p:cNvSpPr/>
            <p:nvPr/>
          </p:nvSpPr>
          <p:spPr>
            <a:xfrm>
              <a:off x="791882" y="4946184"/>
              <a:ext cx="186690" cy="187325"/>
            </a:xfrm>
            <a:custGeom>
              <a:avLst/>
              <a:gdLst/>
              <a:ahLst/>
              <a:cxnLst/>
              <a:rect l="l" t="t" r="r" b="b"/>
              <a:pathLst>
                <a:path w="186690" h="187325">
                  <a:moveTo>
                    <a:pt x="93108" y="0"/>
                  </a:moveTo>
                  <a:lnTo>
                    <a:pt x="129350" y="7347"/>
                  </a:lnTo>
                  <a:lnTo>
                    <a:pt x="158946" y="27382"/>
                  </a:lnTo>
                  <a:lnTo>
                    <a:pt x="178900" y="57100"/>
                  </a:lnTo>
                  <a:lnTo>
                    <a:pt x="186217" y="93490"/>
                  </a:lnTo>
                  <a:lnTo>
                    <a:pt x="178900" y="129881"/>
                  </a:lnTo>
                  <a:lnTo>
                    <a:pt x="158946" y="159598"/>
                  </a:lnTo>
                  <a:lnTo>
                    <a:pt x="129350" y="179634"/>
                  </a:lnTo>
                  <a:lnTo>
                    <a:pt x="93108" y="186981"/>
                  </a:lnTo>
                  <a:lnTo>
                    <a:pt x="56864" y="179634"/>
                  </a:lnTo>
                  <a:lnTo>
                    <a:pt x="27269" y="159598"/>
                  </a:lnTo>
                  <a:lnTo>
                    <a:pt x="24880" y="156041"/>
                  </a:lnTo>
                  <a:lnTo>
                    <a:pt x="78149" y="156041"/>
                  </a:lnTo>
                  <a:lnTo>
                    <a:pt x="140437" y="93485"/>
                  </a:lnTo>
                  <a:lnTo>
                    <a:pt x="78149" y="30935"/>
                  </a:lnTo>
                  <a:lnTo>
                    <a:pt x="24883" y="30935"/>
                  </a:lnTo>
                  <a:lnTo>
                    <a:pt x="27269" y="27382"/>
                  </a:lnTo>
                  <a:lnTo>
                    <a:pt x="56864" y="7347"/>
                  </a:lnTo>
                  <a:lnTo>
                    <a:pt x="93108" y="0"/>
                  </a:lnTo>
                  <a:close/>
                </a:path>
                <a:path w="186690" h="187325">
                  <a:moveTo>
                    <a:pt x="24883" y="30935"/>
                  </a:moveTo>
                  <a:lnTo>
                    <a:pt x="78149" y="30935"/>
                  </a:lnTo>
                  <a:lnTo>
                    <a:pt x="55495" y="53687"/>
                  </a:lnTo>
                  <a:lnTo>
                    <a:pt x="95126" y="93490"/>
                  </a:lnTo>
                  <a:lnTo>
                    <a:pt x="55495" y="133282"/>
                  </a:lnTo>
                  <a:lnTo>
                    <a:pt x="78149" y="156041"/>
                  </a:lnTo>
                  <a:lnTo>
                    <a:pt x="24880" y="156041"/>
                  </a:lnTo>
                  <a:lnTo>
                    <a:pt x="7315" y="129881"/>
                  </a:lnTo>
                  <a:lnTo>
                    <a:pt x="0" y="93485"/>
                  </a:lnTo>
                  <a:lnTo>
                    <a:pt x="7315" y="57100"/>
                  </a:lnTo>
                  <a:lnTo>
                    <a:pt x="24883" y="30935"/>
                  </a:lnTo>
                  <a:close/>
                </a:path>
              </a:pathLst>
            </a:custGeom>
            <a:solidFill>
              <a:srgbClr val="FFFFFF"/>
            </a:solidFill>
          </p:spPr>
          <p:txBody>
            <a:bodyPr wrap="square" lIns="0" tIns="0" rIns="0" bIns="0" rtlCol="0"/>
            <a:lstStyle/>
            <a:p>
              <a:endParaRPr/>
            </a:p>
          </p:txBody>
        </p:sp>
      </p:grpSp>
      <p:sp>
        <p:nvSpPr>
          <p:cNvPr id="12" name="object 12"/>
          <p:cNvSpPr txBox="1">
            <a:spLocks noGrp="1"/>
          </p:cNvSpPr>
          <p:nvPr>
            <p:ph type="title"/>
          </p:nvPr>
        </p:nvSpPr>
        <p:spPr>
          <a:xfrm>
            <a:off x="2664914" y="2349938"/>
            <a:ext cx="4367530" cy="1440651"/>
          </a:xfrm>
          <a:prstGeom prst="rect">
            <a:avLst/>
          </a:prstGeom>
        </p:spPr>
        <p:txBody>
          <a:bodyPr vert="horz" wrap="square" lIns="0" tIns="165735" rIns="0" bIns="0" rtlCol="0">
            <a:spAutoFit/>
          </a:bodyPr>
          <a:lstStyle/>
          <a:p>
            <a:pPr marL="0" marR="0" algn="r" rtl="1">
              <a:lnSpc>
                <a:spcPct val="106000"/>
              </a:lnSpc>
              <a:spcBef>
                <a:spcPts val="0"/>
              </a:spcBef>
              <a:spcAft>
                <a:spcPts val="800"/>
              </a:spcAft>
            </a:pPr>
            <a:r>
              <a:rPr lang="ar-SA" sz="4000" b="1" kern="100" dirty="0">
                <a:solidFill>
                  <a:schemeClr val="tx1"/>
                </a:solidFill>
                <a:effectLst/>
                <a:latin typeface="Calibri" panose="020F0502020204030204" pitchFamily="34" charset="0"/>
                <a:ea typeface="Calibri" panose="020F0502020204030204" pitchFamily="34" charset="0"/>
                <a:cs typeface="Arial" panose="020B0604020202020204" pitchFamily="34" charset="0"/>
              </a:rPr>
              <a:t>قالب پاورپوينت حرفه ای ، قابل ویرایش می باشد</a:t>
            </a:r>
            <a:endParaRPr lang="en-US" sz="40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13" name="object 13"/>
          <p:cNvGrpSpPr/>
          <p:nvPr/>
        </p:nvGrpSpPr>
        <p:grpSpPr>
          <a:xfrm>
            <a:off x="0" y="0"/>
            <a:ext cx="18288000" cy="10287000"/>
            <a:chOff x="0" y="0"/>
            <a:chExt cx="18288000" cy="10287000"/>
          </a:xfrm>
        </p:grpSpPr>
        <p:sp>
          <p:nvSpPr>
            <p:cNvPr id="14" name="object 14"/>
            <p:cNvSpPr/>
            <p:nvPr/>
          </p:nvSpPr>
          <p:spPr>
            <a:xfrm>
              <a:off x="689254" y="6023673"/>
              <a:ext cx="392430" cy="400050"/>
            </a:xfrm>
            <a:custGeom>
              <a:avLst/>
              <a:gdLst/>
              <a:ahLst/>
              <a:cxnLst/>
              <a:rect l="l" t="t" r="r" b="b"/>
              <a:pathLst>
                <a:path w="392430" h="400050">
                  <a:moveTo>
                    <a:pt x="392125" y="200012"/>
                  </a:moveTo>
                  <a:lnTo>
                    <a:pt x="388353" y="160997"/>
                  </a:lnTo>
                  <a:lnTo>
                    <a:pt x="377202" y="123469"/>
                  </a:lnTo>
                  <a:lnTo>
                    <a:pt x="359079" y="88887"/>
                  </a:lnTo>
                  <a:lnTo>
                    <a:pt x="334695" y="58572"/>
                  </a:lnTo>
                  <a:lnTo>
                    <a:pt x="304990" y="33705"/>
                  </a:lnTo>
                  <a:lnTo>
                    <a:pt x="271094" y="15214"/>
                  </a:lnTo>
                  <a:lnTo>
                    <a:pt x="234315" y="3835"/>
                  </a:lnTo>
                  <a:lnTo>
                    <a:pt x="196062" y="0"/>
                  </a:lnTo>
                  <a:lnTo>
                    <a:pt x="186436" y="228"/>
                  </a:lnTo>
                  <a:lnTo>
                    <a:pt x="148412" y="5994"/>
                  </a:lnTo>
                  <a:lnTo>
                    <a:pt x="112229" y="19202"/>
                  </a:lnTo>
                  <a:lnTo>
                    <a:pt x="79260" y="39357"/>
                  </a:lnTo>
                  <a:lnTo>
                    <a:pt x="50787" y="65697"/>
                  </a:lnTo>
                  <a:lnTo>
                    <a:pt x="27889" y="97193"/>
                  </a:lnTo>
                  <a:lnTo>
                    <a:pt x="11455" y="132638"/>
                  </a:lnTo>
                  <a:lnTo>
                    <a:pt x="2120" y="170675"/>
                  </a:lnTo>
                  <a:lnTo>
                    <a:pt x="0" y="200012"/>
                  </a:lnTo>
                  <a:lnTo>
                    <a:pt x="241" y="209842"/>
                  </a:lnTo>
                  <a:lnTo>
                    <a:pt x="5880" y="248627"/>
                  </a:lnTo>
                  <a:lnTo>
                    <a:pt x="18834" y="285546"/>
                  </a:lnTo>
                  <a:lnTo>
                    <a:pt x="38595" y="319176"/>
                  </a:lnTo>
                  <a:lnTo>
                    <a:pt x="64401" y="348234"/>
                  </a:lnTo>
                  <a:lnTo>
                    <a:pt x="95275" y="371589"/>
                  </a:lnTo>
                  <a:lnTo>
                    <a:pt x="130022" y="388353"/>
                  </a:lnTo>
                  <a:lnTo>
                    <a:pt x="167309" y="397878"/>
                  </a:lnTo>
                  <a:lnTo>
                    <a:pt x="196062" y="400037"/>
                  </a:lnTo>
                  <a:lnTo>
                    <a:pt x="205689" y="399796"/>
                  </a:lnTo>
                  <a:lnTo>
                    <a:pt x="243713" y="394042"/>
                  </a:lnTo>
                  <a:lnTo>
                    <a:pt x="279895" y="380822"/>
                  </a:lnTo>
                  <a:lnTo>
                    <a:pt x="312864" y="360667"/>
                  </a:lnTo>
                  <a:lnTo>
                    <a:pt x="341337" y="334327"/>
                  </a:lnTo>
                  <a:lnTo>
                    <a:pt x="364236" y="302831"/>
                  </a:lnTo>
                  <a:lnTo>
                    <a:pt x="380669" y="267385"/>
                  </a:lnTo>
                  <a:lnTo>
                    <a:pt x="390004" y="229349"/>
                  </a:lnTo>
                  <a:lnTo>
                    <a:pt x="392125" y="200012"/>
                  </a:lnTo>
                  <a:close/>
                </a:path>
              </a:pathLst>
            </a:custGeom>
            <a:solidFill>
              <a:srgbClr val="D17554"/>
            </a:solidFill>
          </p:spPr>
          <p:txBody>
            <a:bodyPr wrap="square" lIns="0" tIns="0" rIns="0" bIns="0" rtlCol="0"/>
            <a:lstStyle/>
            <a:p>
              <a:endParaRPr/>
            </a:p>
          </p:txBody>
        </p:sp>
        <p:sp>
          <p:nvSpPr>
            <p:cNvPr id="15" name="object 15"/>
            <p:cNvSpPr/>
            <p:nvPr/>
          </p:nvSpPr>
          <p:spPr>
            <a:xfrm>
              <a:off x="898982" y="6197929"/>
              <a:ext cx="228600" cy="12065"/>
            </a:xfrm>
            <a:custGeom>
              <a:avLst/>
              <a:gdLst/>
              <a:ahLst/>
              <a:cxnLst/>
              <a:rect l="l" t="t" r="r" b="b"/>
              <a:pathLst>
                <a:path w="228600" h="12064">
                  <a:moveTo>
                    <a:pt x="749" y="8470"/>
                  </a:moveTo>
                  <a:lnTo>
                    <a:pt x="368" y="8089"/>
                  </a:lnTo>
                  <a:lnTo>
                    <a:pt x="0" y="8470"/>
                  </a:lnTo>
                  <a:lnTo>
                    <a:pt x="190" y="8470"/>
                  </a:lnTo>
                  <a:lnTo>
                    <a:pt x="190" y="8851"/>
                  </a:lnTo>
                  <a:lnTo>
                    <a:pt x="558" y="8851"/>
                  </a:lnTo>
                  <a:lnTo>
                    <a:pt x="558" y="8470"/>
                  </a:lnTo>
                  <a:lnTo>
                    <a:pt x="749" y="8470"/>
                  </a:lnTo>
                  <a:close/>
                </a:path>
                <a:path w="228600" h="12064">
                  <a:moveTo>
                    <a:pt x="31724" y="11506"/>
                  </a:moveTo>
                  <a:lnTo>
                    <a:pt x="26746" y="11125"/>
                  </a:lnTo>
                  <a:lnTo>
                    <a:pt x="21780" y="11506"/>
                  </a:lnTo>
                  <a:lnTo>
                    <a:pt x="24257" y="11506"/>
                  </a:lnTo>
                  <a:lnTo>
                    <a:pt x="24257" y="11887"/>
                  </a:lnTo>
                  <a:lnTo>
                    <a:pt x="29235" y="11887"/>
                  </a:lnTo>
                  <a:lnTo>
                    <a:pt x="29235" y="11506"/>
                  </a:lnTo>
                  <a:lnTo>
                    <a:pt x="31724" y="11506"/>
                  </a:lnTo>
                  <a:close/>
                </a:path>
                <a:path w="228600" h="12064">
                  <a:moveTo>
                    <a:pt x="228346" y="368"/>
                  </a:moveTo>
                  <a:lnTo>
                    <a:pt x="227977" y="0"/>
                  </a:lnTo>
                  <a:lnTo>
                    <a:pt x="227609" y="368"/>
                  </a:lnTo>
                  <a:lnTo>
                    <a:pt x="227787" y="368"/>
                  </a:lnTo>
                  <a:lnTo>
                    <a:pt x="227787" y="749"/>
                  </a:lnTo>
                  <a:lnTo>
                    <a:pt x="228155" y="749"/>
                  </a:lnTo>
                  <a:lnTo>
                    <a:pt x="228155" y="368"/>
                  </a:lnTo>
                  <a:lnTo>
                    <a:pt x="228346" y="368"/>
                  </a:lnTo>
                  <a:close/>
                </a:path>
              </a:pathLst>
            </a:custGeom>
            <a:solidFill>
              <a:srgbClr val="FFFFFF"/>
            </a:solidFill>
          </p:spPr>
          <p:txBody>
            <a:bodyPr wrap="square" lIns="0" tIns="0" rIns="0" bIns="0" rtlCol="0"/>
            <a:lstStyle/>
            <a:p>
              <a:endParaRPr/>
            </a:p>
          </p:txBody>
        </p:sp>
        <p:sp>
          <p:nvSpPr>
            <p:cNvPr id="16" name="object 16"/>
            <p:cNvSpPr/>
            <p:nvPr/>
          </p:nvSpPr>
          <p:spPr>
            <a:xfrm>
              <a:off x="785506" y="6129779"/>
              <a:ext cx="186690" cy="187325"/>
            </a:xfrm>
            <a:custGeom>
              <a:avLst/>
              <a:gdLst/>
              <a:ahLst/>
              <a:cxnLst/>
              <a:rect l="l" t="t" r="r" b="b"/>
              <a:pathLst>
                <a:path w="186690" h="187325">
                  <a:moveTo>
                    <a:pt x="93108" y="0"/>
                  </a:moveTo>
                  <a:lnTo>
                    <a:pt x="129350" y="7347"/>
                  </a:lnTo>
                  <a:lnTo>
                    <a:pt x="158946" y="27382"/>
                  </a:lnTo>
                  <a:lnTo>
                    <a:pt x="178900" y="57100"/>
                  </a:lnTo>
                  <a:lnTo>
                    <a:pt x="186217" y="93490"/>
                  </a:lnTo>
                  <a:lnTo>
                    <a:pt x="178900" y="129881"/>
                  </a:lnTo>
                  <a:lnTo>
                    <a:pt x="158946" y="159598"/>
                  </a:lnTo>
                  <a:lnTo>
                    <a:pt x="129350" y="179634"/>
                  </a:lnTo>
                  <a:lnTo>
                    <a:pt x="93108" y="186981"/>
                  </a:lnTo>
                  <a:lnTo>
                    <a:pt x="56864" y="179634"/>
                  </a:lnTo>
                  <a:lnTo>
                    <a:pt x="27269" y="159598"/>
                  </a:lnTo>
                  <a:lnTo>
                    <a:pt x="24880" y="156041"/>
                  </a:lnTo>
                  <a:lnTo>
                    <a:pt x="78149" y="156041"/>
                  </a:lnTo>
                  <a:lnTo>
                    <a:pt x="140437" y="93485"/>
                  </a:lnTo>
                  <a:lnTo>
                    <a:pt x="78149" y="30935"/>
                  </a:lnTo>
                  <a:lnTo>
                    <a:pt x="24883" y="30935"/>
                  </a:lnTo>
                  <a:lnTo>
                    <a:pt x="27269" y="27382"/>
                  </a:lnTo>
                  <a:lnTo>
                    <a:pt x="56864" y="7347"/>
                  </a:lnTo>
                  <a:lnTo>
                    <a:pt x="93108" y="0"/>
                  </a:lnTo>
                  <a:close/>
                </a:path>
                <a:path w="186690" h="187325">
                  <a:moveTo>
                    <a:pt x="24883" y="30935"/>
                  </a:moveTo>
                  <a:lnTo>
                    <a:pt x="78149" y="30935"/>
                  </a:lnTo>
                  <a:lnTo>
                    <a:pt x="55495" y="53687"/>
                  </a:lnTo>
                  <a:lnTo>
                    <a:pt x="95126" y="93490"/>
                  </a:lnTo>
                  <a:lnTo>
                    <a:pt x="55495" y="133282"/>
                  </a:lnTo>
                  <a:lnTo>
                    <a:pt x="78149" y="156041"/>
                  </a:lnTo>
                  <a:lnTo>
                    <a:pt x="24880" y="156041"/>
                  </a:lnTo>
                  <a:lnTo>
                    <a:pt x="7315" y="129881"/>
                  </a:lnTo>
                  <a:lnTo>
                    <a:pt x="0" y="93485"/>
                  </a:lnTo>
                  <a:lnTo>
                    <a:pt x="7315" y="57100"/>
                  </a:lnTo>
                  <a:lnTo>
                    <a:pt x="24883" y="30935"/>
                  </a:lnTo>
                  <a:close/>
                </a:path>
              </a:pathLst>
            </a:custGeom>
            <a:solidFill>
              <a:srgbClr val="C43B07"/>
            </a:solidFill>
          </p:spPr>
          <p:txBody>
            <a:bodyPr wrap="square" lIns="0" tIns="0" rIns="0" bIns="0" rtlCol="0"/>
            <a:lstStyle/>
            <a:p>
              <a:endParaRPr/>
            </a:p>
          </p:txBody>
        </p:sp>
        <p:sp>
          <p:nvSpPr>
            <p:cNvPr id="17" name="object 17"/>
            <p:cNvSpPr/>
            <p:nvPr/>
          </p:nvSpPr>
          <p:spPr>
            <a:xfrm>
              <a:off x="791882" y="6129779"/>
              <a:ext cx="186690" cy="187325"/>
            </a:xfrm>
            <a:custGeom>
              <a:avLst/>
              <a:gdLst/>
              <a:ahLst/>
              <a:cxnLst/>
              <a:rect l="l" t="t" r="r" b="b"/>
              <a:pathLst>
                <a:path w="186690" h="187325">
                  <a:moveTo>
                    <a:pt x="93108" y="0"/>
                  </a:moveTo>
                  <a:lnTo>
                    <a:pt x="129350" y="7347"/>
                  </a:lnTo>
                  <a:lnTo>
                    <a:pt x="158946" y="27382"/>
                  </a:lnTo>
                  <a:lnTo>
                    <a:pt x="178900" y="57100"/>
                  </a:lnTo>
                  <a:lnTo>
                    <a:pt x="186217" y="93490"/>
                  </a:lnTo>
                  <a:lnTo>
                    <a:pt x="178900" y="129881"/>
                  </a:lnTo>
                  <a:lnTo>
                    <a:pt x="158946" y="159598"/>
                  </a:lnTo>
                  <a:lnTo>
                    <a:pt x="129350" y="179634"/>
                  </a:lnTo>
                  <a:lnTo>
                    <a:pt x="93108" y="186981"/>
                  </a:lnTo>
                  <a:lnTo>
                    <a:pt x="56864" y="179634"/>
                  </a:lnTo>
                  <a:lnTo>
                    <a:pt x="27269" y="159598"/>
                  </a:lnTo>
                  <a:lnTo>
                    <a:pt x="24880" y="156041"/>
                  </a:lnTo>
                  <a:lnTo>
                    <a:pt x="78149" y="156041"/>
                  </a:lnTo>
                  <a:lnTo>
                    <a:pt x="140437" y="93485"/>
                  </a:lnTo>
                  <a:lnTo>
                    <a:pt x="78149" y="30935"/>
                  </a:lnTo>
                  <a:lnTo>
                    <a:pt x="24883" y="30935"/>
                  </a:lnTo>
                  <a:lnTo>
                    <a:pt x="27269" y="27382"/>
                  </a:lnTo>
                  <a:lnTo>
                    <a:pt x="56864" y="7347"/>
                  </a:lnTo>
                  <a:lnTo>
                    <a:pt x="93108" y="0"/>
                  </a:lnTo>
                  <a:close/>
                </a:path>
                <a:path w="186690" h="187325">
                  <a:moveTo>
                    <a:pt x="24883" y="30935"/>
                  </a:moveTo>
                  <a:lnTo>
                    <a:pt x="78149" y="30935"/>
                  </a:lnTo>
                  <a:lnTo>
                    <a:pt x="55495" y="53687"/>
                  </a:lnTo>
                  <a:lnTo>
                    <a:pt x="95126" y="93490"/>
                  </a:lnTo>
                  <a:lnTo>
                    <a:pt x="55495" y="133282"/>
                  </a:lnTo>
                  <a:lnTo>
                    <a:pt x="78149" y="156041"/>
                  </a:lnTo>
                  <a:lnTo>
                    <a:pt x="24880" y="156041"/>
                  </a:lnTo>
                  <a:lnTo>
                    <a:pt x="7315" y="129881"/>
                  </a:lnTo>
                  <a:lnTo>
                    <a:pt x="0" y="93485"/>
                  </a:lnTo>
                  <a:lnTo>
                    <a:pt x="7315" y="57100"/>
                  </a:lnTo>
                  <a:lnTo>
                    <a:pt x="24883" y="30935"/>
                  </a:lnTo>
                  <a:close/>
                </a:path>
              </a:pathLst>
            </a:custGeom>
            <a:solidFill>
              <a:srgbClr val="FFFFFF"/>
            </a:solidFill>
          </p:spPr>
          <p:txBody>
            <a:bodyPr wrap="square" lIns="0" tIns="0" rIns="0" bIns="0" rtlCol="0"/>
            <a:lstStyle/>
            <a:p>
              <a:endParaRPr/>
            </a:p>
          </p:txBody>
        </p:sp>
        <p:pic>
          <p:nvPicPr>
            <p:cNvPr id="18" name="object 18"/>
            <p:cNvPicPr/>
            <p:nvPr/>
          </p:nvPicPr>
          <p:blipFill>
            <a:blip r:embed="rId5" cstate="print"/>
            <a:stretch>
              <a:fillRect/>
            </a:stretch>
          </p:blipFill>
          <p:spPr>
            <a:xfrm>
              <a:off x="14938458" y="0"/>
              <a:ext cx="3043398" cy="1117740"/>
            </a:xfrm>
            <a:prstGeom prst="rect">
              <a:avLst/>
            </a:prstGeom>
          </p:spPr>
        </p:pic>
        <p:pic>
          <p:nvPicPr>
            <p:cNvPr id="19" name="object 19"/>
            <p:cNvPicPr/>
            <p:nvPr/>
          </p:nvPicPr>
          <p:blipFill>
            <a:blip r:embed="rId6" cstate="print"/>
            <a:stretch>
              <a:fillRect/>
            </a:stretch>
          </p:blipFill>
          <p:spPr>
            <a:xfrm>
              <a:off x="390162" y="9176093"/>
              <a:ext cx="3031373" cy="1110906"/>
            </a:xfrm>
            <a:prstGeom prst="rect">
              <a:avLst/>
            </a:prstGeom>
          </p:spPr>
        </p:pic>
        <p:sp>
          <p:nvSpPr>
            <p:cNvPr id="20" name="object 20"/>
            <p:cNvSpPr/>
            <p:nvPr/>
          </p:nvSpPr>
          <p:spPr>
            <a:xfrm>
              <a:off x="7201458" y="9151581"/>
              <a:ext cx="1635760" cy="1136015"/>
            </a:xfrm>
            <a:custGeom>
              <a:avLst/>
              <a:gdLst/>
              <a:ahLst/>
              <a:cxnLst/>
              <a:rect l="l" t="t" r="r" b="b"/>
              <a:pathLst>
                <a:path w="1635760" h="1136015">
                  <a:moveTo>
                    <a:pt x="575068" y="433311"/>
                  </a:moveTo>
                  <a:lnTo>
                    <a:pt x="553275" y="412737"/>
                  </a:lnTo>
                  <a:lnTo>
                    <a:pt x="550557" y="412991"/>
                  </a:lnTo>
                  <a:lnTo>
                    <a:pt x="281241" y="493763"/>
                  </a:lnTo>
                  <a:lnTo>
                    <a:pt x="268820" y="513740"/>
                  </a:lnTo>
                  <a:lnTo>
                    <a:pt x="269074" y="516458"/>
                  </a:lnTo>
                  <a:lnTo>
                    <a:pt x="290614" y="534314"/>
                  </a:lnTo>
                  <a:lnTo>
                    <a:pt x="293331" y="534060"/>
                  </a:lnTo>
                  <a:lnTo>
                    <a:pt x="559981" y="454088"/>
                  </a:lnTo>
                  <a:lnTo>
                    <a:pt x="575068" y="433311"/>
                  </a:lnTo>
                  <a:close/>
                </a:path>
                <a:path w="1635760" h="1136015">
                  <a:moveTo>
                    <a:pt x="615873" y="569341"/>
                  </a:moveTo>
                  <a:lnTo>
                    <a:pt x="594067" y="548754"/>
                  </a:lnTo>
                  <a:lnTo>
                    <a:pt x="591362" y="549021"/>
                  </a:lnTo>
                  <a:lnTo>
                    <a:pt x="322033" y="629793"/>
                  </a:lnTo>
                  <a:lnTo>
                    <a:pt x="309613" y="649770"/>
                  </a:lnTo>
                  <a:lnTo>
                    <a:pt x="309880" y="652487"/>
                  </a:lnTo>
                  <a:lnTo>
                    <a:pt x="331406" y="670344"/>
                  </a:lnTo>
                  <a:lnTo>
                    <a:pt x="334124" y="670090"/>
                  </a:lnTo>
                  <a:lnTo>
                    <a:pt x="600786" y="590105"/>
                  </a:lnTo>
                  <a:lnTo>
                    <a:pt x="603440" y="589318"/>
                  </a:lnTo>
                  <a:lnTo>
                    <a:pt x="615315" y="574890"/>
                  </a:lnTo>
                  <a:lnTo>
                    <a:pt x="615873" y="569341"/>
                  </a:lnTo>
                  <a:close/>
                </a:path>
                <a:path w="1635760" h="1136015">
                  <a:moveTo>
                    <a:pt x="656666" y="705358"/>
                  </a:moveTo>
                  <a:lnTo>
                    <a:pt x="634873" y="684784"/>
                  </a:lnTo>
                  <a:lnTo>
                    <a:pt x="632155" y="685038"/>
                  </a:lnTo>
                  <a:lnTo>
                    <a:pt x="362839" y="765810"/>
                  </a:lnTo>
                  <a:lnTo>
                    <a:pt x="350405" y="785787"/>
                  </a:lnTo>
                  <a:lnTo>
                    <a:pt x="350672" y="788504"/>
                  </a:lnTo>
                  <a:lnTo>
                    <a:pt x="372211" y="806361"/>
                  </a:lnTo>
                  <a:lnTo>
                    <a:pt x="374916" y="806107"/>
                  </a:lnTo>
                  <a:lnTo>
                    <a:pt x="641578" y="726135"/>
                  </a:lnTo>
                  <a:lnTo>
                    <a:pt x="656666" y="705358"/>
                  </a:lnTo>
                  <a:close/>
                </a:path>
                <a:path w="1635760" h="1136015">
                  <a:moveTo>
                    <a:pt x="697458" y="841387"/>
                  </a:moveTo>
                  <a:lnTo>
                    <a:pt x="675665" y="820813"/>
                  </a:lnTo>
                  <a:lnTo>
                    <a:pt x="672947" y="821067"/>
                  </a:lnTo>
                  <a:lnTo>
                    <a:pt x="403631" y="901839"/>
                  </a:lnTo>
                  <a:lnTo>
                    <a:pt x="391210" y="921816"/>
                  </a:lnTo>
                  <a:lnTo>
                    <a:pt x="391464" y="924534"/>
                  </a:lnTo>
                  <a:lnTo>
                    <a:pt x="413004" y="942390"/>
                  </a:lnTo>
                  <a:lnTo>
                    <a:pt x="415721" y="942136"/>
                  </a:lnTo>
                  <a:lnTo>
                    <a:pt x="682383" y="862164"/>
                  </a:lnTo>
                  <a:lnTo>
                    <a:pt x="697458" y="841387"/>
                  </a:lnTo>
                  <a:close/>
                </a:path>
                <a:path w="1635760" h="1136015">
                  <a:moveTo>
                    <a:pt x="738263" y="977417"/>
                  </a:moveTo>
                  <a:lnTo>
                    <a:pt x="716457" y="956843"/>
                  </a:lnTo>
                  <a:lnTo>
                    <a:pt x="713752" y="957097"/>
                  </a:lnTo>
                  <a:lnTo>
                    <a:pt x="444423" y="1037869"/>
                  </a:lnTo>
                  <a:lnTo>
                    <a:pt x="432003" y="1057846"/>
                  </a:lnTo>
                  <a:lnTo>
                    <a:pt x="432269" y="1060564"/>
                  </a:lnTo>
                  <a:lnTo>
                    <a:pt x="453796" y="1078420"/>
                  </a:lnTo>
                  <a:lnTo>
                    <a:pt x="456514" y="1078166"/>
                  </a:lnTo>
                  <a:lnTo>
                    <a:pt x="723176" y="998181"/>
                  </a:lnTo>
                  <a:lnTo>
                    <a:pt x="725843" y="997394"/>
                  </a:lnTo>
                  <a:lnTo>
                    <a:pt x="737704" y="982967"/>
                  </a:lnTo>
                  <a:lnTo>
                    <a:pt x="738263" y="977417"/>
                  </a:lnTo>
                  <a:close/>
                </a:path>
                <a:path w="1635760" h="1136015">
                  <a:moveTo>
                    <a:pt x="1134237" y="265607"/>
                  </a:moveTo>
                  <a:lnTo>
                    <a:pt x="1112443" y="245033"/>
                  </a:lnTo>
                  <a:lnTo>
                    <a:pt x="1109726" y="245287"/>
                  </a:lnTo>
                  <a:lnTo>
                    <a:pt x="840409" y="326059"/>
                  </a:lnTo>
                  <a:lnTo>
                    <a:pt x="827976" y="346036"/>
                  </a:lnTo>
                  <a:lnTo>
                    <a:pt x="828243" y="348754"/>
                  </a:lnTo>
                  <a:lnTo>
                    <a:pt x="849782" y="366610"/>
                  </a:lnTo>
                  <a:lnTo>
                    <a:pt x="852487" y="366356"/>
                  </a:lnTo>
                  <a:lnTo>
                    <a:pt x="1119149" y="286385"/>
                  </a:lnTo>
                  <a:lnTo>
                    <a:pt x="1134237" y="265607"/>
                  </a:lnTo>
                  <a:close/>
                </a:path>
                <a:path w="1635760" h="1136015">
                  <a:moveTo>
                    <a:pt x="1175029" y="401637"/>
                  </a:moveTo>
                  <a:lnTo>
                    <a:pt x="1153236" y="381050"/>
                  </a:lnTo>
                  <a:lnTo>
                    <a:pt x="1150518" y="381304"/>
                  </a:lnTo>
                  <a:lnTo>
                    <a:pt x="881202" y="462089"/>
                  </a:lnTo>
                  <a:lnTo>
                    <a:pt x="868781" y="482053"/>
                  </a:lnTo>
                  <a:lnTo>
                    <a:pt x="869035" y="484784"/>
                  </a:lnTo>
                  <a:lnTo>
                    <a:pt x="890574" y="502640"/>
                  </a:lnTo>
                  <a:lnTo>
                    <a:pt x="893292" y="502386"/>
                  </a:lnTo>
                  <a:lnTo>
                    <a:pt x="1159941" y="422402"/>
                  </a:lnTo>
                  <a:lnTo>
                    <a:pt x="1175029" y="401637"/>
                  </a:lnTo>
                  <a:close/>
                </a:path>
                <a:path w="1635760" h="1136015">
                  <a:moveTo>
                    <a:pt x="1215834" y="537654"/>
                  </a:moveTo>
                  <a:lnTo>
                    <a:pt x="1194028" y="517067"/>
                  </a:lnTo>
                  <a:lnTo>
                    <a:pt x="1191323" y="517334"/>
                  </a:lnTo>
                  <a:lnTo>
                    <a:pt x="921994" y="598106"/>
                  </a:lnTo>
                  <a:lnTo>
                    <a:pt x="909574" y="618083"/>
                  </a:lnTo>
                  <a:lnTo>
                    <a:pt x="909828" y="620801"/>
                  </a:lnTo>
                  <a:lnTo>
                    <a:pt x="931367" y="638657"/>
                  </a:lnTo>
                  <a:lnTo>
                    <a:pt x="934085" y="638403"/>
                  </a:lnTo>
                  <a:lnTo>
                    <a:pt x="1200746" y="558419"/>
                  </a:lnTo>
                  <a:lnTo>
                    <a:pt x="1215834" y="537654"/>
                  </a:lnTo>
                  <a:close/>
                </a:path>
                <a:path w="1635760" h="1136015">
                  <a:moveTo>
                    <a:pt x="1256626" y="673684"/>
                  </a:moveTo>
                  <a:lnTo>
                    <a:pt x="1234833" y="653110"/>
                  </a:lnTo>
                  <a:lnTo>
                    <a:pt x="1232115" y="653364"/>
                  </a:lnTo>
                  <a:lnTo>
                    <a:pt x="962799" y="734136"/>
                  </a:lnTo>
                  <a:lnTo>
                    <a:pt x="950366" y="754113"/>
                  </a:lnTo>
                  <a:lnTo>
                    <a:pt x="950633" y="756831"/>
                  </a:lnTo>
                  <a:lnTo>
                    <a:pt x="972172" y="774687"/>
                  </a:lnTo>
                  <a:lnTo>
                    <a:pt x="974877" y="774433"/>
                  </a:lnTo>
                  <a:lnTo>
                    <a:pt x="1241539" y="694461"/>
                  </a:lnTo>
                  <a:lnTo>
                    <a:pt x="1256626" y="673684"/>
                  </a:lnTo>
                  <a:close/>
                </a:path>
                <a:path w="1635760" h="1136015">
                  <a:moveTo>
                    <a:pt x="1297432" y="809713"/>
                  </a:moveTo>
                  <a:lnTo>
                    <a:pt x="1275626" y="789127"/>
                  </a:lnTo>
                  <a:lnTo>
                    <a:pt x="1272908" y="789381"/>
                  </a:lnTo>
                  <a:lnTo>
                    <a:pt x="1003592" y="870165"/>
                  </a:lnTo>
                  <a:lnTo>
                    <a:pt x="991171" y="890130"/>
                  </a:lnTo>
                  <a:lnTo>
                    <a:pt x="991425" y="892860"/>
                  </a:lnTo>
                  <a:lnTo>
                    <a:pt x="1012964" y="910717"/>
                  </a:lnTo>
                  <a:lnTo>
                    <a:pt x="1015682" y="910463"/>
                  </a:lnTo>
                  <a:lnTo>
                    <a:pt x="1282344" y="830478"/>
                  </a:lnTo>
                  <a:lnTo>
                    <a:pt x="1297432" y="809713"/>
                  </a:lnTo>
                  <a:close/>
                </a:path>
                <a:path w="1635760" h="1136015">
                  <a:moveTo>
                    <a:pt x="1635531" y="992924"/>
                  </a:moveTo>
                  <a:lnTo>
                    <a:pt x="1387348" y="156895"/>
                  </a:lnTo>
                  <a:lnTo>
                    <a:pt x="1360436" y="121551"/>
                  </a:lnTo>
                  <a:lnTo>
                    <a:pt x="1318526" y="107086"/>
                  </a:lnTo>
                  <a:lnTo>
                    <a:pt x="1313561" y="107061"/>
                  </a:lnTo>
                  <a:lnTo>
                    <a:pt x="1303604" y="108000"/>
                  </a:lnTo>
                  <a:lnTo>
                    <a:pt x="1298727" y="108940"/>
                  </a:lnTo>
                  <a:lnTo>
                    <a:pt x="1252448" y="122821"/>
                  </a:lnTo>
                  <a:lnTo>
                    <a:pt x="1226210" y="35331"/>
                  </a:lnTo>
                  <a:lnTo>
                    <a:pt x="1207566" y="1371"/>
                  </a:lnTo>
                  <a:lnTo>
                    <a:pt x="1199426" y="0"/>
                  </a:lnTo>
                  <a:lnTo>
                    <a:pt x="1196771" y="254"/>
                  </a:lnTo>
                  <a:lnTo>
                    <a:pt x="764197" y="129984"/>
                  </a:lnTo>
                  <a:lnTo>
                    <a:pt x="723252" y="149326"/>
                  </a:lnTo>
                  <a:lnTo>
                    <a:pt x="689368" y="179959"/>
                  </a:lnTo>
                  <a:lnTo>
                    <a:pt x="668921" y="212178"/>
                  </a:lnTo>
                  <a:lnTo>
                    <a:pt x="657860" y="244119"/>
                  </a:lnTo>
                  <a:lnTo>
                    <a:pt x="655523" y="241871"/>
                  </a:lnTo>
                  <a:lnTo>
                    <a:pt x="624420" y="219722"/>
                  </a:lnTo>
                  <a:lnTo>
                    <a:pt x="619607" y="217271"/>
                  </a:lnTo>
                  <a:lnTo>
                    <a:pt x="525564" y="245478"/>
                  </a:lnTo>
                  <a:lnTo>
                    <a:pt x="619594" y="217271"/>
                  </a:lnTo>
                  <a:lnTo>
                    <a:pt x="581456" y="204101"/>
                  </a:lnTo>
                  <a:lnTo>
                    <a:pt x="551116" y="200952"/>
                  </a:lnTo>
                  <a:lnTo>
                    <a:pt x="543483" y="201104"/>
                  </a:lnTo>
                  <a:lnTo>
                    <a:pt x="73723" y="337083"/>
                  </a:lnTo>
                  <a:lnTo>
                    <a:pt x="61341" y="357035"/>
                  </a:lnTo>
                  <a:lnTo>
                    <a:pt x="61595" y="359752"/>
                  </a:lnTo>
                  <a:lnTo>
                    <a:pt x="94678" y="470065"/>
                  </a:lnTo>
                  <a:lnTo>
                    <a:pt x="49504" y="483616"/>
                  </a:lnTo>
                  <a:lnTo>
                    <a:pt x="14338" y="510540"/>
                  </a:lnTo>
                  <a:lnTo>
                    <a:pt x="12" y="552551"/>
                  </a:lnTo>
                  <a:lnTo>
                    <a:pt x="0" y="557542"/>
                  </a:lnTo>
                  <a:lnTo>
                    <a:pt x="952" y="567524"/>
                  </a:lnTo>
                  <a:lnTo>
                    <a:pt x="1905" y="572427"/>
                  </a:lnTo>
                  <a:lnTo>
                    <a:pt x="170764" y="1135418"/>
                  </a:lnTo>
                  <a:lnTo>
                    <a:pt x="214503" y="1135418"/>
                  </a:lnTo>
                  <a:lnTo>
                    <a:pt x="42125" y="560362"/>
                  </a:lnTo>
                  <a:lnTo>
                    <a:pt x="41744" y="556387"/>
                  </a:lnTo>
                  <a:lnTo>
                    <a:pt x="62026" y="523786"/>
                  </a:lnTo>
                  <a:lnTo>
                    <a:pt x="106756" y="510374"/>
                  </a:lnTo>
                  <a:lnTo>
                    <a:pt x="294246" y="1135418"/>
                  </a:lnTo>
                  <a:lnTo>
                    <a:pt x="337985" y="1135418"/>
                  </a:lnTo>
                  <a:lnTo>
                    <a:pt x="108572" y="370535"/>
                  </a:lnTo>
                  <a:lnTo>
                    <a:pt x="518007" y="247738"/>
                  </a:lnTo>
                  <a:lnTo>
                    <a:pt x="518198" y="247688"/>
                  </a:lnTo>
                  <a:lnTo>
                    <a:pt x="525157" y="245605"/>
                  </a:lnTo>
                  <a:lnTo>
                    <a:pt x="532460" y="244182"/>
                  </a:lnTo>
                  <a:lnTo>
                    <a:pt x="547319" y="242798"/>
                  </a:lnTo>
                  <a:lnTo>
                    <a:pt x="554748" y="242824"/>
                  </a:lnTo>
                  <a:lnTo>
                    <a:pt x="598017" y="253161"/>
                  </a:lnTo>
                  <a:lnTo>
                    <a:pt x="634111" y="279285"/>
                  </a:lnTo>
                  <a:lnTo>
                    <a:pt x="657466" y="317080"/>
                  </a:lnTo>
                  <a:lnTo>
                    <a:pt x="890054" y="1092441"/>
                  </a:lnTo>
                  <a:lnTo>
                    <a:pt x="746747" y="1135418"/>
                  </a:lnTo>
                  <a:lnTo>
                    <a:pt x="893178" y="1135418"/>
                  </a:lnTo>
                  <a:lnTo>
                    <a:pt x="920242" y="1127302"/>
                  </a:lnTo>
                  <a:lnTo>
                    <a:pt x="924864" y="1125918"/>
                  </a:lnTo>
                  <a:lnTo>
                    <a:pt x="1484033" y="958215"/>
                  </a:lnTo>
                  <a:lnTo>
                    <a:pt x="1496453" y="938237"/>
                  </a:lnTo>
                  <a:lnTo>
                    <a:pt x="1496199" y="935520"/>
                  </a:lnTo>
                  <a:lnTo>
                    <a:pt x="1489354" y="912698"/>
                  </a:lnTo>
                  <a:lnTo>
                    <a:pt x="1449209" y="778865"/>
                  </a:lnTo>
                  <a:lnTo>
                    <a:pt x="1449209" y="924737"/>
                  </a:lnTo>
                  <a:lnTo>
                    <a:pt x="930884" y="1080198"/>
                  </a:lnTo>
                  <a:lnTo>
                    <a:pt x="698360" y="304812"/>
                  </a:lnTo>
                  <a:lnTo>
                    <a:pt x="696963" y="297675"/>
                  </a:lnTo>
                  <a:lnTo>
                    <a:pt x="695540" y="282752"/>
                  </a:lnTo>
                  <a:lnTo>
                    <a:pt x="695566" y="275297"/>
                  </a:lnTo>
                  <a:lnTo>
                    <a:pt x="705751" y="231902"/>
                  </a:lnTo>
                  <a:lnTo>
                    <a:pt x="731710" y="195745"/>
                  </a:lnTo>
                  <a:lnTo>
                    <a:pt x="769493" y="172326"/>
                  </a:lnTo>
                  <a:lnTo>
                    <a:pt x="1186078" y="47371"/>
                  </a:lnTo>
                  <a:lnTo>
                    <a:pt x="1449209" y="924737"/>
                  </a:lnTo>
                  <a:lnTo>
                    <a:pt x="1449209" y="778865"/>
                  </a:lnTo>
                  <a:lnTo>
                    <a:pt x="1264526" y="163131"/>
                  </a:lnTo>
                  <a:lnTo>
                    <a:pt x="1310373" y="149377"/>
                  </a:lnTo>
                  <a:lnTo>
                    <a:pt x="1314792" y="148958"/>
                  </a:lnTo>
                  <a:lnTo>
                    <a:pt x="1323822" y="149898"/>
                  </a:lnTo>
                  <a:lnTo>
                    <a:pt x="1593405" y="990117"/>
                  </a:lnTo>
                  <a:lnTo>
                    <a:pt x="1593773" y="994079"/>
                  </a:lnTo>
                  <a:lnTo>
                    <a:pt x="1592872" y="1003134"/>
                  </a:lnTo>
                  <a:lnTo>
                    <a:pt x="1210983" y="1135418"/>
                  </a:lnTo>
                  <a:lnTo>
                    <a:pt x="1357414" y="1135418"/>
                  </a:lnTo>
                  <a:lnTo>
                    <a:pt x="1586026" y="1066850"/>
                  </a:lnTo>
                  <a:lnTo>
                    <a:pt x="1621193" y="1039926"/>
                  </a:lnTo>
                  <a:lnTo>
                    <a:pt x="1635518" y="997915"/>
                  </a:lnTo>
                  <a:lnTo>
                    <a:pt x="1635531" y="992924"/>
                  </a:lnTo>
                  <a:close/>
                </a:path>
              </a:pathLst>
            </a:custGeom>
            <a:solidFill>
              <a:srgbClr val="FFFFFF"/>
            </a:solidFill>
          </p:spPr>
          <p:txBody>
            <a:bodyPr wrap="square" lIns="0" tIns="0" rIns="0" bIns="0" rtlCol="0"/>
            <a:lstStyle/>
            <a:p>
              <a:endParaRPr/>
            </a:p>
          </p:txBody>
        </p:sp>
        <p:sp>
          <p:nvSpPr>
            <p:cNvPr id="21" name="object 21"/>
            <p:cNvSpPr/>
            <p:nvPr/>
          </p:nvSpPr>
          <p:spPr>
            <a:xfrm>
              <a:off x="16866702" y="2560873"/>
              <a:ext cx="1421765" cy="1231900"/>
            </a:xfrm>
            <a:custGeom>
              <a:avLst/>
              <a:gdLst/>
              <a:ahLst/>
              <a:cxnLst/>
              <a:rect l="l" t="t" r="r" b="b"/>
              <a:pathLst>
                <a:path w="1421765" h="1231900">
                  <a:moveTo>
                    <a:pt x="940067" y="1158323"/>
                  </a:moveTo>
                  <a:lnTo>
                    <a:pt x="901796" y="1160172"/>
                  </a:lnTo>
                  <a:lnTo>
                    <a:pt x="867741" y="1151634"/>
                  </a:lnTo>
                  <a:lnTo>
                    <a:pt x="840804" y="1134189"/>
                  </a:lnTo>
                  <a:lnTo>
                    <a:pt x="823890" y="1109317"/>
                  </a:lnTo>
                  <a:lnTo>
                    <a:pt x="183573" y="1231764"/>
                  </a:lnTo>
                  <a:lnTo>
                    <a:pt x="0" y="271792"/>
                  </a:lnTo>
                  <a:lnTo>
                    <a:pt x="1421296" y="0"/>
                  </a:lnTo>
                  <a:lnTo>
                    <a:pt x="1421296" y="995076"/>
                  </a:lnTo>
                  <a:lnTo>
                    <a:pt x="1029965" y="1069910"/>
                  </a:lnTo>
                  <a:lnTo>
                    <a:pt x="1023419" y="1099267"/>
                  </a:lnTo>
                  <a:lnTo>
                    <a:pt x="1004820" y="1125421"/>
                  </a:lnTo>
                  <a:lnTo>
                    <a:pt x="976318" y="1145922"/>
                  </a:lnTo>
                  <a:lnTo>
                    <a:pt x="940067" y="1158323"/>
                  </a:lnTo>
                  <a:close/>
                </a:path>
              </a:pathLst>
            </a:custGeom>
            <a:solidFill>
              <a:srgbClr val="292E2F"/>
            </a:solidFill>
          </p:spPr>
          <p:txBody>
            <a:bodyPr wrap="square" lIns="0" tIns="0" rIns="0" bIns="0" rtlCol="0"/>
            <a:lstStyle/>
            <a:p>
              <a:endParaRPr/>
            </a:p>
          </p:txBody>
        </p:sp>
        <p:sp>
          <p:nvSpPr>
            <p:cNvPr id="22" name="object 22"/>
            <p:cNvSpPr/>
            <p:nvPr/>
          </p:nvSpPr>
          <p:spPr>
            <a:xfrm>
              <a:off x="16850430" y="2545657"/>
              <a:ext cx="1437640" cy="1263650"/>
            </a:xfrm>
            <a:custGeom>
              <a:avLst/>
              <a:gdLst/>
              <a:ahLst/>
              <a:cxnLst/>
              <a:rect l="l" t="t" r="r" b="b"/>
              <a:pathLst>
                <a:path w="1437640" h="1263650">
                  <a:moveTo>
                    <a:pt x="959146" y="1188224"/>
                  </a:moveTo>
                  <a:lnTo>
                    <a:pt x="919432" y="1190588"/>
                  </a:lnTo>
                  <a:lnTo>
                    <a:pt x="883302" y="1182844"/>
                  </a:lnTo>
                  <a:lnTo>
                    <a:pt x="853231" y="1166078"/>
                  </a:lnTo>
                  <a:lnTo>
                    <a:pt x="831694" y="1141374"/>
                  </a:lnTo>
                  <a:lnTo>
                    <a:pt x="194521" y="1263220"/>
                  </a:lnTo>
                  <a:lnTo>
                    <a:pt x="186676" y="1257909"/>
                  </a:lnTo>
                  <a:lnTo>
                    <a:pt x="0" y="281714"/>
                  </a:lnTo>
                  <a:lnTo>
                    <a:pt x="5332" y="273884"/>
                  </a:lnTo>
                  <a:lnTo>
                    <a:pt x="1437567" y="0"/>
                  </a:lnTo>
                  <a:lnTo>
                    <a:pt x="1437567" y="30431"/>
                  </a:lnTo>
                  <a:lnTo>
                    <a:pt x="33798" y="298872"/>
                  </a:lnTo>
                  <a:lnTo>
                    <a:pt x="211759" y="1229491"/>
                  </a:lnTo>
                  <a:lnTo>
                    <a:pt x="844456" y="1108502"/>
                  </a:lnTo>
                  <a:lnTo>
                    <a:pt x="851512" y="1112393"/>
                  </a:lnTo>
                  <a:lnTo>
                    <a:pt x="854134" y="1119116"/>
                  </a:lnTo>
                  <a:lnTo>
                    <a:pt x="868524" y="1139677"/>
                  </a:lnTo>
                  <a:lnTo>
                    <a:pt x="891688" y="1153876"/>
                  </a:lnTo>
                  <a:lnTo>
                    <a:pt x="920923" y="1160631"/>
                  </a:lnTo>
                  <a:lnTo>
                    <a:pt x="953532" y="1158866"/>
                  </a:lnTo>
                  <a:lnTo>
                    <a:pt x="1037852" y="1142741"/>
                  </a:lnTo>
                  <a:lnTo>
                    <a:pt x="1027654" y="1155242"/>
                  </a:lnTo>
                  <a:lnTo>
                    <a:pt x="996931" y="1175769"/>
                  </a:lnTo>
                  <a:lnTo>
                    <a:pt x="959146" y="1188224"/>
                  </a:lnTo>
                  <a:close/>
                </a:path>
                <a:path w="1437640" h="1263650">
                  <a:moveTo>
                    <a:pt x="1037852" y="1142741"/>
                  </a:moveTo>
                  <a:lnTo>
                    <a:pt x="953532" y="1158866"/>
                  </a:lnTo>
                  <a:lnTo>
                    <a:pt x="984491" y="1148475"/>
                  </a:lnTo>
                  <a:lnTo>
                    <a:pt x="1009171" y="1131409"/>
                  </a:lnTo>
                  <a:lnTo>
                    <a:pt x="1025459" y="1109667"/>
                  </a:lnTo>
                  <a:lnTo>
                    <a:pt x="1031245" y="1085247"/>
                  </a:lnTo>
                  <a:lnTo>
                    <a:pt x="1031196" y="1078032"/>
                  </a:lnTo>
                  <a:lnTo>
                    <a:pt x="1036323" y="1071811"/>
                  </a:lnTo>
                  <a:lnTo>
                    <a:pt x="1437567" y="995082"/>
                  </a:lnTo>
                  <a:lnTo>
                    <a:pt x="1437567" y="1025514"/>
                  </a:lnTo>
                  <a:lnTo>
                    <a:pt x="1060320" y="1097654"/>
                  </a:lnTo>
                  <a:lnTo>
                    <a:pt x="1049417" y="1128564"/>
                  </a:lnTo>
                  <a:lnTo>
                    <a:pt x="1037852" y="1142741"/>
                  </a:lnTo>
                  <a:close/>
                </a:path>
              </a:pathLst>
            </a:custGeom>
            <a:solidFill>
              <a:srgbClr val="FFFFFF"/>
            </a:solidFill>
          </p:spPr>
          <p:txBody>
            <a:bodyPr wrap="square" lIns="0" tIns="0" rIns="0" bIns="0" rtlCol="0"/>
            <a:lstStyle/>
            <a:p>
              <a:endParaRPr/>
            </a:p>
          </p:txBody>
        </p:sp>
        <p:sp>
          <p:nvSpPr>
            <p:cNvPr id="23" name="object 23"/>
            <p:cNvSpPr/>
            <p:nvPr/>
          </p:nvSpPr>
          <p:spPr>
            <a:xfrm>
              <a:off x="16952391" y="2522394"/>
              <a:ext cx="1336040" cy="1184910"/>
            </a:xfrm>
            <a:custGeom>
              <a:avLst/>
              <a:gdLst/>
              <a:ahLst/>
              <a:cxnLst/>
              <a:rect l="l" t="t" r="r" b="b"/>
              <a:pathLst>
                <a:path w="1336040" h="1184910">
                  <a:moveTo>
                    <a:pt x="1335606" y="963258"/>
                  </a:moveTo>
                  <a:lnTo>
                    <a:pt x="178484" y="1184533"/>
                  </a:lnTo>
                  <a:lnTo>
                    <a:pt x="0" y="251177"/>
                  </a:lnTo>
                  <a:lnTo>
                    <a:pt x="1313495" y="0"/>
                  </a:lnTo>
                  <a:lnTo>
                    <a:pt x="1335606" y="115624"/>
                  </a:lnTo>
                  <a:lnTo>
                    <a:pt x="1335606" y="963258"/>
                  </a:lnTo>
                  <a:close/>
                </a:path>
                <a:path w="1336040" h="1184910">
                  <a:moveTo>
                    <a:pt x="848282" y="1085689"/>
                  </a:moveTo>
                  <a:lnTo>
                    <a:pt x="813874" y="1089020"/>
                  </a:lnTo>
                  <a:lnTo>
                    <a:pt x="786700" y="1077972"/>
                  </a:lnTo>
                  <a:lnTo>
                    <a:pt x="775664" y="1070335"/>
                  </a:lnTo>
                  <a:lnTo>
                    <a:pt x="881021" y="1050188"/>
                  </a:lnTo>
                  <a:lnTo>
                    <a:pt x="848282" y="1085689"/>
                  </a:lnTo>
                  <a:close/>
                </a:path>
              </a:pathLst>
            </a:custGeom>
            <a:solidFill>
              <a:srgbClr val="292E2F"/>
            </a:solidFill>
          </p:spPr>
          <p:txBody>
            <a:bodyPr wrap="square" lIns="0" tIns="0" rIns="0" bIns="0" rtlCol="0"/>
            <a:lstStyle/>
            <a:p>
              <a:endParaRPr/>
            </a:p>
          </p:txBody>
        </p:sp>
        <p:sp>
          <p:nvSpPr>
            <p:cNvPr id="24" name="object 24"/>
            <p:cNvSpPr/>
            <p:nvPr/>
          </p:nvSpPr>
          <p:spPr>
            <a:xfrm>
              <a:off x="16936119" y="2506154"/>
              <a:ext cx="1351915" cy="1217295"/>
            </a:xfrm>
            <a:custGeom>
              <a:avLst/>
              <a:gdLst/>
              <a:ahLst/>
              <a:cxnLst/>
              <a:rect l="l" t="t" r="r" b="b"/>
              <a:pathLst>
                <a:path w="1351915"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351915" h="1217295">
                  <a:moveTo>
                    <a:pt x="1351878" y="211658"/>
                  </a:moveTo>
                  <a:lnTo>
                    <a:pt x="1317855" y="33739"/>
                  </a:lnTo>
                  <a:lnTo>
                    <a:pt x="1347296" y="28110"/>
                  </a:lnTo>
                  <a:lnTo>
                    <a:pt x="1351878" y="52071"/>
                  </a:lnTo>
                  <a:lnTo>
                    <a:pt x="1351878" y="211658"/>
                  </a:lnTo>
                  <a:close/>
                </a:path>
                <a:path w="1351915"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351878" y="964289"/>
                  </a:lnTo>
                  <a:lnTo>
                    <a:pt x="1351878" y="994708"/>
                  </a:lnTo>
                  <a:lnTo>
                    <a:pt x="907118" y="1079759"/>
                  </a:lnTo>
                  <a:lnTo>
                    <a:pt x="906814" y="1080201"/>
                  </a:lnTo>
                  <a:close/>
                </a:path>
              </a:pathLst>
            </a:custGeom>
            <a:solidFill>
              <a:srgbClr val="FFFFFF"/>
            </a:solidFill>
          </p:spPr>
          <p:txBody>
            <a:bodyPr wrap="square" lIns="0" tIns="0" rIns="0" bIns="0" rtlCol="0"/>
            <a:lstStyle/>
            <a:p>
              <a:endParaRPr/>
            </a:p>
          </p:txBody>
        </p:sp>
        <p:sp>
          <p:nvSpPr>
            <p:cNvPr id="25" name="object 25"/>
            <p:cNvSpPr/>
            <p:nvPr/>
          </p:nvSpPr>
          <p:spPr>
            <a:xfrm>
              <a:off x="16994423" y="2644379"/>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292E2F"/>
            </a:solidFill>
          </p:spPr>
          <p:txBody>
            <a:bodyPr wrap="square" lIns="0" tIns="0" rIns="0" bIns="0" rtlCol="0"/>
            <a:lstStyle/>
            <a:p>
              <a:endParaRPr/>
            </a:p>
          </p:txBody>
        </p:sp>
        <p:sp>
          <p:nvSpPr>
            <p:cNvPr id="26" name="object 26"/>
            <p:cNvSpPr/>
            <p:nvPr/>
          </p:nvSpPr>
          <p:spPr>
            <a:xfrm>
              <a:off x="16978862" y="2629414"/>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FFFFFF"/>
            </a:solidFill>
          </p:spPr>
          <p:txBody>
            <a:bodyPr wrap="square" lIns="0" tIns="0" rIns="0" bIns="0" rtlCol="0"/>
            <a:lstStyle/>
            <a:p>
              <a:endParaRPr/>
            </a:p>
          </p:txBody>
        </p:sp>
        <p:sp>
          <p:nvSpPr>
            <p:cNvPr id="27" name="object 27"/>
            <p:cNvSpPr/>
            <p:nvPr/>
          </p:nvSpPr>
          <p:spPr>
            <a:xfrm>
              <a:off x="17603666" y="2419722"/>
              <a:ext cx="684530" cy="1188085"/>
            </a:xfrm>
            <a:custGeom>
              <a:avLst/>
              <a:gdLst/>
              <a:ahLst/>
              <a:cxnLst/>
              <a:rect l="l" t="t" r="r" b="b"/>
              <a:pathLst>
                <a:path w="684530" h="1188085">
                  <a:moveTo>
                    <a:pt x="183861" y="1188001"/>
                  </a:moveTo>
                  <a:lnTo>
                    <a:pt x="0" y="226526"/>
                  </a:lnTo>
                  <a:lnTo>
                    <a:pt x="565567" y="0"/>
                  </a:lnTo>
                  <a:lnTo>
                    <a:pt x="684332" y="621061"/>
                  </a:lnTo>
                  <a:lnTo>
                    <a:pt x="684332" y="1035457"/>
                  </a:lnTo>
                  <a:lnTo>
                    <a:pt x="183861" y="1188001"/>
                  </a:lnTo>
                  <a:close/>
                </a:path>
              </a:pathLst>
            </a:custGeom>
            <a:solidFill>
              <a:srgbClr val="292E2F"/>
            </a:solidFill>
          </p:spPr>
          <p:txBody>
            <a:bodyPr wrap="square" lIns="0" tIns="0" rIns="0" bIns="0" rtlCol="0"/>
            <a:lstStyle/>
            <a:p>
              <a:endParaRPr/>
            </a:p>
          </p:txBody>
        </p:sp>
        <p:sp>
          <p:nvSpPr>
            <p:cNvPr id="28" name="object 28"/>
            <p:cNvSpPr/>
            <p:nvPr/>
          </p:nvSpPr>
          <p:spPr>
            <a:xfrm>
              <a:off x="17587600" y="2404174"/>
              <a:ext cx="700405" cy="1219200"/>
            </a:xfrm>
            <a:custGeom>
              <a:avLst/>
              <a:gdLst/>
              <a:ahLst/>
              <a:cxnLst/>
              <a:rect l="l" t="t" r="r" b="b"/>
              <a:pathLst>
                <a:path w="70040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700405" h="1219200">
                  <a:moveTo>
                    <a:pt x="700396" y="716402"/>
                  </a:moveTo>
                  <a:lnTo>
                    <a:pt x="570319" y="36182"/>
                  </a:lnTo>
                  <a:lnTo>
                    <a:pt x="599754" y="30554"/>
                  </a:lnTo>
                  <a:lnTo>
                    <a:pt x="700396" y="556847"/>
                  </a:lnTo>
                  <a:lnTo>
                    <a:pt x="700396" y="716402"/>
                  </a:lnTo>
                  <a:close/>
                </a:path>
                <a:path w="700405" h="1219200">
                  <a:moveTo>
                    <a:pt x="486641" y="1131776"/>
                  </a:moveTo>
                  <a:lnTo>
                    <a:pt x="211520" y="1184387"/>
                  </a:lnTo>
                  <a:lnTo>
                    <a:pt x="700396" y="1035371"/>
                  </a:lnTo>
                  <a:lnTo>
                    <a:pt x="700396" y="1066620"/>
                  </a:lnTo>
                  <a:lnTo>
                    <a:pt x="486641" y="1131776"/>
                  </a:lnTo>
                  <a:close/>
                </a:path>
              </a:pathLst>
            </a:custGeom>
            <a:solidFill>
              <a:srgbClr val="FFFFFF"/>
            </a:solidFill>
          </p:spPr>
          <p:txBody>
            <a:bodyPr wrap="square" lIns="0" tIns="0" rIns="0" bIns="0" rtlCol="0"/>
            <a:lstStyle/>
            <a:p>
              <a:endParaRPr/>
            </a:p>
          </p:txBody>
        </p:sp>
        <p:sp>
          <p:nvSpPr>
            <p:cNvPr id="29" name="object 29"/>
            <p:cNvSpPr/>
            <p:nvPr/>
          </p:nvSpPr>
          <p:spPr>
            <a:xfrm>
              <a:off x="17074889" y="2585638"/>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292E2F"/>
            </a:solidFill>
          </p:spPr>
          <p:txBody>
            <a:bodyPr wrap="square" lIns="0" tIns="0" rIns="0" bIns="0" rtlCol="0"/>
            <a:lstStyle/>
            <a:p>
              <a:endParaRPr/>
            </a:p>
          </p:txBody>
        </p:sp>
        <p:sp>
          <p:nvSpPr>
            <p:cNvPr id="30" name="object 30"/>
            <p:cNvSpPr/>
            <p:nvPr/>
          </p:nvSpPr>
          <p:spPr>
            <a:xfrm>
              <a:off x="17059301" y="2570398"/>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FFFFFF"/>
            </a:solidFill>
          </p:spPr>
          <p:txBody>
            <a:bodyPr wrap="square" lIns="0" tIns="0" rIns="0" bIns="0" rtlCol="0"/>
            <a:lstStyle/>
            <a:p>
              <a:endParaRPr/>
            </a:p>
          </p:txBody>
        </p:sp>
        <p:sp>
          <p:nvSpPr>
            <p:cNvPr id="31" name="object 31"/>
            <p:cNvSpPr/>
            <p:nvPr/>
          </p:nvSpPr>
          <p:spPr>
            <a:xfrm>
              <a:off x="17598511" y="2390659"/>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292E2F"/>
            </a:solidFill>
          </p:spPr>
          <p:txBody>
            <a:bodyPr wrap="square" lIns="0" tIns="0" rIns="0" bIns="0" rtlCol="0"/>
            <a:lstStyle/>
            <a:p>
              <a:endParaRPr/>
            </a:p>
          </p:txBody>
        </p:sp>
        <p:sp>
          <p:nvSpPr>
            <p:cNvPr id="32" name="object 32"/>
            <p:cNvSpPr/>
            <p:nvPr/>
          </p:nvSpPr>
          <p:spPr>
            <a:xfrm>
              <a:off x="17582520" y="2375202"/>
              <a:ext cx="702310" cy="1248410"/>
            </a:xfrm>
            <a:custGeom>
              <a:avLst/>
              <a:gdLst/>
              <a:ahLst/>
              <a:cxnLst/>
              <a:rect l="l" t="t" r="r" b="b"/>
              <a:pathLst>
                <a:path w="702309" h="1248410">
                  <a:moveTo>
                    <a:pt x="207830" y="1247288"/>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669027" y="1034293"/>
                  </a:lnTo>
                  <a:lnTo>
                    <a:pt x="478422" y="37553"/>
                  </a:lnTo>
                  <a:lnTo>
                    <a:pt x="346246" y="102639"/>
                  </a:lnTo>
                  <a:lnTo>
                    <a:pt x="337291" y="99599"/>
                  </a:lnTo>
                  <a:lnTo>
                    <a:pt x="329981" y="84801"/>
                  </a:lnTo>
                  <a:lnTo>
                    <a:pt x="333033" y="75836"/>
                  </a:lnTo>
                  <a:lnTo>
                    <a:pt x="487018" y="0"/>
                  </a:lnTo>
                  <a:lnTo>
                    <a:pt x="491950" y="0"/>
                  </a:lnTo>
                  <a:lnTo>
                    <a:pt x="500330" y="4149"/>
                  </a:lnTo>
                  <a:lnTo>
                    <a:pt x="503299" y="8055"/>
                  </a:lnTo>
                  <a:lnTo>
                    <a:pt x="702146" y="1047899"/>
                  </a:lnTo>
                  <a:lnTo>
                    <a:pt x="698265" y="1054922"/>
                  </a:lnTo>
                  <a:lnTo>
                    <a:pt x="209634" y="1246858"/>
                  </a:lnTo>
                  <a:lnTo>
                    <a:pt x="207830" y="1247288"/>
                  </a:lnTo>
                  <a:close/>
                </a:path>
              </a:pathLst>
            </a:custGeom>
            <a:solidFill>
              <a:srgbClr val="FFFFFF"/>
            </a:solidFill>
          </p:spPr>
          <p:txBody>
            <a:bodyPr wrap="square" lIns="0" tIns="0" rIns="0" bIns="0" rtlCol="0"/>
            <a:lstStyle/>
            <a:p>
              <a:endParaRPr/>
            </a:p>
          </p:txBody>
        </p:sp>
        <p:sp>
          <p:nvSpPr>
            <p:cNvPr id="33" name="object 33"/>
            <p:cNvSpPr/>
            <p:nvPr/>
          </p:nvSpPr>
          <p:spPr>
            <a:xfrm>
              <a:off x="10628702" y="9850017"/>
              <a:ext cx="1134110" cy="437515"/>
            </a:xfrm>
            <a:custGeom>
              <a:avLst/>
              <a:gdLst/>
              <a:ahLst/>
              <a:cxnLst/>
              <a:rect l="l" t="t" r="r" b="b"/>
              <a:pathLst>
                <a:path w="1134109" h="437515">
                  <a:moveTo>
                    <a:pt x="1133932" y="436982"/>
                  </a:moveTo>
                  <a:lnTo>
                    <a:pt x="0" y="436982"/>
                  </a:lnTo>
                  <a:lnTo>
                    <a:pt x="10376" y="401113"/>
                  </a:lnTo>
                  <a:lnTo>
                    <a:pt x="26566" y="358201"/>
                  </a:lnTo>
                  <a:lnTo>
                    <a:pt x="45939" y="316963"/>
                  </a:lnTo>
                  <a:lnTo>
                    <a:pt x="68346" y="277551"/>
                  </a:lnTo>
                  <a:lnTo>
                    <a:pt x="93635" y="240116"/>
                  </a:lnTo>
                  <a:lnTo>
                    <a:pt x="121655" y="204808"/>
                  </a:lnTo>
                  <a:lnTo>
                    <a:pt x="152255" y="171778"/>
                  </a:lnTo>
                  <a:lnTo>
                    <a:pt x="185285" y="141178"/>
                  </a:lnTo>
                  <a:lnTo>
                    <a:pt x="220593" y="113158"/>
                  </a:lnTo>
                  <a:lnTo>
                    <a:pt x="258028" y="87869"/>
                  </a:lnTo>
                  <a:lnTo>
                    <a:pt x="297440" y="65462"/>
                  </a:lnTo>
                  <a:lnTo>
                    <a:pt x="338677" y="46089"/>
                  </a:lnTo>
                  <a:lnTo>
                    <a:pt x="381590" y="29899"/>
                  </a:lnTo>
                  <a:lnTo>
                    <a:pt x="426025" y="17044"/>
                  </a:lnTo>
                  <a:lnTo>
                    <a:pt x="471834" y="7676"/>
                  </a:lnTo>
                  <a:lnTo>
                    <a:pt x="518864" y="1944"/>
                  </a:lnTo>
                  <a:lnTo>
                    <a:pt x="566965" y="0"/>
                  </a:lnTo>
                  <a:lnTo>
                    <a:pt x="615067" y="1944"/>
                  </a:lnTo>
                  <a:lnTo>
                    <a:pt x="662097" y="7676"/>
                  </a:lnTo>
                  <a:lnTo>
                    <a:pt x="707906" y="17044"/>
                  </a:lnTo>
                  <a:lnTo>
                    <a:pt x="752341" y="29899"/>
                  </a:lnTo>
                  <a:lnTo>
                    <a:pt x="795253" y="46089"/>
                  </a:lnTo>
                  <a:lnTo>
                    <a:pt x="836491" y="65462"/>
                  </a:lnTo>
                  <a:lnTo>
                    <a:pt x="875903" y="87869"/>
                  </a:lnTo>
                  <a:lnTo>
                    <a:pt x="913338" y="113158"/>
                  </a:lnTo>
                  <a:lnTo>
                    <a:pt x="948646" y="141178"/>
                  </a:lnTo>
                  <a:lnTo>
                    <a:pt x="981676" y="171778"/>
                  </a:lnTo>
                  <a:lnTo>
                    <a:pt x="1012276" y="204808"/>
                  </a:lnTo>
                  <a:lnTo>
                    <a:pt x="1040296" y="240116"/>
                  </a:lnTo>
                  <a:lnTo>
                    <a:pt x="1065585" y="277551"/>
                  </a:lnTo>
                  <a:lnTo>
                    <a:pt x="1087992" y="316963"/>
                  </a:lnTo>
                  <a:lnTo>
                    <a:pt x="1107366" y="358201"/>
                  </a:lnTo>
                  <a:lnTo>
                    <a:pt x="1123555" y="401113"/>
                  </a:lnTo>
                  <a:lnTo>
                    <a:pt x="1133932" y="436982"/>
                  </a:lnTo>
                  <a:close/>
                </a:path>
              </a:pathLst>
            </a:custGeom>
            <a:solidFill>
              <a:srgbClr val="16181B"/>
            </a:solidFill>
          </p:spPr>
          <p:txBody>
            <a:bodyPr wrap="square" lIns="0" tIns="0" rIns="0" bIns="0" rtlCol="0"/>
            <a:lstStyle/>
            <a:p>
              <a:endParaRPr/>
            </a:p>
          </p:txBody>
        </p:sp>
        <p:sp>
          <p:nvSpPr>
            <p:cNvPr id="34" name="object 34"/>
            <p:cNvSpPr/>
            <p:nvPr/>
          </p:nvSpPr>
          <p:spPr>
            <a:xfrm>
              <a:off x="10759979" y="9975544"/>
              <a:ext cx="871855" cy="311785"/>
            </a:xfrm>
            <a:custGeom>
              <a:avLst/>
              <a:gdLst/>
              <a:ahLst/>
              <a:cxnLst/>
              <a:rect l="l" t="t" r="r" b="b"/>
              <a:pathLst>
                <a:path w="871854" h="311784">
                  <a:moveTo>
                    <a:pt x="871375" y="311454"/>
                  </a:moveTo>
                  <a:lnTo>
                    <a:pt x="0" y="311454"/>
                  </a:lnTo>
                  <a:lnTo>
                    <a:pt x="10950" y="281534"/>
                  </a:lnTo>
                  <a:lnTo>
                    <a:pt x="30361" y="241239"/>
                  </a:lnTo>
                  <a:lnTo>
                    <a:pt x="53451" y="203233"/>
                  </a:lnTo>
                  <a:lnTo>
                    <a:pt x="79987" y="167747"/>
                  </a:lnTo>
                  <a:lnTo>
                    <a:pt x="109738" y="135012"/>
                  </a:lnTo>
                  <a:lnTo>
                    <a:pt x="142473" y="105261"/>
                  </a:lnTo>
                  <a:lnTo>
                    <a:pt x="177959" y="78724"/>
                  </a:lnTo>
                  <a:lnTo>
                    <a:pt x="215966" y="55635"/>
                  </a:lnTo>
                  <a:lnTo>
                    <a:pt x="256260" y="36224"/>
                  </a:lnTo>
                  <a:lnTo>
                    <a:pt x="298611" y="20723"/>
                  </a:lnTo>
                  <a:lnTo>
                    <a:pt x="342787" y="9365"/>
                  </a:lnTo>
                  <a:lnTo>
                    <a:pt x="388557" y="2379"/>
                  </a:lnTo>
                  <a:lnTo>
                    <a:pt x="435687" y="0"/>
                  </a:lnTo>
                  <a:lnTo>
                    <a:pt x="482818" y="2379"/>
                  </a:lnTo>
                  <a:lnTo>
                    <a:pt x="528587" y="9365"/>
                  </a:lnTo>
                  <a:lnTo>
                    <a:pt x="572763" y="20723"/>
                  </a:lnTo>
                  <a:lnTo>
                    <a:pt x="615114" y="36224"/>
                  </a:lnTo>
                  <a:lnTo>
                    <a:pt x="655409" y="55635"/>
                  </a:lnTo>
                  <a:lnTo>
                    <a:pt x="693415" y="78724"/>
                  </a:lnTo>
                  <a:lnTo>
                    <a:pt x="728902" y="105261"/>
                  </a:lnTo>
                  <a:lnTo>
                    <a:pt x="761636" y="135012"/>
                  </a:lnTo>
                  <a:lnTo>
                    <a:pt x="791388" y="167747"/>
                  </a:lnTo>
                  <a:lnTo>
                    <a:pt x="817924" y="203233"/>
                  </a:lnTo>
                  <a:lnTo>
                    <a:pt x="841013" y="241239"/>
                  </a:lnTo>
                  <a:lnTo>
                    <a:pt x="860424" y="281534"/>
                  </a:lnTo>
                  <a:lnTo>
                    <a:pt x="871375" y="311454"/>
                  </a:lnTo>
                  <a:close/>
                </a:path>
              </a:pathLst>
            </a:custGeom>
            <a:solidFill>
              <a:srgbClr val="D4ECF4"/>
            </a:solidFill>
          </p:spPr>
          <p:txBody>
            <a:bodyPr wrap="square" lIns="0" tIns="0" rIns="0" bIns="0" rtlCol="0"/>
            <a:lstStyle/>
            <a:p>
              <a:endParaRPr/>
            </a:p>
          </p:txBody>
        </p:sp>
        <p:sp>
          <p:nvSpPr>
            <p:cNvPr id="35" name="object 35"/>
            <p:cNvSpPr/>
            <p:nvPr/>
          </p:nvSpPr>
          <p:spPr>
            <a:xfrm>
              <a:off x="6237929" y="1"/>
              <a:ext cx="1142365" cy="571500"/>
            </a:xfrm>
            <a:custGeom>
              <a:avLst/>
              <a:gdLst/>
              <a:ahLst/>
              <a:cxnLst/>
              <a:rect l="l" t="t" r="r" b="b"/>
              <a:pathLst>
                <a:path w="1142365" h="571500">
                  <a:moveTo>
                    <a:pt x="571120" y="571109"/>
                  </a:moveTo>
                  <a:lnTo>
                    <a:pt x="524269" y="569216"/>
                  </a:lnTo>
                  <a:lnTo>
                    <a:pt x="478472" y="563635"/>
                  </a:lnTo>
                  <a:lnTo>
                    <a:pt x="433865" y="554512"/>
                  </a:lnTo>
                  <a:lnTo>
                    <a:pt x="390594" y="541994"/>
                  </a:lnTo>
                  <a:lnTo>
                    <a:pt x="348808" y="526229"/>
                  </a:lnTo>
                  <a:lnTo>
                    <a:pt x="308651" y="507363"/>
                  </a:lnTo>
                  <a:lnTo>
                    <a:pt x="270273" y="485544"/>
                  </a:lnTo>
                  <a:lnTo>
                    <a:pt x="233819" y="460919"/>
                  </a:lnTo>
                  <a:lnTo>
                    <a:pt x="199437" y="433633"/>
                  </a:lnTo>
                  <a:lnTo>
                    <a:pt x="167274" y="403835"/>
                  </a:lnTo>
                  <a:lnTo>
                    <a:pt x="137476" y="371672"/>
                  </a:lnTo>
                  <a:lnTo>
                    <a:pt x="110191" y="337290"/>
                  </a:lnTo>
                  <a:lnTo>
                    <a:pt x="85565" y="300836"/>
                  </a:lnTo>
                  <a:lnTo>
                    <a:pt x="63746" y="262458"/>
                  </a:lnTo>
                  <a:lnTo>
                    <a:pt x="44880" y="222302"/>
                  </a:lnTo>
                  <a:lnTo>
                    <a:pt x="29115" y="180515"/>
                  </a:lnTo>
                  <a:lnTo>
                    <a:pt x="16597" y="137244"/>
                  </a:lnTo>
                  <a:lnTo>
                    <a:pt x="7474" y="92637"/>
                  </a:lnTo>
                  <a:lnTo>
                    <a:pt x="1893" y="46840"/>
                  </a:lnTo>
                  <a:lnTo>
                    <a:pt x="0" y="0"/>
                  </a:lnTo>
                  <a:lnTo>
                    <a:pt x="1142219" y="0"/>
                  </a:lnTo>
                  <a:lnTo>
                    <a:pt x="1140326" y="46840"/>
                  </a:lnTo>
                  <a:lnTo>
                    <a:pt x="1134744" y="92637"/>
                  </a:lnTo>
                  <a:lnTo>
                    <a:pt x="1125621" y="137244"/>
                  </a:lnTo>
                  <a:lnTo>
                    <a:pt x="1113104" y="180515"/>
                  </a:lnTo>
                  <a:lnTo>
                    <a:pt x="1097339" y="222302"/>
                  </a:lnTo>
                  <a:lnTo>
                    <a:pt x="1078473" y="262458"/>
                  </a:lnTo>
                  <a:lnTo>
                    <a:pt x="1056654" y="300836"/>
                  </a:lnTo>
                  <a:lnTo>
                    <a:pt x="1032028" y="337290"/>
                  </a:lnTo>
                  <a:lnTo>
                    <a:pt x="1004743" y="371672"/>
                  </a:lnTo>
                  <a:lnTo>
                    <a:pt x="974945" y="403835"/>
                  </a:lnTo>
                  <a:lnTo>
                    <a:pt x="942781" y="433633"/>
                  </a:lnTo>
                  <a:lnTo>
                    <a:pt x="908399" y="460919"/>
                  </a:lnTo>
                  <a:lnTo>
                    <a:pt x="871946" y="485544"/>
                  </a:lnTo>
                  <a:lnTo>
                    <a:pt x="833567" y="507363"/>
                  </a:lnTo>
                  <a:lnTo>
                    <a:pt x="793411" y="526229"/>
                  </a:lnTo>
                  <a:lnTo>
                    <a:pt x="751624" y="541994"/>
                  </a:lnTo>
                  <a:lnTo>
                    <a:pt x="708354" y="554512"/>
                  </a:lnTo>
                  <a:lnTo>
                    <a:pt x="663746" y="563635"/>
                  </a:lnTo>
                  <a:lnTo>
                    <a:pt x="617949" y="569216"/>
                  </a:lnTo>
                  <a:lnTo>
                    <a:pt x="571120" y="571109"/>
                  </a:lnTo>
                  <a:close/>
                </a:path>
              </a:pathLst>
            </a:custGeom>
            <a:solidFill>
              <a:srgbClr val="16181B"/>
            </a:solidFill>
          </p:spPr>
          <p:txBody>
            <a:bodyPr wrap="square" lIns="0" tIns="0" rIns="0" bIns="0" rtlCol="0"/>
            <a:lstStyle/>
            <a:p>
              <a:endParaRPr/>
            </a:p>
          </p:txBody>
        </p:sp>
        <p:sp>
          <p:nvSpPr>
            <p:cNvPr id="36" name="object 36"/>
            <p:cNvSpPr/>
            <p:nvPr/>
          </p:nvSpPr>
          <p:spPr>
            <a:xfrm>
              <a:off x="6360166" y="1"/>
              <a:ext cx="897890" cy="448945"/>
            </a:xfrm>
            <a:custGeom>
              <a:avLst/>
              <a:gdLst/>
              <a:ahLst/>
              <a:cxnLst/>
              <a:rect l="l" t="t" r="r" b="b"/>
              <a:pathLst>
                <a:path w="897890" h="448945">
                  <a:moveTo>
                    <a:pt x="448877" y="448873"/>
                  </a:moveTo>
                  <a:lnTo>
                    <a:pt x="399963" y="446239"/>
                  </a:lnTo>
                  <a:lnTo>
                    <a:pt x="352579" y="438520"/>
                  </a:lnTo>
                  <a:lnTo>
                    <a:pt x="306994" y="425989"/>
                  </a:lnTo>
                  <a:lnTo>
                    <a:pt x="263483" y="408921"/>
                  </a:lnTo>
                  <a:lnTo>
                    <a:pt x="222318" y="387589"/>
                  </a:lnTo>
                  <a:lnTo>
                    <a:pt x="183774" y="362267"/>
                  </a:lnTo>
                  <a:lnTo>
                    <a:pt x="148125" y="333228"/>
                  </a:lnTo>
                  <a:lnTo>
                    <a:pt x="115644" y="300748"/>
                  </a:lnTo>
                  <a:lnTo>
                    <a:pt x="86606" y="265099"/>
                  </a:lnTo>
                  <a:lnTo>
                    <a:pt x="61284" y="226555"/>
                  </a:lnTo>
                  <a:lnTo>
                    <a:pt x="39952" y="185390"/>
                  </a:lnTo>
                  <a:lnTo>
                    <a:pt x="22883" y="141878"/>
                  </a:lnTo>
                  <a:lnTo>
                    <a:pt x="10352" y="96293"/>
                  </a:lnTo>
                  <a:lnTo>
                    <a:pt x="2633" y="48909"/>
                  </a:lnTo>
                  <a:lnTo>
                    <a:pt x="0" y="3"/>
                  </a:lnTo>
                  <a:lnTo>
                    <a:pt x="897747" y="0"/>
                  </a:lnTo>
                  <a:lnTo>
                    <a:pt x="895113" y="48909"/>
                  </a:lnTo>
                  <a:lnTo>
                    <a:pt x="887394" y="96293"/>
                  </a:lnTo>
                  <a:lnTo>
                    <a:pt x="874863" y="141878"/>
                  </a:lnTo>
                  <a:lnTo>
                    <a:pt x="857795" y="185390"/>
                  </a:lnTo>
                  <a:lnTo>
                    <a:pt x="836462" y="226555"/>
                  </a:lnTo>
                  <a:lnTo>
                    <a:pt x="811140" y="265099"/>
                  </a:lnTo>
                  <a:lnTo>
                    <a:pt x="782102" y="300748"/>
                  </a:lnTo>
                  <a:lnTo>
                    <a:pt x="749621" y="333228"/>
                  </a:lnTo>
                  <a:lnTo>
                    <a:pt x="713972" y="362267"/>
                  </a:lnTo>
                  <a:lnTo>
                    <a:pt x="675428" y="387589"/>
                  </a:lnTo>
                  <a:lnTo>
                    <a:pt x="634264" y="408921"/>
                  </a:lnTo>
                  <a:lnTo>
                    <a:pt x="590752" y="425989"/>
                  </a:lnTo>
                  <a:lnTo>
                    <a:pt x="545167" y="438520"/>
                  </a:lnTo>
                  <a:lnTo>
                    <a:pt x="497783" y="446239"/>
                  </a:lnTo>
                  <a:lnTo>
                    <a:pt x="448877" y="448873"/>
                  </a:lnTo>
                  <a:close/>
                </a:path>
              </a:pathLst>
            </a:custGeom>
            <a:solidFill>
              <a:srgbClr val="D4ECF4"/>
            </a:solidFill>
          </p:spPr>
          <p:txBody>
            <a:bodyPr wrap="square" lIns="0" tIns="0" rIns="0" bIns="0" rtlCol="0"/>
            <a:lstStyle/>
            <a:p>
              <a:endParaRPr/>
            </a:p>
          </p:txBody>
        </p:sp>
        <p:sp>
          <p:nvSpPr>
            <p:cNvPr id="37" name="object 37"/>
            <p:cNvSpPr/>
            <p:nvPr/>
          </p:nvSpPr>
          <p:spPr>
            <a:xfrm>
              <a:off x="0" y="11"/>
              <a:ext cx="18288000" cy="10287000"/>
            </a:xfrm>
            <a:custGeom>
              <a:avLst/>
              <a:gdLst/>
              <a:ahLst/>
              <a:cxnLst/>
              <a:rect l="l" t="t" r="r" b="b"/>
              <a:pathLst>
                <a:path w="18288000" h="10287000">
                  <a:moveTo>
                    <a:pt x="2710269" y="0"/>
                  </a:moveTo>
                  <a:lnTo>
                    <a:pt x="0" y="0"/>
                  </a:lnTo>
                  <a:lnTo>
                    <a:pt x="0" y="2817914"/>
                  </a:lnTo>
                  <a:lnTo>
                    <a:pt x="41313" y="2785630"/>
                  </a:lnTo>
                  <a:lnTo>
                    <a:pt x="75946" y="2755506"/>
                  </a:lnTo>
                  <a:lnTo>
                    <a:pt x="109054" y="2723743"/>
                  </a:lnTo>
                  <a:lnTo>
                    <a:pt x="140550" y="2690317"/>
                  </a:lnTo>
                  <a:lnTo>
                    <a:pt x="170395" y="2655227"/>
                  </a:lnTo>
                  <a:lnTo>
                    <a:pt x="198475" y="2618460"/>
                  </a:lnTo>
                  <a:lnTo>
                    <a:pt x="224726" y="2579992"/>
                  </a:lnTo>
                  <a:lnTo>
                    <a:pt x="249085" y="2539822"/>
                  </a:lnTo>
                  <a:lnTo>
                    <a:pt x="271475" y="2497912"/>
                  </a:lnTo>
                  <a:lnTo>
                    <a:pt x="291807" y="2454275"/>
                  </a:lnTo>
                  <a:lnTo>
                    <a:pt x="311365" y="2407183"/>
                  </a:lnTo>
                  <a:lnTo>
                    <a:pt x="330022" y="2359228"/>
                  </a:lnTo>
                  <a:lnTo>
                    <a:pt x="348297" y="2310854"/>
                  </a:lnTo>
                  <a:lnTo>
                    <a:pt x="366712" y="2262505"/>
                  </a:lnTo>
                  <a:lnTo>
                    <a:pt x="385800" y="2214626"/>
                  </a:lnTo>
                  <a:lnTo>
                    <a:pt x="406069" y="2167686"/>
                  </a:lnTo>
                  <a:lnTo>
                    <a:pt x="428053" y="2122106"/>
                  </a:lnTo>
                  <a:lnTo>
                    <a:pt x="452272" y="2078329"/>
                  </a:lnTo>
                  <a:lnTo>
                    <a:pt x="479234" y="2036826"/>
                  </a:lnTo>
                  <a:lnTo>
                    <a:pt x="509485" y="1998027"/>
                  </a:lnTo>
                  <a:lnTo>
                    <a:pt x="543534" y="1962391"/>
                  </a:lnTo>
                  <a:lnTo>
                    <a:pt x="581914" y="1930349"/>
                  </a:lnTo>
                  <a:lnTo>
                    <a:pt x="622274" y="1903857"/>
                  </a:lnTo>
                  <a:lnTo>
                    <a:pt x="664781" y="1882190"/>
                  </a:lnTo>
                  <a:lnTo>
                    <a:pt x="709168" y="1864741"/>
                  </a:lnTo>
                  <a:lnTo>
                    <a:pt x="755116" y="1850910"/>
                  </a:lnTo>
                  <a:lnTo>
                    <a:pt x="802347" y="1840090"/>
                  </a:lnTo>
                  <a:lnTo>
                    <a:pt x="850569" y="1831670"/>
                  </a:lnTo>
                  <a:lnTo>
                    <a:pt x="899490" y="1825053"/>
                  </a:lnTo>
                  <a:lnTo>
                    <a:pt x="948842" y="1819630"/>
                  </a:lnTo>
                  <a:lnTo>
                    <a:pt x="1047597" y="1809953"/>
                  </a:lnTo>
                  <a:lnTo>
                    <a:pt x="1096441" y="1804492"/>
                  </a:lnTo>
                  <a:lnTo>
                    <a:pt x="1145971" y="1797507"/>
                  </a:lnTo>
                  <a:lnTo>
                    <a:pt x="1195273" y="1788807"/>
                  </a:lnTo>
                  <a:lnTo>
                    <a:pt x="1244231" y="1778355"/>
                  </a:lnTo>
                  <a:lnTo>
                    <a:pt x="1292733" y="1766087"/>
                  </a:lnTo>
                  <a:lnTo>
                    <a:pt x="1340662" y="1751965"/>
                  </a:lnTo>
                  <a:lnTo>
                    <a:pt x="1387919" y="1735924"/>
                  </a:lnTo>
                  <a:lnTo>
                    <a:pt x="1434363" y="1717916"/>
                  </a:lnTo>
                  <a:lnTo>
                    <a:pt x="1479905" y="1697888"/>
                  </a:lnTo>
                  <a:lnTo>
                    <a:pt x="1524419" y="1675803"/>
                  </a:lnTo>
                  <a:lnTo>
                    <a:pt x="1567789" y="1651584"/>
                  </a:lnTo>
                  <a:lnTo>
                    <a:pt x="1609902" y="1625180"/>
                  </a:lnTo>
                  <a:lnTo>
                    <a:pt x="1650657" y="1596567"/>
                  </a:lnTo>
                  <a:lnTo>
                    <a:pt x="1689823" y="1565605"/>
                  </a:lnTo>
                  <a:lnTo>
                    <a:pt x="1727136" y="1532331"/>
                  </a:lnTo>
                  <a:lnTo>
                    <a:pt x="1762417" y="1496872"/>
                  </a:lnTo>
                  <a:lnTo>
                    <a:pt x="1795449" y="1459357"/>
                  </a:lnTo>
                  <a:lnTo>
                    <a:pt x="1826056" y="1419936"/>
                  </a:lnTo>
                  <a:lnTo>
                    <a:pt x="1854034" y="1378712"/>
                  </a:lnTo>
                  <a:lnTo>
                    <a:pt x="1879193" y="1335849"/>
                  </a:lnTo>
                  <a:lnTo>
                    <a:pt x="1901329" y="1291463"/>
                  </a:lnTo>
                  <a:lnTo>
                    <a:pt x="1920252" y="1245679"/>
                  </a:lnTo>
                  <a:lnTo>
                    <a:pt x="1935772" y="1198651"/>
                  </a:lnTo>
                  <a:lnTo>
                    <a:pt x="1947697" y="1150505"/>
                  </a:lnTo>
                  <a:lnTo>
                    <a:pt x="1955812" y="1101369"/>
                  </a:lnTo>
                  <a:lnTo>
                    <a:pt x="1960219" y="1054531"/>
                  </a:lnTo>
                  <a:lnTo>
                    <a:pt x="1961807" y="1007148"/>
                  </a:lnTo>
                  <a:lnTo>
                    <a:pt x="1961184" y="959358"/>
                  </a:lnTo>
                  <a:lnTo>
                    <a:pt x="1958975" y="911313"/>
                  </a:lnTo>
                  <a:lnTo>
                    <a:pt x="1955761" y="863142"/>
                  </a:lnTo>
                  <a:lnTo>
                    <a:pt x="1952180" y="814997"/>
                  </a:lnTo>
                  <a:lnTo>
                    <a:pt x="1948827" y="767016"/>
                  </a:lnTo>
                  <a:lnTo>
                    <a:pt x="1946325" y="719340"/>
                  </a:lnTo>
                  <a:lnTo>
                    <a:pt x="1945271" y="672134"/>
                  </a:lnTo>
                  <a:lnTo>
                    <a:pt x="1946287" y="625525"/>
                  </a:lnTo>
                  <a:lnTo>
                    <a:pt x="1949970" y="579653"/>
                  </a:lnTo>
                  <a:lnTo>
                    <a:pt x="1956955" y="534657"/>
                  </a:lnTo>
                  <a:lnTo>
                    <a:pt x="1967826" y="490702"/>
                  </a:lnTo>
                  <a:lnTo>
                    <a:pt x="1983206" y="447916"/>
                  </a:lnTo>
                  <a:lnTo>
                    <a:pt x="2003704" y="406450"/>
                  </a:lnTo>
                  <a:lnTo>
                    <a:pt x="2028621" y="367741"/>
                  </a:lnTo>
                  <a:lnTo>
                    <a:pt x="2057082" y="333006"/>
                  </a:lnTo>
                  <a:lnTo>
                    <a:pt x="2088756" y="301840"/>
                  </a:lnTo>
                  <a:lnTo>
                    <a:pt x="2123287" y="273837"/>
                  </a:lnTo>
                  <a:lnTo>
                    <a:pt x="2160371" y="248615"/>
                  </a:lnTo>
                  <a:lnTo>
                    <a:pt x="2199652" y="225767"/>
                  </a:lnTo>
                  <a:lnTo>
                    <a:pt x="2240788" y="204914"/>
                  </a:lnTo>
                  <a:lnTo>
                    <a:pt x="2283472" y="185648"/>
                  </a:lnTo>
                  <a:lnTo>
                    <a:pt x="2327338" y="167563"/>
                  </a:lnTo>
                  <a:lnTo>
                    <a:pt x="2372080" y="150291"/>
                  </a:lnTo>
                  <a:lnTo>
                    <a:pt x="2508097" y="99288"/>
                  </a:lnTo>
                  <a:lnTo>
                    <a:pt x="2552928" y="81241"/>
                  </a:lnTo>
                  <a:lnTo>
                    <a:pt x="2596946" y="62014"/>
                  </a:lnTo>
                  <a:lnTo>
                    <a:pt x="2639809" y="41224"/>
                  </a:lnTo>
                  <a:lnTo>
                    <a:pt x="2681198" y="18453"/>
                  </a:lnTo>
                  <a:lnTo>
                    <a:pt x="2710269" y="0"/>
                  </a:lnTo>
                  <a:close/>
                </a:path>
                <a:path w="18288000" h="10287000">
                  <a:moveTo>
                    <a:pt x="18288000" y="7817663"/>
                  </a:moveTo>
                  <a:lnTo>
                    <a:pt x="18250891" y="7892707"/>
                  </a:lnTo>
                  <a:lnTo>
                    <a:pt x="18231333" y="7939799"/>
                  </a:lnTo>
                  <a:lnTo>
                    <a:pt x="18212677" y="7987754"/>
                  </a:lnTo>
                  <a:lnTo>
                    <a:pt x="18194401" y="8036128"/>
                  </a:lnTo>
                  <a:lnTo>
                    <a:pt x="18175986" y="8084477"/>
                  </a:lnTo>
                  <a:lnTo>
                    <a:pt x="18156898" y="8132343"/>
                  </a:lnTo>
                  <a:lnTo>
                    <a:pt x="18136629" y="8179295"/>
                  </a:lnTo>
                  <a:lnTo>
                    <a:pt x="18114645" y="8224875"/>
                  </a:lnTo>
                  <a:lnTo>
                    <a:pt x="18090426" y="8268640"/>
                  </a:lnTo>
                  <a:lnTo>
                    <a:pt x="18063464" y="8310143"/>
                  </a:lnTo>
                  <a:lnTo>
                    <a:pt x="18033213" y="8348942"/>
                  </a:lnTo>
                  <a:lnTo>
                    <a:pt x="17999164" y="8384591"/>
                  </a:lnTo>
                  <a:lnTo>
                    <a:pt x="17960785" y="8416633"/>
                  </a:lnTo>
                  <a:lnTo>
                    <a:pt x="17920424" y="8443125"/>
                  </a:lnTo>
                  <a:lnTo>
                    <a:pt x="17877917" y="8464791"/>
                  </a:lnTo>
                  <a:lnTo>
                    <a:pt x="17833544" y="8482228"/>
                  </a:lnTo>
                  <a:lnTo>
                    <a:pt x="17787595" y="8496071"/>
                  </a:lnTo>
                  <a:lnTo>
                    <a:pt x="17740351" y="8506892"/>
                  </a:lnTo>
                  <a:lnTo>
                    <a:pt x="17692129" y="8515312"/>
                  </a:lnTo>
                  <a:lnTo>
                    <a:pt x="17643209" y="8521929"/>
                  </a:lnTo>
                  <a:lnTo>
                    <a:pt x="17593856" y="8527351"/>
                  </a:lnTo>
                  <a:lnTo>
                    <a:pt x="17495101" y="8537029"/>
                  </a:lnTo>
                  <a:lnTo>
                    <a:pt x="17446257" y="8542490"/>
                  </a:lnTo>
                  <a:lnTo>
                    <a:pt x="17396727" y="8549475"/>
                  </a:lnTo>
                  <a:lnTo>
                    <a:pt x="17347426" y="8558174"/>
                  </a:lnTo>
                  <a:lnTo>
                    <a:pt x="17298467" y="8568626"/>
                  </a:lnTo>
                  <a:lnTo>
                    <a:pt x="17249966" y="8580895"/>
                  </a:lnTo>
                  <a:lnTo>
                    <a:pt x="17202036" y="8595017"/>
                  </a:lnTo>
                  <a:lnTo>
                    <a:pt x="17154779" y="8611057"/>
                  </a:lnTo>
                  <a:lnTo>
                    <a:pt x="17108335" y="8629066"/>
                  </a:lnTo>
                  <a:lnTo>
                    <a:pt x="17062793" y="8649081"/>
                  </a:lnTo>
                  <a:lnTo>
                    <a:pt x="17018280" y="8671179"/>
                  </a:lnTo>
                  <a:lnTo>
                    <a:pt x="16974909" y="8695398"/>
                  </a:lnTo>
                  <a:lnTo>
                    <a:pt x="16932796" y="8721788"/>
                  </a:lnTo>
                  <a:lnTo>
                    <a:pt x="16892042" y="8750414"/>
                  </a:lnTo>
                  <a:lnTo>
                    <a:pt x="16852875" y="8781377"/>
                  </a:lnTo>
                  <a:lnTo>
                    <a:pt x="16815562" y="8814651"/>
                  </a:lnTo>
                  <a:lnTo>
                    <a:pt x="16780282" y="8850109"/>
                  </a:lnTo>
                  <a:lnTo>
                    <a:pt x="16747249" y="8887612"/>
                  </a:lnTo>
                  <a:lnTo>
                    <a:pt x="16716642" y="8927046"/>
                  </a:lnTo>
                  <a:lnTo>
                    <a:pt x="16688664" y="8968257"/>
                  </a:lnTo>
                  <a:lnTo>
                    <a:pt x="16663505" y="9011133"/>
                  </a:lnTo>
                  <a:lnTo>
                    <a:pt x="16641369" y="9055519"/>
                  </a:lnTo>
                  <a:lnTo>
                    <a:pt x="16622446" y="9101290"/>
                  </a:lnTo>
                  <a:lnTo>
                    <a:pt x="16606927" y="9148318"/>
                  </a:lnTo>
                  <a:lnTo>
                    <a:pt x="16595001" y="9196476"/>
                  </a:lnTo>
                  <a:lnTo>
                    <a:pt x="16586886" y="9245613"/>
                  </a:lnTo>
                  <a:lnTo>
                    <a:pt x="16582479" y="9292450"/>
                  </a:lnTo>
                  <a:lnTo>
                    <a:pt x="16580892" y="9339834"/>
                  </a:lnTo>
                  <a:lnTo>
                    <a:pt x="16581514" y="9387611"/>
                  </a:lnTo>
                  <a:lnTo>
                    <a:pt x="16583724" y="9435668"/>
                  </a:lnTo>
                  <a:lnTo>
                    <a:pt x="16586937" y="9483839"/>
                  </a:lnTo>
                  <a:lnTo>
                    <a:pt x="16590518" y="9531985"/>
                  </a:lnTo>
                  <a:lnTo>
                    <a:pt x="16593871" y="9579966"/>
                  </a:lnTo>
                  <a:lnTo>
                    <a:pt x="16596373" y="9627629"/>
                  </a:lnTo>
                  <a:lnTo>
                    <a:pt x="16597427" y="9674847"/>
                  </a:lnTo>
                  <a:lnTo>
                    <a:pt x="16596411" y="9721456"/>
                  </a:lnTo>
                  <a:lnTo>
                    <a:pt x="16592728" y="9767329"/>
                  </a:lnTo>
                  <a:lnTo>
                    <a:pt x="16585743" y="9812312"/>
                  </a:lnTo>
                  <a:lnTo>
                    <a:pt x="16574872" y="9856279"/>
                  </a:lnTo>
                  <a:lnTo>
                    <a:pt x="16559492" y="9899066"/>
                  </a:lnTo>
                  <a:lnTo>
                    <a:pt x="16538994" y="9940531"/>
                  </a:lnTo>
                  <a:lnTo>
                    <a:pt x="16514077" y="9979228"/>
                  </a:lnTo>
                  <a:lnTo>
                    <a:pt x="16485616" y="10013963"/>
                  </a:lnTo>
                  <a:lnTo>
                    <a:pt x="16453942" y="10045141"/>
                  </a:lnTo>
                  <a:lnTo>
                    <a:pt x="16419411" y="10073132"/>
                  </a:lnTo>
                  <a:lnTo>
                    <a:pt x="16382327" y="10098354"/>
                  </a:lnTo>
                  <a:lnTo>
                    <a:pt x="16343059" y="10121201"/>
                  </a:lnTo>
                  <a:lnTo>
                    <a:pt x="16301911" y="10142068"/>
                  </a:lnTo>
                  <a:lnTo>
                    <a:pt x="16259226" y="10161333"/>
                  </a:lnTo>
                  <a:lnTo>
                    <a:pt x="16215360" y="10179406"/>
                  </a:lnTo>
                  <a:lnTo>
                    <a:pt x="16170618" y="10196690"/>
                  </a:lnTo>
                  <a:lnTo>
                    <a:pt x="16034601" y="10247693"/>
                  </a:lnTo>
                  <a:lnTo>
                    <a:pt x="15989770" y="10265740"/>
                  </a:lnTo>
                  <a:lnTo>
                    <a:pt x="15945752" y="10284955"/>
                  </a:lnTo>
                  <a:lnTo>
                    <a:pt x="15941561" y="10286987"/>
                  </a:lnTo>
                  <a:lnTo>
                    <a:pt x="18288000" y="10286987"/>
                  </a:lnTo>
                  <a:lnTo>
                    <a:pt x="18288000" y="7817663"/>
                  </a:lnTo>
                  <a:close/>
                </a:path>
              </a:pathLst>
            </a:custGeom>
            <a:solidFill>
              <a:srgbClr val="FF9D79"/>
            </a:solidFill>
          </p:spPr>
          <p:txBody>
            <a:bodyPr wrap="square" lIns="0" tIns="0" rIns="0" bIns="0" rtlCol="0"/>
            <a:lstStyle/>
            <a:p>
              <a:endParaRPr/>
            </a:p>
          </p:txBody>
        </p:sp>
      </p:grpSp>
      <p:sp>
        <p:nvSpPr>
          <p:cNvPr id="38" name="object 38"/>
          <p:cNvSpPr txBox="1"/>
          <p:nvPr/>
        </p:nvSpPr>
        <p:spPr>
          <a:xfrm>
            <a:off x="145576" y="4703022"/>
            <a:ext cx="8789670" cy="4909164"/>
          </a:xfrm>
          <a:prstGeom prst="rect">
            <a:avLst/>
          </a:prstGeom>
        </p:spPr>
        <p:txBody>
          <a:bodyPr vert="horz" wrap="square" lIns="0" tIns="12065" rIns="0" bIns="0" rtlCol="0">
            <a:spAutoFit/>
          </a:bodyPr>
          <a:lstStyle/>
          <a:p>
            <a:pPr marL="531495" marR="1280795" algn="r" rtl="1">
              <a:lnSpc>
                <a:spcPct val="106800"/>
              </a:lnSpc>
              <a:spcBef>
                <a:spcPts val="95"/>
              </a:spcBef>
              <a:tabLst>
                <a:tab pos="1844675" algn="l"/>
              </a:tabLst>
            </a:pPr>
            <a:r>
              <a:rPr lang="ar-SA" sz="24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حرفه ای ، قابل ویرایش می باشد</a:t>
            </a:r>
            <a:endParaRPr lang="fa-IR" sz="2400" b="1" kern="100" dirty="0">
              <a:latin typeface="Calibri" panose="020F0502020204030204" pitchFamily="34" charset="0"/>
              <a:ea typeface="Calibri" panose="020F0502020204030204" pitchFamily="34" charset="0"/>
              <a:cs typeface="B Nazanin" panose="00000400000000000000" pitchFamily="2" charset="-78"/>
            </a:endParaRPr>
          </a:p>
          <a:p>
            <a:pPr marL="531495" marR="1280795" algn="r" rtl="1">
              <a:lnSpc>
                <a:spcPct val="106800"/>
              </a:lnSpc>
              <a:spcBef>
                <a:spcPts val="95"/>
              </a:spcBef>
              <a:tabLst>
                <a:tab pos="1844675" algn="l"/>
              </a:tabLst>
            </a:pPr>
            <a:endParaRPr lang="fa-IR" sz="2400" b="1" kern="100" spc="105" dirty="0">
              <a:latin typeface="Calibri" panose="020F0502020204030204" pitchFamily="34" charset="0"/>
              <a:cs typeface="B Nazanin" panose="00000400000000000000" pitchFamily="2" charset="-78"/>
            </a:endParaRPr>
          </a:p>
          <a:p>
            <a:pPr marL="531495" marR="1280795" algn="r" rtl="1">
              <a:lnSpc>
                <a:spcPct val="106800"/>
              </a:lnSpc>
              <a:spcBef>
                <a:spcPts val="95"/>
              </a:spcBef>
              <a:tabLst>
                <a:tab pos="1844675" algn="l"/>
              </a:tabLst>
            </a:pPr>
            <a:r>
              <a:rPr lang="ar-SA" sz="24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حرفه ای ، قابل ویرایش می باشد</a:t>
            </a:r>
            <a:endParaRPr lang="fa-IR" sz="2400" b="1" kern="100" spc="105" dirty="0">
              <a:effectLst/>
              <a:latin typeface="Calibri" panose="020F0502020204030204" pitchFamily="34" charset="0"/>
              <a:ea typeface="Calibri" panose="020F0502020204030204" pitchFamily="34" charset="0"/>
              <a:cs typeface="B Nazanin" panose="00000400000000000000" pitchFamily="2" charset="-78"/>
            </a:endParaRPr>
          </a:p>
          <a:p>
            <a:pPr marL="531495" marR="1280795" algn="r" rtl="1">
              <a:lnSpc>
                <a:spcPct val="106800"/>
              </a:lnSpc>
              <a:spcBef>
                <a:spcPts val="95"/>
              </a:spcBef>
              <a:tabLst>
                <a:tab pos="1844675" algn="l"/>
              </a:tabLst>
            </a:pPr>
            <a:endParaRPr lang="fa-IR" sz="2400" b="1" kern="100" spc="105" dirty="0">
              <a:latin typeface="Calibri" panose="020F0502020204030204" pitchFamily="34" charset="0"/>
              <a:cs typeface="B Nazanin" panose="00000400000000000000" pitchFamily="2" charset="-78"/>
            </a:endParaRPr>
          </a:p>
          <a:p>
            <a:pPr marL="0" marR="0" algn="r" rtl="1">
              <a:lnSpc>
                <a:spcPct val="150000"/>
              </a:lnSpc>
              <a:spcBef>
                <a:spcPts val="0"/>
              </a:spcBef>
              <a:spcAft>
                <a:spcPts val="800"/>
              </a:spcAft>
            </a:pPr>
            <a:r>
              <a:rPr lang="ar-SA" sz="2400" kern="0" dirty="0">
                <a:effectLst/>
                <a:latin typeface="Segoe UI" panose="020B0502040204020203" pitchFamily="34" charset="0"/>
                <a:ea typeface="Times New Roman" panose="02020603050405020304" pitchFamily="18" charset="0"/>
                <a:cs typeface="B Nazanin" panose="00000400000000000000" pitchFamily="2" charset="-78"/>
              </a:rPr>
              <a:t>می‌توانید از این قالب پاورپوینت حرفه‌ای، با طراحی جذاب و ویرایش آسان، برای ارائه بهترین پروژه‌های تحصیلی خود در دوره‌های مختلف استفاده کنید. این قالب، با رعایت استانداردهای پذیرش پایان نامه و رساله در بسیاری از دانشگاه‌ها، شامل اسلایدهایی با سبک و قالب‌های متنوع می‌باشد که محتوای شما را با چیدمان مناسب به نمایش می‌گذارد. همچنین، از طریق قابلیت ویرایش آسان این قالب، می‌توانید آن را به سلیقه خود شخصی‌سازی کرده و از آن در جلسات دفاع، سمینارها و نمایش های دیگر نیز استفاده کنید.</a:t>
            </a:r>
            <a:endParaRPr lang="en-US" sz="2400" kern="100" dirty="0">
              <a:effectLst/>
              <a:latin typeface="Calibri" panose="020F0502020204030204" pitchFamily="34" charset="0"/>
              <a:ea typeface="Calibri" panose="020F0502020204030204" pitchFamily="34" charset="0"/>
              <a:cs typeface="B Nazanin" panose="00000400000000000000" pitchFamily="2" charset="-78"/>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1"/>
            <a:ext cx="7851899" cy="9833964"/>
          </a:xfrm>
          <a:prstGeom prst="rect">
            <a:avLst/>
          </a:prstGeom>
        </p:spPr>
      </p:pic>
      <p:sp>
        <p:nvSpPr>
          <p:cNvPr id="3" name="object 3"/>
          <p:cNvSpPr txBox="1">
            <a:spLocks noGrp="1"/>
          </p:cNvSpPr>
          <p:nvPr>
            <p:ph type="title"/>
          </p:nvPr>
        </p:nvSpPr>
        <p:spPr>
          <a:xfrm>
            <a:off x="5912088" y="1108251"/>
            <a:ext cx="6464300" cy="958850"/>
          </a:xfrm>
          <a:prstGeom prst="rect">
            <a:avLst/>
          </a:prstGeom>
        </p:spPr>
        <p:txBody>
          <a:bodyPr vert="horz" wrap="square" lIns="0" tIns="15240" rIns="0" bIns="0" rtlCol="0">
            <a:spAutoFit/>
          </a:bodyPr>
          <a:lstStyle/>
          <a:p>
            <a:pPr marL="12700">
              <a:lnSpc>
                <a:spcPct val="100000"/>
              </a:lnSpc>
              <a:spcBef>
                <a:spcPts val="120"/>
              </a:spcBef>
            </a:pPr>
            <a:r>
              <a:rPr lang="fa-IR" sz="6100" spc="-455" dirty="0">
                <a:solidFill>
                  <a:srgbClr val="292E2F"/>
                </a:solidFill>
                <a:latin typeface="Tahoma"/>
                <a:cs typeface="B Nazanin" panose="00000400000000000000" pitchFamily="2" charset="-78"/>
              </a:rPr>
              <a:t>عنوان در اینجا</a:t>
            </a:r>
            <a:endParaRPr sz="6100" dirty="0">
              <a:latin typeface="Tahoma"/>
              <a:cs typeface="B Nazanin" panose="00000400000000000000" pitchFamily="2" charset="-78"/>
            </a:endParaRPr>
          </a:p>
        </p:txBody>
      </p:sp>
      <p:sp>
        <p:nvSpPr>
          <p:cNvPr id="4" name="object 4"/>
          <p:cNvSpPr txBox="1"/>
          <p:nvPr/>
        </p:nvSpPr>
        <p:spPr>
          <a:xfrm>
            <a:off x="9159965" y="5654396"/>
            <a:ext cx="7254875" cy="406265"/>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5" name="object 5"/>
          <p:cNvSpPr txBox="1"/>
          <p:nvPr/>
        </p:nvSpPr>
        <p:spPr>
          <a:xfrm>
            <a:off x="8718864" y="2442850"/>
            <a:ext cx="8232140" cy="2770310"/>
          </a:xfrm>
          <a:prstGeom prst="rect">
            <a:avLst/>
          </a:prstGeom>
        </p:spPr>
        <p:txBody>
          <a:bodyPr vert="horz" wrap="square" lIns="0" tIns="35560"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B Nazanin" panose="00000400000000000000" pitchFamily="2" charset="-78"/>
            </a:endParaRPr>
          </a:p>
          <a:p>
            <a:pPr marL="685165" marR="255270">
              <a:lnSpc>
                <a:spcPct val="100000"/>
              </a:lnSpc>
              <a:spcBef>
                <a:spcPts val="3005"/>
              </a:spcBef>
            </a:pPr>
            <a:endParaRPr lang="fa-IR" sz="3200" spc="70" dirty="0">
              <a:solidFill>
                <a:srgbClr val="292E2F"/>
              </a:solidFill>
              <a:latin typeface="Cambria"/>
              <a:cs typeface="B Nazanin" panose="00000400000000000000" pitchFamily="2" charset="-78"/>
            </a:endParaRPr>
          </a:p>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روانشناسی رشد – 15 اسلاید، قابل ویرایش می باشد</a:t>
            </a:r>
            <a:endParaRPr lang="fa-IR" sz="2400" b="1" kern="100"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06000"/>
              </a:lnSpc>
              <a:spcBef>
                <a:spcPts val="0"/>
              </a:spcBef>
              <a:spcAft>
                <a:spcPts val="800"/>
              </a:spcAft>
            </a:pPr>
            <a:endParaRPr lang="fa-IR" sz="2400" b="1" kern="100" dirty="0">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06000"/>
              </a:lnSpc>
              <a:spcBef>
                <a:spcPts val="0"/>
              </a:spcBef>
              <a:spcAft>
                <a:spcPts val="800"/>
              </a:spcAft>
            </a:pPr>
            <a:endParaRPr lang="en-US" sz="2400" kern="1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6" name="object 6"/>
          <p:cNvSpPr txBox="1"/>
          <p:nvPr/>
        </p:nvSpPr>
        <p:spPr>
          <a:xfrm>
            <a:off x="2627028" y="4134034"/>
            <a:ext cx="1386205" cy="959485"/>
          </a:xfrm>
          <a:prstGeom prst="rect">
            <a:avLst/>
          </a:prstGeom>
        </p:spPr>
        <p:txBody>
          <a:bodyPr vert="horz" wrap="square" lIns="0" tIns="15875" rIns="0" bIns="0" rtlCol="0">
            <a:spAutoFit/>
          </a:bodyPr>
          <a:lstStyle/>
          <a:p>
            <a:pPr marL="12700">
              <a:lnSpc>
                <a:spcPct val="100000"/>
              </a:lnSpc>
              <a:spcBef>
                <a:spcPts val="125"/>
              </a:spcBef>
            </a:pPr>
            <a:r>
              <a:rPr sz="6100" spc="-630" dirty="0">
                <a:solidFill>
                  <a:srgbClr val="FFFFFF"/>
                </a:solidFill>
                <a:latin typeface="Cambria"/>
                <a:cs typeface="B Nazanin" panose="00000400000000000000" pitchFamily="2" charset="-78"/>
              </a:rPr>
              <a:t>2</a:t>
            </a:r>
            <a:r>
              <a:rPr sz="6100" spc="-730" dirty="0">
                <a:solidFill>
                  <a:srgbClr val="FFFFFF"/>
                </a:solidFill>
                <a:latin typeface="Cambria"/>
                <a:cs typeface="B Nazanin" panose="00000400000000000000" pitchFamily="2" charset="-78"/>
              </a:rPr>
              <a:t>5</a:t>
            </a:r>
            <a:r>
              <a:rPr sz="6100" spc="-130" dirty="0">
                <a:solidFill>
                  <a:srgbClr val="FFFFFF"/>
                </a:solidFill>
                <a:latin typeface="Cambria"/>
                <a:cs typeface="B Nazanin" panose="00000400000000000000" pitchFamily="2" charset="-78"/>
              </a:rPr>
              <a:t>%</a:t>
            </a:r>
            <a:endParaRPr sz="6100">
              <a:latin typeface="Cambria"/>
              <a:cs typeface="B Nazanin" panose="00000400000000000000" pitchFamily="2" charset="-78"/>
            </a:endParaRPr>
          </a:p>
        </p:txBody>
      </p:sp>
      <p:sp>
        <p:nvSpPr>
          <p:cNvPr id="7" name="object 7"/>
          <p:cNvSpPr txBox="1"/>
          <p:nvPr/>
        </p:nvSpPr>
        <p:spPr>
          <a:xfrm>
            <a:off x="5223174" y="5559971"/>
            <a:ext cx="1361440" cy="959485"/>
          </a:xfrm>
          <a:prstGeom prst="rect">
            <a:avLst/>
          </a:prstGeom>
        </p:spPr>
        <p:txBody>
          <a:bodyPr vert="horz" wrap="square" lIns="0" tIns="15875" rIns="0" bIns="0" rtlCol="0">
            <a:spAutoFit/>
          </a:bodyPr>
          <a:lstStyle/>
          <a:p>
            <a:pPr marL="12700">
              <a:lnSpc>
                <a:spcPct val="100000"/>
              </a:lnSpc>
              <a:spcBef>
                <a:spcPts val="125"/>
              </a:spcBef>
            </a:pPr>
            <a:r>
              <a:rPr sz="6100" spc="-825" dirty="0">
                <a:solidFill>
                  <a:srgbClr val="FFFFFF"/>
                </a:solidFill>
                <a:latin typeface="Cambria"/>
                <a:cs typeface="B Nazanin" panose="00000400000000000000" pitchFamily="2" charset="-78"/>
              </a:rPr>
              <a:t>7</a:t>
            </a:r>
            <a:r>
              <a:rPr sz="6100" spc="-730" dirty="0">
                <a:solidFill>
                  <a:srgbClr val="FFFFFF"/>
                </a:solidFill>
                <a:latin typeface="Cambria"/>
                <a:cs typeface="B Nazanin" panose="00000400000000000000" pitchFamily="2" charset="-78"/>
              </a:rPr>
              <a:t>5</a:t>
            </a:r>
            <a:r>
              <a:rPr sz="6100" spc="-130" dirty="0">
                <a:solidFill>
                  <a:srgbClr val="FFFFFF"/>
                </a:solidFill>
                <a:latin typeface="Cambria"/>
                <a:cs typeface="B Nazanin" panose="00000400000000000000" pitchFamily="2" charset="-78"/>
              </a:rPr>
              <a:t>%</a:t>
            </a:r>
            <a:endParaRPr sz="6100">
              <a:latin typeface="Cambria"/>
              <a:cs typeface="B Nazanin" panose="00000400000000000000" pitchFamily="2" charset="-78"/>
            </a:endParaRPr>
          </a:p>
        </p:txBody>
      </p:sp>
      <p:sp>
        <p:nvSpPr>
          <p:cNvPr id="8" name="object 8"/>
          <p:cNvSpPr/>
          <p:nvPr/>
        </p:nvSpPr>
        <p:spPr>
          <a:xfrm>
            <a:off x="9064415" y="4567960"/>
            <a:ext cx="1270" cy="1270"/>
          </a:xfrm>
          <a:custGeom>
            <a:avLst/>
            <a:gdLst/>
            <a:ahLst/>
            <a:cxnLst/>
            <a:rect l="l" t="t" r="r" b="b"/>
            <a:pathLst>
              <a:path w="1270" h="1270">
                <a:moveTo>
                  <a:pt x="738" y="376"/>
                </a:moveTo>
                <a:lnTo>
                  <a:pt x="0" y="376"/>
                </a:lnTo>
                <a:lnTo>
                  <a:pt x="369" y="0"/>
                </a:lnTo>
                <a:lnTo>
                  <a:pt x="738" y="376"/>
                </a:lnTo>
                <a:close/>
              </a:path>
              <a:path w="1270" h="1270">
                <a:moveTo>
                  <a:pt x="553" y="754"/>
                </a:moveTo>
                <a:lnTo>
                  <a:pt x="184" y="754"/>
                </a:lnTo>
                <a:lnTo>
                  <a:pt x="184" y="376"/>
                </a:lnTo>
                <a:lnTo>
                  <a:pt x="553" y="376"/>
                </a:lnTo>
                <a:lnTo>
                  <a:pt x="553" y="754"/>
                </a:lnTo>
                <a:close/>
              </a:path>
            </a:pathLst>
          </a:custGeom>
          <a:solidFill>
            <a:srgbClr val="FFFFFF"/>
          </a:solidFill>
        </p:spPr>
        <p:txBody>
          <a:bodyPr wrap="square" lIns="0" tIns="0" rIns="0" bIns="0" rtlCol="0"/>
          <a:lstStyle/>
          <a:p>
            <a:endParaRPr>
              <a:cs typeface="B Nazanin" panose="00000400000000000000" pitchFamily="2" charset="-78"/>
            </a:endParaRPr>
          </a:p>
        </p:txBody>
      </p:sp>
      <p:grpSp>
        <p:nvGrpSpPr>
          <p:cNvPr id="9" name="object 9"/>
          <p:cNvGrpSpPr/>
          <p:nvPr/>
        </p:nvGrpSpPr>
        <p:grpSpPr>
          <a:xfrm>
            <a:off x="8627084" y="4393698"/>
            <a:ext cx="392430" cy="400050"/>
            <a:chOff x="8627084" y="4393698"/>
            <a:chExt cx="392430" cy="400050"/>
          </a:xfrm>
        </p:grpSpPr>
        <p:sp>
          <p:nvSpPr>
            <p:cNvPr id="10" name="object 10"/>
            <p:cNvSpPr/>
            <p:nvPr/>
          </p:nvSpPr>
          <p:spPr>
            <a:xfrm>
              <a:off x="8627084" y="4393698"/>
              <a:ext cx="392430" cy="400050"/>
            </a:xfrm>
            <a:custGeom>
              <a:avLst/>
              <a:gdLst/>
              <a:ahLst/>
              <a:cxnLst/>
              <a:rect l="l" t="t" r="r" b="b"/>
              <a:pathLst>
                <a:path w="392429" h="400050">
                  <a:moveTo>
                    <a:pt x="196061" y="400041"/>
                  </a:moveTo>
                  <a:lnTo>
                    <a:pt x="157811" y="396198"/>
                  </a:lnTo>
                  <a:lnTo>
                    <a:pt x="121031" y="384816"/>
                  </a:lnTo>
                  <a:lnTo>
                    <a:pt x="87135" y="366332"/>
                  </a:lnTo>
                  <a:lnTo>
                    <a:pt x="57425" y="341457"/>
                  </a:lnTo>
                  <a:lnTo>
                    <a:pt x="33042" y="311146"/>
                  </a:lnTo>
                  <a:lnTo>
                    <a:pt x="14924" y="276565"/>
                  </a:lnTo>
                  <a:lnTo>
                    <a:pt x="3767" y="239043"/>
                  </a:lnTo>
                  <a:lnTo>
                    <a:pt x="0" y="200020"/>
                  </a:lnTo>
                  <a:lnTo>
                    <a:pt x="235" y="190194"/>
                  </a:lnTo>
                  <a:lnTo>
                    <a:pt x="5877" y="151407"/>
                  </a:lnTo>
                  <a:lnTo>
                    <a:pt x="18827" y="114489"/>
                  </a:lnTo>
                  <a:lnTo>
                    <a:pt x="38589" y="80858"/>
                  </a:lnTo>
                  <a:lnTo>
                    <a:pt x="64402" y="51806"/>
                  </a:lnTo>
                  <a:lnTo>
                    <a:pt x="95274" y="28450"/>
                  </a:lnTo>
                  <a:lnTo>
                    <a:pt x="130020" y="11687"/>
                  </a:lnTo>
                  <a:lnTo>
                    <a:pt x="167304" y="2161"/>
                  </a:lnTo>
                  <a:lnTo>
                    <a:pt x="196061" y="0"/>
                  </a:lnTo>
                  <a:lnTo>
                    <a:pt x="205693" y="240"/>
                  </a:lnTo>
                  <a:lnTo>
                    <a:pt x="243711" y="5995"/>
                  </a:lnTo>
                  <a:lnTo>
                    <a:pt x="279899" y="19208"/>
                  </a:lnTo>
                  <a:lnTo>
                    <a:pt x="312864" y="39368"/>
                  </a:lnTo>
                  <a:lnTo>
                    <a:pt x="341341" y="65703"/>
                  </a:lnTo>
                  <a:lnTo>
                    <a:pt x="364235" y="97199"/>
                  </a:lnTo>
                  <a:lnTo>
                    <a:pt x="380666" y="132646"/>
                  </a:lnTo>
                  <a:lnTo>
                    <a:pt x="390003" y="170683"/>
                  </a:lnTo>
                  <a:lnTo>
                    <a:pt x="392122" y="200020"/>
                  </a:lnTo>
                  <a:lnTo>
                    <a:pt x="391887" y="209847"/>
                  </a:lnTo>
                  <a:lnTo>
                    <a:pt x="386245" y="248633"/>
                  </a:lnTo>
                  <a:lnTo>
                    <a:pt x="373294" y="285552"/>
                  </a:lnTo>
                  <a:lnTo>
                    <a:pt x="353533" y="319183"/>
                  </a:lnTo>
                  <a:lnTo>
                    <a:pt x="327720" y="348235"/>
                  </a:lnTo>
                  <a:lnTo>
                    <a:pt x="296847" y="371591"/>
                  </a:lnTo>
                  <a:lnTo>
                    <a:pt x="262101" y="388354"/>
                  </a:lnTo>
                  <a:lnTo>
                    <a:pt x="224818" y="397879"/>
                  </a:lnTo>
                  <a:lnTo>
                    <a:pt x="196061" y="400041"/>
                  </a:lnTo>
                  <a:close/>
                </a:path>
              </a:pathLst>
            </a:custGeom>
            <a:solidFill>
              <a:srgbClr val="D44916"/>
            </a:solidFill>
          </p:spPr>
          <p:txBody>
            <a:bodyPr wrap="square" lIns="0" tIns="0" rIns="0" bIns="0" rtlCol="0"/>
            <a:lstStyle/>
            <a:p>
              <a:endParaRPr>
                <a:cs typeface="B Nazanin" panose="00000400000000000000" pitchFamily="2" charset="-78"/>
              </a:endParaRPr>
            </a:p>
          </p:txBody>
        </p:sp>
        <p:sp>
          <p:nvSpPr>
            <p:cNvPr id="11" name="object 11"/>
            <p:cNvSpPr/>
            <p:nvPr/>
          </p:nvSpPr>
          <p:spPr>
            <a:xfrm>
              <a:off x="8825931" y="4550761"/>
              <a:ext cx="1270" cy="1270"/>
            </a:xfrm>
            <a:custGeom>
              <a:avLst/>
              <a:gdLst/>
              <a:ahLst/>
              <a:cxnLst/>
              <a:rect l="l" t="t" r="r" b="b"/>
              <a:pathLst>
                <a:path w="1270" h="1270">
                  <a:moveTo>
                    <a:pt x="553" y="754"/>
                  </a:moveTo>
                  <a:lnTo>
                    <a:pt x="184" y="754"/>
                  </a:lnTo>
                  <a:lnTo>
                    <a:pt x="184" y="376"/>
                  </a:lnTo>
                  <a:lnTo>
                    <a:pt x="0" y="376"/>
                  </a:lnTo>
                  <a:lnTo>
                    <a:pt x="369" y="0"/>
                  </a:lnTo>
                  <a:lnTo>
                    <a:pt x="738" y="376"/>
                  </a:lnTo>
                  <a:lnTo>
                    <a:pt x="553" y="376"/>
                  </a:lnTo>
                  <a:lnTo>
                    <a:pt x="553" y="754"/>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12" name="object 12"/>
            <p:cNvSpPr/>
            <p:nvPr/>
          </p:nvSpPr>
          <p:spPr>
            <a:xfrm>
              <a:off x="8836812" y="4576063"/>
              <a:ext cx="31750" cy="3810"/>
            </a:xfrm>
            <a:custGeom>
              <a:avLst/>
              <a:gdLst/>
              <a:ahLst/>
              <a:cxnLst/>
              <a:rect l="l" t="t" r="r" b="b"/>
              <a:pathLst>
                <a:path w="31750" h="3810">
                  <a:moveTo>
                    <a:pt x="736" y="368"/>
                  </a:moveTo>
                  <a:lnTo>
                    <a:pt x="368" y="0"/>
                  </a:lnTo>
                  <a:lnTo>
                    <a:pt x="0" y="368"/>
                  </a:lnTo>
                  <a:lnTo>
                    <a:pt x="177" y="368"/>
                  </a:lnTo>
                  <a:lnTo>
                    <a:pt x="177" y="749"/>
                  </a:lnTo>
                  <a:lnTo>
                    <a:pt x="546" y="749"/>
                  </a:lnTo>
                  <a:lnTo>
                    <a:pt x="546" y="368"/>
                  </a:lnTo>
                  <a:lnTo>
                    <a:pt x="736" y="368"/>
                  </a:lnTo>
                  <a:close/>
                </a:path>
                <a:path w="31750" h="3810">
                  <a:moveTo>
                    <a:pt x="31711" y="3403"/>
                  </a:moveTo>
                  <a:lnTo>
                    <a:pt x="26746" y="3035"/>
                  </a:lnTo>
                  <a:lnTo>
                    <a:pt x="21767" y="3403"/>
                  </a:lnTo>
                  <a:lnTo>
                    <a:pt x="24257" y="3403"/>
                  </a:lnTo>
                  <a:lnTo>
                    <a:pt x="24257" y="3784"/>
                  </a:lnTo>
                  <a:lnTo>
                    <a:pt x="29222" y="3784"/>
                  </a:lnTo>
                  <a:lnTo>
                    <a:pt x="29222" y="3403"/>
                  </a:lnTo>
                  <a:lnTo>
                    <a:pt x="31711" y="3403"/>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3" name="object 13"/>
            <p:cNvSpPr/>
            <p:nvPr/>
          </p:nvSpPr>
          <p:spPr>
            <a:xfrm>
              <a:off x="8723328" y="4499817"/>
              <a:ext cx="186690" cy="187325"/>
            </a:xfrm>
            <a:custGeom>
              <a:avLst/>
              <a:gdLst/>
              <a:ahLst/>
              <a:cxnLst/>
              <a:rect l="l" t="t" r="r" b="b"/>
              <a:pathLst>
                <a:path w="186690" h="187325">
                  <a:moveTo>
                    <a:pt x="93108" y="0"/>
                  </a:moveTo>
                  <a:lnTo>
                    <a:pt x="129350" y="7347"/>
                  </a:lnTo>
                  <a:lnTo>
                    <a:pt x="158946" y="27382"/>
                  </a:lnTo>
                  <a:lnTo>
                    <a:pt x="178900" y="57100"/>
                  </a:lnTo>
                  <a:lnTo>
                    <a:pt x="186217" y="93490"/>
                  </a:lnTo>
                  <a:lnTo>
                    <a:pt x="178900" y="129881"/>
                  </a:lnTo>
                  <a:lnTo>
                    <a:pt x="158946" y="159598"/>
                  </a:lnTo>
                  <a:lnTo>
                    <a:pt x="129350" y="179634"/>
                  </a:lnTo>
                  <a:lnTo>
                    <a:pt x="93108" y="186981"/>
                  </a:lnTo>
                  <a:lnTo>
                    <a:pt x="56864" y="179634"/>
                  </a:lnTo>
                  <a:lnTo>
                    <a:pt x="27269" y="159598"/>
                  </a:lnTo>
                  <a:lnTo>
                    <a:pt x="24880" y="156041"/>
                  </a:lnTo>
                  <a:lnTo>
                    <a:pt x="78149" y="156041"/>
                  </a:lnTo>
                  <a:lnTo>
                    <a:pt x="140437" y="93485"/>
                  </a:lnTo>
                  <a:lnTo>
                    <a:pt x="78149" y="30935"/>
                  </a:lnTo>
                  <a:lnTo>
                    <a:pt x="24883" y="30935"/>
                  </a:lnTo>
                  <a:lnTo>
                    <a:pt x="27269" y="27382"/>
                  </a:lnTo>
                  <a:lnTo>
                    <a:pt x="56864" y="7347"/>
                  </a:lnTo>
                  <a:lnTo>
                    <a:pt x="93108" y="0"/>
                  </a:lnTo>
                  <a:close/>
                </a:path>
                <a:path w="186690" h="187325">
                  <a:moveTo>
                    <a:pt x="24883" y="30935"/>
                  </a:moveTo>
                  <a:lnTo>
                    <a:pt x="78149" y="30935"/>
                  </a:lnTo>
                  <a:lnTo>
                    <a:pt x="55495" y="53687"/>
                  </a:lnTo>
                  <a:lnTo>
                    <a:pt x="95126" y="93490"/>
                  </a:lnTo>
                  <a:lnTo>
                    <a:pt x="55495" y="133282"/>
                  </a:lnTo>
                  <a:lnTo>
                    <a:pt x="78149" y="156041"/>
                  </a:lnTo>
                  <a:lnTo>
                    <a:pt x="24880" y="156041"/>
                  </a:lnTo>
                  <a:lnTo>
                    <a:pt x="7315" y="129881"/>
                  </a:lnTo>
                  <a:lnTo>
                    <a:pt x="0" y="93485"/>
                  </a:lnTo>
                  <a:lnTo>
                    <a:pt x="7315" y="57100"/>
                  </a:lnTo>
                  <a:lnTo>
                    <a:pt x="24883" y="30935"/>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14" name="object 14"/>
            <p:cNvSpPr/>
            <p:nvPr/>
          </p:nvSpPr>
          <p:spPr>
            <a:xfrm>
              <a:off x="8729705" y="4499817"/>
              <a:ext cx="186690" cy="187325"/>
            </a:xfrm>
            <a:custGeom>
              <a:avLst/>
              <a:gdLst/>
              <a:ahLst/>
              <a:cxnLst/>
              <a:rect l="l" t="t" r="r" b="b"/>
              <a:pathLst>
                <a:path w="186690" h="187325">
                  <a:moveTo>
                    <a:pt x="93108" y="0"/>
                  </a:moveTo>
                  <a:lnTo>
                    <a:pt x="129350" y="7347"/>
                  </a:lnTo>
                  <a:lnTo>
                    <a:pt x="158946" y="27382"/>
                  </a:lnTo>
                  <a:lnTo>
                    <a:pt x="178900" y="57100"/>
                  </a:lnTo>
                  <a:lnTo>
                    <a:pt x="186217" y="93490"/>
                  </a:lnTo>
                  <a:lnTo>
                    <a:pt x="178900" y="129881"/>
                  </a:lnTo>
                  <a:lnTo>
                    <a:pt x="158946" y="159598"/>
                  </a:lnTo>
                  <a:lnTo>
                    <a:pt x="129350" y="179634"/>
                  </a:lnTo>
                  <a:lnTo>
                    <a:pt x="93108" y="186981"/>
                  </a:lnTo>
                  <a:lnTo>
                    <a:pt x="56864" y="179634"/>
                  </a:lnTo>
                  <a:lnTo>
                    <a:pt x="27269" y="159598"/>
                  </a:lnTo>
                  <a:lnTo>
                    <a:pt x="24880" y="156041"/>
                  </a:lnTo>
                  <a:lnTo>
                    <a:pt x="78149" y="156041"/>
                  </a:lnTo>
                  <a:lnTo>
                    <a:pt x="140437" y="93485"/>
                  </a:lnTo>
                  <a:lnTo>
                    <a:pt x="78149" y="30935"/>
                  </a:lnTo>
                  <a:lnTo>
                    <a:pt x="24883" y="30935"/>
                  </a:lnTo>
                  <a:lnTo>
                    <a:pt x="27269" y="27382"/>
                  </a:lnTo>
                  <a:lnTo>
                    <a:pt x="56864" y="7347"/>
                  </a:lnTo>
                  <a:lnTo>
                    <a:pt x="93108" y="0"/>
                  </a:lnTo>
                  <a:close/>
                </a:path>
                <a:path w="186690" h="187325">
                  <a:moveTo>
                    <a:pt x="24883" y="30935"/>
                  </a:moveTo>
                  <a:lnTo>
                    <a:pt x="78149" y="30935"/>
                  </a:lnTo>
                  <a:lnTo>
                    <a:pt x="55495" y="53687"/>
                  </a:lnTo>
                  <a:lnTo>
                    <a:pt x="95126" y="93490"/>
                  </a:lnTo>
                  <a:lnTo>
                    <a:pt x="55495" y="133282"/>
                  </a:lnTo>
                  <a:lnTo>
                    <a:pt x="78149" y="156041"/>
                  </a:lnTo>
                  <a:lnTo>
                    <a:pt x="24880" y="156041"/>
                  </a:lnTo>
                  <a:lnTo>
                    <a:pt x="7315" y="129881"/>
                  </a:lnTo>
                  <a:lnTo>
                    <a:pt x="0" y="93485"/>
                  </a:lnTo>
                  <a:lnTo>
                    <a:pt x="7315" y="57100"/>
                  </a:lnTo>
                  <a:lnTo>
                    <a:pt x="24883" y="30935"/>
                  </a:lnTo>
                  <a:close/>
                </a:path>
              </a:pathLst>
            </a:custGeom>
            <a:solidFill>
              <a:srgbClr val="FFFFFF"/>
            </a:solidFill>
          </p:spPr>
          <p:txBody>
            <a:bodyPr wrap="square" lIns="0" tIns="0" rIns="0" bIns="0" rtlCol="0"/>
            <a:lstStyle/>
            <a:p>
              <a:endParaRPr>
                <a:cs typeface="B Nazanin" panose="00000400000000000000" pitchFamily="2" charset="-78"/>
              </a:endParaRPr>
            </a:p>
          </p:txBody>
        </p:sp>
      </p:grpSp>
      <p:sp>
        <p:nvSpPr>
          <p:cNvPr id="15" name="object 15"/>
          <p:cNvSpPr/>
          <p:nvPr/>
        </p:nvSpPr>
        <p:spPr>
          <a:xfrm>
            <a:off x="9064415" y="5878111"/>
            <a:ext cx="1270" cy="1270"/>
          </a:xfrm>
          <a:custGeom>
            <a:avLst/>
            <a:gdLst/>
            <a:ahLst/>
            <a:cxnLst/>
            <a:rect l="l" t="t" r="r" b="b"/>
            <a:pathLst>
              <a:path w="1270" h="1270">
                <a:moveTo>
                  <a:pt x="738" y="376"/>
                </a:moveTo>
                <a:lnTo>
                  <a:pt x="0" y="376"/>
                </a:lnTo>
                <a:lnTo>
                  <a:pt x="369" y="0"/>
                </a:lnTo>
                <a:lnTo>
                  <a:pt x="738" y="376"/>
                </a:lnTo>
                <a:close/>
              </a:path>
              <a:path w="1270" h="1270">
                <a:moveTo>
                  <a:pt x="553" y="754"/>
                </a:moveTo>
                <a:lnTo>
                  <a:pt x="184" y="754"/>
                </a:lnTo>
                <a:lnTo>
                  <a:pt x="184" y="376"/>
                </a:lnTo>
                <a:lnTo>
                  <a:pt x="553" y="376"/>
                </a:lnTo>
                <a:lnTo>
                  <a:pt x="553" y="754"/>
                </a:lnTo>
                <a:close/>
              </a:path>
            </a:pathLst>
          </a:custGeom>
          <a:solidFill>
            <a:srgbClr val="FFFFFF"/>
          </a:solidFill>
        </p:spPr>
        <p:txBody>
          <a:bodyPr wrap="square" lIns="0" tIns="0" rIns="0" bIns="0" rtlCol="0"/>
          <a:lstStyle/>
          <a:p>
            <a:endParaRPr>
              <a:cs typeface="B Nazanin" panose="00000400000000000000" pitchFamily="2" charset="-78"/>
            </a:endParaRPr>
          </a:p>
        </p:txBody>
      </p:sp>
      <p:grpSp>
        <p:nvGrpSpPr>
          <p:cNvPr id="16" name="object 16"/>
          <p:cNvGrpSpPr/>
          <p:nvPr/>
        </p:nvGrpSpPr>
        <p:grpSpPr>
          <a:xfrm>
            <a:off x="8627084" y="5703850"/>
            <a:ext cx="392430" cy="400050"/>
            <a:chOff x="8627084" y="5703850"/>
            <a:chExt cx="392430" cy="400050"/>
          </a:xfrm>
        </p:grpSpPr>
        <p:sp>
          <p:nvSpPr>
            <p:cNvPr id="17" name="object 17"/>
            <p:cNvSpPr/>
            <p:nvPr/>
          </p:nvSpPr>
          <p:spPr>
            <a:xfrm>
              <a:off x="8627084" y="5703850"/>
              <a:ext cx="392430" cy="400050"/>
            </a:xfrm>
            <a:custGeom>
              <a:avLst/>
              <a:gdLst/>
              <a:ahLst/>
              <a:cxnLst/>
              <a:rect l="l" t="t" r="r" b="b"/>
              <a:pathLst>
                <a:path w="392429" h="400050">
                  <a:moveTo>
                    <a:pt x="196061" y="400041"/>
                  </a:moveTo>
                  <a:lnTo>
                    <a:pt x="157811" y="396198"/>
                  </a:lnTo>
                  <a:lnTo>
                    <a:pt x="121031" y="384816"/>
                  </a:lnTo>
                  <a:lnTo>
                    <a:pt x="87135" y="366332"/>
                  </a:lnTo>
                  <a:lnTo>
                    <a:pt x="57425" y="341457"/>
                  </a:lnTo>
                  <a:lnTo>
                    <a:pt x="33042" y="311146"/>
                  </a:lnTo>
                  <a:lnTo>
                    <a:pt x="14924" y="276565"/>
                  </a:lnTo>
                  <a:lnTo>
                    <a:pt x="3767" y="239043"/>
                  </a:lnTo>
                  <a:lnTo>
                    <a:pt x="0" y="200020"/>
                  </a:lnTo>
                  <a:lnTo>
                    <a:pt x="235" y="190194"/>
                  </a:lnTo>
                  <a:lnTo>
                    <a:pt x="5877" y="151407"/>
                  </a:lnTo>
                  <a:lnTo>
                    <a:pt x="18827" y="114489"/>
                  </a:lnTo>
                  <a:lnTo>
                    <a:pt x="38589" y="80858"/>
                  </a:lnTo>
                  <a:lnTo>
                    <a:pt x="64402" y="51806"/>
                  </a:lnTo>
                  <a:lnTo>
                    <a:pt x="95274" y="28450"/>
                  </a:lnTo>
                  <a:lnTo>
                    <a:pt x="130020" y="11687"/>
                  </a:lnTo>
                  <a:lnTo>
                    <a:pt x="167304" y="2161"/>
                  </a:lnTo>
                  <a:lnTo>
                    <a:pt x="196061" y="0"/>
                  </a:lnTo>
                  <a:lnTo>
                    <a:pt x="205693" y="240"/>
                  </a:lnTo>
                  <a:lnTo>
                    <a:pt x="243711" y="5995"/>
                  </a:lnTo>
                  <a:lnTo>
                    <a:pt x="279899" y="19208"/>
                  </a:lnTo>
                  <a:lnTo>
                    <a:pt x="312864" y="39368"/>
                  </a:lnTo>
                  <a:lnTo>
                    <a:pt x="341341" y="65703"/>
                  </a:lnTo>
                  <a:lnTo>
                    <a:pt x="364235" y="97199"/>
                  </a:lnTo>
                  <a:lnTo>
                    <a:pt x="380666" y="132646"/>
                  </a:lnTo>
                  <a:lnTo>
                    <a:pt x="390003" y="170683"/>
                  </a:lnTo>
                  <a:lnTo>
                    <a:pt x="392122" y="200020"/>
                  </a:lnTo>
                  <a:lnTo>
                    <a:pt x="391887" y="209847"/>
                  </a:lnTo>
                  <a:lnTo>
                    <a:pt x="386245" y="248633"/>
                  </a:lnTo>
                  <a:lnTo>
                    <a:pt x="373294" y="285552"/>
                  </a:lnTo>
                  <a:lnTo>
                    <a:pt x="353533" y="319183"/>
                  </a:lnTo>
                  <a:lnTo>
                    <a:pt x="327720" y="348235"/>
                  </a:lnTo>
                  <a:lnTo>
                    <a:pt x="296847" y="371591"/>
                  </a:lnTo>
                  <a:lnTo>
                    <a:pt x="262101" y="388354"/>
                  </a:lnTo>
                  <a:lnTo>
                    <a:pt x="224818" y="397879"/>
                  </a:lnTo>
                  <a:lnTo>
                    <a:pt x="196061" y="400041"/>
                  </a:lnTo>
                  <a:close/>
                </a:path>
              </a:pathLst>
            </a:custGeom>
            <a:solidFill>
              <a:srgbClr val="D44916"/>
            </a:solidFill>
          </p:spPr>
          <p:txBody>
            <a:bodyPr wrap="square" lIns="0" tIns="0" rIns="0" bIns="0" rtlCol="0"/>
            <a:lstStyle/>
            <a:p>
              <a:endParaRPr>
                <a:cs typeface="B Nazanin" panose="00000400000000000000" pitchFamily="2" charset="-78"/>
              </a:endParaRPr>
            </a:p>
          </p:txBody>
        </p:sp>
        <p:sp>
          <p:nvSpPr>
            <p:cNvPr id="18" name="object 18"/>
            <p:cNvSpPr/>
            <p:nvPr/>
          </p:nvSpPr>
          <p:spPr>
            <a:xfrm>
              <a:off x="8825931" y="5860913"/>
              <a:ext cx="1270" cy="1270"/>
            </a:xfrm>
            <a:custGeom>
              <a:avLst/>
              <a:gdLst/>
              <a:ahLst/>
              <a:cxnLst/>
              <a:rect l="l" t="t" r="r" b="b"/>
              <a:pathLst>
                <a:path w="1270" h="1270">
                  <a:moveTo>
                    <a:pt x="553" y="754"/>
                  </a:moveTo>
                  <a:lnTo>
                    <a:pt x="184" y="754"/>
                  </a:lnTo>
                  <a:lnTo>
                    <a:pt x="184" y="376"/>
                  </a:lnTo>
                  <a:lnTo>
                    <a:pt x="0" y="376"/>
                  </a:lnTo>
                  <a:lnTo>
                    <a:pt x="369" y="0"/>
                  </a:lnTo>
                  <a:lnTo>
                    <a:pt x="738" y="376"/>
                  </a:lnTo>
                  <a:lnTo>
                    <a:pt x="553" y="376"/>
                  </a:lnTo>
                  <a:lnTo>
                    <a:pt x="553" y="754"/>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19" name="object 19"/>
            <p:cNvSpPr/>
            <p:nvPr/>
          </p:nvSpPr>
          <p:spPr>
            <a:xfrm>
              <a:off x="8836812" y="5886208"/>
              <a:ext cx="31750" cy="3810"/>
            </a:xfrm>
            <a:custGeom>
              <a:avLst/>
              <a:gdLst/>
              <a:ahLst/>
              <a:cxnLst/>
              <a:rect l="l" t="t" r="r" b="b"/>
              <a:pathLst>
                <a:path w="31750" h="3810">
                  <a:moveTo>
                    <a:pt x="736" y="381"/>
                  </a:moveTo>
                  <a:lnTo>
                    <a:pt x="368" y="0"/>
                  </a:lnTo>
                  <a:lnTo>
                    <a:pt x="0" y="381"/>
                  </a:lnTo>
                  <a:lnTo>
                    <a:pt x="177" y="381"/>
                  </a:lnTo>
                  <a:lnTo>
                    <a:pt x="177" y="762"/>
                  </a:lnTo>
                  <a:lnTo>
                    <a:pt x="546" y="762"/>
                  </a:lnTo>
                  <a:lnTo>
                    <a:pt x="546" y="381"/>
                  </a:lnTo>
                  <a:lnTo>
                    <a:pt x="736" y="381"/>
                  </a:lnTo>
                  <a:close/>
                </a:path>
                <a:path w="31750" h="3810">
                  <a:moveTo>
                    <a:pt x="31711" y="3416"/>
                  </a:moveTo>
                  <a:lnTo>
                    <a:pt x="26746" y="3035"/>
                  </a:lnTo>
                  <a:lnTo>
                    <a:pt x="21767" y="3416"/>
                  </a:lnTo>
                  <a:lnTo>
                    <a:pt x="24257" y="3416"/>
                  </a:lnTo>
                  <a:lnTo>
                    <a:pt x="24257" y="3797"/>
                  </a:lnTo>
                  <a:lnTo>
                    <a:pt x="29222" y="3797"/>
                  </a:lnTo>
                  <a:lnTo>
                    <a:pt x="29222" y="3416"/>
                  </a:lnTo>
                  <a:lnTo>
                    <a:pt x="31711" y="3416"/>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20" name="object 20"/>
            <p:cNvSpPr/>
            <p:nvPr/>
          </p:nvSpPr>
          <p:spPr>
            <a:xfrm>
              <a:off x="8723328" y="5809969"/>
              <a:ext cx="186690" cy="187325"/>
            </a:xfrm>
            <a:custGeom>
              <a:avLst/>
              <a:gdLst/>
              <a:ahLst/>
              <a:cxnLst/>
              <a:rect l="l" t="t" r="r" b="b"/>
              <a:pathLst>
                <a:path w="186690" h="187325">
                  <a:moveTo>
                    <a:pt x="93108" y="0"/>
                  </a:moveTo>
                  <a:lnTo>
                    <a:pt x="129350" y="7347"/>
                  </a:lnTo>
                  <a:lnTo>
                    <a:pt x="158946" y="27382"/>
                  </a:lnTo>
                  <a:lnTo>
                    <a:pt x="178900" y="57100"/>
                  </a:lnTo>
                  <a:lnTo>
                    <a:pt x="186217" y="93490"/>
                  </a:lnTo>
                  <a:lnTo>
                    <a:pt x="178900" y="129881"/>
                  </a:lnTo>
                  <a:lnTo>
                    <a:pt x="158946" y="159598"/>
                  </a:lnTo>
                  <a:lnTo>
                    <a:pt x="129350" y="179634"/>
                  </a:lnTo>
                  <a:lnTo>
                    <a:pt x="93108" y="186981"/>
                  </a:lnTo>
                  <a:lnTo>
                    <a:pt x="56864" y="179634"/>
                  </a:lnTo>
                  <a:lnTo>
                    <a:pt x="27269" y="159598"/>
                  </a:lnTo>
                  <a:lnTo>
                    <a:pt x="24880" y="156041"/>
                  </a:lnTo>
                  <a:lnTo>
                    <a:pt x="78149" y="156041"/>
                  </a:lnTo>
                  <a:lnTo>
                    <a:pt x="140437" y="93485"/>
                  </a:lnTo>
                  <a:lnTo>
                    <a:pt x="78149" y="30935"/>
                  </a:lnTo>
                  <a:lnTo>
                    <a:pt x="24883" y="30935"/>
                  </a:lnTo>
                  <a:lnTo>
                    <a:pt x="27269" y="27382"/>
                  </a:lnTo>
                  <a:lnTo>
                    <a:pt x="56864" y="7347"/>
                  </a:lnTo>
                  <a:lnTo>
                    <a:pt x="93108" y="0"/>
                  </a:lnTo>
                  <a:close/>
                </a:path>
                <a:path w="186690" h="187325">
                  <a:moveTo>
                    <a:pt x="24883" y="30935"/>
                  </a:moveTo>
                  <a:lnTo>
                    <a:pt x="78149" y="30935"/>
                  </a:lnTo>
                  <a:lnTo>
                    <a:pt x="55495" y="53687"/>
                  </a:lnTo>
                  <a:lnTo>
                    <a:pt x="95126" y="93490"/>
                  </a:lnTo>
                  <a:lnTo>
                    <a:pt x="55495" y="133282"/>
                  </a:lnTo>
                  <a:lnTo>
                    <a:pt x="78149" y="156041"/>
                  </a:lnTo>
                  <a:lnTo>
                    <a:pt x="24880" y="156041"/>
                  </a:lnTo>
                  <a:lnTo>
                    <a:pt x="7315" y="129881"/>
                  </a:lnTo>
                  <a:lnTo>
                    <a:pt x="0" y="93485"/>
                  </a:lnTo>
                  <a:lnTo>
                    <a:pt x="7315" y="57100"/>
                  </a:lnTo>
                  <a:lnTo>
                    <a:pt x="24883" y="30935"/>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21" name="object 21"/>
            <p:cNvSpPr/>
            <p:nvPr/>
          </p:nvSpPr>
          <p:spPr>
            <a:xfrm>
              <a:off x="8729705" y="5809969"/>
              <a:ext cx="186690" cy="187325"/>
            </a:xfrm>
            <a:custGeom>
              <a:avLst/>
              <a:gdLst/>
              <a:ahLst/>
              <a:cxnLst/>
              <a:rect l="l" t="t" r="r" b="b"/>
              <a:pathLst>
                <a:path w="186690" h="187325">
                  <a:moveTo>
                    <a:pt x="93108" y="0"/>
                  </a:moveTo>
                  <a:lnTo>
                    <a:pt x="129350" y="7347"/>
                  </a:lnTo>
                  <a:lnTo>
                    <a:pt x="158946" y="27382"/>
                  </a:lnTo>
                  <a:lnTo>
                    <a:pt x="178900" y="57100"/>
                  </a:lnTo>
                  <a:lnTo>
                    <a:pt x="186217" y="93490"/>
                  </a:lnTo>
                  <a:lnTo>
                    <a:pt x="178900" y="129881"/>
                  </a:lnTo>
                  <a:lnTo>
                    <a:pt x="158946" y="159598"/>
                  </a:lnTo>
                  <a:lnTo>
                    <a:pt x="129350" y="179634"/>
                  </a:lnTo>
                  <a:lnTo>
                    <a:pt x="93108" y="186981"/>
                  </a:lnTo>
                  <a:lnTo>
                    <a:pt x="56864" y="179634"/>
                  </a:lnTo>
                  <a:lnTo>
                    <a:pt x="27269" y="159598"/>
                  </a:lnTo>
                  <a:lnTo>
                    <a:pt x="24880" y="156041"/>
                  </a:lnTo>
                  <a:lnTo>
                    <a:pt x="78149" y="156041"/>
                  </a:lnTo>
                  <a:lnTo>
                    <a:pt x="140437" y="93485"/>
                  </a:lnTo>
                  <a:lnTo>
                    <a:pt x="78149" y="30935"/>
                  </a:lnTo>
                  <a:lnTo>
                    <a:pt x="24883" y="30935"/>
                  </a:lnTo>
                  <a:lnTo>
                    <a:pt x="27269" y="27382"/>
                  </a:lnTo>
                  <a:lnTo>
                    <a:pt x="56864" y="7347"/>
                  </a:lnTo>
                  <a:lnTo>
                    <a:pt x="93108" y="0"/>
                  </a:lnTo>
                  <a:close/>
                </a:path>
                <a:path w="186690" h="187325">
                  <a:moveTo>
                    <a:pt x="24883" y="30935"/>
                  </a:moveTo>
                  <a:lnTo>
                    <a:pt x="78149" y="30935"/>
                  </a:lnTo>
                  <a:lnTo>
                    <a:pt x="55495" y="53687"/>
                  </a:lnTo>
                  <a:lnTo>
                    <a:pt x="95126" y="93490"/>
                  </a:lnTo>
                  <a:lnTo>
                    <a:pt x="55495" y="133282"/>
                  </a:lnTo>
                  <a:lnTo>
                    <a:pt x="78149" y="156041"/>
                  </a:lnTo>
                  <a:lnTo>
                    <a:pt x="24880" y="156041"/>
                  </a:lnTo>
                  <a:lnTo>
                    <a:pt x="7315" y="129881"/>
                  </a:lnTo>
                  <a:lnTo>
                    <a:pt x="0" y="93485"/>
                  </a:lnTo>
                  <a:lnTo>
                    <a:pt x="7315" y="57100"/>
                  </a:lnTo>
                  <a:lnTo>
                    <a:pt x="24883" y="30935"/>
                  </a:lnTo>
                  <a:close/>
                </a:path>
              </a:pathLst>
            </a:custGeom>
            <a:solidFill>
              <a:srgbClr val="FFFFFF"/>
            </a:solidFill>
          </p:spPr>
          <p:txBody>
            <a:bodyPr wrap="square" lIns="0" tIns="0" rIns="0" bIns="0" rtlCol="0"/>
            <a:lstStyle/>
            <a:p>
              <a:endParaRPr>
                <a:cs typeface="B Nazanin" panose="00000400000000000000" pitchFamily="2" charset="-78"/>
              </a:endParaRPr>
            </a:p>
          </p:txBody>
        </p:sp>
      </p:grpSp>
      <p:pic>
        <p:nvPicPr>
          <p:cNvPr id="22" name="object 22"/>
          <p:cNvPicPr/>
          <p:nvPr/>
        </p:nvPicPr>
        <p:blipFill>
          <a:blip r:embed="rId3" cstate="print"/>
          <a:stretch>
            <a:fillRect/>
          </a:stretch>
        </p:blipFill>
        <p:spPr>
          <a:xfrm>
            <a:off x="14938458" y="1"/>
            <a:ext cx="3043398" cy="1117740"/>
          </a:xfrm>
          <a:prstGeom prst="rect">
            <a:avLst/>
          </a:prstGeom>
        </p:spPr>
      </p:pic>
      <p:grpSp>
        <p:nvGrpSpPr>
          <p:cNvPr id="23" name="object 23"/>
          <p:cNvGrpSpPr/>
          <p:nvPr/>
        </p:nvGrpSpPr>
        <p:grpSpPr>
          <a:xfrm>
            <a:off x="16850430" y="4746578"/>
            <a:ext cx="1437640" cy="1433830"/>
            <a:chOff x="16850430" y="4746578"/>
            <a:chExt cx="1437640" cy="1433830"/>
          </a:xfrm>
        </p:grpSpPr>
        <p:sp>
          <p:nvSpPr>
            <p:cNvPr id="24" name="object 24"/>
            <p:cNvSpPr/>
            <p:nvPr/>
          </p:nvSpPr>
          <p:spPr>
            <a:xfrm>
              <a:off x="16866701" y="4932250"/>
              <a:ext cx="1421765" cy="1231900"/>
            </a:xfrm>
            <a:custGeom>
              <a:avLst/>
              <a:gdLst/>
              <a:ahLst/>
              <a:cxnLst/>
              <a:rect l="l" t="t" r="r" b="b"/>
              <a:pathLst>
                <a:path w="1421765" h="1231900">
                  <a:moveTo>
                    <a:pt x="940067" y="1158323"/>
                  </a:moveTo>
                  <a:lnTo>
                    <a:pt x="901796" y="1160172"/>
                  </a:lnTo>
                  <a:lnTo>
                    <a:pt x="867741" y="1151634"/>
                  </a:lnTo>
                  <a:lnTo>
                    <a:pt x="840804" y="1134189"/>
                  </a:lnTo>
                  <a:lnTo>
                    <a:pt x="823890" y="1109317"/>
                  </a:lnTo>
                  <a:lnTo>
                    <a:pt x="183573" y="1231764"/>
                  </a:lnTo>
                  <a:lnTo>
                    <a:pt x="0" y="271792"/>
                  </a:lnTo>
                  <a:lnTo>
                    <a:pt x="1421295" y="0"/>
                  </a:lnTo>
                  <a:lnTo>
                    <a:pt x="1421295" y="995076"/>
                  </a:lnTo>
                  <a:lnTo>
                    <a:pt x="1029965" y="1069909"/>
                  </a:lnTo>
                  <a:lnTo>
                    <a:pt x="1023419" y="1099267"/>
                  </a:lnTo>
                  <a:lnTo>
                    <a:pt x="1004820" y="1125420"/>
                  </a:lnTo>
                  <a:lnTo>
                    <a:pt x="976318" y="1145921"/>
                  </a:lnTo>
                  <a:lnTo>
                    <a:pt x="940067" y="1158323"/>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25" name="object 25"/>
            <p:cNvSpPr/>
            <p:nvPr/>
          </p:nvSpPr>
          <p:spPr>
            <a:xfrm>
              <a:off x="16850430" y="4917034"/>
              <a:ext cx="1437640" cy="1263650"/>
            </a:xfrm>
            <a:custGeom>
              <a:avLst/>
              <a:gdLst/>
              <a:ahLst/>
              <a:cxnLst/>
              <a:rect l="l" t="t" r="r" b="b"/>
              <a:pathLst>
                <a:path w="1437640" h="1263650">
                  <a:moveTo>
                    <a:pt x="959146" y="1188224"/>
                  </a:moveTo>
                  <a:lnTo>
                    <a:pt x="919432" y="1190588"/>
                  </a:lnTo>
                  <a:lnTo>
                    <a:pt x="883302" y="1182844"/>
                  </a:lnTo>
                  <a:lnTo>
                    <a:pt x="853231" y="1166078"/>
                  </a:lnTo>
                  <a:lnTo>
                    <a:pt x="831694" y="1141374"/>
                  </a:lnTo>
                  <a:lnTo>
                    <a:pt x="194521" y="1263219"/>
                  </a:lnTo>
                  <a:lnTo>
                    <a:pt x="186676" y="1257909"/>
                  </a:lnTo>
                  <a:lnTo>
                    <a:pt x="0" y="281714"/>
                  </a:lnTo>
                  <a:lnTo>
                    <a:pt x="5332" y="273884"/>
                  </a:lnTo>
                  <a:lnTo>
                    <a:pt x="1437566" y="0"/>
                  </a:lnTo>
                  <a:lnTo>
                    <a:pt x="1437566" y="30431"/>
                  </a:lnTo>
                  <a:lnTo>
                    <a:pt x="33798" y="298872"/>
                  </a:lnTo>
                  <a:lnTo>
                    <a:pt x="211759" y="1229491"/>
                  </a:lnTo>
                  <a:lnTo>
                    <a:pt x="844456" y="1108501"/>
                  </a:lnTo>
                  <a:lnTo>
                    <a:pt x="851512" y="1112393"/>
                  </a:lnTo>
                  <a:lnTo>
                    <a:pt x="854134" y="1119116"/>
                  </a:lnTo>
                  <a:lnTo>
                    <a:pt x="868524" y="1139677"/>
                  </a:lnTo>
                  <a:lnTo>
                    <a:pt x="891688" y="1153875"/>
                  </a:lnTo>
                  <a:lnTo>
                    <a:pt x="920923" y="1160631"/>
                  </a:lnTo>
                  <a:lnTo>
                    <a:pt x="953532" y="1158866"/>
                  </a:lnTo>
                  <a:lnTo>
                    <a:pt x="1037852" y="1142741"/>
                  </a:lnTo>
                  <a:lnTo>
                    <a:pt x="1027654" y="1155242"/>
                  </a:lnTo>
                  <a:lnTo>
                    <a:pt x="996931" y="1175769"/>
                  </a:lnTo>
                  <a:lnTo>
                    <a:pt x="959146" y="1188224"/>
                  </a:lnTo>
                  <a:close/>
                </a:path>
                <a:path w="1437640" h="1263650">
                  <a:moveTo>
                    <a:pt x="1037852" y="1142741"/>
                  </a:moveTo>
                  <a:lnTo>
                    <a:pt x="953532" y="1158866"/>
                  </a:lnTo>
                  <a:lnTo>
                    <a:pt x="984491" y="1148475"/>
                  </a:lnTo>
                  <a:lnTo>
                    <a:pt x="1009171" y="1131409"/>
                  </a:lnTo>
                  <a:lnTo>
                    <a:pt x="1025459" y="1109667"/>
                  </a:lnTo>
                  <a:lnTo>
                    <a:pt x="1031245" y="1085247"/>
                  </a:lnTo>
                  <a:lnTo>
                    <a:pt x="1031196" y="1078032"/>
                  </a:lnTo>
                  <a:lnTo>
                    <a:pt x="1036323" y="1071811"/>
                  </a:lnTo>
                  <a:lnTo>
                    <a:pt x="1437566" y="995082"/>
                  </a:lnTo>
                  <a:lnTo>
                    <a:pt x="1437566" y="1025514"/>
                  </a:lnTo>
                  <a:lnTo>
                    <a:pt x="1060320" y="1097654"/>
                  </a:lnTo>
                  <a:lnTo>
                    <a:pt x="1049417" y="1128564"/>
                  </a:lnTo>
                  <a:lnTo>
                    <a:pt x="1037852" y="1142741"/>
                  </a:lnTo>
                  <a:close/>
                </a:path>
              </a:pathLst>
            </a:custGeom>
            <a:solidFill>
              <a:srgbClr val="16181B"/>
            </a:solidFill>
          </p:spPr>
          <p:txBody>
            <a:bodyPr wrap="square" lIns="0" tIns="0" rIns="0" bIns="0" rtlCol="0"/>
            <a:lstStyle/>
            <a:p>
              <a:endParaRPr>
                <a:cs typeface="B Nazanin" panose="00000400000000000000" pitchFamily="2" charset="-78"/>
              </a:endParaRPr>
            </a:p>
          </p:txBody>
        </p:sp>
        <p:sp>
          <p:nvSpPr>
            <p:cNvPr id="26" name="object 26"/>
            <p:cNvSpPr/>
            <p:nvPr/>
          </p:nvSpPr>
          <p:spPr>
            <a:xfrm>
              <a:off x="16952391" y="4893770"/>
              <a:ext cx="1336040" cy="1184910"/>
            </a:xfrm>
            <a:custGeom>
              <a:avLst/>
              <a:gdLst/>
              <a:ahLst/>
              <a:cxnLst/>
              <a:rect l="l" t="t" r="r" b="b"/>
              <a:pathLst>
                <a:path w="1336040" h="1184910">
                  <a:moveTo>
                    <a:pt x="1335605" y="963259"/>
                  </a:moveTo>
                  <a:lnTo>
                    <a:pt x="178484" y="1184533"/>
                  </a:lnTo>
                  <a:lnTo>
                    <a:pt x="0" y="251177"/>
                  </a:lnTo>
                  <a:lnTo>
                    <a:pt x="1313495" y="0"/>
                  </a:lnTo>
                  <a:lnTo>
                    <a:pt x="1335605" y="115619"/>
                  </a:lnTo>
                  <a:lnTo>
                    <a:pt x="1335605" y="963259"/>
                  </a:lnTo>
                  <a:close/>
                </a:path>
                <a:path w="1336040" h="1184910">
                  <a:moveTo>
                    <a:pt x="848282" y="1085689"/>
                  </a:moveTo>
                  <a:lnTo>
                    <a:pt x="813874" y="1089020"/>
                  </a:lnTo>
                  <a:lnTo>
                    <a:pt x="786700" y="1077972"/>
                  </a:lnTo>
                  <a:lnTo>
                    <a:pt x="775664" y="1070335"/>
                  </a:lnTo>
                  <a:lnTo>
                    <a:pt x="881021" y="1050188"/>
                  </a:lnTo>
                  <a:lnTo>
                    <a:pt x="848282" y="1085689"/>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27" name="object 27"/>
            <p:cNvSpPr/>
            <p:nvPr/>
          </p:nvSpPr>
          <p:spPr>
            <a:xfrm>
              <a:off x="16936119" y="4877530"/>
              <a:ext cx="1351915" cy="1217295"/>
            </a:xfrm>
            <a:custGeom>
              <a:avLst/>
              <a:gdLst/>
              <a:ahLst/>
              <a:cxnLst/>
              <a:rect l="l" t="t" r="r" b="b"/>
              <a:pathLst>
                <a:path w="1351915"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351915" h="1217295">
                  <a:moveTo>
                    <a:pt x="1351877" y="211653"/>
                  </a:moveTo>
                  <a:lnTo>
                    <a:pt x="1317855" y="33739"/>
                  </a:lnTo>
                  <a:lnTo>
                    <a:pt x="1347296" y="28110"/>
                  </a:lnTo>
                  <a:lnTo>
                    <a:pt x="1351877" y="52066"/>
                  </a:lnTo>
                  <a:lnTo>
                    <a:pt x="1351877" y="211653"/>
                  </a:lnTo>
                  <a:close/>
                </a:path>
                <a:path w="1351915"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351877" y="964289"/>
                  </a:lnTo>
                  <a:lnTo>
                    <a:pt x="1351877" y="994708"/>
                  </a:lnTo>
                  <a:lnTo>
                    <a:pt x="907118" y="1079759"/>
                  </a:lnTo>
                  <a:lnTo>
                    <a:pt x="906814" y="1080201"/>
                  </a:lnTo>
                  <a:close/>
                </a:path>
              </a:pathLst>
            </a:custGeom>
            <a:solidFill>
              <a:srgbClr val="16181B"/>
            </a:solidFill>
          </p:spPr>
          <p:txBody>
            <a:bodyPr wrap="square" lIns="0" tIns="0" rIns="0" bIns="0" rtlCol="0"/>
            <a:lstStyle/>
            <a:p>
              <a:endParaRPr>
                <a:cs typeface="B Nazanin" panose="00000400000000000000" pitchFamily="2" charset="-78"/>
              </a:endParaRPr>
            </a:p>
          </p:txBody>
        </p:sp>
        <p:sp>
          <p:nvSpPr>
            <p:cNvPr id="28" name="object 28"/>
            <p:cNvSpPr/>
            <p:nvPr/>
          </p:nvSpPr>
          <p:spPr>
            <a:xfrm>
              <a:off x="16994422" y="5015755"/>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29" name="object 29"/>
            <p:cNvSpPr/>
            <p:nvPr/>
          </p:nvSpPr>
          <p:spPr>
            <a:xfrm>
              <a:off x="16978862" y="5000790"/>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16181B"/>
            </a:solidFill>
          </p:spPr>
          <p:txBody>
            <a:bodyPr wrap="square" lIns="0" tIns="0" rIns="0" bIns="0" rtlCol="0"/>
            <a:lstStyle/>
            <a:p>
              <a:endParaRPr>
                <a:cs typeface="B Nazanin" panose="00000400000000000000" pitchFamily="2" charset="-78"/>
              </a:endParaRPr>
            </a:p>
          </p:txBody>
        </p:sp>
        <p:sp>
          <p:nvSpPr>
            <p:cNvPr id="30" name="object 30"/>
            <p:cNvSpPr/>
            <p:nvPr/>
          </p:nvSpPr>
          <p:spPr>
            <a:xfrm>
              <a:off x="17603665" y="4791098"/>
              <a:ext cx="684530" cy="1188085"/>
            </a:xfrm>
            <a:custGeom>
              <a:avLst/>
              <a:gdLst/>
              <a:ahLst/>
              <a:cxnLst/>
              <a:rect l="l" t="t" r="r" b="b"/>
              <a:pathLst>
                <a:path w="684530" h="1188085">
                  <a:moveTo>
                    <a:pt x="183861" y="1188001"/>
                  </a:moveTo>
                  <a:lnTo>
                    <a:pt x="0" y="226526"/>
                  </a:lnTo>
                  <a:lnTo>
                    <a:pt x="565567" y="0"/>
                  </a:lnTo>
                  <a:lnTo>
                    <a:pt x="684331" y="621056"/>
                  </a:lnTo>
                  <a:lnTo>
                    <a:pt x="684331" y="1035458"/>
                  </a:lnTo>
                  <a:lnTo>
                    <a:pt x="183861" y="1188001"/>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31" name="object 31"/>
            <p:cNvSpPr/>
            <p:nvPr/>
          </p:nvSpPr>
          <p:spPr>
            <a:xfrm>
              <a:off x="17587601" y="4775550"/>
              <a:ext cx="700405" cy="1219200"/>
            </a:xfrm>
            <a:custGeom>
              <a:avLst/>
              <a:gdLst/>
              <a:ahLst/>
              <a:cxnLst/>
              <a:rect l="l" t="t" r="r" b="b"/>
              <a:pathLst>
                <a:path w="70040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700405" h="1219200">
                  <a:moveTo>
                    <a:pt x="700395" y="716397"/>
                  </a:moveTo>
                  <a:lnTo>
                    <a:pt x="570319" y="36182"/>
                  </a:lnTo>
                  <a:lnTo>
                    <a:pt x="599754" y="30554"/>
                  </a:lnTo>
                  <a:lnTo>
                    <a:pt x="700395" y="556842"/>
                  </a:lnTo>
                  <a:lnTo>
                    <a:pt x="700395" y="716397"/>
                  </a:lnTo>
                  <a:close/>
                </a:path>
                <a:path w="700405" h="1219200">
                  <a:moveTo>
                    <a:pt x="486641" y="1131776"/>
                  </a:moveTo>
                  <a:lnTo>
                    <a:pt x="211520" y="1184387"/>
                  </a:lnTo>
                  <a:lnTo>
                    <a:pt x="700395" y="1035372"/>
                  </a:lnTo>
                  <a:lnTo>
                    <a:pt x="700395" y="1066620"/>
                  </a:lnTo>
                  <a:lnTo>
                    <a:pt x="486641" y="1131776"/>
                  </a:lnTo>
                  <a:close/>
                </a:path>
              </a:pathLst>
            </a:custGeom>
            <a:solidFill>
              <a:srgbClr val="16181B"/>
            </a:solidFill>
          </p:spPr>
          <p:txBody>
            <a:bodyPr wrap="square" lIns="0" tIns="0" rIns="0" bIns="0" rtlCol="0"/>
            <a:lstStyle/>
            <a:p>
              <a:endParaRPr>
                <a:cs typeface="B Nazanin" panose="00000400000000000000" pitchFamily="2" charset="-78"/>
              </a:endParaRPr>
            </a:p>
          </p:txBody>
        </p:sp>
        <p:sp>
          <p:nvSpPr>
            <p:cNvPr id="32" name="object 32"/>
            <p:cNvSpPr/>
            <p:nvPr/>
          </p:nvSpPr>
          <p:spPr>
            <a:xfrm>
              <a:off x="17074888" y="4957015"/>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33" name="object 33"/>
            <p:cNvSpPr/>
            <p:nvPr/>
          </p:nvSpPr>
          <p:spPr>
            <a:xfrm>
              <a:off x="17059301" y="4941774"/>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16181B"/>
            </a:solidFill>
          </p:spPr>
          <p:txBody>
            <a:bodyPr wrap="square" lIns="0" tIns="0" rIns="0" bIns="0" rtlCol="0"/>
            <a:lstStyle/>
            <a:p>
              <a:endParaRPr>
                <a:cs typeface="B Nazanin" panose="00000400000000000000" pitchFamily="2" charset="-78"/>
              </a:endParaRPr>
            </a:p>
          </p:txBody>
        </p:sp>
        <p:sp>
          <p:nvSpPr>
            <p:cNvPr id="34" name="object 34"/>
            <p:cNvSpPr/>
            <p:nvPr/>
          </p:nvSpPr>
          <p:spPr>
            <a:xfrm>
              <a:off x="17598511" y="4762035"/>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35" name="object 35"/>
            <p:cNvSpPr/>
            <p:nvPr/>
          </p:nvSpPr>
          <p:spPr>
            <a:xfrm>
              <a:off x="17582520" y="4746578"/>
              <a:ext cx="702310" cy="1248410"/>
            </a:xfrm>
            <a:custGeom>
              <a:avLst/>
              <a:gdLst/>
              <a:ahLst/>
              <a:cxnLst/>
              <a:rect l="l" t="t" r="r" b="b"/>
              <a:pathLst>
                <a:path w="702309" h="1248410">
                  <a:moveTo>
                    <a:pt x="207830" y="1247288"/>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669027" y="1034293"/>
                  </a:lnTo>
                  <a:lnTo>
                    <a:pt x="478422" y="37553"/>
                  </a:lnTo>
                  <a:lnTo>
                    <a:pt x="346246" y="102639"/>
                  </a:lnTo>
                  <a:lnTo>
                    <a:pt x="337291" y="99599"/>
                  </a:lnTo>
                  <a:lnTo>
                    <a:pt x="329981" y="84801"/>
                  </a:lnTo>
                  <a:lnTo>
                    <a:pt x="333033" y="75836"/>
                  </a:lnTo>
                  <a:lnTo>
                    <a:pt x="487018" y="0"/>
                  </a:lnTo>
                  <a:lnTo>
                    <a:pt x="491950" y="0"/>
                  </a:lnTo>
                  <a:lnTo>
                    <a:pt x="500330" y="4149"/>
                  </a:lnTo>
                  <a:lnTo>
                    <a:pt x="503299" y="8055"/>
                  </a:lnTo>
                  <a:lnTo>
                    <a:pt x="702146" y="1047899"/>
                  </a:lnTo>
                  <a:lnTo>
                    <a:pt x="698265" y="1054922"/>
                  </a:lnTo>
                  <a:lnTo>
                    <a:pt x="209634" y="1246858"/>
                  </a:lnTo>
                  <a:lnTo>
                    <a:pt x="207830" y="1247288"/>
                  </a:lnTo>
                  <a:close/>
                </a:path>
              </a:pathLst>
            </a:custGeom>
            <a:solidFill>
              <a:srgbClr val="16181B"/>
            </a:solidFill>
          </p:spPr>
          <p:txBody>
            <a:bodyPr wrap="square" lIns="0" tIns="0" rIns="0" bIns="0" rtlCol="0"/>
            <a:lstStyle/>
            <a:p>
              <a:endParaRPr>
                <a:cs typeface="B Nazanin" panose="00000400000000000000" pitchFamily="2" charset="-78"/>
              </a:endParaRPr>
            </a:p>
          </p:txBody>
        </p:sp>
      </p:grpSp>
      <p:grpSp>
        <p:nvGrpSpPr>
          <p:cNvPr id="36" name="object 36"/>
          <p:cNvGrpSpPr/>
          <p:nvPr/>
        </p:nvGrpSpPr>
        <p:grpSpPr>
          <a:xfrm>
            <a:off x="10628702" y="9850018"/>
            <a:ext cx="1134110" cy="437515"/>
            <a:chOff x="10628702" y="9850018"/>
            <a:chExt cx="1134110" cy="437515"/>
          </a:xfrm>
        </p:grpSpPr>
        <p:sp>
          <p:nvSpPr>
            <p:cNvPr id="37" name="object 37"/>
            <p:cNvSpPr/>
            <p:nvPr/>
          </p:nvSpPr>
          <p:spPr>
            <a:xfrm>
              <a:off x="10628702" y="9850018"/>
              <a:ext cx="1134110" cy="437515"/>
            </a:xfrm>
            <a:custGeom>
              <a:avLst/>
              <a:gdLst/>
              <a:ahLst/>
              <a:cxnLst/>
              <a:rect l="l" t="t" r="r" b="b"/>
              <a:pathLst>
                <a:path w="1134109" h="437515">
                  <a:moveTo>
                    <a:pt x="1133931" y="436981"/>
                  </a:moveTo>
                  <a:lnTo>
                    <a:pt x="0" y="436981"/>
                  </a:lnTo>
                  <a:lnTo>
                    <a:pt x="10376" y="401113"/>
                  </a:lnTo>
                  <a:lnTo>
                    <a:pt x="26565" y="358201"/>
                  </a:lnTo>
                  <a:lnTo>
                    <a:pt x="45939" y="316963"/>
                  </a:lnTo>
                  <a:lnTo>
                    <a:pt x="68346" y="277551"/>
                  </a:lnTo>
                  <a:lnTo>
                    <a:pt x="93635" y="240116"/>
                  </a:lnTo>
                  <a:lnTo>
                    <a:pt x="121655" y="204808"/>
                  </a:lnTo>
                  <a:lnTo>
                    <a:pt x="152255" y="171778"/>
                  </a:lnTo>
                  <a:lnTo>
                    <a:pt x="185284" y="141178"/>
                  </a:lnTo>
                  <a:lnTo>
                    <a:pt x="220592" y="113158"/>
                  </a:lnTo>
                  <a:lnTo>
                    <a:pt x="258028" y="87869"/>
                  </a:lnTo>
                  <a:lnTo>
                    <a:pt x="297440" y="65462"/>
                  </a:lnTo>
                  <a:lnTo>
                    <a:pt x="338677" y="46089"/>
                  </a:lnTo>
                  <a:lnTo>
                    <a:pt x="381589" y="29899"/>
                  </a:lnTo>
                  <a:lnTo>
                    <a:pt x="426025" y="17044"/>
                  </a:lnTo>
                  <a:lnTo>
                    <a:pt x="471834" y="7676"/>
                  </a:lnTo>
                  <a:lnTo>
                    <a:pt x="518864" y="1944"/>
                  </a:lnTo>
                  <a:lnTo>
                    <a:pt x="566965" y="0"/>
                  </a:lnTo>
                  <a:lnTo>
                    <a:pt x="615066" y="1944"/>
                  </a:lnTo>
                  <a:lnTo>
                    <a:pt x="662097" y="7676"/>
                  </a:lnTo>
                  <a:lnTo>
                    <a:pt x="707905" y="17044"/>
                  </a:lnTo>
                  <a:lnTo>
                    <a:pt x="752341" y="29899"/>
                  </a:lnTo>
                  <a:lnTo>
                    <a:pt x="795253" y="46089"/>
                  </a:lnTo>
                  <a:lnTo>
                    <a:pt x="836491" y="65462"/>
                  </a:lnTo>
                  <a:lnTo>
                    <a:pt x="875903" y="87869"/>
                  </a:lnTo>
                  <a:lnTo>
                    <a:pt x="913338" y="113158"/>
                  </a:lnTo>
                  <a:lnTo>
                    <a:pt x="948646" y="141178"/>
                  </a:lnTo>
                  <a:lnTo>
                    <a:pt x="981676" y="171778"/>
                  </a:lnTo>
                  <a:lnTo>
                    <a:pt x="1012276" y="204808"/>
                  </a:lnTo>
                  <a:lnTo>
                    <a:pt x="1040296" y="240116"/>
                  </a:lnTo>
                  <a:lnTo>
                    <a:pt x="1065585" y="277551"/>
                  </a:lnTo>
                  <a:lnTo>
                    <a:pt x="1087992" y="316963"/>
                  </a:lnTo>
                  <a:lnTo>
                    <a:pt x="1107365" y="358201"/>
                  </a:lnTo>
                  <a:lnTo>
                    <a:pt x="1123555" y="401113"/>
                  </a:lnTo>
                  <a:lnTo>
                    <a:pt x="1133931" y="436981"/>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8" name="object 38"/>
            <p:cNvSpPr/>
            <p:nvPr/>
          </p:nvSpPr>
          <p:spPr>
            <a:xfrm>
              <a:off x="10759979" y="9975545"/>
              <a:ext cx="871855" cy="311785"/>
            </a:xfrm>
            <a:custGeom>
              <a:avLst/>
              <a:gdLst/>
              <a:ahLst/>
              <a:cxnLst/>
              <a:rect l="l" t="t" r="r" b="b"/>
              <a:pathLst>
                <a:path w="871854" h="311784">
                  <a:moveTo>
                    <a:pt x="871375" y="311453"/>
                  </a:moveTo>
                  <a:lnTo>
                    <a:pt x="0" y="311453"/>
                  </a:lnTo>
                  <a:lnTo>
                    <a:pt x="10950" y="281534"/>
                  </a:lnTo>
                  <a:lnTo>
                    <a:pt x="30361" y="241239"/>
                  </a:lnTo>
                  <a:lnTo>
                    <a:pt x="53451" y="203233"/>
                  </a:lnTo>
                  <a:lnTo>
                    <a:pt x="79987" y="167747"/>
                  </a:lnTo>
                  <a:lnTo>
                    <a:pt x="109738" y="135012"/>
                  </a:lnTo>
                  <a:lnTo>
                    <a:pt x="142473" y="105261"/>
                  </a:lnTo>
                  <a:lnTo>
                    <a:pt x="177959" y="78724"/>
                  </a:lnTo>
                  <a:lnTo>
                    <a:pt x="215965" y="55635"/>
                  </a:lnTo>
                  <a:lnTo>
                    <a:pt x="256260" y="36224"/>
                  </a:lnTo>
                  <a:lnTo>
                    <a:pt x="298611" y="20723"/>
                  </a:lnTo>
                  <a:lnTo>
                    <a:pt x="342787" y="9365"/>
                  </a:lnTo>
                  <a:lnTo>
                    <a:pt x="388556" y="2379"/>
                  </a:lnTo>
                  <a:lnTo>
                    <a:pt x="435687" y="0"/>
                  </a:lnTo>
                  <a:lnTo>
                    <a:pt x="482818" y="2379"/>
                  </a:lnTo>
                  <a:lnTo>
                    <a:pt x="528587" y="9365"/>
                  </a:lnTo>
                  <a:lnTo>
                    <a:pt x="572763" y="20723"/>
                  </a:lnTo>
                  <a:lnTo>
                    <a:pt x="615114" y="36224"/>
                  </a:lnTo>
                  <a:lnTo>
                    <a:pt x="655409" y="55635"/>
                  </a:lnTo>
                  <a:lnTo>
                    <a:pt x="693415" y="78724"/>
                  </a:lnTo>
                  <a:lnTo>
                    <a:pt x="728901" y="105261"/>
                  </a:lnTo>
                  <a:lnTo>
                    <a:pt x="761636" y="135012"/>
                  </a:lnTo>
                  <a:lnTo>
                    <a:pt x="791387" y="167747"/>
                  </a:lnTo>
                  <a:lnTo>
                    <a:pt x="817924" y="203233"/>
                  </a:lnTo>
                  <a:lnTo>
                    <a:pt x="841013" y="241239"/>
                  </a:lnTo>
                  <a:lnTo>
                    <a:pt x="860424" y="281534"/>
                  </a:lnTo>
                  <a:lnTo>
                    <a:pt x="871375" y="311453"/>
                  </a:lnTo>
                  <a:close/>
                </a:path>
              </a:pathLst>
            </a:custGeom>
            <a:solidFill>
              <a:srgbClr val="D4ECF4"/>
            </a:solidFill>
          </p:spPr>
          <p:txBody>
            <a:bodyPr wrap="square" lIns="0" tIns="0" rIns="0" bIns="0" rtlCol="0"/>
            <a:lstStyle/>
            <a:p>
              <a:endParaRPr>
                <a:cs typeface="B Nazanin" panose="00000400000000000000" pitchFamily="2" charset="-78"/>
              </a:endParaRPr>
            </a:p>
          </p:txBody>
        </p:sp>
      </p:grpSp>
      <p:grpSp>
        <p:nvGrpSpPr>
          <p:cNvPr id="39" name="object 39"/>
          <p:cNvGrpSpPr/>
          <p:nvPr/>
        </p:nvGrpSpPr>
        <p:grpSpPr>
          <a:xfrm>
            <a:off x="390162" y="1"/>
            <a:ext cx="6990080" cy="10287000"/>
            <a:chOff x="390162" y="1"/>
            <a:chExt cx="6990080" cy="10287000"/>
          </a:xfrm>
        </p:grpSpPr>
        <p:pic>
          <p:nvPicPr>
            <p:cNvPr id="40" name="object 40"/>
            <p:cNvPicPr/>
            <p:nvPr/>
          </p:nvPicPr>
          <p:blipFill>
            <a:blip r:embed="rId4" cstate="print"/>
            <a:stretch>
              <a:fillRect/>
            </a:stretch>
          </p:blipFill>
          <p:spPr>
            <a:xfrm>
              <a:off x="390162" y="9176092"/>
              <a:ext cx="3031375" cy="1110907"/>
            </a:xfrm>
            <a:prstGeom prst="rect">
              <a:avLst/>
            </a:prstGeom>
          </p:spPr>
        </p:pic>
        <p:sp>
          <p:nvSpPr>
            <p:cNvPr id="41" name="object 41"/>
            <p:cNvSpPr/>
            <p:nvPr/>
          </p:nvSpPr>
          <p:spPr>
            <a:xfrm>
              <a:off x="6237929" y="1"/>
              <a:ext cx="1142365" cy="571500"/>
            </a:xfrm>
            <a:custGeom>
              <a:avLst/>
              <a:gdLst/>
              <a:ahLst/>
              <a:cxnLst/>
              <a:rect l="l" t="t" r="r" b="b"/>
              <a:pathLst>
                <a:path w="1142365" h="571500">
                  <a:moveTo>
                    <a:pt x="571120" y="571108"/>
                  </a:moveTo>
                  <a:lnTo>
                    <a:pt x="524269" y="569216"/>
                  </a:lnTo>
                  <a:lnTo>
                    <a:pt x="478472" y="563634"/>
                  </a:lnTo>
                  <a:lnTo>
                    <a:pt x="433865" y="554511"/>
                  </a:lnTo>
                  <a:lnTo>
                    <a:pt x="390594" y="541993"/>
                  </a:lnTo>
                  <a:lnTo>
                    <a:pt x="348808" y="526228"/>
                  </a:lnTo>
                  <a:lnTo>
                    <a:pt x="308651" y="507363"/>
                  </a:lnTo>
                  <a:lnTo>
                    <a:pt x="270273" y="485544"/>
                  </a:lnTo>
                  <a:lnTo>
                    <a:pt x="233819" y="460918"/>
                  </a:lnTo>
                  <a:lnTo>
                    <a:pt x="199437" y="433633"/>
                  </a:lnTo>
                  <a:lnTo>
                    <a:pt x="167274" y="403835"/>
                  </a:lnTo>
                  <a:lnTo>
                    <a:pt x="137476" y="371671"/>
                  </a:lnTo>
                  <a:lnTo>
                    <a:pt x="110191" y="337289"/>
                  </a:lnTo>
                  <a:lnTo>
                    <a:pt x="85565" y="300835"/>
                  </a:lnTo>
                  <a:lnTo>
                    <a:pt x="63746" y="262457"/>
                  </a:lnTo>
                  <a:lnTo>
                    <a:pt x="44880" y="222301"/>
                  </a:lnTo>
                  <a:lnTo>
                    <a:pt x="29115" y="180514"/>
                  </a:lnTo>
                  <a:lnTo>
                    <a:pt x="16597" y="137243"/>
                  </a:lnTo>
                  <a:lnTo>
                    <a:pt x="7474" y="92636"/>
                  </a:lnTo>
                  <a:lnTo>
                    <a:pt x="1893" y="46839"/>
                  </a:lnTo>
                  <a:lnTo>
                    <a:pt x="0" y="0"/>
                  </a:lnTo>
                  <a:lnTo>
                    <a:pt x="1142219" y="0"/>
                  </a:lnTo>
                  <a:lnTo>
                    <a:pt x="1140326" y="46839"/>
                  </a:lnTo>
                  <a:lnTo>
                    <a:pt x="1134744" y="92636"/>
                  </a:lnTo>
                  <a:lnTo>
                    <a:pt x="1125621" y="137243"/>
                  </a:lnTo>
                  <a:lnTo>
                    <a:pt x="1113104" y="180514"/>
                  </a:lnTo>
                  <a:lnTo>
                    <a:pt x="1097339" y="222301"/>
                  </a:lnTo>
                  <a:lnTo>
                    <a:pt x="1078473" y="262457"/>
                  </a:lnTo>
                  <a:lnTo>
                    <a:pt x="1056654" y="300835"/>
                  </a:lnTo>
                  <a:lnTo>
                    <a:pt x="1032028" y="337289"/>
                  </a:lnTo>
                  <a:lnTo>
                    <a:pt x="1004743" y="371671"/>
                  </a:lnTo>
                  <a:lnTo>
                    <a:pt x="974945" y="403835"/>
                  </a:lnTo>
                  <a:lnTo>
                    <a:pt x="942781" y="433633"/>
                  </a:lnTo>
                  <a:lnTo>
                    <a:pt x="908399" y="460918"/>
                  </a:lnTo>
                  <a:lnTo>
                    <a:pt x="871946" y="485544"/>
                  </a:lnTo>
                  <a:lnTo>
                    <a:pt x="833567" y="507363"/>
                  </a:lnTo>
                  <a:lnTo>
                    <a:pt x="793411" y="526228"/>
                  </a:lnTo>
                  <a:lnTo>
                    <a:pt x="751624" y="541993"/>
                  </a:lnTo>
                  <a:lnTo>
                    <a:pt x="708354" y="554511"/>
                  </a:lnTo>
                  <a:lnTo>
                    <a:pt x="663746" y="563634"/>
                  </a:lnTo>
                  <a:lnTo>
                    <a:pt x="617949" y="569216"/>
                  </a:lnTo>
                  <a:lnTo>
                    <a:pt x="571120" y="571108"/>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42" name="object 42"/>
            <p:cNvSpPr/>
            <p:nvPr/>
          </p:nvSpPr>
          <p:spPr>
            <a:xfrm>
              <a:off x="6360165" y="2"/>
              <a:ext cx="897890" cy="448945"/>
            </a:xfrm>
            <a:custGeom>
              <a:avLst/>
              <a:gdLst/>
              <a:ahLst/>
              <a:cxnLst/>
              <a:rect l="l" t="t" r="r" b="b"/>
              <a:pathLst>
                <a:path w="897890" h="448945">
                  <a:moveTo>
                    <a:pt x="448879" y="448873"/>
                  </a:moveTo>
                  <a:lnTo>
                    <a:pt x="399963" y="446239"/>
                  </a:lnTo>
                  <a:lnTo>
                    <a:pt x="352579" y="438520"/>
                  </a:lnTo>
                  <a:lnTo>
                    <a:pt x="306994" y="425989"/>
                  </a:lnTo>
                  <a:lnTo>
                    <a:pt x="263483" y="408921"/>
                  </a:lnTo>
                  <a:lnTo>
                    <a:pt x="222318" y="387589"/>
                  </a:lnTo>
                  <a:lnTo>
                    <a:pt x="183774" y="362267"/>
                  </a:lnTo>
                  <a:lnTo>
                    <a:pt x="148125" y="333228"/>
                  </a:lnTo>
                  <a:lnTo>
                    <a:pt x="115644" y="300748"/>
                  </a:lnTo>
                  <a:lnTo>
                    <a:pt x="86606" y="265099"/>
                  </a:lnTo>
                  <a:lnTo>
                    <a:pt x="61284" y="226555"/>
                  </a:lnTo>
                  <a:lnTo>
                    <a:pt x="39952" y="185390"/>
                  </a:lnTo>
                  <a:lnTo>
                    <a:pt x="22883" y="141878"/>
                  </a:lnTo>
                  <a:lnTo>
                    <a:pt x="10352" y="96293"/>
                  </a:lnTo>
                  <a:lnTo>
                    <a:pt x="2633" y="48909"/>
                  </a:lnTo>
                  <a:lnTo>
                    <a:pt x="0" y="3"/>
                  </a:lnTo>
                  <a:lnTo>
                    <a:pt x="897747" y="0"/>
                  </a:lnTo>
                  <a:lnTo>
                    <a:pt x="895113" y="48909"/>
                  </a:lnTo>
                  <a:lnTo>
                    <a:pt x="887394" y="96293"/>
                  </a:lnTo>
                  <a:lnTo>
                    <a:pt x="874863" y="141878"/>
                  </a:lnTo>
                  <a:lnTo>
                    <a:pt x="857795" y="185390"/>
                  </a:lnTo>
                  <a:lnTo>
                    <a:pt x="836462" y="226555"/>
                  </a:lnTo>
                  <a:lnTo>
                    <a:pt x="811140" y="265099"/>
                  </a:lnTo>
                  <a:lnTo>
                    <a:pt x="782102" y="300748"/>
                  </a:lnTo>
                  <a:lnTo>
                    <a:pt x="749621" y="333228"/>
                  </a:lnTo>
                  <a:lnTo>
                    <a:pt x="713972" y="362267"/>
                  </a:lnTo>
                  <a:lnTo>
                    <a:pt x="675428" y="387589"/>
                  </a:lnTo>
                  <a:lnTo>
                    <a:pt x="634264" y="408921"/>
                  </a:lnTo>
                  <a:lnTo>
                    <a:pt x="590752" y="425989"/>
                  </a:lnTo>
                  <a:lnTo>
                    <a:pt x="545167" y="438520"/>
                  </a:lnTo>
                  <a:lnTo>
                    <a:pt x="497783" y="446239"/>
                  </a:lnTo>
                  <a:lnTo>
                    <a:pt x="448879" y="448873"/>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43" name="object 43"/>
          <p:cNvSpPr/>
          <p:nvPr/>
        </p:nvSpPr>
        <p:spPr>
          <a:xfrm>
            <a:off x="15941566" y="7817676"/>
            <a:ext cx="2346960" cy="2469515"/>
          </a:xfrm>
          <a:custGeom>
            <a:avLst/>
            <a:gdLst/>
            <a:ahLst/>
            <a:cxnLst/>
            <a:rect l="l" t="t" r="r" b="b"/>
            <a:pathLst>
              <a:path w="2346959" h="2469515">
                <a:moveTo>
                  <a:pt x="2346434" y="0"/>
                </a:moveTo>
                <a:lnTo>
                  <a:pt x="2346434" y="2469323"/>
                </a:lnTo>
                <a:lnTo>
                  <a:pt x="0" y="2469323"/>
                </a:lnTo>
                <a:lnTo>
                  <a:pt x="4192" y="2467289"/>
                </a:lnTo>
                <a:lnTo>
                  <a:pt x="48209" y="2448068"/>
                </a:lnTo>
                <a:lnTo>
                  <a:pt x="93039" y="2430026"/>
                </a:lnTo>
                <a:lnTo>
                  <a:pt x="229062" y="2379021"/>
                </a:lnTo>
                <a:lnTo>
                  <a:pt x="273797" y="2361742"/>
                </a:lnTo>
                <a:lnTo>
                  <a:pt x="317670" y="2343664"/>
                </a:lnTo>
                <a:lnTo>
                  <a:pt x="360347" y="2324394"/>
                </a:lnTo>
                <a:lnTo>
                  <a:pt x="401492" y="2303534"/>
                </a:lnTo>
                <a:lnTo>
                  <a:pt x="440769" y="2280690"/>
                </a:lnTo>
                <a:lnTo>
                  <a:pt x="477846" y="2255466"/>
                </a:lnTo>
                <a:lnTo>
                  <a:pt x="512385" y="2227467"/>
                </a:lnTo>
                <a:lnTo>
                  <a:pt x="544052" y="2196297"/>
                </a:lnTo>
                <a:lnTo>
                  <a:pt x="572512" y="2161561"/>
                </a:lnTo>
                <a:lnTo>
                  <a:pt x="597430" y="2122863"/>
                </a:lnTo>
                <a:lnTo>
                  <a:pt x="617930" y="2081392"/>
                </a:lnTo>
                <a:lnTo>
                  <a:pt x="633312" y="2038606"/>
                </a:lnTo>
                <a:lnTo>
                  <a:pt x="644186" y="1994648"/>
                </a:lnTo>
                <a:lnTo>
                  <a:pt x="651163" y="1949660"/>
                </a:lnTo>
                <a:lnTo>
                  <a:pt x="654853" y="1903788"/>
                </a:lnTo>
                <a:lnTo>
                  <a:pt x="655867" y="1857174"/>
                </a:lnTo>
                <a:lnTo>
                  <a:pt x="654816" y="1809962"/>
                </a:lnTo>
                <a:lnTo>
                  <a:pt x="652310" y="1762294"/>
                </a:lnTo>
                <a:lnTo>
                  <a:pt x="648959" y="1714316"/>
                </a:lnTo>
                <a:lnTo>
                  <a:pt x="645375" y="1666170"/>
                </a:lnTo>
                <a:lnTo>
                  <a:pt x="642169" y="1617999"/>
                </a:lnTo>
                <a:lnTo>
                  <a:pt x="639950" y="1569948"/>
                </a:lnTo>
                <a:lnTo>
                  <a:pt x="639329" y="1522159"/>
                </a:lnTo>
                <a:lnTo>
                  <a:pt x="640917" y="1474776"/>
                </a:lnTo>
                <a:lnTo>
                  <a:pt x="645325" y="1427943"/>
                </a:lnTo>
                <a:lnTo>
                  <a:pt x="653446" y="1378805"/>
                </a:lnTo>
                <a:lnTo>
                  <a:pt x="665363" y="1330654"/>
                </a:lnTo>
                <a:lnTo>
                  <a:pt x="680883" y="1283624"/>
                </a:lnTo>
                <a:lnTo>
                  <a:pt x="699808" y="1237849"/>
                </a:lnTo>
                <a:lnTo>
                  <a:pt x="721946" y="1193460"/>
                </a:lnTo>
                <a:lnTo>
                  <a:pt x="747102" y="1150591"/>
                </a:lnTo>
                <a:lnTo>
                  <a:pt x="775079" y="1109375"/>
                </a:lnTo>
                <a:lnTo>
                  <a:pt x="805684" y="1069945"/>
                </a:lnTo>
                <a:lnTo>
                  <a:pt x="838722" y="1032434"/>
                </a:lnTo>
                <a:lnTo>
                  <a:pt x="873998" y="996975"/>
                </a:lnTo>
                <a:lnTo>
                  <a:pt x="911317" y="963701"/>
                </a:lnTo>
                <a:lnTo>
                  <a:pt x="950484" y="932745"/>
                </a:lnTo>
                <a:lnTo>
                  <a:pt x="991233" y="904123"/>
                </a:lnTo>
                <a:lnTo>
                  <a:pt x="1033350" y="877729"/>
                </a:lnTo>
                <a:lnTo>
                  <a:pt x="1076721" y="853510"/>
                </a:lnTo>
                <a:lnTo>
                  <a:pt x="1121233" y="831415"/>
                </a:lnTo>
                <a:lnTo>
                  <a:pt x="1166771" y="811391"/>
                </a:lnTo>
                <a:lnTo>
                  <a:pt x="1213222" y="793385"/>
                </a:lnTo>
                <a:lnTo>
                  <a:pt x="1260470" y="777345"/>
                </a:lnTo>
                <a:lnTo>
                  <a:pt x="1308403" y="763220"/>
                </a:lnTo>
                <a:lnTo>
                  <a:pt x="1356906" y="750957"/>
                </a:lnTo>
                <a:lnTo>
                  <a:pt x="1405866" y="740503"/>
                </a:lnTo>
                <a:lnTo>
                  <a:pt x="1455167" y="731807"/>
                </a:lnTo>
                <a:lnTo>
                  <a:pt x="1504697" y="724816"/>
                </a:lnTo>
                <a:lnTo>
                  <a:pt x="1553538" y="719357"/>
                </a:lnTo>
                <a:lnTo>
                  <a:pt x="1652301" y="709683"/>
                </a:lnTo>
                <a:lnTo>
                  <a:pt x="1701643" y="704261"/>
                </a:lnTo>
                <a:lnTo>
                  <a:pt x="1750571" y="697642"/>
                </a:lnTo>
                <a:lnTo>
                  <a:pt x="1798796" y="689223"/>
                </a:lnTo>
                <a:lnTo>
                  <a:pt x="1846028" y="678398"/>
                </a:lnTo>
                <a:lnTo>
                  <a:pt x="1891977" y="664565"/>
                </a:lnTo>
                <a:lnTo>
                  <a:pt x="1936352" y="647117"/>
                </a:lnTo>
                <a:lnTo>
                  <a:pt x="1978865" y="625452"/>
                </a:lnTo>
                <a:lnTo>
                  <a:pt x="2019225" y="598965"/>
                </a:lnTo>
                <a:lnTo>
                  <a:pt x="2057599" y="566921"/>
                </a:lnTo>
                <a:lnTo>
                  <a:pt x="2091650" y="531276"/>
                </a:lnTo>
                <a:lnTo>
                  <a:pt x="2121900" y="492478"/>
                </a:lnTo>
                <a:lnTo>
                  <a:pt x="2148870" y="450972"/>
                </a:lnTo>
                <a:lnTo>
                  <a:pt x="2173086" y="407206"/>
                </a:lnTo>
                <a:lnTo>
                  <a:pt x="2195068" y="361625"/>
                </a:lnTo>
                <a:lnTo>
                  <a:pt x="2215339" y="314676"/>
                </a:lnTo>
                <a:lnTo>
                  <a:pt x="2234422" y="266806"/>
                </a:lnTo>
                <a:lnTo>
                  <a:pt x="2252841" y="218460"/>
                </a:lnTo>
                <a:lnTo>
                  <a:pt x="2271117" y="170086"/>
                </a:lnTo>
                <a:lnTo>
                  <a:pt x="2289773" y="122130"/>
                </a:lnTo>
                <a:lnTo>
                  <a:pt x="2309331" y="75039"/>
                </a:lnTo>
                <a:lnTo>
                  <a:pt x="2329664" y="31394"/>
                </a:lnTo>
                <a:lnTo>
                  <a:pt x="2346434" y="0"/>
                </a:lnTo>
                <a:close/>
              </a:path>
            </a:pathLst>
          </a:custGeom>
          <a:solidFill>
            <a:srgbClr val="335C72"/>
          </a:solidFill>
        </p:spPr>
        <p:txBody>
          <a:bodyPr wrap="square" lIns="0" tIns="0" rIns="0" bIns="0" rtlCol="0"/>
          <a:lstStyle/>
          <a:p>
            <a:endParaRPr>
              <a:cs typeface="B Nazanin" panose="000004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par>
                                <p:cTn id="55" presetID="53" presetClass="entr" presetSubtype="16"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500" fill="hold"/>
                                        <p:tgtEl>
                                          <p:spTgt spid="36"/>
                                        </p:tgtEl>
                                        <p:attrNameLst>
                                          <p:attrName>ppt_w</p:attrName>
                                        </p:attrNameLst>
                                      </p:cBhvr>
                                      <p:tavLst>
                                        <p:tav tm="0">
                                          <p:val>
                                            <p:fltVal val="0"/>
                                          </p:val>
                                        </p:tav>
                                        <p:tav tm="100000">
                                          <p:val>
                                            <p:strVal val="#ppt_w"/>
                                          </p:val>
                                        </p:tav>
                                      </p:tavLst>
                                    </p:anim>
                                    <p:anim calcmode="lin" valueType="num">
                                      <p:cBhvr>
                                        <p:cTn id="68" dur="500" fill="hold"/>
                                        <p:tgtEl>
                                          <p:spTgt spid="36"/>
                                        </p:tgtEl>
                                        <p:attrNameLst>
                                          <p:attrName>ppt_h</p:attrName>
                                        </p:attrNameLst>
                                      </p:cBhvr>
                                      <p:tavLst>
                                        <p:tav tm="0">
                                          <p:val>
                                            <p:fltVal val="0"/>
                                          </p:val>
                                        </p:tav>
                                        <p:tav tm="100000">
                                          <p:val>
                                            <p:strVal val="#ppt_h"/>
                                          </p:val>
                                        </p:tav>
                                      </p:tavLst>
                                    </p:anim>
                                    <p:animEffect transition="in" filter="fade">
                                      <p:cBhvr>
                                        <p:cTn id="69" dur="500"/>
                                        <p:tgtEl>
                                          <p:spTgt spid="36"/>
                                        </p:tgtEl>
                                      </p:cBhvr>
                                    </p:animEffect>
                                  </p:childTnLst>
                                </p:cTn>
                              </p:par>
                              <p:par>
                                <p:cTn id="70" presetID="53" presetClass="entr" presetSubtype="16"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ppt_w</p:attrName>
                                        </p:attrNameLst>
                                      </p:cBhvr>
                                      <p:tavLst>
                                        <p:tav tm="0">
                                          <p:val>
                                            <p:fltVal val="0"/>
                                          </p:val>
                                        </p:tav>
                                        <p:tav tm="100000">
                                          <p:val>
                                            <p:strVal val="#ppt_w"/>
                                          </p:val>
                                        </p:tav>
                                      </p:tavLst>
                                    </p:anim>
                                    <p:anim calcmode="lin" valueType="num">
                                      <p:cBhvr>
                                        <p:cTn id="73" dur="500" fill="hold"/>
                                        <p:tgtEl>
                                          <p:spTgt spid="39"/>
                                        </p:tgtEl>
                                        <p:attrNameLst>
                                          <p:attrName>ppt_h</p:attrName>
                                        </p:attrNameLst>
                                      </p:cBhvr>
                                      <p:tavLst>
                                        <p:tav tm="0">
                                          <p:val>
                                            <p:fltVal val="0"/>
                                          </p:val>
                                        </p:tav>
                                        <p:tav tm="100000">
                                          <p:val>
                                            <p:strVal val="#ppt_h"/>
                                          </p:val>
                                        </p:tav>
                                      </p:tavLst>
                                    </p:anim>
                                    <p:animEffect transition="in" filter="fade">
                                      <p:cBhvr>
                                        <p:cTn id="74" dur="500"/>
                                        <p:tgtEl>
                                          <p:spTgt spid="3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Effect transition="in" filter="fade">
                                      <p:cBhvr>
                                        <p:cTn id="7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15" grpId="0" animBg="1"/>
      <p:bldP spid="4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827703" y="4703528"/>
            <a:ext cx="11925300" cy="2846070"/>
            <a:chOff x="2827703" y="4703528"/>
            <a:chExt cx="11925300" cy="2846070"/>
          </a:xfrm>
        </p:grpSpPr>
        <p:sp>
          <p:nvSpPr>
            <p:cNvPr id="3" name="object 3"/>
            <p:cNvSpPr/>
            <p:nvPr/>
          </p:nvSpPr>
          <p:spPr>
            <a:xfrm>
              <a:off x="2970569" y="4751153"/>
              <a:ext cx="11640185" cy="0"/>
            </a:xfrm>
            <a:custGeom>
              <a:avLst/>
              <a:gdLst/>
              <a:ahLst/>
              <a:cxnLst/>
              <a:rect l="l" t="t" r="r" b="b"/>
              <a:pathLst>
                <a:path w="11640185">
                  <a:moveTo>
                    <a:pt x="0" y="0"/>
                  </a:moveTo>
                  <a:lnTo>
                    <a:pt x="11639618" y="0"/>
                  </a:lnTo>
                </a:path>
              </a:pathLst>
            </a:custGeom>
            <a:ln w="95249">
              <a:solidFill>
                <a:srgbClr val="292E2F"/>
              </a:solidFill>
            </a:ln>
          </p:spPr>
          <p:txBody>
            <a:bodyPr wrap="square" lIns="0" tIns="0" rIns="0" bIns="0" rtlCol="0"/>
            <a:lstStyle/>
            <a:p>
              <a:endParaRPr/>
            </a:p>
          </p:txBody>
        </p:sp>
        <p:sp>
          <p:nvSpPr>
            <p:cNvPr id="4" name="object 4"/>
            <p:cNvSpPr/>
            <p:nvPr/>
          </p:nvSpPr>
          <p:spPr>
            <a:xfrm>
              <a:off x="3018141" y="4703578"/>
              <a:ext cx="0" cy="920115"/>
            </a:xfrm>
            <a:custGeom>
              <a:avLst/>
              <a:gdLst/>
              <a:ahLst/>
              <a:cxnLst/>
              <a:rect l="l" t="t" r="r" b="b"/>
              <a:pathLst>
                <a:path h="920114">
                  <a:moveTo>
                    <a:pt x="0" y="0"/>
                  </a:moveTo>
                  <a:lnTo>
                    <a:pt x="0" y="919763"/>
                  </a:lnTo>
                </a:path>
              </a:pathLst>
            </a:custGeom>
            <a:ln w="95249">
              <a:solidFill>
                <a:srgbClr val="292E2F"/>
              </a:solidFill>
            </a:ln>
          </p:spPr>
          <p:txBody>
            <a:bodyPr wrap="square" lIns="0" tIns="0" rIns="0" bIns="0" rtlCol="0"/>
            <a:lstStyle/>
            <a:p>
              <a:endParaRPr/>
            </a:p>
          </p:txBody>
        </p:sp>
        <p:sp>
          <p:nvSpPr>
            <p:cNvPr id="5" name="object 5"/>
            <p:cNvSpPr/>
            <p:nvPr/>
          </p:nvSpPr>
          <p:spPr>
            <a:xfrm>
              <a:off x="2875266" y="5647109"/>
              <a:ext cx="285750" cy="190500"/>
            </a:xfrm>
            <a:custGeom>
              <a:avLst/>
              <a:gdLst/>
              <a:ahLst/>
              <a:cxnLst/>
              <a:rect l="l" t="t" r="r" b="b"/>
              <a:pathLst>
                <a:path w="285750" h="190500">
                  <a:moveTo>
                    <a:pt x="0" y="0"/>
                  </a:moveTo>
                  <a:lnTo>
                    <a:pt x="285749" y="0"/>
                  </a:lnTo>
                  <a:lnTo>
                    <a:pt x="142874" y="190140"/>
                  </a:lnTo>
                  <a:lnTo>
                    <a:pt x="0" y="0"/>
                  </a:lnTo>
                  <a:close/>
                </a:path>
              </a:pathLst>
            </a:custGeom>
            <a:solidFill>
              <a:srgbClr val="292E2F"/>
            </a:solidFill>
          </p:spPr>
          <p:txBody>
            <a:bodyPr wrap="square" lIns="0" tIns="0" rIns="0" bIns="0" rtlCol="0"/>
            <a:lstStyle/>
            <a:p>
              <a:endParaRPr/>
            </a:p>
          </p:txBody>
        </p:sp>
        <p:sp>
          <p:nvSpPr>
            <p:cNvPr id="6" name="object 6"/>
            <p:cNvSpPr/>
            <p:nvPr/>
          </p:nvSpPr>
          <p:spPr>
            <a:xfrm>
              <a:off x="2875266" y="5647109"/>
              <a:ext cx="285750" cy="190500"/>
            </a:xfrm>
            <a:custGeom>
              <a:avLst/>
              <a:gdLst/>
              <a:ahLst/>
              <a:cxnLst/>
              <a:rect l="l" t="t" r="r" b="b"/>
              <a:pathLst>
                <a:path w="285750" h="190500">
                  <a:moveTo>
                    <a:pt x="285749" y="0"/>
                  </a:moveTo>
                  <a:lnTo>
                    <a:pt x="142874" y="190140"/>
                  </a:lnTo>
                  <a:lnTo>
                    <a:pt x="0" y="0"/>
                  </a:lnTo>
                  <a:lnTo>
                    <a:pt x="285749" y="0"/>
                  </a:lnTo>
                  <a:close/>
                </a:path>
              </a:pathLst>
            </a:custGeom>
            <a:ln w="95194">
              <a:solidFill>
                <a:srgbClr val="292E2F"/>
              </a:solidFill>
            </a:ln>
          </p:spPr>
          <p:txBody>
            <a:bodyPr wrap="square" lIns="0" tIns="0" rIns="0" bIns="0" rtlCol="0"/>
            <a:lstStyle/>
            <a:p>
              <a:endParaRPr/>
            </a:p>
          </p:txBody>
        </p:sp>
        <p:sp>
          <p:nvSpPr>
            <p:cNvPr id="7" name="object 7"/>
            <p:cNvSpPr/>
            <p:nvPr/>
          </p:nvSpPr>
          <p:spPr>
            <a:xfrm>
              <a:off x="8914289" y="4703587"/>
              <a:ext cx="0" cy="453390"/>
            </a:xfrm>
            <a:custGeom>
              <a:avLst/>
              <a:gdLst/>
              <a:ahLst/>
              <a:cxnLst/>
              <a:rect l="l" t="t" r="r" b="b"/>
              <a:pathLst>
                <a:path h="453389">
                  <a:moveTo>
                    <a:pt x="0" y="0"/>
                  </a:moveTo>
                  <a:lnTo>
                    <a:pt x="0" y="453051"/>
                  </a:lnTo>
                </a:path>
              </a:pathLst>
            </a:custGeom>
            <a:ln w="95249">
              <a:solidFill>
                <a:srgbClr val="292E2F"/>
              </a:solidFill>
            </a:ln>
          </p:spPr>
          <p:txBody>
            <a:bodyPr wrap="square" lIns="0" tIns="0" rIns="0" bIns="0" rtlCol="0"/>
            <a:lstStyle/>
            <a:p>
              <a:endParaRPr/>
            </a:p>
          </p:txBody>
        </p:sp>
        <p:sp>
          <p:nvSpPr>
            <p:cNvPr id="8" name="object 8"/>
            <p:cNvSpPr/>
            <p:nvPr/>
          </p:nvSpPr>
          <p:spPr>
            <a:xfrm>
              <a:off x="8771414" y="5180408"/>
              <a:ext cx="285750" cy="190500"/>
            </a:xfrm>
            <a:custGeom>
              <a:avLst/>
              <a:gdLst/>
              <a:ahLst/>
              <a:cxnLst/>
              <a:rect l="l" t="t" r="r" b="b"/>
              <a:pathLst>
                <a:path w="285750" h="190500">
                  <a:moveTo>
                    <a:pt x="0" y="0"/>
                  </a:moveTo>
                  <a:lnTo>
                    <a:pt x="285749" y="0"/>
                  </a:lnTo>
                  <a:lnTo>
                    <a:pt x="142874" y="190143"/>
                  </a:lnTo>
                  <a:lnTo>
                    <a:pt x="0" y="0"/>
                  </a:lnTo>
                  <a:close/>
                </a:path>
              </a:pathLst>
            </a:custGeom>
            <a:solidFill>
              <a:srgbClr val="292E2F"/>
            </a:solidFill>
          </p:spPr>
          <p:txBody>
            <a:bodyPr wrap="square" lIns="0" tIns="0" rIns="0" bIns="0" rtlCol="0"/>
            <a:lstStyle/>
            <a:p>
              <a:endParaRPr/>
            </a:p>
          </p:txBody>
        </p:sp>
        <p:sp>
          <p:nvSpPr>
            <p:cNvPr id="9" name="object 9"/>
            <p:cNvSpPr/>
            <p:nvPr/>
          </p:nvSpPr>
          <p:spPr>
            <a:xfrm>
              <a:off x="8771414" y="5180408"/>
              <a:ext cx="285750" cy="190500"/>
            </a:xfrm>
            <a:custGeom>
              <a:avLst/>
              <a:gdLst/>
              <a:ahLst/>
              <a:cxnLst/>
              <a:rect l="l" t="t" r="r" b="b"/>
              <a:pathLst>
                <a:path w="285750" h="190500">
                  <a:moveTo>
                    <a:pt x="285749" y="0"/>
                  </a:moveTo>
                  <a:lnTo>
                    <a:pt x="142874" y="190143"/>
                  </a:lnTo>
                  <a:lnTo>
                    <a:pt x="0" y="0"/>
                  </a:lnTo>
                  <a:lnTo>
                    <a:pt x="285749" y="0"/>
                  </a:lnTo>
                  <a:close/>
                </a:path>
              </a:pathLst>
            </a:custGeom>
            <a:ln w="95195">
              <a:solidFill>
                <a:srgbClr val="292E2F"/>
              </a:solidFill>
            </a:ln>
          </p:spPr>
          <p:txBody>
            <a:bodyPr wrap="square" lIns="0" tIns="0" rIns="0" bIns="0" rtlCol="0"/>
            <a:lstStyle/>
            <a:p>
              <a:endParaRPr/>
            </a:p>
          </p:txBody>
        </p:sp>
        <p:sp>
          <p:nvSpPr>
            <p:cNvPr id="10" name="object 10"/>
            <p:cNvSpPr/>
            <p:nvPr/>
          </p:nvSpPr>
          <p:spPr>
            <a:xfrm>
              <a:off x="14562510" y="4703578"/>
              <a:ext cx="0" cy="910590"/>
            </a:xfrm>
            <a:custGeom>
              <a:avLst/>
              <a:gdLst/>
              <a:ahLst/>
              <a:cxnLst/>
              <a:rect l="l" t="t" r="r" b="b"/>
              <a:pathLst>
                <a:path h="910589">
                  <a:moveTo>
                    <a:pt x="0" y="0"/>
                  </a:moveTo>
                  <a:lnTo>
                    <a:pt x="0" y="910242"/>
                  </a:lnTo>
                </a:path>
              </a:pathLst>
            </a:custGeom>
            <a:ln w="95249">
              <a:solidFill>
                <a:srgbClr val="292E2F"/>
              </a:solidFill>
            </a:ln>
          </p:spPr>
          <p:txBody>
            <a:bodyPr wrap="square" lIns="0" tIns="0" rIns="0" bIns="0" rtlCol="0"/>
            <a:lstStyle/>
            <a:p>
              <a:endParaRPr/>
            </a:p>
          </p:txBody>
        </p:sp>
        <p:sp>
          <p:nvSpPr>
            <p:cNvPr id="11" name="object 11"/>
            <p:cNvSpPr/>
            <p:nvPr/>
          </p:nvSpPr>
          <p:spPr>
            <a:xfrm>
              <a:off x="14419635" y="5637588"/>
              <a:ext cx="285750" cy="190500"/>
            </a:xfrm>
            <a:custGeom>
              <a:avLst/>
              <a:gdLst/>
              <a:ahLst/>
              <a:cxnLst/>
              <a:rect l="l" t="t" r="r" b="b"/>
              <a:pathLst>
                <a:path w="285750" h="190500">
                  <a:moveTo>
                    <a:pt x="0" y="0"/>
                  </a:moveTo>
                  <a:lnTo>
                    <a:pt x="285749" y="0"/>
                  </a:lnTo>
                  <a:lnTo>
                    <a:pt x="142874" y="190137"/>
                  </a:lnTo>
                  <a:lnTo>
                    <a:pt x="0" y="0"/>
                  </a:lnTo>
                  <a:close/>
                </a:path>
              </a:pathLst>
            </a:custGeom>
            <a:solidFill>
              <a:srgbClr val="292E2F"/>
            </a:solidFill>
          </p:spPr>
          <p:txBody>
            <a:bodyPr wrap="square" lIns="0" tIns="0" rIns="0" bIns="0" rtlCol="0"/>
            <a:lstStyle/>
            <a:p>
              <a:endParaRPr/>
            </a:p>
          </p:txBody>
        </p:sp>
        <p:sp>
          <p:nvSpPr>
            <p:cNvPr id="12" name="object 12"/>
            <p:cNvSpPr/>
            <p:nvPr/>
          </p:nvSpPr>
          <p:spPr>
            <a:xfrm>
              <a:off x="14419635" y="5637588"/>
              <a:ext cx="285750" cy="190500"/>
            </a:xfrm>
            <a:custGeom>
              <a:avLst/>
              <a:gdLst/>
              <a:ahLst/>
              <a:cxnLst/>
              <a:rect l="l" t="t" r="r" b="b"/>
              <a:pathLst>
                <a:path w="285750" h="190500">
                  <a:moveTo>
                    <a:pt x="285749" y="0"/>
                  </a:moveTo>
                  <a:lnTo>
                    <a:pt x="142874" y="190137"/>
                  </a:lnTo>
                  <a:lnTo>
                    <a:pt x="0" y="0"/>
                  </a:lnTo>
                  <a:lnTo>
                    <a:pt x="285749" y="0"/>
                  </a:lnTo>
                  <a:close/>
                </a:path>
              </a:pathLst>
            </a:custGeom>
            <a:ln w="95194">
              <a:solidFill>
                <a:srgbClr val="292E2F"/>
              </a:solidFill>
            </a:ln>
          </p:spPr>
          <p:txBody>
            <a:bodyPr wrap="square" lIns="0" tIns="0" rIns="0" bIns="0" rtlCol="0"/>
            <a:lstStyle/>
            <a:p>
              <a:endParaRPr/>
            </a:p>
          </p:txBody>
        </p:sp>
        <p:sp>
          <p:nvSpPr>
            <p:cNvPr id="13" name="object 13"/>
            <p:cNvSpPr/>
            <p:nvPr/>
          </p:nvSpPr>
          <p:spPr>
            <a:xfrm>
              <a:off x="6572048" y="5672536"/>
              <a:ext cx="5210810" cy="1857375"/>
            </a:xfrm>
            <a:custGeom>
              <a:avLst/>
              <a:gdLst/>
              <a:ahLst/>
              <a:cxnLst/>
              <a:rect l="l" t="t" r="r" b="b"/>
              <a:pathLst>
                <a:path w="5210809" h="1857375">
                  <a:moveTo>
                    <a:pt x="5020116" y="0"/>
                  </a:moveTo>
                  <a:lnTo>
                    <a:pt x="5093024" y="14526"/>
                  </a:lnTo>
                  <a:lnTo>
                    <a:pt x="5154833" y="55893"/>
                  </a:lnTo>
                  <a:lnTo>
                    <a:pt x="5196132" y="117804"/>
                  </a:lnTo>
                  <a:lnTo>
                    <a:pt x="5210634" y="190833"/>
                  </a:lnTo>
                  <a:lnTo>
                    <a:pt x="5210634" y="1666541"/>
                  </a:lnTo>
                  <a:lnTo>
                    <a:pt x="5196132" y="1739570"/>
                  </a:lnTo>
                  <a:lnTo>
                    <a:pt x="5154833" y="1801481"/>
                  </a:lnTo>
                  <a:lnTo>
                    <a:pt x="5093024" y="1842848"/>
                  </a:lnTo>
                  <a:lnTo>
                    <a:pt x="5020116" y="1857374"/>
                  </a:lnTo>
                  <a:lnTo>
                    <a:pt x="124321" y="1857374"/>
                  </a:lnTo>
                  <a:lnTo>
                    <a:pt x="86979" y="1853674"/>
                  </a:lnTo>
                  <a:lnTo>
                    <a:pt x="51413" y="1842848"/>
                  </a:lnTo>
                  <a:lnTo>
                    <a:pt x="18621" y="1825312"/>
                  </a:lnTo>
                  <a:lnTo>
                    <a:pt x="0" y="1810018"/>
                  </a:lnTo>
                </a:path>
              </a:pathLst>
            </a:custGeom>
            <a:ln w="38160">
              <a:solidFill>
                <a:srgbClr val="CD7D5E"/>
              </a:solidFill>
            </a:ln>
          </p:spPr>
          <p:txBody>
            <a:bodyPr wrap="square" lIns="0" tIns="0" rIns="0" bIns="0" rtlCol="0"/>
            <a:lstStyle/>
            <a:p>
              <a:endParaRPr/>
            </a:p>
          </p:txBody>
        </p:sp>
      </p:grpSp>
      <p:sp>
        <p:nvSpPr>
          <p:cNvPr id="14" name="object 14"/>
          <p:cNvSpPr txBox="1">
            <a:spLocks noGrp="1"/>
          </p:cNvSpPr>
          <p:nvPr>
            <p:ph type="title"/>
          </p:nvPr>
        </p:nvSpPr>
        <p:spPr>
          <a:xfrm>
            <a:off x="6782935" y="1877095"/>
            <a:ext cx="4722495" cy="844462"/>
          </a:xfrm>
          <a:prstGeom prst="rect">
            <a:avLst/>
          </a:prstGeom>
        </p:spPr>
        <p:txBody>
          <a:bodyPr vert="horz" wrap="square" lIns="0" tIns="13335" rIns="0" bIns="0" rtlCol="0">
            <a:spAutoFit/>
          </a:bodyPr>
          <a:lstStyle/>
          <a:p>
            <a:r>
              <a:rPr lang="fa-IR" sz="5400" dirty="0">
                <a:solidFill>
                  <a:schemeClr val="tx1"/>
                </a:solidFill>
              </a:rPr>
              <a:t>سبک های خوانندگان</a:t>
            </a:r>
          </a:p>
        </p:txBody>
      </p:sp>
      <p:sp>
        <p:nvSpPr>
          <p:cNvPr id="15" name="object 15"/>
          <p:cNvSpPr/>
          <p:nvPr/>
        </p:nvSpPr>
        <p:spPr>
          <a:xfrm>
            <a:off x="1104195" y="6108677"/>
            <a:ext cx="5005705" cy="1744345"/>
          </a:xfrm>
          <a:custGeom>
            <a:avLst/>
            <a:gdLst/>
            <a:ahLst/>
            <a:cxnLst/>
            <a:rect l="l" t="t" r="r" b="b"/>
            <a:pathLst>
              <a:path w="5005705" h="1744345">
                <a:moveTo>
                  <a:pt x="4988129" y="0"/>
                </a:moveTo>
                <a:lnTo>
                  <a:pt x="4990668" y="4765"/>
                </a:lnTo>
                <a:lnTo>
                  <a:pt x="5001468" y="40391"/>
                </a:lnTo>
                <a:lnTo>
                  <a:pt x="5005161" y="77794"/>
                </a:lnTo>
                <a:lnTo>
                  <a:pt x="5005161" y="1553502"/>
                </a:lnTo>
                <a:lnTo>
                  <a:pt x="4990668" y="1626531"/>
                </a:lnTo>
                <a:lnTo>
                  <a:pt x="4949396" y="1688442"/>
                </a:lnTo>
                <a:lnTo>
                  <a:pt x="4887627" y="1729809"/>
                </a:lnTo>
                <a:lnTo>
                  <a:pt x="4814765" y="1744335"/>
                </a:lnTo>
                <a:lnTo>
                  <a:pt x="175902" y="1744335"/>
                </a:lnTo>
                <a:lnTo>
                  <a:pt x="103041" y="1729809"/>
                </a:lnTo>
                <a:lnTo>
                  <a:pt x="41272" y="1688442"/>
                </a:lnTo>
                <a:lnTo>
                  <a:pt x="17495" y="1659377"/>
                </a:lnTo>
                <a:lnTo>
                  <a:pt x="0" y="1626531"/>
                </a:lnTo>
              </a:path>
            </a:pathLst>
          </a:custGeom>
          <a:ln w="38157">
            <a:solidFill>
              <a:srgbClr val="CD7D5E"/>
            </a:solidFill>
          </a:ln>
        </p:spPr>
        <p:txBody>
          <a:bodyPr wrap="square" lIns="0" tIns="0" rIns="0" bIns="0" rtlCol="0"/>
          <a:lstStyle/>
          <a:p>
            <a:endParaRPr/>
          </a:p>
        </p:txBody>
      </p:sp>
      <p:sp>
        <p:nvSpPr>
          <p:cNvPr id="16" name="object 16"/>
          <p:cNvSpPr txBox="1"/>
          <p:nvPr/>
        </p:nvSpPr>
        <p:spPr>
          <a:xfrm>
            <a:off x="1426332" y="6191325"/>
            <a:ext cx="4349115" cy="1170320"/>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حرفه ای ، قابل ویرایش ، جهت استفاده در جلسات دفاع رساله ، پایان نامه ، پروپوزال و سمینار و ....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7" name="object 17"/>
          <p:cNvGrpSpPr/>
          <p:nvPr/>
        </p:nvGrpSpPr>
        <p:grpSpPr>
          <a:xfrm>
            <a:off x="12274362" y="5980262"/>
            <a:ext cx="6014085" cy="4307205"/>
            <a:chOff x="12274362" y="5980262"/>
            <a:chExt cx="6014085" cy="4307205"/>
          </a:xfrm>
        </p:grpSpPr>
        <p:sp>
          <p:nvSpPr>
            <p:cNvPr id="18" name="object 18"/>
            <p:cNvSpPr/>
            <p:nvPr/>
          </p:nvSpPr>
          <p:spPr>
            <a:xfrm>
              <a:off x="12293446" y="5999339"/>
              <a:ext cx="4902200" cy="1854200"/>
            </a:xfrm>
            <a:custGeom>
              <a:avLst/>
              <a:gdLst/>
              <a:ahLst/>
              <a:cxnLst/>
              <a:rect l="l" t="t" r="r" b="b"/>
              <a:pathLst>
                <a:path w="4902200" h="1854200">
                  <a:moveTo>
                    <a:pt x="4749042" y="0"/>
                  </a:moveTo>
                  <a:lnTo>
                    <a:pt x="4784585" y="10825"/>
                  </a:lnTo>
                  <a:lnTo>
                    <a:pt x="4812357" y="25686"/>
                  </a:lnTo>
                </a:path>
                <a:path w="4902200" h="1854200">
                  <a:moveTo>
                    <a:pt x="4817355" y="28361"/>
                  </a:moveTo>
                  <a:lnTo>
                    <a:pt x="4820277" y="30762"/>
                  </a:lnTo>
                </a:path>
                <a:path w="4902200" h="1854200">
                  <a:moveTo>
                    <a:pt x="4868522" y="79291"/>
                  </a:moveTo>
                  <a:lnTo>
                    <a:pt x="4870131" y="81258"/>
                  </a:lnTo>
                  <a:lnTo>
                    <a:pt x="4887626" y="114103"/>
                  </a:lnTo>
                  <a:lnTo>
                    <a:pt x="4898427" y="149729"/>
                  </a:lnTo>
                  <a:lnTo>
                    <a:pt x="4902119" y="187132"/>
                  </a:lnTo>
                  <a:lnTo>
                    <a:pt x="4902119" y="1662840"/>
                  </a:lnTo>
                  <a:lnTo>
                    <a:pt x="4898427" y="1700244"/>
                  </a:lnTo>
                  <a:lnTo>
                    <a:pt x="4887626" y="1735869"/>
                  </a:lnTo>
                  <a:lnTo>
                    <a:pt x="4870131" y="1768715"/>
                  </a:lnTo>
                  <a:lnTo>
                    <a:pt x="4849936" y="1793400"/>
                  </a:lnTo>
                </a:path>
                <a:path w="4902200" h="1854200">
                  <a:moveTo>
                    <a:pt x="4846354" y="1797780"/>
                  </a:moveTo>
                  <a:lnTo>
                    <a:pt x="4817355" y="1821611"/>
                  </a:lnTo>
                  <a:lnTo>
                    <a:pt x="4784585" y="1839147"/>
                  </a:lnTo>
                  <a:lnTo>
                    <a:pt x="4749041" y="1849973"/>
                  </a:lnTo>
                  <a:lnTo>
                    <a:pt x="4711724" y="1853673"/>
                  </a:lnTo>
                  <a:lnTo>
                    <a:pt x="72860" y="1853673"/>
                  </a:lnTo>
                  <a:lnTo>
                    <a:pt x="35543" y="1849973"/>
                  </a:lnTo>
                  <a:lnTo>
                    <a:pt x="0" y="1839147"/>
                  </a:lnTo>
                </a:path>
              </a:pathLst>
            </a:custGeom>
            <a:ln w="38123">
              <a:solidFill>
                <a:srgbClr val="CD7D5E"/>
              </a:solidFill>
            </a:ln>
          </p:spPr>
          <p:txBody>
            <a:bodyPr wrap="square" lIns="0" tIns="0" rIns="0" bIns="0" rtlCol="0"/>
            <a:lstStyle/>
            <a:p>
              <a:endParaRPr/>
            </a:p>
          </p:txBody>
        </p:sp>
        <p:sp>
          <p:nvSpPr>
            <p:cNvPr id="19" name="object 19"/>
            <p:cNvSpPr/>
            <p:nvPr/>
          </p:nvSpPr>
          <p:spPr>
            <a:xfrm>
              <a:off x="15941568" y="7817677"/>
              <a:ext cx="2346960" cy="2469515"/>
            </a:xfrm>
            <a:custGeom>
              <a:avLst/>
              <a:gdLst/>
              <a:ahLst/>
              <a:cxnLst/>
              <a:rect l="l" t="t" r="r" b="b"/>
              <a:pathLst>
                <a:path w="2346959" h="2469515">
                  <a:moveTo>
                    <a:pt x="2346431" y="0"/>
                  </a:moveTo>
                  <a:lnTo>
                    <a:pt x="2346431" y="2469322"/>
                  </a:lnTo>
                  <a:lnTo>
                    <a:pt x="0" y="2469322"/>
                  </a:lnTo>
                  <a:lnTo>
                    <a:pt x="4189" y="2467289"/>
                  </a:lnTo>
                  <a:lnTo>
                    <a:pt x="48206" y="2448068"/>
                  </a:lnTo>
                  <a:lnTo>
                    <a:pt x="93036" y="2430026"/>
                  </a:lnTo>
                  <a:lnTo>
                    <a:pt x="229060" y="2379021"/>
                  </a:lnTo>
                  <a:lnTo>
                    <a:pt x="273794" y="2361742"/>
                  </a:lnTo>
                  <a:lnTo>
                    <a:pt x="317668" y="2343664"/>
                  </a:lnTo>
                  <a:lnTo>
                    <a:pt x="360344" y="2324394"/>
                  </a:lnTo>
                  <a:lnTo>
                    <a:pt x="401489" y="2303534"/>
                  </a:lnTo>
                  <a:lnTo>
                    <a:pt x="440767" y="2280690"/>
                  </a:lnTo>
                  <a:lnTo>
                    <a:pt x="477843" y="2255466"/>
                  </a:lnTo>
                  <a:lnTo>
                    <a:pt x="512382" y="2227467"/>
                  </a:lnTo>
                  <a:lnTo>
                    <a:pt x="544049" y="2196297"/>
                  </a:lnTo>
                  <a:lnTo>
                    <a:pt x="572509" y="2161561"/>
                  </a:lnTo>
                  <a:lnTo>
                    <a:pt x="597427" y="2122863"/>
                  </a:lnTo>
                  <a:lnTo>
                    <a:pt x="617928" y="2081392"/>
                  </a:lnTo>
                  <a:lnTo>
                    <a:pt x="633310" y="2038606"/>
                  </a:lnTo>
                  <a:lnTo>
                    <a:pt x="644184" y="1994648"/>
                  </a:lnTo>
                  <a:lnTo>
                    <a:pt x="651160" y="1949660"/>
                  </a:lnTo>
                  <a:lnTo>
                    <a:pt x="654850" y="1903788"/>
                  </a:lnTo>
                  <a:lnTo>
                    <a:pt x="655865" y="1857174"/>
                  </a:lnTo>
                  <a:lnTo>
                    <a:pt x="654813" y="1809962"/>
                  </a:lnTo>
                  <a:lnTo>
                    <a:pt x="652307" y="1762294"/>
                  </a:lnTo>
                  <a:lnTo>
                    <a:pt x="648957" y="1714316"/>
                  </a:lnTo>
                  <a:lnTo>
                    <a:pt x="645373" y="1666170"/>
                  </a:lnTo>
                  <a:lnTo>
                    <a:pt x="642166" y="1617999"/>
                  </a:lnTo>
                  <a:lnTo>
                    <a:pt x="639947" y="1569948"/>
                  </a:lnTo>
                  <a:lnTo>
                    <a:pt x="639326" y="1522159"/>
                  </a:lnTo>
                  <a:lnTo>
                    <a:pt x="640914" y="1474776"/>
                  </a:lnTo>
                  <a:lnTo>
                    <a:pt x="645322" y="1427943"/>
                  </a:lnTo>
                  <a:lnTo>
                    <a:pt x="653443" y="1378805"/>
                  </a:lnTo>
                  <a:lnTo>
                    <a:pt x="665361" y="1330654"/>
                  </a:lnTo>
                  <a:lnTo>
                    <a:pt x="680880" y="1283624"/>
                  </a:lnTo>
                  <a:lnTo>
                    <a:pt x="699806" y="1237849"/>
                  </a:lnTo>
                  <a:lnTo>
                    <a:pt x="721944" y="1193460"/>
                  </a:lnTo>
                  <a:lnTo>
                    <a:pt x="747099" y="1150591"/>
                  </a:lnTo>
                  <a:lnTo>
                    <a:pt x="775076" y="1109375"/>
                  </a:lnTo>
                  <a:lnTo>
                    <a:pt x="805682" y="1069945"/>
                  </a:lnTo>
                  <a:lnTo>
                    <a:pt x="838719" y="1032434"/>
                  </a:lnTo>
                  <a:lnTo>
                    <a:pt x="873995" y="996975"/>
                  </a:lnTo>
                  <a:lnTo>
                    <a:pt x="911314" y="963701"/>
                  </a:lnTo>
                  <a:lnTo>
                    <a:pt x="950481" y="932745"/>
                  </a:lnTo>
                  <a:lnTo>
                    <a:pt x="991230" y="904123"/>
                  </a:lnTo>
                  <a:lnTo>
                    <a:pt x="1033347" y="877729"/>
                  </a:lnTo>
                  <a:lnTo>
                    <a:pt x="1076719" y="853510"/>
                  </a:lnTo>
                  <a:lnTo>
                    <a:pt x="1121230" y="831415"/>
                  </a:lnTo>
                  <a:lnTo>
                    <a:pt x="1166769" y="811391"/>
                  </a:lnTo>
                  <a:lnTo>
                    <a:pt x="1213219" y="793385"/>
                  </a:lnTo>
                  <a:lnTo>
                    <a:pt x="1260468" y="777345"/>
                  </a:lnTo>
                  <a:lnTo>
                    <a:pt x="1308401" y="763220"/>
                  </a:lnTo>
                  <a:lnTo>
                    <a:pt x="1356904" y="750957"/>
                  </a:lnTo>
                  <a:lnTo>
                    <a:pt x="1405863" y="740503"/>
                  </a:lnTo>
                  <a:lnTo>
                    <a:pt x="1455164" y="731807"/>
                  </a:lnTo>
                  <a:lnTo>
                    <a:pt x="1504694" y="724816"/>
                  </a:lnTo>
                  <a:lnTo>
                    <a:pt x="1553536" y="719357"/>
                  </a:lnTo>
                  <a:lnTo>
                    <a:pt x="1652299" y="709683"/>
                  </a:lnTo>
                  <a:lnTo>
                    <a:pt x="1701640" y="704261"/>
                  </a:lnTo>
                  <a:lnTo>
                    <a:pt x="1750569" y="697642"/>
                  </a:lnTo>
                  <a:lnTo>
                    <a:pt x="1798794" y="689223"/>
                  </a:lnTo>
                  <a:lnTo>
                    <a:pt x="1846025" y="678398"/>
                  </a:lnTo>
                  <a:lnTo>
                    <a:pt x="1891974" y="664565"/>
                  </a:lnTo>
                  <a:lnTo>
                    <a:pt x="1936350" y="647117"/>
                  </a:lnTo>
                  <a:lnTo>
                    <a:pt x="1978862" y="625452"/>
                  </a:lnTo>
                  <a:lnTo>
                    <a:pt x="2019222" y="598965"/>
                  </a:lnTo>
                  <a:lnTo>
                    <a:pt x="2057597" y="566921"/>
                  </a:lnTo>
                  <a:lnTo>
                    <a:pt x="2091647" y="531276"/>
                  </a:lnTo>
                  <a:lnTo>
                    <a:pt x="2121897" y="492478"/>
                  </a:lnTo>
                  <a:lnTo>
                    <a:pt x="2148868" y="450972"/>
                  </a:lnTo>
                  <a:lnTo>
                    <a:pt x="2173083" y="407206"/>
                  </a:lnTo>
                  <a:lnTo>
                    <a:pt x="2195065" y="361625"/>
                  </a:lnTo>
                  <a:lnTo>
                    <a:pt x="2215336" y="314676"/>
                  </a:lnTo>
                  <a:lnTo>
                    <a:pt x="2234420" y="266806"/>
                  </a:lnTo>
                  <a:lnTo>
                    <a:pt x="2252838" y="218460"/>
                  </a:lnTo>
                  <a:lnTo>
                    <a:pt x="2271114" y="170086"/>
                  </a:lnTo>
                  <a:lnTo>
                    <a:pt x="2289770" y="122130"/>
                  </a:lnTo>
                  <a:lnTo>
                    <a:pt x="2309329" y="75039"/>
                  </a:lnTo>
                  <a:lnTo>
                    <a:pt x="2329661" y="31394"/>
                  </a:lnTo>
                  <a:lnTo>
                    <a:pt x="2346431" y="0"/>
                  </a:lnTo>
                  <a:close/>
                </a:path>
              </a:pathLst>
            </a:custGeom>
            <a:solidFill>
              <a:srgbClr val="292E2F"/>
            </a:solidFill>
          </p:spPr>
          <p:txBody>
            <a:bodyPr wrap="square" lIns="0" tIns="0" rIns="0" bIns="0" rtlCol="0"/>
            <a:lstStyle/>
            <a:p>
              <a:endParaRPr/>
            </a:p>
          </p:txBody>
        </p:sp>
      </p:grpSp>
      <p:sp>
        <p:nvSpPr>
          <p:cNvPr id="20" name="object 20"/>
          <p:cNvSpPr txBox="1"/>
          <p:nvPr/>
        </p:nvSpPr>
        <p:spPr>
          <a:xfrm>
            <a:off x="12407225" y="6231824"/>
            <a:ext cx="4559935" cy="1188273"/>
          </a:xfrm>
          <a:prstGeom prst="rect">
            <a:avLst/>
          </a:prstGeom>
        </p:spPr>
        <p:txBody>
          <a:bodyPr vert="horz" wrap="square" lIns="0" tIns="32384"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حرفه ای ، قابل ویرایش ، جهت استفاده در جلسات دفاع رساله ، پایان نامه ، پروپوزال و سمینار و ....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21" name="object 21"/>
          <p:cNvPicPr/>
          <p:nvPr/>
        </p:nvPicPr>
        <p:blipFill>
          <a:blip r:embed="rId2" cstate="print"/>
          <a:stretch>
            <a:fillRect/>
          </a:stretch>
        </p:blipFill>
        <p:spPr>
          <a:xfrm>
            <a:off x="14938455" y="0"/>
            <a:ext cx="3043401" cy="1117742"/>
          </a:xfrm>
          <a:prstGeom prst="rect">
            <a:avLst/>
          </a:prstGeom>
        </p:spPr>
      </p:pic>
      <p:pic>
        <p:nvPicPr>
          <p:cNvPr id="22" name="object 22"/>
          <p:cNvPicPr/>
          <p:nvPr/>
        </p:nvPicPr>
        <p:blipFill>
          <a:blip r:embed="rId3" cstate="print"/>
          <a:stretch>
            <a:fillRect/>
          </a:stretch>
        </p:blipFill>
        <p:spPr>
          <a:xfrm>
            <a:off x="390162" y="9176094"/>
            <a:ext cx="3031372" cy="1110905"/>
          </a:xfrm>
          <a:prstGeom prst="rect">
            <a:avLst/>
          </a:prstGeom>
        </p:spPr>
      </p:pic>
      <p:sp>
        <p:nvSpPr>
          <p:cNvPr id="23" name="object 23"/>
          <p:cNvSpPr/>
          <p:nvPr/>
        </p:nvSpPr>
        <p:spPr>
          <a:xfrm>
            <a:off x="6216358" y="8390559"/>
            <a:ext cx="1635760" cy="1443990"/>
          </a:xfrm>
          <a:custGeom>
            <a:avLst/>
            <a:gdLst/>
            <a:ahLst/>
            <a:cxnLst/>
            <a:rect l="l" t="t" r="r" b="b"/>
            <a:pathLst>
              <a:path w="1635759" h="1443990">
                <a:moveTo>
                  <a:pt x="575068" y="433324"/>
                </a:moveTo>
                <a:lnTo>
                  <a:pt x="553275" y="412737"/>
                </a:lnTo>
                <a:lnTo>
                  <a:pt x="550557" y="413004"/>
                </a:lnTo>
                <a:lnTo>
                  <a:pt x="281241" y="493776"/>
                </a:lnTo>
                <a:lnTo>
                  <a:pt x="268820" y="513753"/>
                </a:lnTo>
                <a:lnTo>
                  <a:pt x="269074" y="516470"/>
                </a:lnTo>
                <a:lnTo>
                  <a:pt x="290614" y="534327"/>
                </a:lnTo>
                <a:lnTo>
                  <a:pt x="293331" y="534073"/>
                </a:lnTo>
                <a:lnTo>
                  <a:pt x="559981" y="454088"/>
                </a:lnTo>
                <a:lnTo>
                  <a:pt x="575068" y="433324"/>
                </a:lnTo>
                <a:close/>
              </a:path>
              <a:path w="1635759" h="1443990">
                <a:moveTo>
                  <a:pt x="615873" y="569341"/>
                </a:moveTo>
                <a:lnTo>
                  <a:pt x="594067" y="548767"/>
                </a:lnTo>
                <a:lnTo>
                  <a:pt x="591362" y="549021"/>
                </a:lnTo>
                <a:lnTo>
                  <a:pt x="322033" y="629805"/>
                </a:lnTo>
                <a:lnTo>
                  <a:pt x="309613" y="649770"/>
                </a:lnTo>
                <a:lnTo>
                  <a:pt x="309880" y="652500"/>
                </a:lnTo>
                <a:lnTo>
                  <a:pt x="331406" y="670356"/>
                </a:lnTo>
                <a:lnTo>
                  <a:pt x="334124" y="670090"/>
                </a:lnTo>
                <a:lnTo>
                  <a:pt x="600786" y="590118"/>
                </a:lnTo>
                <a:lnTo>
                  <a:pt x="615873" y="569341"/>
                </a:lnTo>
                <a:close/>
              </a:path>
              <a:path w="1635759" h="1443990">
                <a:moveTo>
                  <a:pt x="656666" y="705370"/>
                </a:moveTo>
                <a:lnTo>
                  <a:pt x="634873" y="684784"/>
                </a:lnTo>
                <a:lnTo>
                  <a:pt x="632155" y="685038"/>
                </a:lnTo>
                <a:lnTo>
                  <a:pt x="362839" y="765822"/>
                </a:lnTo>
                <a:lnTo>
                  <a:pt x="350405" y="785787"/>
                </a:lnTo>
                <a:lnTo>
                  <a:pt x="350672" y="788517"/>
                </a:lnTo>
                <a:lnTo>
                  <a:pt x="372211" y="806373"/>
                </a:lnTo>
                <a:lnTo>
                  <a:pt x="374916" y="806119"/>
                </a:lnTo>
                <a:lnTo>
                  <a:pt x="641578" y="726135"/>
                </a:lnTo>
                <a:lnTo>
                  <a:pt x="656666" y="705370"/>
                </a:lnTo>
                <a:close/>
              </a:path>
              <a:path w="1635759" h="1443990">
                <a:moveTo>
                  <a:pt x="697471" y="841400"/>
                </a:moveTo>
                <a:lnTo>
                  <a:pt x="675665" y="820813"/>
                </a:lnTo>
                <a:lnTo>
                  <a:pt x="672947" y="821080"/>
                </a:lnTo>
                <a:lnTo>
                  <a:pt x="403631" y="901852"/>
                </a:lnTo>
                <a:lnTo>
                  <a:pt x="391210" y="921829"/>
                </a:lnTo>
                <a:lnTo>
                  <a:pt x="391464" y="924547"/>
                </a:lnTo>
                <a:lnTo>
                  <a:pt x="413004" y="942403"/>
                </a:lnTo>
                <a:lnTo>
                  <a:pt x="415721" y="942149"/>
                </a:lnTo>
                <a:lnTo>
                  <a:pt x="682383" y="862164"/>
                </a:lnTo>
                <a:lnTo>
                  <a:pt x="697471" y="841400"/>
                </a:lnTo>
                <a:close/>
              </a:path>
              <a:path w="1635759" h="1443990">
                <a:moveTo>
                  <a:pt x="738263" y="977417"/>
                </a:moveTo>
                <a:lnTo>
                  <a:pt x="716470" y="956843"/>
                </a:lnTo>
                <a:lnTo>
                  <a:pt x="713752" y="957097"/>
                </a:lnTo>
                <a:lnTo>
                  <a:pt x="444423" y="1037882"/>
                </a:lnTo>
                <a:lnTo>
                  <a:pt x="432003" y="1057846"/>
                </a:lnTo>
                <a:lnTo>
                  <a:pt x="432269" y="1060577"/>
                </a:lnTo>
                <a:lnTo>
                  <a:pt x="453796" y="1078433"/>
                </a:lnTo>
                <a:lnTo>
                  <a:pt x="456514" y="1078166"/>
                </a:lnTo>
                <a:lnTo>
                  <a:pt x="723176" y="998194"/>
                </a:lnTo>
                <a:lnTo>
                  <a:pt x="738263" y="977417"/>
                </a:lnTo>
                <a:close/>
              </a:path>
              <a:path w="1635759" h="1443990">
                <a:moveTo>
                  <a:pt x="1134237" y="265607"/>
                </a:moveTo>
                <a:lnTo>
                  <a:pt x="1112443" y="245033"/>
                </a:lnTo>
                <a:lnTo>
                  <a:pt x="1109726" y="245287"/>
                </a:lnTo>
                <a:lnTo>
                  <a:pt x="840409" y="326072"/>
                </a:lnTo>
                <a:lnTo>
                  <a:pt x="827976" y="346036"/>
                </a:lnTo>
                <a:lnTo>
                  <a:pt x="828243" y="348767"/>
                </a:lnTo>
                <a:lnTo>
                  <a:pt x="849782" y="366623"/>
                </a:lnTo>
                <a:lnTo>
                  <a:pt x="852487" y="366369"/>
                </a:lnTo>
                <a:lnTo>
                  <a:pt x="1119149" y="286385"/>
                </a:lnTo>
                <a:lnTo>
                  <a:pt x="1134237" y="265607"/>
                </a:lnTo>
                <a:close/>
              </a:path>
              <a:path w="1635759" h="1443990">
                <a:moveTo>
                  <a:pt x="1175029" y="401637"/>
                </a:moveTo>
                <a:lnTo>
                  <a:pt x="1153236" y="381063"/>
                </a:lnTo>
                <a:lnTo>
                  <a:pt x="1150518" y="381317"/>
                </a:lnTo>
                <a:lnTo>
                  <a:pt x="881202" y="462089"/>
                </a:lnTo>
                <a:lnTo>
                  <a:pt x="868781" y="482066"/>
                </a:lnTo>
                <a:lnTo>
                  <a:pt x="869035" y="484784"/>
                </a:lnTo>
                <a:lnTo>
                  <a:pt x="890574" y="502640"/>
                </a:lnTo>
                <a:lnTo>
                  <a:pt x="893292" y="502386"/>
                </a:lnTo>
                <a:lnTo>
                  <a:pt x="1159941" y="422414"/>
                </a:lnTo>
                <a:lnTo>
                  <a:pt x="1175029" y="401637"/>
                </a:lnTo>
                <a:close/>
              </a:path>
              <a:path w="1635759" h="1443990">
                <a:moveTo>
                  <a:pt x="1215834" y="537654"/>
                </a:moveTo>
                <a:lnTo>
                  <a:pt x="1194028" y="517080"/>
                </a:lnTo>
                <a:lnTo>
                  <a:pt x="1191323" y="517334"/>
                </a:lnTo>
                <a:lnTo>
                  <a:pt x="921994" y="598106"/>
                </a:lnTo>
                <a:lnTo>
                  <a:pt x="909574" y="618083"/>
                </a:lnTo>
                <a:lnTo>
                  <a:pt x="909828" y="620814"/>
                </a:lnTo>
                <a:lnTo>
                  <a:pt x="931367" y="638670"/>
                </a:lnTo>
                <a:lnTo>
                  <a:pt x="934085" y="638403"/>
                </a:lnTo>
                <a:lnTo>
                  <a:pt x="1200746" y="558431"/>
                </a:lnTo>
                <a:lnTo>
                  <a:pt x="1215834" y="537654"/>
                </a:lnTo>
                <a:close/>
              </a:path>
              <a:path w="1635759" h="1443990">
                <a:moveTo>
                  <a:pt x="1256626" y="673684"/>
                </a:moveTo>
                <a:lnTo>
                  <a:pt x="1234833" y="653110"/>
                </a:lnTo>
                <a:lnTo>
                  <a:pt x="1232115" y="653364"/>
                </a:lnTo>
                <a:lnTo>
                  <a:pt x="962799" y="734148"/>
                </a:lnTo>
                <a:lnTo>
                  <a:pt x="950366" y="754113"/>
                </a:lnTo>
                <a:lnTo>
                  <a:pt x="950633" y="756843"/>
                </a:lnTo>
                <a:lnTo>
                  <a:pt x="972172" y="774700"/>
                </a:lnTo>
                <a:lnTo>
                  <a:pt x="974877" y="774446"/>
                </a:lnTo>
                <a:lnTo>
                  <a:pt x="1241539" y="694461"/>
                </a:lnTo>
                <a:lnTo>
                  <a:pt x="1256626" y="673684"/>
                </a:lnTo>
                <a:close/>
              </a:path>
              <a:path w="1635759" h="1443990">
                <a:moveTo>
                  <a:pt x="1297432" y="809713"/>
                </a:moveTo>
                <a:lnTo>
                  <a:pt x="1275626" y="789139"/>
                </a:lnTo>
                <a:lnTo>
                  <a:pt x="1272921" y="789393"/>
                </a:lnTo>
                <a:lnTo>
                  <a:pt x="1003592" y="870165"/>
                </a:lnTo>
                <a:lnTo>
                  <a:pt x="991171" y="890143"/>
                </a:lnTo>
                <a:lnTo>
                  <a:pt x="991425" y="892860"/>
                </a:lnTo>
                <a:lnTo>
                  <a:pt x="1012964" y="910717"/>
                </a:lnTo>
                <a:lnTo>
                  <a:pt x="1015682" y="910463"/>
                </a:lnTo>
                <a:lnTo>
                  <a:pt x="1282344" y="830491"/>
                </a:lnTo>
                <a:lnTo>
                  <a:pt x="1297432" y="809713"/>
                </a:lnTo>
                <a:close/>
              </a:path>
              <a:path w="1635759" h="1443990">
                <a:moveTo>
                  <a:pt x="1635531" y="992936"/>
                </a:moveTo>
                <a:lnTo>
                  <a:pt x="1387348" y="156908"/>
                </a:lnTo>
                <a:lnTo>
                  <a:pt x="1360436" y="121564"/>
                </a:lnTo>
                <a:lnTo>
                  <a:pt x="1318539" y="107099"/>
                </a:lnTo>
                <a:lnTo>
                  <a:pt x="1313561" y="107073"/>
                </a:lnTo>
                <a:lnTo>
                  <a:pt x="1303616" y="108000"/>
                </a:lnTo>
                <a:lnTo>
                  <a:pt x="1298740" y="108953"/>
                </a:lnTo>
                <a:lnTo>
                  <a:pt x="1252448" y="122834"/>
                </a:lnTo>
                <a:lnTo>
                  <a:pt x="1226210" y="35331"/>
                </a:lnTo>
                <a:lnTo>
                  <a:pt x="1207566" y="1384"/>
                </a:lnTo>
                <a:lnTo>
                  <a:pt x="1199426" y="0"/>
                </a:lnTo>
                <a:lnTo>
                  <a:pt x="1196771" y="254"/>
                </a:lnTo>
                <a:lnTo>
                  <a:pt x="764209" y="129997"/>
                </a:lnTo>
                <a:lnTo>
                  <a:pt x="723252" y="149326"/>
                </a:lnTo>
                <a:lnTo>
                  <a:pt x="694372" y="174180"/>
                </a:lnTo>
                <a:lnTo>
                  <a:pt x="668921" y="212191"/>
                </a:lnTo>
                <a:lnTo>
                  <a:pt x="657860" y="244132"/>
                </a:lnTo>
                <a:lnTo>
                  <a:pt x="655523" y="241871"/>
                </a:lnTo>
                <a:lnTo>
                  <a:pt x="624420" y="219735"/>
                </a:lnTo>
                <a:lnTo>
                  <a:pt x="619607" y="217284"/>
                </a:lnTo>
                <a:lnTo>
                  <a:pt x="532866" y="243293"/>
                </a:lnTo>
                <a:lnTo>
                  <a:pt x="619594" y="217271"/>
                </a:lnTo>
                <a:lnTo>
                  <a:pt x="581456" y="204101"/>
                </a:lnTo>
                <a:lnTo>
                  <a:pt x="551116" y="200952"/>
                </a:lnTo>
                <a:lnTo>
                  <a:pt x="543483" y="201104"/>
                </a:lnTo>
                <a:lnTo>
                  <a:pt x="73723" y="337083"/>
                </a:lnTo>
                <a:lnTo>
                  <a:pt x="61341" y="357035"/>
                </a:lnTo>
                <a:lnTo>
                  <a:pt x="61595" y="359765"/>
                </a:lnTo>
                <a:lnTo>
                  <a:pt x="94665" y="470077"/>
                </a:lnTo>
                <a:lnTo>
                  <a:pt x="49504" y="483628"/>
                </a:lnTo>
                <a:lnTo>
                  <a:pt x="14338" y="510540"/>
                </a:lnTo>
                <a:lnTo>
                  <a:pt x="12" y="552551"/>
                </a:lnTo>
                <a:lnTo>
                  <a:pt x="0" y="557542"/>
                </a:lnTo>
                <a:lnTo>
                  <a:pt x="952" y="567537"/>
                </a:lnTo>
                <a:lnTo>
                  <a:pt x="248196" y="1393583"/>
                </a:lnTo>
                <a:lnTo>
                  <a:pt x="275107" y="1428927"/>
                </a:lnTo>
                <a:lnTo>
                  <a:pt x="317004" y="1443393"/>
                </a:lnTo>
                <a:lnTo>
                  <a:pt x="321970" y="1443418"/>
                </a:lnTo>
                <a:lnTo>
                  <a:pt x="331927" y="1442478"/>
                </a:lnTo>
                <a:lnTo>
                  <a:pt x="1586026" y="1066863"/>
                </a:lnTo>
                <a:lnTo>
                  <a:pt x="1621193" y="1039939"/>
                </a:lnTo>
                <a:lnTo>
                  <a:pt x="1634413" y="1008430"/>
                </a:lnTo>
                <a:lnTo>
                  <a:pt x="325158" y="1401102"/>
                </a:lnTo>
                <a:lnTo>
                  <a:pt x="320725" y="1401521"/>
                </a:lnTo>
                <a:lnTo>
                  <a:pt x="42125" y="560374"/>
                </a:lnTo>
                <a:lnTo>
                  <a:pt x="41744" y="556399"/>
                </a:lnTo>
                <a:lnTo>
                  <a:pt x="42659" y="547344"/>
                </a:lnTo>
                <a:lnTo>
                  <a:pt x="106756" y="510374"/>
                </a:lnTo>
                <a:lnTo>
                  <a:pt x="338429" y="1282763"/>
                </a:lnTo>
                <a:lnTo>
                  <a:pt x="339712" y="1285189"/>
                </a:lnTo>
                <a:lnTo>
                  <a:pt x="358368" y="1295273"/>
                </a:lnTo>
                <a:lnTo>
                  <a:pt x="361073" y="1295019"/>
                </a:lnTo>
                <a:lnTo>
                  <a:pt x="920242" y="1127315"/>
                </a:lnTo>
                <a:lnTo>
                  <a:pt x="924864" y="1125931"/>
                </a:lnTo>
                <a:lnTo>
                  <a:pt x="1484033" y="958215"/>
                </a:lnTo>
                <a:lnTo>
                  <a:pt x="1496453" y="938250"/>
                </a:lnTo>
                <a:lnTo>
                  <a:pt x="1496199" y="935520"/>
                </a:lnTo>
                <a:lnTo>
                  <a:pt x="1489354" y="912698"/>
                </a:lnTo>
                <a:lnTo>
                  <a:pt x="1449209" y="778865"/>
                </a:lnTo>
                <a:lnTo>
                  <a:pt x="1449209" y="924737"/>
                </a:lnTo>
                <a:lnTo>
                  <a:pt x="930884" y="1080198"/>
                </a:lnTo>
                <a:lnTo>
                  <a:pt x="890041" y="944003"/>
                </a:lnTo>
                <a:lnTo>
                  <a:pt x="890041" y="1092454"/>
                </a:lnTo>
                <a:lnTo>
                  <a:pt x="371716" y="1247914"/>
                </a:lnTo>
                <a:lnTo>
                  <a:pt x="108572" y="370547"/>
                </a:lnTo>
                <a:lnTo>
                  <a:pt x="518007" y="247738"/>
                </a:lnTo>
                <a:lnTo>
                  <a:pt x="547319" y="242798"/>
                </a:lnTo>
                <a:lnTo>
                  <a:pt x="554748" y="242836"/>
                </a:lnTo>
                <a:lnTo>
                  <a:pt x="598017" y="253161"/>
                </a:lnTo>
                <a:lnTo>
                  <a:pt x="634111" y="279285"/>
                </a:lnTo>
                <a:lnTo>
                  <a:pt x="657466" y="317080"/>
                </a:lnTo>
                <a:lnTo>
                  <a:pt x="890041" y="1092454"/>
                </a:lnTo>
                <a:lnTo>
                  <a:pt x="890041" y="944003"/>
                </a:lnTo>
                <a:lnTo>
                  <a:pt x="698360" y="304825"/>
                </a:lnTo>
                <a:lnTo>
                  <a:pt x="696963" y="297675"/>
                </a:lnTo>
                <a:lnTo>
                  <a:pt x="695540" y="282765"/>
                </a:lnTo>
                <a:lnTo>
                  <a:pt x="695566" y="275310"/>
                </a:lnTo>
                <a:lnTo>
                  <a:pt x="705751" y="231914"/>
                </a:lnTo>
                <a:lnTo>
                  <a:pt x="731710" y="195757"/>
                </a:lnTo>
                <a:lnTo>
                  <a:pt x="769493" y="172326"/>
                </a:lnTo>
                <a:lnTo>
                  <a:pt x="1186078" y="47371"/>
                </a:lnTo>
                <a:lnTo>
                  <a:pt x="1449209" y="924737"/>
                </a:lnTo>
                <a:lnTo>
                  <a:pt x="1449209" y="778865"/>
                </a:lnTo>
                <a:lnTo>
                  <a:pt x="1264526" y="163131"/>
                </a:lnTo>
                <a:lnTo>
                  <a:pt x="1310373" y="149377"/>
                </a:lnTo>
                <a:lnTo>
                  <a:pt x="1314792" y="148971"/>
                </a:lnTo>
                <a:lnTo>
                  <a:pt x="1593405" y="990117"/>
                </a:lnTo>
                <a:lnTo>
                  <a:pt x="1593773" y="994092"/>
                </a:lnTo>
                <a:lnTo>
                  <a:pt x="1592872" y="1003147"/>
                </a:lnTo>
                <a:lnTo>
                  <a:pt x="1573504" y="1026693"/>
                </a:lnTo>
                <a:lnTo>
                  <a:pt x="1634413" y="1008430"/>
                </a:lnTo>
                <a:lnTo>
                  <a:pt x="1634515" y="1007897"/>
                </a:lnTo>
                <a:lnTo>
                  <a:pt x="1635518" y="997927"/>
                </a:lnTo>
                <a:lnTo>
                  <a:pt x="1635531" y="992936"/>
                </a:lnTo>
                <a:close/>
              </a:path>
            </a:pathLst>
          </a:custGeom>
          <a:solidFill>
            <a:srgbClr val="292E2F"/>
          </a:solidFill>
        </p:spPr>
        <p:txBody>
          <a:bodyPr wrap="square" lIns="0" tIns="0" rIns="0" bIns="0" rtlCol="0"/>
          <a:lstStyle/>
          <a:p>
            <a:endParaRPr/>
          </a:p>
        </p:txBody>
      </p:sp>
      <p:grpSp>
        <p:nvGrpSpPr>
          <p:cNvPr id="24" name="object 24"/>
          <p:cNvGrpSpPr/>
          <p:nvPr/>
        </p:nvGrpSpPr>
        <p:grpSpPr>
          <a:xfrm>
            <a:off x="16859453" y="4164587"/>
            <a:ext cx="1428750" cy="1433830"/>
            <a:chOff x="16859453" y="4164587"/>
            <a:chExt cx="1428750" cy="1433830"/>
          </a:xfrm>
        </p:grpSpPr>
        <p:sp>
          <p:nvSpPr>
            <p:cNvPr id="25" name="object 25"/>
            <p:cNvSpPr/>
            <p:nvPr/>
          </p:nvSpPr>
          <p:spPr>
            <a:xfrm>
              <a:off x="16875724" y="4351984"/>
              <a:ext cx="1412875" cy="1230630"/>
            </a:xfrm>
            <a:custGeom>
              <a:avLst/>
              <a:gdLst/>
              <a:ahLst/>
              <a:cxnLst/>
              <a:rect l="l" t="t" r="r" b="b"/>
              <a:pathLst>
                <a:path w="1412875" h="1230629">
                  <a:moveTo>
                    <a:pt x="940067" y="1156598"/>
                  </a:moveTo>
                  <a:lnTo>
                    <a:pt x="901796" y="1158447"/>
                  </a:lnTo>
                  <a:lnTo>
                    <a:pt x="867741" y="1149909"/>
                  </a:lnTo>
                  <a:lnTo>
                    <a:pt x="840804" y="1132464"/>
                  </a:lnTo>
                  <a:lnTo>
                    <a:pt x="823890" y="1107592"/>
                  </a:lnTo>
                  <a:lnTo>
                    <a:pt x="183573" y="1230039"/>
                  </a:lnTo>
                  <a:lnTo>
                    <a:pt x="0" y="270067"/>
                  </a:lnTo>
                  <a:lnTo>
                    <a:pt x="1412276" y="0"/>
                  </a:lnTo>
                  <a:lnTo>
                    <a:pt x="1412276" y="995076"/>
                  </a:lnTo>
                  <a:lnTo>
                    <a:pt x="1029965" y="1068185"/>
                  </a:lnTo>
                  <a:lnTo>
                    <a:pt x="1023419" y="1097542"/>
                  </a:lnTo>
                  <a:lnTo>
                    <a:pt x="1004820" y="1123696"/>
                  </a:lnTo>
                  <a:lnTo>
                    <a:pt x="976318" y="1144197"/>
                  </a:lnTo>
                  <a:lnTo>
                    <a:pt x="940067" y="1156598"/>
                  </a:lnTo>
                  <a:close/>
                </a:path>
              </a:pathLst>
            </a:custGeom>
            <a:solidFill>
              <a:srgbClr val="FF9D79"/>
            </a:solidFill>
          </p:spPr>
          <p:txBody>
            <a:bodyPr wrap="square" lIns="0" tIns="0" rIns="0" bIns="0" rtlCol="0"/>
            <a:lstStyle/>
            <a:p>
              <a:endParaRPr/>
            </a:p>
          </p:txBody>
        </p:sp>
        <p:sp>
          <p:nvSpPr>
            <p:cNvPr id="26" name="object 26"/>
            <p:cNvSpPr/>
            <p:nvPr/>
          </p:nvSpPr>
          <p:spPr>
            <a:xfrm>
              <a:off x="16859453" y="4336768"/>
              <a:ext cx="1428750" cy="1261745"/>
            </a:xfrm>
            <a:custGeom>
              <a:avLst/>
              <a:gdLst/>
              <a:ahLst/>
              <a:cxnLst/>
              <a:rect l="l" t="t" r="r" b="b"/>
              <a:pathLst>
                <a:path w="1428750" h="1261745">
                  <a:moveTo>
                    <a:pt x="959146" y="1186499"/>
                  </a:moveTo>
                  <a:lnTo>
                    <a:pt x="919432" y="1188863"/>
                  </a:lnTo>
                  <a:lnTo>
                    <a:pt x="883302" y="1181119"/>
                  </a:lnTo>
                  <a:lnTo>
                    <a:pt x="853231" y="1164353"/>
                  </a:lnTo>
                  <a:lnTo>
                    <a:pt x="831694" y="1139649"/>
                  </a:lnTo>
                  <a:lnTo>
                    <a:pt x="194521" y="1261495"/>
                  </a:lnTo>
                  <a:lnTo>
                    <a:pt x="186676" y="1256185"/>
                  </a:lnTo>
                  <a:lnTo>
                    <a:pt x="0" y="279989"/>
                  </a:lnTo>
                  <a:lnTo>
                    <a:pt x="5332" y="272159"/>
                  </a:lnTo>
                  <a:lnTo>
                    <a:pt x="1428547" y="0"/>
                  </a:lnTo>
                  <a:lnTo>
                    <a:pt x="1428547" y="30431"/>
                  </a:lnTo>
                  <a:lnTo>
                    <a:pt x="33798" y="297147"/>
                  </a:lnTo>
                  <a:lnTo>
                    <a:pt x="211759" y="1227767"/>
                  </a:lnTo>
                  <a:lnTo>
                    <a:pt x="844456" y="1106777"/>
                  </a:lnTo>
                  <a:lnTo>
                    <a:pt x="851512" y="1110668"/>
                  </a:lnTo>
                  <a:lnTo>
                    <a:pt x="854134" y="1117391"/>
                  </a:lnTo>
                  <a:lnTo>
                    <a:pt x="868524" y="1137953"/>
                  </a:lnTo>
                  <a:lnTo>
                    <a:pt x="891688" y="1152151"/>
                  </a:lnTo>
                  <a:lnTo>
                    <a:pt x="920923" y="1158907"/>
                  </a:lnTo>
                  <a:lnTo>
                    <a:pt x="953532" y="1157141"/>
                  </a:lnTo>
                  <a:lnTo>
                    <a:pt x="1037852" y="1141016"/>
                  </a:lnTo>
                  <a:lnTo>
                    <a:pt x="1027654" y="1153517"/>
                  </a:lnTo>
                  <a:lnTo>
                    <a:pt x="996931" y="1174044"/>
                  </a:lnTo>
                  <a:lnTo>
                    <a:pt x="959146" y="1186499"/>
                  </a:lnTo>
                  <a:close/>
                </a:path>
                <a:path w="1428750" h="1261745">
                  <a:moveTo>
                    <a:pt x="1037852" y="1141016"/>
                  </a:moveTo>
                  <a:lnTo>
                    <a:pt x="953532" y="1157141"/>
                  </a:lnTo>
                  <a:lnTo>
                    <a:pt x="984491" y="1146751"/>
                  </a:lnTo>
                  <a:lnTo>
                    <a:pt x="1009171" y="1129685"/>
                  </a:lnTo>
                  <a:lnTo>
                    <a:pt x="1025459" y="1107942"/>
                  </a:lnTo>
                  <a:lnTo>
                    <a:pt x="1031245" y="1083522"/>
                  </a:lnTo>
                  <a:lnTo>
                    <a:pt x="1031196" y="1076307"/>
                  </a:lnTo>
                  <a:lnTo>
                    <a:pt x="1036323" y="1070086"/>
                  </a:lnTo>
                  <a:lnTo>
                    <a:pt x="1428547" y="995082"/>
                  </a:lnTo>
                  <a:lnTo>
                    <a:pt x="1428547" y="1025514"/>
                  </a:lnTo>
                  <a:lnTo>
                    <a:pt x="1060320" y="1095929"/>
                  </a:lnTo>
                  <a:lnTo>
                    <a:pt x="1049417" y="1126839"/>
                  </a:lnTo>
                  <a:lnTo>
                    <a:pt x="1037852" y="1141016"/>
                  </a:lnTo>
                  <a:close/>
                </a:path>
              </a:pathLst>
            </a:custGeom>
            <a:solidFill>
              <a:srgbClr val="292E2F"/>
            </a:solidFill>
          </p:spPr>
          <p:txBody>
            <a:bodyPr wrap="square" lIns="0" tIns="0" rIns="0" bIns="0" rtlCol="0"/>
            <a:lstStyle/>
            <a:p>
              <a:endParaRPr/>
            </a:p>
          </p:txBody>
        </p:sp>
        <p:sp>
          <p:nvSpPr>
            <p:cNvPr id="27" name="object 27"/>
            <p:cNvSpPr/>
            <p:nvPr/>
          </p:nvSpPr>
          <p:spPr>
            <a:xfrm>
              <a:off x="16961414" y="4311779"/>
              <a:ext cx="1327150" cy="1184910"/>
            </a:xfrm>
            <a:custGeom>
              <a:avLst/>
              <a:gdLst/>
              <a:ahLst/>
              <a:cxnLst/>
              <a:rect l="l" t="t" r="r" b="b"/>
              <a:pathLst>
                <a:path w="1327150" h="1184910">
                  <a:moveTo>
                    <a:pt x="1326585" y="964983"/>
                  </a:moveTo>
                  <a:lnTo>
                    <a:pt x="178484" y="1184533"/>
                  </a:lnTo>
                  <a:lnTo>
                    <a:pt x="0" y="251177"/>
                  </a:lnTo>
                  <a:lnTo>
                    <a:pt x="1313495" y="0"/>
                  </a:lnTo>
                  <a:lnTo>
                    <a:pt x="1326585" y="68454"/>
                  </a:lnTo>
                  <a:lnTo>
                    <a:pt x="1326585" y="964983"/>
                  </a:lnTo>
                  <a:close/>
                </a:path>
                <a:path w="1327150" h="1184910">
                  <a:moveTo>
                    <a:pt x="848282" y="1085689"/>
                  </a:moveTo>
                  <a:lnTo>
                    <a:pt x="813874" y="1089020"/>
                  </a:lnTo>
                  <a:lnTo>
                    <a:pt x="786700" y="1077972"/>
                  </a:lnTo>
                  <a:lnTo>
                    <a:pt x="775664" y="1070335"/>
                  </a:lnTo>
                  <a:lnTo>
                    <a:pt x="881021" y="1050188"/>
                  </a:lnTo>
                  <a:lnTo>
                    <a:pt x="848282" y="1085689"/>
                  </a:lnTo>
                  <a:close/>
                </a:path>
              </a:pathLst>
            </a:custGeom>
            <a:solidFill>
              <a:srgbClr val="FF9D79"/>
            </a:solidFill>
          </p:spPr>
          <p:txBody>
            <a:bodyPr wrap="square" lIns="0" tIns="0" rIns="0" bIns="0" rtlCol="0"/>
            <a:lstStyle/>
            <a:p>
              <a:endParaRPr/>
            </a:p>
          </p:txBody>
        </p:sp>
        <p:sp>
          <p:nvSpPr>
            <p:cNvPr id="28" name="object 28"/>
            <p:cNvSpPr/>
            <p:nvPr/>
          </p:nvSpPr>
          <p:spPr>
            <a:xfrm>
              <a:off x="16945195" y="4295539"/>
              <a:ext cx="1343025" cy="1217295"/>
            </a:xfrm>
            <a:custGeom>
              <a:avLst/>
              <a:gdLst/>
              <a:ahLst/>
              <a:cxnLst/>
              <a:rect l="l" t="t" r="r" b="b"/>
              <a:pathLst>
                <a:path w="1343025" h="1217295">
                  <a:moveTo>
                    <a:pt x="855586" y="1120412"/>
                  </a:moveTo>
                  <a:lnTo>
                    <a:pt x="834460" y="1121084"/>
                  </a:lnTo>
                  <a:lnTo>
                    <a:pt x="815371" y="1116553"/>
                  </a:lnTo>
                  <a:lnTo>
                    <a:pt x="799540" y="1109472"/>
                  </a:lnTo>
                  <a:lnTo>
                    <a:pt x="788188" y="1102492"/>
                  </a:lnTo>
                  <a:lnTo>
                    <a:pt x="189377" y="1217001"/>
                  </a:lnTo>
                  <a:lnTo>
                    <a:pt x="181532" y="1211691"/>
                  </a:lnTo>
                  <a:lnTo>
                    <a:pt x="0" y="262040"/>
                  </a:lnTo>
                  <a:lnTo>
                    <a:pt x="5279" y="254287"/>
                  </a:lnTo>
                  <a:lnTo>
                    <a:pt x="1335037" y="0"/>
                  </a:lnTo>
                  <a:lnTo>
                    <a:pt x="1342804" y="5257"/>
                  </a:lnTo>
                  <a:lnTo>
                    <a:pt x="1342804" y="28958"/>
                  </a:lnTo>
                  <a:lnTo>
                    <a:pt x="33747" y="279287"/>
                  </a:lnTo>
                  <a:lnTo>
                    <a:pt x="206616" y="1183279"/>
                  </a:lnTo>
                  <a:lnTo>
                    <a:pt x="793546" y="1071047"/>
                  </a:lnTo>
                  <a:lnTo>
                    <a:pt x="798134" y="1072252"/>
                  </a:lnTo>
                  <a:lnTo>
                    <a:pt x="801586" y="1075176"/>
                  </a:lnTo>
                  <a:lnTo>
                    <a:pt x="805912" y="1078366"/>
                  </a:lnTo>
                  <a:lnTo>
                    <a:pt x="817000" y="1084875"/>
                  </a:lnTo>
                  <a:lnTo>
                    <a:pt x="832480" y="1090505"/>
                  </a:lnTo>
                  <a:lnTo>
                    <a:pt x="849979" y="1091059"/>
                  </a:lnTo>
                  <a:lnTo>
                    <a:pt x="906761" y="1080201"/>
                  </a:lnTo>
                  <a:lnTo>
                    <a:pt x="896409" y="1095241"/>
                  </a:lnTo>
                  <a:lnTo>
                    <a:pt x="884253" y="1107197"/>
                  </a:lnTo>
                  <a:lnTo>
                    <a:pt x="870633" y="1115598"/>
                  </a:lnTo>
                  <a:lnTo>
                    <a:pt x="855586" y="1120412"/>
                  </a:lnTo>
                  <a:close/>
                </a:path>
                <a:path w="1343025" h="1217295">
                  <a:moveTo>
                    <a:pt x="1342804" y="164488"/>
                  </a:moveTo>
                  <a:lnTo>
                    <a:pt x="1317802" y="33739"/>
                  </a:lnTo>
                  <a:lnTo>
                    <a:pt x="1342804" y="28958"/>
                  </a:lnTo>
                  <a:lnTo>
                    <a:pt x="1342804" y="164488"/>
                  </a:lnTo>
                  <a:close/>
                </a:path>
                <a:path w="1343025" h="1217295">
                  <a:moveTo>
                    <a:pt x="906761" y="1080201"/>
                  </a:moveTo>
                  <a:lnTo>
                    <a:pt x="849979" y="1091059"/>
                  </a:lnTo>
                  <a:lnTo>
                    <a:pt x="859592" y="1087656"/>
                  </a:lnTo>
                  <a:lnTo>
                    <a:pt x="868461" y="1081283"/>
                  </a:lnTo>
                  <a:lnTo>
                    <a:pt x="876557" y="1071967"/>
                  </a:lnTo>
                  <a:lnTo>
                    <a:pt x="883851" y="1059737"/>
                  </a:lnTo>
                  <a:lnTo>
                    <a:pt x="885944" y="1055582"/>
                  </a:lnTo>
                  <a:lnTo>
                    <a:pt x="889853" y="1052631"/>
                  </a:lnTo>
                  <a:lnTo>
                    <a:pt x="1342804" y="966014"/>
                  </a:lnTo>
                  <a:lnTo>
                    <a:pt x="1342804" y="996433"/>
                  </a:lnTo>
                  <a:lnTo>
                    <a:pt x="907065" y="1079759"/>
                  </a:lnTo>
                  <a:lnTo>
                    <a:pt x="906761" y="1080201"/>
                  </a:lnTo>
                  <a:close/>
                </a:path>
              </a:pathLst>
            </a:custGeom>
            <a:solidFill>
              <a:srgbClr val="292E2F"/>
            </a:solidFill>
          </p:spPr>
          <p:txBody>
            <a:bodyPr wrap="square" lIns="0" tIns="0" rIns="0" bIns="0" rtlCol="0"/>
            <a:lstStyle/>
            <a:p>
              <a:endParaRPr/>
            </a:p>
          </p:txBody>
        </p:sp>
        <p:sp>
          <p:nvSpPr>
            <p:cNvPr id="29" name="object 29"/>
            <p:cNvSpPr/>
            <p:nvPr/>
          </p:nvSpPr>
          <p:spPr>
            <a:xfrm>
              <a:off x="17003444" y="4433764"/>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FF9D79"/>
            </a:solidFill>
          </p:spPr>
          <p:txBody>
            <a:bodyPr wrap="square" lIns="0" tIns="0" rIns="0" bIns="0" rtlCol="0"/>
            <a:lstStyle/>
            <a:p>
              <a:endParaRPr/>
            </a:p>
          </p:txBody>
        </p:sp>
        <p:sp>
          <p:nvSpPr>
            <p:cNvPr id="30" name="object 30"/>
            <p:cNvSpPr/>
            <p:nvPr/>
          </p:nvSpPr>
          <p:spPr>
            <a:xfrm>
              <a:off x="16987885" y="4418799"/>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292E2F"/>
            </a:solidFill>
          </p:spPr>
          <p:txBody>
            <a:bodyPr wrap="square" lIns="0" tIns="0" rIns="0" bIns="0" rtlCol="0"/>
            <a:lstStyle/>
            <a:p>
              <a:endParaRPr/>
            </a:p>
          </p:txBody>
        </p:sp>
        <p:sp>
          <p:nvSpPr>
            <p:cNvPr id="31" name="object 31"/>
            <p:cNvSpPr/>
            <p:nvPr/>
          </p:nvSpPr>
          <p:spPr>
            <a:xfrm>
              <a:off x="17612688" y="4209107"/>
              <a:ext cx="675640" cy="1188085"/>
            </a:xfrm>
            <a:custGeom>
              <a:avLst/>
              <a:gdLst/>
              <a:ahLst/>
              <a:cxnLst/>
              <a:rect l="l" t="t" r="r" b="b"/>
              <a:pathLst>
                <a:path w="675640" h="1188085">
                  <a:moveTo>
                    <a:pt x="183861" y="1188001"/>
                  </a:moveTo>
                  <a:lnTo>
                    <a:pt x="0" y="226526"/>
                  </a:lnTo>
                  <a:lnTo>
                    <a:pt x="565567" y="0"/>
                  </a:lnTo>
                  <a:lnTo>
                    <a:pt x="675312" y="573891"/>
                  </a:lnTo>
                  <a:lnTo>
                    <a:pt x="675312" y="1038207"/>
                  </a:lnTo>
                  <a:lnTo>
                    <a:pt x="183861" y="1188001"/>
                  </a:lnTo>
                  <a:close/>
                </a:path>
              </a:pathLst>
            </a:custGeom>
            <a:solidFill>
              <a:srgbClr val="FF9D79"/>
            </a:solidFill>
          </p:spPr>
          <p:txBody>
            <a:bodyPr wrap="square" lIns="0" tIns="0" rIns="0" bIns="0" rtlCol="0"/>
            <a:lstStyle/>
            <a:p>
              <a:endParaRPr/>
            </a:p>
          </p:txBody>
        </p:sp>
        <p:sp>
          <p:nvSpPr>
            <p:cNvPr id="32" name="object 32"/>
            <p:cNvSpPr/>
            <p:nvPr/>
          </p:nvSpPr>
          <p:spPr>
            <a:xfrm>
              <a:off x="17596623" y="4193559"/>
              <a:ext cx="691515" cy="1219200"/>
            </a:xfrm>
            <a:custGeom>
              <a:avLst/>
              <a:gdLst/>
              <a:ahLst/>
              <a:cxnLst/>
              <a:rect l="l" t="t" r="r" b="b"/>
              <a:pathLst>
                <a:path w="69151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691515" h="1219200">
                  <a:moveTo>
                    <a:pt x="691376" y="669232"/>
                  </a:moveTo>
                  <a:lnTo>
                    <a:pt x="570319" y="36182"/>
                  </a:lnTo>
                  <a:lnTo>
                    <a:pt x="599754" y="30554"/>
                  </a:lnTo>
                  <a:lnTo>
                    <a:pt x="691376" y="509677"/>
                  </a:lnTo>
                  <a:lnTo>
                    <a:pt x="691376" y="669232"/>
                  </a:lnTo>
                  <a:close/>
                </a:path>
                <a:path w="691515" h="1219200">
                  <a:moveTo>
                    <a:pt x="486641" y="1131776"/>
                  </a:moveTo>
                  <a:lnTo>
                    <a:pt x="211520" y="1184387"/>
                  </a:lnTo>
                  <a:lnTo>
                    <a:pt x="691376" y="1038121"/>
                  </a:lnTo>
                  <a:lnTo>
                    <a:pt x="691376" y="1069369"/>
                  </a:lnTo>
                  <a:lnTo>
                    <a:pt x="486641" y="1131776"/>
                  </a:lnTo>
                  <a:close/>
                </a:path>
              </a:pathLst>
            </a:custGeom>
            <a:solidFill>
              <a:srgbClr val="292E2F"/>
            </a:solidFill>
          </p:spPr>
          <p:txBody>
            <a:bodyPr wrap="square" lIns="0" tIns="0" rIns="0" bIns="0" rtlCol="0"/>
            <a:lstStyle/>
            <a:p>
              <a:endParaRPr/>
            </a:p>
          </p:txBody>
        </p:sp>
        <p:sp>
          <p:nvSpPr>
            <p:cNvPr id="33" name="object 33"/>
            <p:cNvSpPr/>
            <p:nvPr/>
          </p:nvSpPr>
          <p:spPr>
            <a:xfrm>
              <a:off x="17083911" y="4375024"/>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FF9D79"/>
            </a:solidFill>
          </p:spPr>
          <p:txBody>
            <a:bodyPr wrap="square" lIns="0" tIns="0" rIns="0" bIns="0" rtlCol="0"/>
            <a:lstStyle/>
            <a:p>
              <a:endParaRPr/>
            </a:p>
          </p:txBody>
        </p:sp>
        <p:sp>
          <p:nvSpPr>
            <p:cNvPr id="34" name="object 34"/>
            <p:cNvSpPr/>
            <p:nvPr/>
          </p:nvSpPr>
          <p:spPr>
            <a:xfrm>
              <a:off x="17068324" y="4359783"/>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292E2F"/>
            </a:solidFill>
          </p:spPr>
          <p:txBody>
            <a:bodyPr wrap="square" lIns="0" tIns="0" rIns="0" bIns="0" rtlCol="0"/>
            <a:lstStyle/>
            <a:p>
              <a:endParaRPr/>
            </a:p>
          </p:txBody>
        </p:sp>
        <p:sp>
          <p:nvSpPr>
            <p:cNvPr id="35" name="object 35"/>
            <p:cNvSpPr/>
            <p:nvPr/>
          </p:nvSpPr>
          <p:spPr>
            <a:xfrm>
              <a:off x="17607534" y="4180044"/>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FF9D79"/>
            </a:solidFill>
          </p:spPr>
          <p:txBody>
            <a:bodyPr wrap="square" lIns="0" tIns="0" rIns="0" bIns="0" rtlCol="0"/>
            <a:lstStyle/>
            <a:p>
              <a:endParaRPr/>
            </a:p>
          </p:txBody>
        </p:sp>
        <p:sp>
          <p:nvSpPr>
            <p:cNvPr id="36" name="object 36"/>
            <p:cNvSpPr/>
            <p:nvPr/>
          </p:nvSpPr>
          <p:spPr>
            <a:xfrm>
              <a:off x="17591542" y="4164587"/>
              <a:ext cx="696595" cy="1248410"/>
            </a:xfrm>
            <a:custGeom>
              <a:avLst/>
              <a:gdLst/>
              <a:ahLst/>
              <a:cxnLst/>
              <a:rect l="l" t="t" r="r" b="b"/>
              <a:pathLst>
                <a:path w="696594" h="1248410">
                  <a:moveTo>
                    <a:pt x="346246" y="102639"/>
                  </a:moveTo>
                  <a:lnTo>
                    <a:pt x="337291" y="99599"/>
                  </a:lnTo>
                  <a:lnTo>
                    <a:pt x="329981" y="84801"/>
                  </a:lnTo>
                  <a:lnTo>
                    <a:pt x="333033" y="75836"/>
                  </a:lnTo>
                  <a:lnTo>
                    <a:pt x="487018" y="0"/>
                  </a:lnTo>
                  <a:lnTo>
                    <a:pt x="491950" y="0"/>
                  </a:lnTo>
                  <a:lnTo>
                    <a:pt x="500330" y="4149"/>
                  </a:lnTo>
                  <a:lnTo>
                    <a:pt x="503299" y="8055"/>
                  </a:lnTo>
                  <a:lnTo>
                    <a:pt x="507863" y="31923"/>
                  </a:lnTo>
                  <a:lnTo>
                    <a:pt x="478422" y="37553"/>
                  </a:lnTo>
                  <a:lnTo>
                    <a:pt x="346246" y="102639"/>
                  </a:lnTo>
                  <a:close/>
                </a:path>
                <a:path w="696594" h="1248410">
                  <a:moveTo>
                    <a:pt x="375670" y="1181638"/>
                  </a:moveTo>
                  <a:lnTo>
                    <a:pt x="216366" y="1212101"/>
                  </a:lnTo>
                  <a:lnTo>
                    <a:pt x="669027" y="1034293"/>
                  </a:lnTo>
                  <a:lnTo>
                    <a:pt x="478422" y="37553"/>
                  </a:lnTo>
                  <a:lnTo>
                    <a:pt x="507863" y="31923"/>
                  </a:lnTo>
                  <a:lnTo>
                    <a:pt x="696457" y="1018146"/>
                  </a:lnTo>
                  <a:lnTo>
                    <a:pt x="696457" y="1055632"/>
                  </a:lnTo>
                  <a:lnTo>
                    <a:pt x="375670" y="1181638"/>
                  </a:lnTo>
                  <a:close/>
                </a:path>
                <a:path w="696594" h="1248410">
                  <a:moveTo>
                    <a:pt x="208731" y="1247116"/>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375670" y="1181638"/>
                  </a:lnTo>
                  <a:lnTo>
                    <a:pt x="209634" y="1246858"/>
                  </a:lnTo>
                  <a:lnTo>
                    <a:pt x="208731" y="1247116"/>
                  </a:lnTo>
                  <a:close/>
                </a:path>
              </a:pathLst>
            </a:custGeom>
            <a:solidFill>
              <a:srgbClr val="292E2F"/>
            </a:solidFill>
          </p:spPr>
          <p:txBody>
            <a:bodyPr wrap="square" lIns="0" tIns="0" rIns="0" bIns="0" rtlCol="0"/>
            <a:lstStyle/>
            <a:p>
              <a:endParaRPr/>
            </a:p>
          </p:txBody>
        </p:sp>
      </p:grpSp>
      <p:grpSp>
        <p:nvGrpSpPr>
          <p:cNvPr id="37" name="object 37"/>
          <p:cNvGrpSpPr/>
          <p:nvPr/>
        </p:nvGrpSpPr>
        <p:grpSpPr>
          <a:xfrm>
            <a:off x="10628702" y="9850016"/>
            <a:ext cx="1134110" cy="437515"/>
            <a:chOff x="10628702" y="9850016"/>
            <a:chExt cx="1134110" cy="437515"/>
          </a:xfrm>
        </p:grpSpPr>
        <p:sp>
          <p:nvSpPr>
            <p:cNvPr id="38" name="object 38"/>
            <p:cNvSpPr/>
            <p:nvPr/>
          </p:nvSpPr>
          <p:spPr>
            <a:xfrm>
              <a:off x="10628702" y="9850016"/>
              <a:ext cx="1134110" cy="437515"/>
            </a:xfrm>
            <a:custGeom>
              <a:avLst/>
              <a:gdLst/>
              <a:ahLst/>
              <a:cxnLst/>
              <a:rect l="l" t="t" r="r" b="b"/>
              <a:pathLst>
                <a:path w="1134109" h="437515">
                  <a:moveTo>
                    <a:pt x="1133932" y="436983"/>
                  </a:moveTo>
                  <a:lnTo>
                    <a:pt x="0" y="436983"/>
                  </a:lnTo>
                  <a:lnTo>
                    <a:pt x="10376" y="401113"/>
                  </a:lnTo>
                  <a:lnTo>
                    <a:pt x="26566" y="358201"/>
                  </a:lnTo>
                  <a:lnTo>
                    <a:pt x="45939" y="316963"/>
                  </a:lnTo>
                  <a:lnTo>
                    <a:pt x="68346" y="277551"/>
                  </a:lnTo>
                  <a:lnTo>
                    <a:pt x="93635" y="240116"/>
                  </a:lnTo>
                  <a:lnTo>
                    <a:pt x="121655" y="204808"/>
                  </a:lnTo>
                  <a:lnTo>
                    <a:pt x="152255" y="171778"/>
                  </a:lnTo>
                  <a:lnTo>
                    <a:pt x="185285" y="141178"/>
                  </a:lnTo>
                  <a:lnTo>
                    <a:pt x="220593" y="113158"/>
                  </a:lnTo>
                  <a:lnTo>
                    <a:pt x="258028" y="87869"/>
                  </a:lnTo>
                  <a:lnTo>
                    <a:pt x="297440" y="65462"/>
                  </a:lnTo>
                  <a:lnTo>
                    <a:pt x="338678" y="46089"/>
                  </a:lnTo>
                  <a:lnTo>
                    <a:pt x="381590" y="29899"/>
                  </a:lnTo>
                  <a:lnTo>
                    <a:pt x="426026" y="17044"/>
                  </a:lnTo>
                  <a:lnTo>
                    <a:pt x="471834" y="7676"/>
                  </a:lnTo>
                  <a:lnTo>
                    <a:pt x="518864" y="1944"/>
                  </a:lnTo>
                  <a:lnTo>
                    <a:pt x="566966" y="0"/>
                  </a:lnTo>
                  <a:lnTo>
                    <a:pt x="615067" y="1944"/>
                  </a:lnTo>
                  <a:lnTo>
                    <a:pt x="662097" y="7676"/>
                  </a:lnTo>
                  <a:lnTo>
                    <a:pt x="707906" y="17044"/>
                  </a:lnTo>
                  <a:lnTo>
                    <a:pt x="752342" y="29899"/>
                  </a:lnTo>
                  <a:lnTo>
                    <a:pt x="795254" y="46089"/>
                  </a:lnTo>
                  <a:lnTo>
                    <a:pt x="836491" y="65462"/>
                  </a:lnTo>
                  <a:lnTo>
                    <a:pt x="875903" y="87869"/>
                  </a:lnTo>
                  <a:lnTo>
                    <a:pt x="913339" y="113158"/>
                  </a:lnTo>
                  <a:lnTo>
                    <a:pt x="948647" y="141178"/>
                  </a:lnTo>
                  <a:lnTo>
                    <a:pt x="981676" y="171778"/>
                  </a:lnTo>
                  <a:lnTo>
                    <a:pt x="1012277" y="204808"/>
                  </a:lnTo>
                  <a:lnTo>
                    <a:pt x="1040297" y="240116"/>
                  </a:lnTo>
                  <a:lnTo>
                    <a:pt x="1065585" y="277551"/>
                  </a:lnTo>
                  <a:lnTo>
                    <a:pt x="1087992" y="316963"/>
                  </a:lnTo>
                  <a:lnTo>
                    <a:pt x="1107366" y="358201"/>
                  </a:lnTo>
                  <a:lnTo>
                    <a:pt x="1123555" y="401113"/>
                  </a:lnTo>
                  <a:lnTo>
                    <a:pt x="1133932" y="436983"/>
                  </a:lnTo>
                  <a:close/>
                </a:path>
              </a:pathLst>
            </a:custGeom>
            <a:solidFill>
              <a:srgbClr val="292E2F"/>
            </a:solidFill>
          </p:spPr>
          <p:txBody>
            <a:bodyPr wrap="square" lIns="0" tIns="0" rIns="0" bIns="0" rtlCol="0"/>
            <a:lstStyle/>
            <a:p>
              <a:endParaRPr/>
            </a:p>
          </p:txBody>
        </p:sp>
        <p:sp>
          <p:nvSpPr>
            <p:cNvPr id="39" name="object 39"/>
            <p:cNvSpPr/>
            <p:nvPr/>
          </p:nvSpPr>
          <p:spPr>
            <a:xfrm>
              <a:off x="10759979" y="9975544"/>
              <a:ext cx="871855" cy="311785"/>
            </a:xfrm>
            <a:custGeom>
              <a:avLst/>
              <a:gdLst/>
              <a:ahLst/>
              <a:cxnLst/>
              <a:rect l="l" t="t" r="r" b="b"/>
              <a:pathLst>
                <a:path w="871854" h="311784">
                  <a:moveTo>
                    <a:pt x="871376" y="311455"/>
                  </a:moveTo>
                  <a:lnTo>
                    <a:pt x="0" y="311455"/>
                  </a:lnTo>
                  <a:lnTo>
                    <a:pt x="10951" y="281534"/>
                  </a:lnTo>
                  <a:lnTo>
                    <a:pt x="30362" y="241239"/>
                  </a:lnTo>
                  <a:lnTo>
                    <a:pt x="53451" y="203233"/>
                  </a:lnTo>
                  <a:lnTo>
                    <a:pt x="79987" y="167747"/>
                  </a:lnTo>
                  <a:lnTo>
                    <a:pt x="109739" y="135012"/>
                  </a:lnTo>
                  <a:lnTo>
                    <a:pt x="142473" y="105261"/>
                  </a:lnTo>
                  <a:lnTo>
                    <a:pt x="177960" y="78724"/>
                  </a:lnTo>
                  <a:lnTo>
                    <a:pt x="215966" y="55635"/>
                  </a:lnTo>
                  <a:lnTo>
                    <a:pt x="256261" y="36224"/>
                  </a:lnTo>
                  <a:lnTo>
                    <a:pt x="298612" y="20723"/>
                  </a:lnTo>
                  <a:lnTo>
                    <a:pt x="342788" y="9365"/>
                  </a:lnTo>
                  <a:lnTo>
                    <a:pt x="388557" y="2379"/>
                  </a:lnTo>
                  <a:lnTo>
                    <a:pt x="435688" y="0"/>
                  </a:lnTo>
                  <a:lnTo>
                    <a:pt x="482818" y="2379"/>
                  </a:lnTo>
                  <a:lnTo>
                    <a:pt x="528587" y="9365"/>
                  </a:lnTo>
                  <a:lnTo>
                    <a:pt x="572763" y="20723"/>
                  </a:lnTo>
                  <a:lnTo>
                    <a:pt x="615115" y="36224"/>
                  </a:lnTo>
                  <a:lnTo>
                    <a:pt x="655409" y="55635"/>
                  </a:lnTo>
                  <a:lnTo>
                    <a:pt x="693416" y="78724"/>
                  </a:lnTo>
                  <a:lnTo>
                    <a:pt x="728902" y="105261"/>
                  </a:lnTo>
                  <a:lnTo>
                    <a:pt x="761637" y="135012"/>
                  </a:lnTo>
                  <a:lnTo>
                    <a:pt x="791388" y="167747"/>
                  </a:lnTo>
                  <a:lnTo>
                    <a:pt x="817924" y="203233"/>
                  </a:lnTo>
                  <a:lnTo>
                    <a:pt x="841014" y="241239"/>
                  </a:lnTo>
                  <a:lnTo>
                    <a:pt x="860425" y="281534"/>
                  </a:lnTo>
                  <a:lnTo>
                    <a:pt x="871376" y="311455"/>
                  </a:lnTo>
                  <a:close/>
                </a:path>
              </a:pathLst>
            </a:custGeom>
            <a:solidFill>
              <a:srgbClr val="D4ECF4"/>
            </a:solidFill>
          </p:spPr>
          <p:txBody>
            <a:bodyPr wrap="square" lIns="0" tIns="0" rIns="0" bIns="0" rtlCol="0"/>
            <a:lstStyle/>
            <a:p>
              <a:endParaRPr/>
            </a:p>
          </p:txBody>
        </p:sp>
      </p:grpSp>
      <p:grpSp>
        <p:nvGrpSpPr>
          <p:cNvPr id="40" name="object 40"/>
          <p:cNvGrpSpPr/>
          <p:nvPr/>
        </p:nvGrpSpPr>
        <p:grpSpPr>
          <a:xfrm>
            <a:off x="6237929" y="0"/>
            <a:ext cx="1142365" cy="571500"/>
            <a:chOff x="6237929" y="0"/>
            <a:chExt cx="1142365" cy="571500"/>
          </a:xfrm>
        </p:grpSpPr>
        <p:sp>
          <p:nvSpPr>
            <p:cNvPr id="41" name="object 41"/>
            <p:cNvSpPr/>
            <p:nvPr/>
          </p:nvSpPr>
          <p:spPr>
            <a:xfrm>
              <a:off x="6237929" y="0"/>
              <a:ext cx="1142365" cy="571500"/>
            </a:xfrm>
            <a:custGeom>
              <a:avLst/>
              <a:gdLst/>
              <a:ahLst/>
              <a:cxnLst/>
              <a:rect l="l" t="t" r="r" b="b"/>
              <a:pathLst>
                <a:path w="1142365" h="571500">
                  <a:moveTo>
                    <a:pt x="571111" y="571109"/>
                  </a:moveTo>
                  <a:lnTo>
                    <a:pt x="524269" y="569216"/>
                  </a:lnTo>
                  <a:lnTo>
                    <a:pt x="478472" y="563634"/>
                  </a:lnTo>
                  <a:lnTo>
                    <a:pt x="433865" y="554511"/>
                  </a:lnTo>
                  <a:lnTo>
                    <a:pt x="390594" y="541993"/>
                  </a:lnTo>
                  <a:lnTo>
                    <a:pt x="348808" y="526228"/>
                  </a:lnTo>
                  <a:lnTo>
                    <a:pt x="308651" y="507363"/>
                  </a:lnTo>
                  <a:lnTo>
                    <a:pt x="270273" y="485544"/>
                  </a:lnTo>
                  <a:lnTo>
                    <a:pt x="233819" y="460918"/>
                  </a:lnTo>
                  <a:lnTo>
                    <a:pt x="199437" y="433633"/>
                  </a:lnTo>
                  <a:lnTo>
                    <a:pt x="167274" y="403835"/>
                  </a:lnTo>
                  <a:lnTo>
                    <a:pt x="137476" y="371671"/>
                  </a:lnTo>
                  <a:lnTo>
                    <a:pt x="110191" y="337289"/>
                  </a:lnTo>
                  <a:lnTo>
                    <a:pt x="85565" y="300835"/>
                  </a:lnTo>
                  <a:lnTo>
                    <a:pt x="63746" y="262457"/>
                  </a:lnTo>
                  <a:lnTo>
                    <a:pt x="44880" y="222301"/>
                  </a:lnTo>
                  <a:lnTo>
                    <a:pt x="29115" y="180514"/>
                  </a:lnTo>
                  <a:lnTo>
                    <a:pt x="16597" y="137243"/>
                  </a:lnTo>
                  <a:lnTo>
                    <a:pt x="7474" y="92636"/>
                  </a:lnTo>
                  <a:lnTo>
                    <a:pt x="1893" y="46839"/>
                  </a:lnTo>
                  <a:lnTo>
                    <a:pt x="0" y="0"/>
                  </a:lnTo>
                  <a:lnTo>
                    <a:pt x="1142219" y="0"/>
                  </a:lnTo>
                  <a:lnTo>
                    <a:pt x="1140326" y="46839"/>
                  </a:lnTo>
                  <a:lnTo>
                    <a:pt x="1134744" y="92636"/>
                  </a:lnTo>
                  <a:lnTo>
                    <a:pt x="1125621" y="137243"/>
                  </a:lnTo>
                  <a:lnTo>
                    <a:pt x="1113104" y="180514"/>
                  </a:lnTo>
                  <a:lnTo>
                    <a:pt x="1097339" y="222301"/>
                  </a:lnTo>
                  <a:lnTo>
                    <a:pt x="1078473" y="262457"/>
                  </a:lnTo>
                  <a:lnTo>
                    <a:pt x="1056654" y="300835"/>
                  </a:lnTo>
                  <a:lnTo>
                    <a:pt x="1032028" y="337289"/>
                  </a:lnTo>
                  <a:lnTo>
                    <a:pt x="1004743" y="371671"/>
                  </a:lnTo>
                  <a:lnTo>
                    <a:pt x="974945" y="403835"/>
                  </a:lnTo>
                  <a:lnTo>
                    <a:pt x="942781" y="433633"/>
                  </a:lnTo>
                  <a:lnTo>
                    <a:pt x="908399" y="460918"/>
                  </a:lnTo>
                  <a:lnTo>
                    <a:pt x="871946" y="485544"/>
                  </a:lnTo>
                  <a:lnTo>
                    <a:pt x="833567" y="507363"/>
                  </a:lnTo>
                  <a:lnTo>
                    <a:pt x="793411" y="526228"/>
                  </a:lnTo>
                  <a:lnTo>
                    <a:pt x="751624" y="541993"/>
                  </a:lnTo>
                  <a:lnTo>
                    <a:pt x="708354" y="554511"/>
                  </a:lnTo>
                  <a:lnTo>
                    <a:pt x="663746" y="563634"/>
                  </a:lnTo>
                  <a:lnTo>
                    <a:pt x="617949" y="569216"/>
                  </a:lnTo>
                  <a:lnTo>
                    <a:pt x="571111" y="571109"/>
                  </a:lnTo>
                  <a:close/>
                </a:path>
              </a:pathLst>
            </a:custGeom>
            <a:solidFill>
              <a:srgbClr val="292E2F"/>
            </a:solidFill>
          </p:spPr>
          <p:txBody>
            <a:bodyPr wrap="square" lIns="0" tIns="0" rIns="0" bIns="0" rtlCol="0"/>
            <a:lstStyle/>
            <a:p>
              <a:endParaRPr/>
            </a:p>
          </p:txBody>
        </p:sp>
        <p:sp>
          <p:nvSpPr>
            <p:cNvPr id="42" name="object 42"/>
            <p:cNvSpPr/>
            <p:nvPr/>
          </p:nvSpPr>
          <p:spPr>
            <a:xfrm>
              <a:off x="6360165" y="2"/>
              <a:ext cx="897890" cy="448945"/>
            </a:xfrm>
            <a:custGeom>
              <a:avLst/>
              <a:gdLst/>
              <a:ahLst/>
              <a:cxnLst/>
              <a:rect l="l" t="t" r="r" b="b"/>
              <a:pathLst>
                <a:path w="897890" h="448945">
                  <a:moveTo>
                    <a:pt x="448879" y="448873"/>
                  </a:moveTo>
                  <a:lnTo>
                    <a:pt x="399963" y="446239"/>
                  </a:lnTo>
                  <a:lnTo>
                    <a:pt x="352579" y="438520"/>
                  </a:lnTo>
                  <a:lnTo>
                    <a:pt x="306994" y="425989"/>
                  </a:lnTo>
                  <a:lnTo>
                    <a:pt x="263483" y="408921"/>
                  </a:lnTo>
                  <a:lnTo>
                    <a:pt x="222318" y="387589"/>
                  </a:lnTo>
                  <a:lnTo>
                    <a:pt x="183774" y="362267"/>
                  </a:lnTo>
                  <a:lnTo>
                    <a:pt x="148125" y="333228"/>
                  </a:lnTo>
                  <a:lnTo>
                    <a:pt x="115644" y="300748"/>
                  </a:lnTo>
                  <a:lnTo>
                    <a:pt x="86606" y="265099"/>
                  </a:lnTo>
                  <a:lnTo>
                    <a:pt x="61284" y="226555"/>
                  </a:lnTo>
                  <a:lnTo>
                    <a:pt x="39952" y="185390"/>
                  </a:lnTo>
                  <a:lnTo>
                    <a:pt x="22883" y="141878"/>
                  </a:lnTo>
                  <a:lnTo>
                    <a:pt x="10352" y="96293"/>
                  </a:lnTo>
                  <a:lnTo>
                    <a:pt x="2633" y="48909"/>
                  </a:lnTo>
                  <a:lnTo>
                    <a:pt x="0" y="3"/>
                  </a:lnTo>
                  <a:lnTo>
                    <a:pt x="897747" y="0"/>
                  </a:lnTo>
                  <a:lnTo>
                    <a:pt x="895113" y="48909"/>
                  </a:lnTo>
                  <a:lnTo>
                    <a:pt x="887394" y="96293"/>
                  </a:lnTo>
                  <a:lnTo>
                    <a:pt x="874863" y="141878"/>
                  </a:lnTo>
                  <a:lnTo>
                    <a:pt x="857795" y="185390"/>
                  </a:lnTo>
                  <a:lnTo>
                    <a:pt x="836462" y="226555"/>
                  </a:lnTo>
                  <a:lnTo>
                    <a:pt x="811140" y="265099"/>
                  </a:lnTo>
                  <a:lnTo>
                    <a:pt x="782102" y="300748"/>
                  </a:lnTo>
                  <a:lnTo>
                    <a:pt x="749621" y="333228"/>
                  </a:lnTo>
                  <a:lnTo>
                    <a:pt x="713972" y="362267"/>
                  </a:lnTo>
                  <a:lnTo>
                    <a:pt x="675428" y="387589"/>
                  </a:lnTo>
                  <a:lnTo>
                    <a:pt x="634264" y="408921"/>
                  </a:lnTo>
                  <a:lnTo>
                    <a:pt x="590752" y="425989"/>
                  </a:lnTo>
                  <a:lnTo>
                    <a:pt x="545167" y="438520"/>
                  </a:lnTo>
                  <a:lnTo>
                    <a:pt x="497783" y="446239"/>
                  </a:lnTo>
                  <a:lnTo>
                    <a:pt x="448879" y="448873"/>
                  </a:lnTo>
                  <a:close/>
                </a:path>
              </a:pathLst>
            </a:custGeom>
            <a:solidFill>
              <a:srgbClr val="D4ECF4"/>
            </a:solidFill>
          </p:spPr>
          <p:txBody>
            <a:bodyPr wrap="square" lIns="0" tIns="0" rIns="0" bIns="0" rtlCol="0"/>
            <a:lstStyle/>
            <a:p>
              <a:endParaRPr/>
            </a:p>
          </p:txBody>
        </p:sp>
      </p:grpSp>
      <p:sp>
        <p:nvSpPr>
          <p:cNvPr id="43" name="object 43"/>
          <p:cNvSpPr/>
          <p:nvPr/>
        </p:nvSpPr>
        <p:spPr>
          <a:xfrm>
            <a:off x="0" y="0"/>
            <a:ext cx="2710815" cy="2818130"/>
          </a:xfrm>
          <a:custGeom>
            <a:avLst/>
            <a:gdLst/>
            <a:ahLst/>
            <a:cxnLst/>
            <a:rect l="l" t="t" r="r" b="b"/>
            <a:pathLst>
              <a:path w="2710815" h="2818130">
                <a:moveTo>
                  <a:pt x="0" y="2817921"/>
                </a:moveTo>
                <a:lnTo>
                  <a:pt x="0" y="0"/>
                </a:lnTo>
                <a:lnTo>
                  <a:pt x="2710270" y="0"/>
                </a:lnTo>
                <a:lnTo>
                  <a:pt x="2639821" y="41229"/>
                </a:lnTo>
                <a:lnTo>
                  <a:pt x="2596953" y="62025"/>
                </a:lnTo>
                <a:lnTo>
                  <a:pt x="2552936" y="81246"/>
                </a:lnTo>
                <a:lnTo>
                  <a:pt x="2508106" y="99288"/>
                </a:lnTo>
                <a:lnTo>
                  <a:pt x="2372082" y="150293"/>
                </a:lnTo>
                <a:lnTo>
                  <a:pt x="2327348" y="167572"/>
                </a:lnTo>
                <a:lnTo>
                  <a:pt x="2283475" y="185650"/>
                </a:lnTo>
                <a:lnTo>
                  <a:pt x="2240798" y="204920"/>
                </a:lnTo>
                <a:lnTo>
                  <a:pt x="2199653" y="225780"/>
                </a:lnTo>
                <a:lnTo>
                  <a:pt x="2160375" y="248624"/>
                </a:lnTo>
                <a:lnTo>
                  <a:pt x="2123299" y="273848"/>
                </a:lnTo>
                <a:lnTo>
                  <a:pt x="2088760" y="301847"/>
                </a:lnTo>
                <a:lnTo>
                  <a:pt x="2057093" y="333017"/>
                </a:lnTo>
                <a:lnTo>
                  <a:pt x="2028633" y="367753"/>
                </a:lnTo>
                <a:lnTo>
                  <a:pt x="2003715" y="406451"/>
                </a:lnTo>
                <a:lnTo>
                  <a:pt x="1983215" y="447922"/>
                </a:lnTo>
                <a:lnTo>
                  <a:pt x="1967833" y="490708"/>
                </a:lnTo>
                <a:lnTo>
                  <a:pt x="1956959" y="534667"/>
                </a:lnTo>
                <a:lnTo>
                  <a:pt x="1949982" y="579654"/>
                </a:lnTo>
                <a:lnTo>
                  <a:pt x="1946292" y="625526"/>
                </a:lnTo>
                <a:lnTo>
                  <a:pt x="1945278" y="672140"/>
                </a:lnTo>
                <a:lnTo>
                  <a:pt x="1946329" y="719353"/>
                </a:lnTo>
                <a:lnTo>
                  <a:pt x="1948835" y="767020"/>
                </a:lnTo>
                <a:lnTo>
                  <a:pt x="1952185" y="814998"/>
                </a:lnTo>
                <a:lnTo>
                  <a:pt x="1955769" y="863145"/>
                </a:lnTo>
                <a:lnTo>
                  <a:pt x="1958976" y="911315"/>
                </a:lnTo>
                <a:lnTo>
                  <a:pt x="1961195" y="959366"/>
                </a:lnTo>
                <a:lnTo>
                  <a:pt x="1961816" y="1007155"/>
                </a:lnTo>
                <a:lnTo>
                  <a:pt x="1960228" y="1054538"/>
                </a:lnTo>
                <a:lnTo>
                  <a:pt x="1955820" y="1101371"/>
                </a:lnTo>
                <a:lnTo>
                  <a:pt x="1947699" y="1150509"/>
                </a:lnTo>
                <a:lnTo>
                  <a:pt x="1935781" y="1198660"/>
                </a:lnTo>
                <a:lnTo>
                  <a:pt x="1920262" y="1245690"/>
                </a:lnTo>
                <a:lnTo>
                  <a:pt x="1901336" y="1291466"/>
                </a:lnTo>
                <a:lnTo>
                  <a:pt x="1879198" y="1335854"/>
                </a:lnTo>
                <a:lnTo>
                  <a:pt x="1854043" y="1378723"/>
                </a:lnTo>
                <a:lnTo>
                  <a:pt x="1826066" y="1419939"/>
                </a:lnTo>
                <a:lnTo>
                  <a:pt x="1795461" y="1459369"/>
                </a:lnTo>
                <a:lnTo>
                  <a:pt x="1762423" y="1496880"/>
                </a:lnTo>
                <a:lnTo>
                  <a:pt x="1727147" y="1532339"/>
                </a:lnTo>
                <a:lnTo>
                  <a:pt x="1689828" y="1565613"/>
                </a:lnTo>
                <a:lnTo>
                  <a:pt x="1650661" y="1596569"/>
                </a:lnTo>
                <a:lnTo>
                  <a:pt x="1609912" y="1625191"/>
                </a:lnTo>
                <a:lnTo>
                  <a:pt x="1567795" y="1651585"/>
                </a:lnTo>
                <a:lnTo>
                  <a:pt x="1524424" y="1675804"/>
                </a:lnTo>
                <a:lnTo>
                  <a:pt x="1479912" y="1697899"/>
                </a:lnTo>
                <a:lnTo>
                  <a:pt x="1434374" y="1717924"/>
                </a:lnTo>
                <a:lnTo>
                  <a:pt x="1387923" y="1735930"/>
                </a:lnTo>
                <a:lnTo>
                  <a:pt x="1340674" y="1751969"/>
                </a:lnTo>
                <a:lnTo>
                  <a:pt x="1292741" y="1766094"/>
                </a:lnTo>
                <a:lnTo>
                  <a:pt x="1244238" y="1778357"/>
                </a:lnTo>
                <a:lnTo>
                  <a:pt x="1195279" y="1788811"/>
                </a:lnTo>
                <a:lnTo>
                  <a:pt x="1145978" y="1797507"/>
                </a:lnTo>
                <a:lnTo>
                  <a:pt x="1096448" y="1804498"/>
                </a:lnTo>
                <a:lnTo>
                  <a:pt x="1047606" y="1809958"/>
                </a:lnTo>
                <a:lnTo>
                  <a:pt x="948843" y="1819631"/>
                </a:lnTo>
                <a:lnTo>
                  <a:pt x="899502" y="1825053"/>
                </a:lnTo>
                <a:lnTo>
                  <a:pt x="850574" y="1831672"/>
                </a:lnTo>
                <a:lnTo>
                  <a:pt x="802349" y="1840092"/>
                </a:lnTo>
                <a:lnTo>
                  <a:pt x="755117" y="1850916"/>
                </a:lnTo>
                <a:lnTo>
                  <a:pt x="709168" y="1864750"/>
                </a:lnTo>
                <a:lnTo>
                  <a:pt x="664793" y="1882197"/>
                </a:lnTo>
                <a:lnTo>
                  <a:pt x="622280" y="1903862"/>
                </a:lnTo>
                <a:lnTo>
                  <a:pt x="581920" y="1930350"/>
                </a:lnTo>
                <a:lnTo>
                  <a:pt x="543546" y="1962394"/>
                </a:lnTo>
                <a:lnTo>
                  <a:pt x="509495" y="1998038"/>
                </a:lnTo>
                <a:lnTo>
                  <a:pt x="479245" y="2036836"/>
                </a:lnTo>
                <a:lnTo>
                  <a:pt x="452274" y="2078342"/>
                </a:lnTo>
                <a:lnTo>
                  <a:pt x="428059" y="2122108"/>
                </a:lnTo>
                <a:lnTo>
                  <a:pt x="406077" y="2167689"/>
                </a:lnTo>
                <a:lnTo>
                  <a:pt x="385806" y="2214638"/>
                </a:lnTo>
                <a:lnTo>
                  <a:pt x="366722" y="2262509"/>
                </a:lnTo>
                <a:lnTo>
                  <a:pt x="348304" y="2310854"/>
                </a:lnTo>
                <a:lnTo>
                  <a:pt x="330028" y="2359228"/>
                </a:lnTo>
                <a:lnTo>
                  <a:pt x="311372" y="2407184"/>
                </a:lnTo>
                <a:lnTo>
                  <a:pt x="291814" y="2454275"/>
                </a:lnTo>
                <a:lnTo>
                  <a:pt x="271481" y="2497920"/>
                </a:lnTo>
                <a:lnTo>
                  <a:pt x="249097" y="2539824"/>
                </a:lnTo>
                <a:lnTo>
                  <a:pt x="224738" y="2580001"/>
                </a:lnTo>
                <a:lnTo>
                  <a:pt x="198479" y="2618467"/>
                </a:lnTo>
                <a:lnTo>
                  <a:pt x="170396" y="2655236"/>
                </a:lnTo>
                <a:lnTo>
                  <a:pt x="140563" y="2690324"/>
                </a:lnTo>
                <a:lnTo>
                  <a:pt x="109056" y="2723744"/>
                </a:lnTo>
                <a:lnTo>
                  <a:pt x="75952" y="2755512"/>
                </a:lnTo>
                <a:lnTo>
                  <a:pt x="41324" y="2785642"/>
                </a:lnTo>
                <a:lnTo>
                  <a:pt x="5248" y="2814151"/>
                </a:lnTo>
                <a:lnTo>
                  <a:pt x="0" y="2817921"/>
                </a:lnTo>
                <a:close/>
              </a:path>
            </a:pathLst>
          </a:custGeom>
          <a:solidFill>
            <a:srgbClr val="292E2F"/>
          </a:solidFill>
        </p:spPr>
        <p:txBody>
          <a:bodyPr wrap="square" lIns="0" tIns="0" rIns="0" bIns="0" rtlCol="0"/>
          <a:lstStyle/>
          <a:p>
            <a:endParaRPr/>
          </a:p>
        </p:txBody>
      </p:sp>
      <p:sp>
        <p:nvSpPr>
          <p:cNvPr id="44" name="object 44"/>
          <p:cNvSpPr txBox="1"/>
          <p:nvPr/>
        </p:nvSpPr>
        <p:spPr>
          <a:xfrm>
            <a:off x="6861924" y="5907197"/>
            <a:ext cx="4564380" cy="1170320"/>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حرفه ای ، قابل ویرایش ، جهت استفاده در جلسات دفاع رساله ، پایان نامه ، پروپوزال و سمینار و ....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5" name="object 45"/>
          <p:cNvSpPr txBox="1"/>
          <p:nvPr/>
        </p:nvSpPr>
        <p:spPr>
          <a:xfrm>
            <a:off x="12645348" y="3500375"/>
            <a:ext cx="4552950" cy="690574"/>
          </a:xfrm>
          <a:prstGeom prst="rect">
            <a:avLst/>
          </a:prstGeom>
        </p:spPr>
        <p:txBody>
          <a:bodyPr vert="horz" wrap="square" lIns="0" tIns="13335" rIns="0" bIns="0" rtlCol="0">
            <a:spAutoFit/>
          </a:bodyPr>
          <a:lstStyle/>
          <a:p>
            <a:r>
              <a:rPr lang="fa-IR" sz="4400" dirty="0"/>
              <a:t>عمق خوانی</a:t>
            </a:r>
          </a:p>
        </p:txBody>
      </p:sp>
      <p:sp>
        <p:nvSpPr>
          <p:cNvPr id="46" name="object 46"/>
          <p:cNvSpPr txBox="1"/>
          <p:nvPr/>
        </p:nvSpPr>
        <p:spPr>
          <a:xfrm>
            <a:off x="7664405" y="3500375"/>
            <a:ext cx="2959100" cy="690574"/>
          </a:xfrm>
          <a:prstGeom prst="rect">
            <a:avLst/>
          </a:prstGeom>
        </p:spPr>
        <p:txBody>
          <a:bodyPr vert="horz" wrap="square" lIns="0" tIns="13335" rIns="0" bIns="0" rtlCol="0">
            <a:spAutoFit/>
          </a:bodyPr>
          <a:lstStyle/>
          <a:p>
            <a:r>
              <a:rPr lang="fa-IR" sz="4400" dirty="0"/>
              <a:t>اسکن کردن</a:t>
            </a:r>
          </a:p>
        </p:txBody>
      </p:sp>
      <p:sp>
        <p:nvSpPr>
          <p:cNvPr id="47" name="object 47"/>
          <p:cNvSpPr txBox="1"/>
          <p:nvPr/>
        </p:nvSpPr>
        <p:spPr>
          <a:xfrm>
            <a:off x="2177596" y="3500375"/>
            <a:ext cx="2377440" cy="690574"/>
          </a:xfrm>
          <a:prstGeom prst="rect">
            <a:avLst/>
          </a:prstGeom>
        </p:spPr>
        <p:txBody>
          <a:bodyPr vert="horz" wrap="square" lIns="0" tIns="13335" rIns="0" bIns="0" rtlCol="0">
            <a:spAutoFit/>
          </a:bodyPr>
          <a:lstStyle/>
          <a:p>
            <a:r>
              <a:rPr lang="fa-IR" sz="4400" dirty="0"/>
              <a:t>نگاه سطحی</a:t>
            </a:r>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par>
                                <p:cTn id="60" presetID="53" presetClass="entr" presetSubtype="16"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fltVal val="0"/>
                                          </p:val>
                                        </p:tav>
                                        <p:tav tm="100000">
                                          <p:val>
                                            <p:strVal val="#ppt_w"/>
                                          </p:val>
                                        </p:tav>
                                      </p:tavLst>
                                    </p:anim>
                                    <p:anim calcmode="lin" valueType="num">
                                      <p:cBhvr>
                                        <p:cTn id="63" dur="500" fill="hold"/>
                                        <p:tgtEl>
                                          <p:spTgt spid="40"/>
                                        </p:tgtEl>
                                        <p:attrNameLst>
                                          <p:attrName>ppt_h</p:attrName>
                                        </p:attrNameLst>
                                      </p:cBhvr>
                                      <p:tavLst>
                                        <p:tav tm="0">
                                          <p:val>
                                            <p:fltVal val="0"/>
                                          </p:val>
                                        </p:tav>
                                        <p:tav tm="100000">
                                          <p:val>
                                            <p:strVal val="#ppt_h"/>
                                          </p:val>
                                        </p:tav>
                                      </p:tavLst>
                                    </p:anim>
                                    <p:animEffect transition="in" filter="fade">
                                      <p:cBhvr>
                                        <p:cTn id="64" dur="500"/>
                                        <p:tgtEl>
                                          <p:spTgt spid="40"/>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p:cTn id="67" dur="500" fill="hold"/>
                                        <p:tgtEl>
                                          <p:spTgt spid="43"/>
                                        </p:tgtEl>
                                        <p:attrNameLst>
                                          <p:attrName>ppt_w</p:attrName>
                                        </p:attrNameLst>
                                      </p:cBhvr>
                                      <p:tavLst>
                                        <p:tav tm="0">
                                          <p:val>
                                            <p:fltVal val="0"/>
                                          </p:val>
                                        </p:tav>
                                        <p:tav tm="100000">
                                          <p:val>
                                            <p:strVal val="#ppt_w"/>
                                          </p:val>
                                        </p:tav>
                                      </p:tavLst>
                                    </p:anim>
                                    <p:anim calcmode="lin" valueType="num">
                                      <p:cBhvr>
                                        <p:cTn id="68" dur="500" fill="hold"/>
                                        <p:tgtEl>
                                          <p:spTgt spid="43"/>
                                        </p:tgtEl>
                                        <p:attrNameLst>
                                          <p:attrName>ppt_h</p:attrName>
                                        </p:attrNameLst>
                                      </p:cBhvr>
                                      <p:tavLst>
                                        <p:tav tm="0">
                                          <p:val>
                                            <p:fltVal val="0"/>
                                          </p:val>
                                        </p:tav>
                                        <p:tav tm="100000">
                                          <p:val>
                                            <p:strVal val="#ppt_h"/>
                                          </p:val>
                                        </p:tav>
                                      </p:tavLst>
                                    </p:anim>
                                    <p:animEffect transition="in" filter="fade">
                                      <p:cBhvr>
                                        <p:cTn id="69" dur="500"/>
                                        <p:tgtEl>
                                          <p:spTgt spid="4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p:cTn id="77" dur="500" fill="hold"/>
                                        <p:tgtEl>
                                          <p:spTgt spid="45"/>
                                        </p:tgtEl>
                                        <p:attrNameLst>
                                          <p:attrName>ppt_w</p:attrName>
                                        </p:attrNameLst>
                                      </p:cBhvr>
                                      <p:tavLst>
                                        <p:tav tm="0">
                                          <p:val>
                                            <p:fltVal val="0"/>
                                          </p:val>
                                        </p:tav>
                                        <p:tav tm="100000">
                                          <p:val>
                                            <p:strVal val="#ppt_w"/>
                                          </p:val>
                                        </p:tav>
                                      </p:tavLst>
                                    </p:anim>
                                    <p:anim calcmode="lin" valueType="num">
                                      <p:cBhvr>
                                        <p:cTn id="78" dur="500" fill="hold"/>
                                        <p:tgtEl>
                                          <p:spTgt spid="45"/>
                                        </p:tgtEl>
                                        <p:attrNameLst>
                                          <p:attrName>ppt_h</p:attrName>
                                        </p:attrNameLst>
                                      </p:cBhvr>
                                      <p:tavLst>
                                        <p:tav tm="0">
                                          <p:val>
                                            <p:fltVal val="0"/>
                                          </p:val>
                                        </p:tav>
                                        <p:tav tm="100000">
                                          <p:val>
                                            <p:strVal val="#ppt_h"/>
                                          </p:val>
                                        </p:tav>
                                      </p:tavLst>
                                    </p:anim>
                                    <p:animEffect transition="in" filter="fade">
                                      <p:cBhvr>
                                        <p:cTn id="79" dur="500"/>
                                        <p:tgtEl>
                                          <p:spTgt spid="4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500" fill="hold"/>
                                        <p:tgtEl>
                                          <p:spTgt spid="46"/>
                                        </p:tgtEl>
                                        <p:attrNameLst>
                                          <p:attrName>ppt_w</p:attrName>
                                        </p:attrNameLst>
                                      </p:cBhvr>
                                      <p:tavLst>
                                        <p:tav tm="0">
                                          <p:val>
                                            <p:fltVal val="0"/>
                                          </p:val>
                                        </p:tav>
                                        <p:tav tm="100000">
                                          <p:val>
                                            <p:strVal val="#ppt_w"/>
                                          </p:val>
                                        </p:tav>
                                      </p:tavLst>
                                    </p:anim>
                                    <p:anim calcmode="lin" valueType="num">
                                      <p:cBhvr>
                                        <p:cTn id="83" dur="500" fill="hold"/>
                                        <p:tgtEl>
                                          <p:spTgt spid="46"/>
                                        </p:tgtEl>
                                        <p:attrNameLst>
                                          <p:attrName>ppt_h</p:attrName>
                                        </p:attrNameLst>
                                      </p:cBhvr>
                                      <p:tavLst>
                                        <p:tav tm="0">
                                          <p:val>
                                            <p:fltVal val="0"/>
                                          </p:val>
                                        </p:tav>
                                        <p:tav tm="100000">
                                          <p:val>
                                            <p:strVal val="#ppt_h"/>
                                          </p:val>
                                        </p:tav>
                                      </p:tavLst>
                                    </p:anim>
                                    <p:animEffect transition="in" filter="fade">
                                      <p:cBhvr>
                                        <p:cTn id="84" dur="500"/>
                                        <p:tgtEl>
                                          <p:spTgt spid="46"/>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p:cTn id="87" dur="500" fill="hold"/>
                                        <p:tgtEl>
                                          <p:spTgt spid="47"/>
                                        </p:tgtEl>
                                        <p:attrNameLst>
                                          <p:attrName>ppt_w</p:attrName>
                                        </p:attrNameLst>
                                      </p:cBhvr>
                                      <p:tavLst>
                                        <p:tav tm="0">
                                          <p:val>
                                            <p:fltVal val="0"/>
                                          </p:val>
                                        </p:tav>
                                        <p:tav tm="100000">
                                          <p:val>
                                            <p:strVal val="#ppt_w"/>
                                          </p:val>
                                        </p:tav>
                                      </p:tavLst>
                                    </p:anim>
                                    <p:anim calcmode="lin" valueType="num">
                                      <p:cBhvr>
                                        <p:cTn id="88" dur="500" fill="hold"/>
                                        <p:tgtEl>
                                          <p:spTgt spid="47"/>
                                        </p:tgtEl>
                                        <p:attrNameLst>
                                          <p:attrName>ppt_h</p:attrName>
                                        </p:attrNameLst>
                                      </p:cBhvr>
                                      <p:tavLst>
                                        <p:tav tm="0">
                                          <p:val>
                                            <p:fltVal val="0"/>
                                          </p:val>
                                        </p:tav>
                                        <p:tav tm="100000">
                                          <p:val>
                                            <p:strVal val="#ppt_h"/>
                                          </p:val>
                                        </p:tav>
                                      </p:tavLst>
                                    </p:anim>
                                    <p:animEffect transition="in" filter="fade">
                                      <p:cBhvr>
                                        <p:cTn id="8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20" grpId="0"/>
      <p:bldP spid="23" grpId="0" animBg="1"/>
      <p:bldP spid="43" grpId="0" animBg="1"/>
      <p:bldP spid="44" grpId="0"/>
      <p:bldP spid="45" grpId="0"/>
      <p:bldP spid="46"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527742" y="577269"/>
            <a:ext cx="11232515" cy="2950551"/>
          </a:xfrm>
          <a:prstGeom prst="rect">
            <a:avLst/>
          </a:prstGeom>
        </p:spPr>
        <p:txBody>
          <a:bodyPr vert="horz" wrap="square" lIns="0" tIns="295910" rIns="0" bIns="0" rtlCol="0">
            <a:spAutoFit/>
          </a:bodyPr>
          <a:lstStyle/>
          <a:p>
            <a:pPr algn="ctr">
              <a:lnSpc>
                <a:spcPct val="100000"/>
              </a:lnSpc>
              <a:spcBef>
                <a:spcPts val="2330"/>
              </a:spcBef>
            </a:pPr>
            <a:r>
              <a:rPr lang="fa-IR" sz="7200" spc="-170" dirty="0">
                <a:solidFill>
                  <a:srgbClr val="16181B"/>
                </a:solidFill>
                <a:latin typeface="Tahoma"/>
                <a:cs typeface="B Nazanin" panose="00000400000000000000" pitchFamily="2" charset="-78"/>
              </a:rPr>
              <a:t>عنوان</a:t>
            </a:r>
            <a:br>
              <a:rPr lang="fa-IR" sz="6300" spc="-170" dirty="0">
                <a:solidFill>
                  <a:srgbClr val="16181B"/>
                </a:solidFill>
                <a:latin typeface="Tahoma"/>
                <a:cs typeface="B Nazanin" panose="00000400000000000000" pitchFamily="2" charset="-78"/>
              </a:rPr>
            </a:br>
            <a:endParaRPr sz="2400" dirty="0">
              <a:latin typeface="Tahoma"/>
              <a:cs typeface="B Nazanin" panose="00000400000000000000" pitchFamily="2" charset="-78"/>
            </a:endParaRPr>
          </a:p>
          <a:p>
            <a:pPr marL="0" marR="0" algn="r" rtl="1">
              <a:lnSpc>
                <a:spcPct val="106000"/>
              </a:lnSpc>
              <a:spcBef>
                <a:spcPts val="0"/>
              </a:spcBef>
              <a:spcAft>
                <a:spcPts val="800"/>
              </a:spcAft>
            </a:pPr>
            <a:r>
              <a:rPr lang="ar-SA" sz="3600" kern="0" dirty="0">
                <a:solidFill>
                  <a:schemeClr val="tx1"/>
                </a:solidFill>
                <a:effectLst/>
                <a:latin typeface="Segoe UI" panose="020B0502040204020203" pitchFamily="34" charset="0"/>
                <a:ea typeface="Times New Roman" panose="02020603050405020304" pitchFamily="18" charset="0"/>
                <a:cs typeface="B Nazanin" panose="00000400000000000000" pitchFamily="2" charset="-78"/>
              </a:rPr>
              <a:t>این قالب پاورپوینت حرفه‌ای، با قابلیت ویرایش، برای استفاده در جلسات دفاع از رساله، پایان نامه، پروپوزال، سمینار و سایر رویدادهای مرتبط طراحی شده است.</a:t>
            </a:r>
            <a:endParaRPr lang="en-US" sz="3600" kern="1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p:txBody>
      </p:sp>
      <p:sp>
        <p:nvSpPr>
          <p:cNvPr id="3" name="object 3"/>
          <p:cNvSpPr txBox="1"/>
          <p:nvPr/>
        </p:nvSpPr>
        <p:spPr>
          <a:xfrm>
            <a:off x="2813560" y="4005520"/>
            <a:ext cx="5871845" cy="538032"/>
          </a:xfrm>
          <a:prstGeom prst="rect">
            <a:avLst/>
          </a:prstGeom>
        </p:spPr>
        <p:txBody>
          <a:bodyPr vert="horz" wrap="square" lIns="0" tIns="15875" rIns="0" bIns="0" rtlCol="0">
            <a:spAutoFit/>
          </a:bodyPr>
          <a:lstStyle/>
          <a:p>
            <a:pPr marL="0" marR="0" algn="r" rtl="1">
              <a:lnSpc>
                <a:spcPct val="106000"/>
              </a:lnSpc>
              <a:spcBef>
                <a:spcPts val="0"/>
              </a:spcBef>
              <a:spcAft>
                <a:spcPts val="800"/>
              </a:spcAft>
            </a:pPr>
            <a:r>
              <a:rPr lang="ar-SA" sz="32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 قابل ویرایش می باشد</a:t>
            </a:r>
            <a:endParaRPr lang="en-US" sz="3200" kern="1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4" name="object 4"/>
          <p:cNvSpPr txBox="1"/>
          <p:nvPr/>
        </p:nvSpPr>
        <p:spPr>
          <a:xfrm>
            <a:off x="3026437" y="5711771"/>
            <a:ext cx="5546889" cy="534826"/>
          </a:xfrm>
          <a:prstGeom prst="rect">
            <a:avLst/>
          </a:prstGeom>
        </p:spPr>
        <p:txBody>
          <a:bodyPr vert="horz" wrap="square" lIns="0" tIns="12700" rIns="0" bIns="0" rtlCol="0">
            <a:spAutoFit/>
          </a:bodyPr>
          <a:lstStyle/>
          <a:p>
            <a:pPr marL="0" marR="0" algn="r" rtl="1">
              <a:lnSpc>
                <a:spcPct val="106000"/>
              </a:lnSpc>
              <a:spcBef>
                <a:spcPts val="0"/>
              </a:spcBef>
              <a:spcAft>
                <a:spcPts val="800"/>
              </a:spcAft>
            </a:pPr>
            <a:r>
              <a:rPr lang="ar-SA" sz="32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 قابل ویرایش می باشد</a:t>
            </a:r>
            <a:endParaRPr lang="en-US" sz="3200" kern="100" dirty="0">
              <a:effectLst/>
              <a:latin typeface="Calibri" panose="020F0502020204030204" pitchFamily="34" charset="0"/>
              <a:ea typeface="Calibri" panose="020F0502020204030204" pitchFamily="34" charset="0"/>
              <a:cs typeface="B Nazanin" panose="00000400000000000000" pitchFamily="2" charset="-78"/>
            </a:endParaRPr>
          </a:p>
        </p:txBody>
      </p:sp>
      <p:grpSp>
        <p:nvGrpSpPr>
          <p:cNvPr id="5" name="object 5"/>
          <p:cNvGrpSpPr/>
          <p:nvPr/>
        </p:nvGrpSpPr>
        <p:grpSpPr>
          <a:xfrm>
            <a:off x="1781924" y="3964100"/>
            <a:ext cx="852805" cy="847725"/>
            <a:chOff x="1781924" y="3964100"/>
            <a:chExt cx="852805" cy="847725"/>
          </a:xfrm>
        </p:grpSpPr>
        <p:sp>
          <p:nvSpPr>
            <p:cNvPr id="6" name="object 6"/>
            <p:cNvSpPr/>
            <p:nvPr/>
          </p:nvSpPr>
          <p:spPr>
            <a:xfrm>
              <a:off x="1781924" y="3964101"/>
              <a:ext cx="852805" cy="847725"/>
            </a:xfrm>
            <a:custGeom>
              <a:avLst/>
              <a:gdLst/>
              <a:ahLst/>
              <a:cxnLst/>
              <a:rect l="l" t="t" r="r" b="b"/>
              <a:pathLst>
                <a:path w="852805" h="847725">
                  <a:moveTo>
                    <a:pt x="852551" y="423811"/>
                  </a:moveTo>
                  <a:lnTo>
                    <a:pt x="850493" y="382270"/>
                  </a:lnTo>
                  <a:lnTo>
                    <a:pt x="844359" y="341134"/>
                  </a:lnTo>
                  <a:lnTo>
                    <a:pt x="834186" y="300786"/>
                  </a:lnTo>
                  <a:lnTo>
                    <a:pt x="820102" y="261632"/>
                  </a:lnTo>
                  <a:lnTo>
                    <a:pt x="802208" y="224028"/>
                  </a:lnTo>
                  <a:lnTo>
                    <a:pt x="780707" y="188353"/>
                  </a:lnTo>
                  <a:lnTo>
                    <a:pt x="755789" y="154952"/>
                  </a:lnTo>
                  <a:lnTo>
                    <a:pt x="727697" y="124129"/>
                  </a:lnTo>
                  <a:lnTo>
                    <a:pt x="696696" y="96202"/>
                  </a:lnTo>
                  <a:lnTo>
                    <a:pt x="663092" y="71424"/>
                  </a:lnTo>
                  <a:lnTo>
                    <a:pt x="627214" y="50050"/>
                  </a:lnTo>
                  <a:lnTo>
                    <a:pt x="589394" y="32270"/>
                  </a:lnTo>
                  <a:lnTo>
                    <a:pt x="550011" y="18249"/>
                  </a:lnTo>
                  <a:lnTo>
                    <a:pt x="509435" y="8153"/>
                  </a:lnTo>
                  <a:lnTo>
                    <a:pt x="468045" y="2044"/>
                  </a:lnTo>
                  <a:lnTo>
                    <a:pt x="426275" y="0"/>
                  </a:lnTo>
                  <a:lnTo>
                    <a:pt x="415810" y="127"/>
                  </a:lnTo>
                  <a:lnTo>
                    <a:pt x="374091" y="3187"/>
                  </a:lnTo>
                  <a:lnTo>
                    <a:pt x="332867" y="10299"/>
                  </a:lnTo>
                  <a:lnTo>
                    <a:pt x="292557" y="21399"/>
                  </a:lnTo>
                  <a:lnTo>
                    <a:pt x="253517" y="36360"/>
                  </a:lnTo>
                  <a:lnTo>
                    <a:pt x="216154" y="55067"/>
                  </a:lnTo>
                  <a:lnTo>
                    <a:pt x="180809" y="77317"/>
                  </a:lnTo>
                  <a:lnTo>
                    <a:pt x="147840" y="102908"/>
                  </a:lnTo>
                  <a:lnTo>
                    <a:pt x="117538" y="131584"/>
                  </a:lnTo>
                  <a:lnTo>
                    <a:pt x="90220" y="163080"/>
                  </a:lnTo>
                  <a:lnTo>
                    <a:pt x="66128" y="197078"/>
                  </a:lnTo>
                  <a:lnTo>
                    <a:pt x="45504" y="233273"/>
                  </a:lnTo>
                  <a:lnTo>
                    <a:pt x="28562" y="271284"/>
                  </a:lnTo>
                  <a:lnTo>
                    <a:pt x="15430" y="310781"/>
                  </a:lnTo>
                  <a:lnTo>
                    <a:pt x="6273" y="351358"/>
                  </a:lnTo>
                  <a:lnTo>
                    <a:pt x="1143" y="392645"/>
                  </a:lnTo>
                  <a:lnTo>
                    <a:pt x="0" y="423811"/>
                  </a:lnTo>
                  <a:lnTo>
                    <a:pt x="127" y="434213"/>
                  </a:lnTo>
                  <a:lnTo>
                    <a:pt x="3200" y="475691"/>
                  </a:lnTo>
                  <a:lnTo>
                    <a:pt x="10350" y="516674"/>
                  </a:lnTo>
                  <a:lnTo>
                    <a:pt x="21513" y="556755"/>
                  </a:lnTo>
                  <a:lnTo>
                    <a:pt x="36563" y="595566"/>
                  </a:lnTo>
                  <a:lnTo>
                    <a:pt x="55372" y="632714"/>
                  </a:lnTo>
                  <a:lnTo>
                    <a:pt x="77749" y="667854"/>
                  </a:lnTo>
                  <a:lnTo>
                    <a:pt x="103492" y="700633"/>
                  </a:lnTo>
                  <a:lnTo>
                    <a:pt x="132334" y="730758"/>
                  </a:lnTo>
                  <a:lnTo>
                    <a:pt x="164007" y="757923"/>
                  </a:lnTo>
                  <a:lnTo>
                    <a:pt x="198221" y="781875"/>
                  </a:lnTo>
                  <a:lnTo>
                    <a:pt x="234619" y="802373"/>
                  </a:lnTo>
                  <a:lnTo>
                    <a:pt x="272859" y="819226"/>
                  </a:lnTo>
                  <a:lnTo>
                    <a:pt x="312585" y="832269"/>
                  </a:lnTo>
                  <a:lnTo>
                    <a:pt x="353390" y="841387"/>
                  </a:lnTo>
                  <a:lnTo>
                    <a:pt x="394919" y="846480"/>
                  </a:lnTo>
                  <a:lnTo>
                    <a:pt x="426275" y="847623"/>
                  </a:lnTo>
                  <a:lnTo>
                    <a:pt x="436740" y="847496"/>
                  </a:lnTo>
                  <a:lnTo>
                    <a:pt x="478459" y="844435"/>
                  </a:lnTo>
                  <a:lnTo>
                    <a:pt x="519671" y="837323"/>
                  </a:lnTo>
                  <a:lnTo>
                    <a:pt x="559993" y="826236"/>
                  </a:lnTo>
                  <a:lnTo>
                    <a:pt x="599020" y="811263"/>
                  </a:lnTo>
                  <a:lnTo>
                    <a:pt x="636384" y="792568"/>
                  </a:lnTo>
                  <a:lnTo>
                    <a:pt x="671728" y="770318"/>
                  </a:lnTo>
                  <a:lnTo>
                    <a:pt x="704697" y="744728"/>
                  </a:lnTo>
                  <a:lnTo>
                    <a:pt x="734999" y="716051"/>
                  </a:lnTo>
                  <a:lnTo>
                    <a:pt x="762330" y="684555"/>
                  </a:lnTo>
                  <a:lnTo>
                    <a:pt x="786409" y="650544"/>
                  </a:lnTo>
                  <a:lnTo>
                    <a:pt x="807034" y="614362"/>
                  </a:lnTo>
                  <a:lnTo>
                    <a:pt x="823988" y="576338"/>
                  </a:lnTo>
                  <a:lnTo>
                    <a:pt x="837107" y="536841"/>
                  </a:lnTo>
                  <a:lnTo>
                    <a:pt x="846264" y="496265"/>
                  </a:lnTo>
                  <a:lnTo>
                    <a:pt x="851395" y="454990"/>
                  </a:lnTo>
                  <a:lnTo>
                    <a:pt x="852551" y="423811"/>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7" name="object 7"/>
            <p:cNvSpPr/>
            <p:nvPr/>
          </p:nvSpPr>
          <p:spPr>
            <a:xfrm>
              <a:off x="2237917" y="4350486"/>
              <a:ext cx="69215" cy="8255"/>
            </a:xfrm>
            <a:custGeom>
              <a:avLst/>
              <a:gdLst/>
              <a:ahLst/>
              <a:cxnLst/>
              <a:rect l="l" t="t" r="r" b="b"/>
              <a:pathLst>
                <a:path w="69214" h="8254">
                  <a:moveTo>
                    <a:pt x="1600" y="800"/>
                  </a:moveTo>
                  <a:lnTo>
                    <a:pt x="800" y="0"/>
                  </a:lnTo>
                  <a:lnTo>
                    <a:pt x="0" y="800"/>
                  </a:lnTo>
                  <a:lnTo>
                    <a:pt x="406" y="800"/>
                  </a:lnTo>
                  <a:lnTo>
                    <a:pt x="406" y="1600"/>
                  </a:lnTo>
                  <a:lnTo>
                    <a:pt x="1206" y="1600"/>
                  </a:lnTo>
                  <a:lnTo>
                    <a:pt x="1206" y="800"/>
                  </a:lnTo>
                  <a:lnTo>
                    <a:pt x="1600" y="800"/>
                  </a:lnTo>
                  <a:close/>
                </a:path>
                <a:path w="69214" h="8254">
                  <a:moveTo>
                    <a:pt x="68961" y="7226"/>
                  </a:moveTo>
                  <a:lnTo>
                    <a:pt x="58140" y="6426"/>
                  </a:lnTo>
                  <a:lnTo>
                    <a:pt x="47332" y="7226"/>
                  </a:lnTo>
                  <a:lnTo>
                    <a:pt x="52743" y="7226"/>
                  </a:lnTo>
                  <a:lnTo>
                    <a:pt x="52743" y="8026"/>
                  </a:lnTo>
                  <a:lnTo>
                    <a:pt x="63550" y="8026"/>
                  </a:lnTo>
                  <a:lnTo>
                    <a:pt x="63550" y="7226"/>
                  </a:lnTo>
                  <a:lnTo>
                    <a:pt x="68961" y="7226"/>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8" name="object 8"/>
            <p:cNvSpPr/>
            <p:nvPr/>
          </p:nvSpPr>
          <p:spPr>
            <a:xfrm>
              <a:off x="1991178" y="4188947"/>
              <a:ext cx="405130" cy="396240"/>
            </a:xfrm>
            <a:custGeom>
              <a:avLst/>
              <a:gdLst/>
              <a:ahLst/>
              <a:cxnLst/>
              <a:rect l="l" t="t" r="r" b="b"/>
              <a:pathLst>
                <a:path w="405130" h="396239">
                  <a:moveTo>
                    <a:pt x="202436" y="0"/>
                  </a:moveTo>
                  <a:lnTo>
                    <a:pt x="248853" y="5231"/>
                  </a:lnTo>
                  <a:lnTo>
                    <a:pt x="291463" y="20134"/>
                  </a:lnTo>
                  <a:lnTo>
                    <a:pt x="329051" y="43518"/>
                  </a:lnTo>
                  <a:lnTo>
                    <a:pt x="360401" y="74195"/>
                  </a:lnTo>
                  <a:lnTo>
                    <a:pt x="384298" y="110975"/>
                  </a:lnTo>
                  <a:lnTo>
                    <a:pt x="399528" y="152670"/>
                  </a:lnTo>
                  <a:lnTo>
                    <a:pt x="404874" y="198090"/>
                  </a:lnTo>
                  <a:lnTo>
                    <a:pt x="399528" y="243511"/>
                  </a:lnTo>
                  <a:lnTo>
                    <a:pt x="384298" y="285206"/>
                  </a:lnTo>
                  <a:lnTo>
                    <a:pt x="360401" y="321986"/>
                  </a:lnTo>
                  <a:lnTo>
                    <a:pt x="329051" y="352663"/>
                  </a:lnTo>
                  <a:lnTo>
                    <a:pt x="291463" y="376047"/>
                  </a:lnTo>
                  <a:lnTo>
                    <a:pt x="248853" y="390949"/>
                  </a:lnTo>
                  <a:lnTo>
                    <a:pt x="202436" y="396181"/>
                  </a:lnTo>
                  <a:lnTo>
                    <a:pt x="156017" y="390949"/>
                  </a:lnTo>
                  <a:lnTo>
                    <a:pt x="113407" y="376047"/>
                  </a:lnTo>
                  <a:lnTo>
                    <a:pt x="75819" y="352663"/>
                  </a:lnTo>
                  <a:lnTo>
                    <a:pt x="53297" y="330624"/>
                  </a:lnTo>
                  <a:lnTo>
                    <a:pt x="169913" y="330624"/>
                  </a:lnTo>
                  <a:lnTo>
                    <a:pt x="305339" y="198080"/>
                  </a:lnTo>
                  <a:lnTo>
                    <a:pt x="169913" y="65547"/>
                  </a:lnTo>
                  <a:lnTo>
                    <a:pt x="53308" y="65547"/>
                  </a:lnTo>
                  <a:lnTo>
                    <a:pt x="75819" y="43518"/>
                  </a:lnTo>
                  <a:lnTo>
                    <a:pt x="113407" y="20134"/>
                  </a:lnTo>
                  <a:lnTo>
                    <a:pt x="156017" y="5231"/>
                  </a:lnTo>
                  <a:lnTo>
                    <a:pt x="202436" y="0"/>
                  </a:lnTo>
                  <a:close/>
                </a:path>
                <a:path w="405130" h="396239">
                  <a:moveTo>
                    <a:pt x="53308" y="65547"/>
                  </a:moveTo>
                  <a:lnTo>
                    <a:pt x="169913" y="65547"/>
                  </a:lnTo>
                  <a:lnTo>
                    <a:pt x="120659" y="113754"/>
                  </a:lnTo>
                  <a:lnTo>
                    <a:pt x="206836" y="198080"/>
                  </a:lnTo>
                  <a:lnTo>
                    <a:pt x="120659" y="282401"/>
                  </a:lnTo>
                  <a:lnTo>
                    <a:pt x="169913" y="330624"/>
                  </a:lnTo>
                  <a:lnTo>
                    <a:pt x="53297" y="330624"/>
                  </a:lnTo>
                  <a:lnTo>
                    <a:pt x="44470" y="321986"/>
                  </a:lnTo>
                  <a:lnTo>
                    <a:pt x="20573" y="285206"/>
                  </a:lnTo>
                  <a:lnTo>
                    <a:pt x="5345" y="243511"/>
                  </a:lnTo>
                  <a:lnTo>
                    <a:pt x="0" y="198080"/>
                  </a:lnTo>
                  <a:lnTo>
                    <a:pt x="5345" y="152670"/>
                  </a:lnTo>
                  <a:lnTo>
                    <a:pt x="20573" y="110975"/>
                  </a:lnTo>
                  <a:lnTo>
                    <a:pt x="44470" y="74195"/>
                  </a:lnTo>
                  <a:lnTo>
                    <a:pt x="53308" y="65547"/>
                  </a:lnTo>
                  <a:close/>
                </a:path>
              </a:pathLst>
            </a:custGeom>
            <a:solidFill>
              <a:srgbClr val="4D748B"/>
            </a:solidFill>
          </p:spPr>
          <p:txBody>
            <a:bodyPr wrap="square" lIns="0" tIns="0" rIns="0" bIns="0" rtlCol="0"/>
            <a:lstStyle/>
            <a:p>
              <a:endParaRPr>
                <a:cs typeface="B Nazanin" panose="00000400000000000000" pitchFamily="2" charset="-78"/>
              </a:endParaRPr>
            </a:p>
          </p:txBody>
        </p:sp>
        <p:sp>
          <p:nvSpPr>
            <p:cNvPr id="9" name="object 9"/>
            <p:cNvSpPr/>
            <p:nvPr/>
          </p:nvSpPr>
          <p:spPr>
            <a:xfrm>
              <a:off x="2005041" y="4188947"/>
              <a:ext cx="405130" cy="396240"/>
            </a:xfrm>
            <a:custGeom>
              <a:avLst/>
              <a:gdLst/>
              <a:ahLst/>
              <a:cxnLst/>
              <a:rect l="l" t="t" r="r" b="b"/>
              <a:pathLst>
                <a:path w="405130" h="396239">
                  <a:moveTo>
                    <a:pt x="202436" y="0"/>
                  </a:moveTo>
                  <a:lnTo>
                    <a:pt x="248853" y="5231"/>
                  </a:lnTo>
                  <a:lnTo>
                    <a:pt x="291463" y="20134"/>
                  </a:lnTo>
                  <a:lnTo>
                    <a:pt x="329051" y="43518"/>
                  </a:lnTo>
                  <a:lnTo>
                    <a:pt x="360401" y="74195"/>
                  </a:lnTo>
                  <a:lnTo>
                    <a:pt x="384298" y="110975"/>
                  </a:lnTo>
                  <a:lnTo>
                    <a:pt x="399528" y="152670"/>
                  </a:lnTo>
                  <a:lnTo>
                    <a:pt x="404874" y="198090"/>
                  </a:lnTo>
                  <a:lnTo>
                    <a:pt x="399528" y="243511"/>
                  </a:lnTo>
                  <a:lnTo>
                    <a:pt x="384298" y="285206"/>
                  </a:lnTo>
                  <a:lnTo>
                    <a:pt x="360401" y="321986"/>
                  </a:lnTo>
                  <a:lnTo>
                    <a:pt x="329051" y="352663"/>
                  </a:lnTo>
                  <a:lnTo>
                    <a:pt x="291463" y="376047"/>
                  </a:lnTo>
                  <a:lnTo>
                    <a:pt x="248853" y="390949"/>
                  </a:lnTo>
                  <a:lnTo>
                    <a:pt x="202436" y="396181"/>
                  </a:lnTo>
                  <a:lnTo>
                    <a:pt x="156017" y="390949"/>
                  </a:lnTo>
                  <a:lnTo>
                    <a:pt x="113407" y="376047"/>
                  </a:lnTo>
                  <a:lnTo>
                    <a:pt x="75819" y="352663"/>
                  </a:lnTo>
                  <a:lnTo>
                    <a:pt x="53297" y="330624"/>
                  </a:lnTo>
                  <a:lnTo>
                    <a:pt x="169913" y="330624"/>
                  </a:lnTo>
                  <a:lnTo>
                    <a:pt x="305340" y="198080"/>
                  </a:lnTo>
                  <a:lnTo>
                    <a:pt x="169913" y="65547"/>
                  </a:lnTo>
                  <a:lnTo>
                    <a:pt x="53308" y="65547"/>
                  </a:lnTo>
                  <a:lnTo>
                    <a:pt x="75819" y="43518"/>
                  </a:lnTo>
                  <a:lnTo>
                    <a:pt x="113407" y="20134"/>
                  </a:lnTo>
                  <a:lnTo>
                    <a:pt x="156017" y="5231"/>
                  </a:lnTo>
                  <a:lnTo>
                    <a:pt x="202436" y="0"/>
                  </a:lnTo>
                  <a:close/>
                </a:path>
                <a:path w="405130" h="396239">
                  <a:moveTo>
                    <a:pt x="53308" y="65547"/>
                  </a:moveTo>
                  <a:lnTo>
                    <a:pt x="169913" y="65547"/>
                  </a:lnTo>
                  <a:lnTo>
                    <a:pt x="120659" y="113754"/>
                  </a:lnTo>
                  <a:lnTo>
                    <a:pt x="206836" y="198080"/>
                  </a:lnTo>
                  <a:lnTo>
                    <a:pt x="120659" y="282401"/>
                  </a:lnTo>
                  <a:lnTo>
                    <a:pt x="169913" y="330624"/>
                  </a:lnTo>
                  <a:lnTo>
                    <a:pt x="53297" y="330624"/>
                  </a:lnTo>
                  <a:lnTo>
                    <a:pt x="44470" y="321986"/>
                  </a:lnTo>
                  <a:lnTo>
                    <a:pt x="20573" y="285206"/>
                  </a:lnTo>
                  <a:lnTo>
                    <a:pt x="5345" y="243511"/>
                  </a:lnTo>
                  <a:lnTo>
                    <a:pt x="0" y="198080"/>
                  </a:lnTo>
                  <a:lnTo>
                    <a:pt x="5345" y="152670"/>
                  </a:lnTo>
                  <a:lnTo>
                    <a:pt x="20573" y="110975"/>
                  </a:lnTo>
                  <a:lnTo>
                    <a:pt x="44470" y="74195"/>
                  </a:lnTo>
                  <a:lnTo>
                    <a:pt x="53308" y="65547"/>
                  </a:lnTo>
                  <a:close/>
                </a:path>
              </a:pathLst>
            </a:custGeom>
            <a:solidFill>
              <a:srgbClr val="FFFFFF"/>
            </a:solidFill>
          </p:spPr>
          <p:txBody>
            <a:bodyPr wrap="square" lIns="0" tIns="0" rIns="0" bIns="0" rtlCol="0"/>
            <a:lstStyle/>
            <a:p>
              <a:endParaRPr>
                <a:cs typeface="B Nazanin" panose="00000400000000000000" pitchFamily="2" charset="-78"/>
              </a:endParaRPr>
            </a:p>
          </p:txBody>
        </p:sp>
      </p:grpSp>
      <p:grpSp>
        <p:nvGrpSpPr>
          <p:cNvPr id="10" name="object 10"/>
          <p:cNvGrpSpPr/>
          <p:nvPr/>
        </p:nvGrpSpPr>
        <p:grpSpPr>
          <a:xfrm>
            <a:off x="1781924" y="5600902"/>
            <a:ext cx="852805" cy="847725"/>
            <a:chOff x="1781924" y="5600902"/>
            <a:chExt cx="852805" cy="847725"/>
          </a:xfrm>
        </p:grpSpPr>
        <p:sp>
          <p:nvSpPr>
            <p:cNvPr id="11" name="object 11"/>
            <p:cNvSpPr/>
            <p:nvPr/>
          </p:nvSpPr>
          <p:spPr>
            <a:xfrm>
              <a:off x="1781924" y="5600902"/>
              <a:ext cx="852805" cy="847725"/>
            </a:xfrm>
            <a:custGeom>
              <a:avLst/>
              <a:gdLst/>
              <a:ahLst/>
              <a:cxnLst/>
              <a:rect l="l" t="t" r="r" b="b"/>
              <a:pathLst>
                <a:path w="852805" h="847725">
                  <a:moveTo>
                    <a:pt x="852551" y="423811"/>
                  </a:moveTo>
                  <a:lnTo>
                    <a:pt x="850493" y="382270"/>
                  </a:lnTo>
                  <a:lnTo>
                    <a:pt x="844359" y="341134"/>
                  </a:lnTo>
                  <a:lnTo>
                    <a:pt x="834186" y="300786"/>
                  </a:lnTo>
                  <a:lnTo>
                    <a:pt x="820102" y="261632"/>
                  </a:lnTo>
                  <a:lnTo>
                    <a:pt x="802208" y="224028"/>
                  </a:lnTo>
                  <a:lnTo>
                    <a:pt x="780707" y="188353"/>
                  </a:lnTo>
                  <a:lnTo>
                    <a:pt x="755789" y="154952"/>
                  </a:lnTo>
                  <a:lnTo>
                    <a:pt x="727697" y="124142"/>
                  </a:lnTo>
                  <a:lnTo>
                    <a:pt x="696696" y="96202"/>
                  </a:lnTo>
                  <a:lnTo>
                    <a:pt x="663092" y="71424"/>
                  </a:lnTo>
                  <a:lnTo>
                    <a:pt x="627214" y="50050"/>
                  </a:lnTo>
                  <a:lnTo>
                    <a:pt x="589394" y="32270"/>
                  </a:lnTo>
                  <a:lnTo>
                    <a:pt x="550011" y="18249"/>
                  </a:lnTo>
                  <a:lnTo>
                    <a:pt x="509435" y="8153"/>
                  </a:lnTo>
                  <a:lnTo>
                    <a:pt x="468045" y="2044"/>
                  </a:lnTo>
                  <a:lnTo>
                    <a:pt x="426275" y="0"/>
                  </a:lnTo>
                  <a:lnTo>
                    <a:pt x="415810" y="139"/>
                  </a:lnTo>
                  <a:lnTo>
                    <a:pt x="374091" y="3187"/>
                  </a:lnTo>
                  <a:lnTo>
                    <a:pt x="332867" y="10299"/>
                  </a:lnTo>
                  <a:lnTo>
                    <a:pt x="292557" y="21399"/>
                  </a:lnTo>
                  <a:lnTo>
                    <a:pt x="253517" y="36360"/>
                  </a:lnTo>
                  <a:lnTo>
                    <a:pt x="216154" y="55067"/>
                  </a:lnTo>
                  <a:lnTo>
                    <a:pt x="180809" y="77317"/>
                  </a:lnTo>
                  <a:lnTo>
                    <a:pt x="147840" y="102908"/>
                  </a:lnTo>
                  <a:lnTo>
                    <a:pt x="117538" y="131584"/>
                  </a:lnTo>
                  <a:lnTo>
                    <a:pt x="90220" y="163080"/>
                  </a:lnTo>
                  <a:lnTo>
                    <a:pt x="66128" y="197078"/>
                  </a:lnTo>
                  <a:lnTo>
                    <a:pt x="45504" y="233273"/>
                  </a:lnTo>
                  <a:lnTo>
                    <a:pt x="28562" y="271297"/>
                  </a:lnTo>
                  <a:lnTo>
                    <a:pt x="15430" y="310781"/>
                  </a:lnTo>
                  <a:lnTo>
                    <a:pt x="6273" y="351358"/>
                  </a:lnTo>
                  <a:lnTo>
                    <a:pt x="1143" y="392645"/>
                  </a:lnTo>
                  <a:lnTo>
                    <a:pt x="0" y="423811"/>
                  </a:lnTo>
                  <a:lnTo>
                    <a:pt x="127" y="434225"/>
                  </a:lnTo>
                  <a:lnTo>
                    <a:pt x="3200" y="475703"/>
                  </a:lnTo>
                  <a:lnTo>
                    <a:pt x="10350" y="516674"/>
                  </a:lnTo>
                  <a:lnTo>
                    <a:pt x="21513" y="556755"/>
                  </a:lnTo>
                  <a:lnTo>
                    <a:pt x="36563" y="595566"/>
                  </a:lnTo>
                  <a:lnTo>
                    <a:pt x="55372" y="632714"/>
                  </a:lnTo>
                  <a:lnTo>
                    <a:pt x="77749" y="667854"/>
                  </a:lnTo>
                  <a:lnTo>
                    <a:pt x="103492" y="700633"/>
                  </a:lnTo>
                  <a:lnTo>
                    <a:pt x="132334" y="730758"/>
                  </a:lnTo>
                  <a:lnTo>
                    <a:pt x="164007" y="757923"/>
                  </a:lnTo>
                  <a:lnTo>
                    <a:pt x="198221" y="781875"/>
                  </a:lnTo>
                  <a:lnTo>
                    <a:pt x="234619" y="802373"/>
                  </a:lnTo>
                  <a:lnTo>
                    <a:pt x="272859" y="819226"/>
                  </a:lnTo>
                  <a:lnTo>
                    <a:pt x="312585" y="832269"/>
                  </a:lnTo>
                  <a:lnTo>
                    <a:pt x="353390" y="841387"/>
                  </a:lnTo>
                  <a:lnTo>
                    <a:pt x="394919" y="846480"/>
                  </a:lnTo>
                  <a:lnTo>
                    <a:pt x="426275" y="847623"/>
                  </a:lnTo>
                  <a:lnTo>
                    <a:pt x="436740" y="847496"/>
                  </a:lnTo>
                  <a:lnTo>
                    <a:pt x="478459" y="844435"/>
                  </a:lnTo>
                  <a:lnTo>
                    <a:pt x="519671" y="837323"/>
                  </a:lnTo>
                  <a:lnTo>
                    <a:pt x="559993" y="826236"/>
                  </a:lnTo>
                  <a:lnTo>
                    <a:pt x="599020" y="811263"/>
                  </a:lnTo>
                  <a:lnTo>
                    <a:pt x="636384" y="792568"/>
                  </a:lnTo>
                  <a:lnTo>
                    <a:pt x="671728" y="770318"/>
                  </a:lnTo>
                  <a:lnTo>
                    <a:pt x="704697" y="744728"/>
                  </a:lnTo>
                  <a:lnTo>
                    <a:pt x="734999" y="716051"/>
                  </a:lnTo>
                  <a:lnTo>
                    <a:pt x="762330" y="684555"/>
                  </a:lnTo>
                  <a:lnTo>
                    <a:pt x="786409" y="650544"/>
                  </a:lnTo>
                  <a:lnTo>
                    <a:pt x="807034" y="614362"/>
                  </a:lnTo>
                  <a:lnTo>
                    <a:pt x="823988" y="576338"/>
                  </a:lnTo>
                  <a:lnTo>
                    <a:pt x="837107" y="536854"/>
                  </a:lnTo>
                  <a:lnTo>
                    <a:pt x="846264" y="496265"/>
                  </a:lnTo>
                  <a:lnTo>
                    <a:pt x="851395" y="454990"/>
                  </a:lnTo>
                  <a:lnTo>
                    <a:pt x="852551" y="423811"/>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12" name="object 12"/>
            <p:cNvSpPr/>
            <p:nvPr/>
          </p:nvSpPr>
          <p:spPr>
            <a:xfrm>
              <a:off x="2237917" y="5987287"/>
              <a:ext cx="69215" cy="8255"/>
            </a:xfrm>
            <a:custGeom>
              <a:avLst/>
              <a:gdLst/>
              <a:ahLst/>
              <a:cxnLst/>
              <a:rect l="l" t="t" r="r" b="b"/>
              <a:pathLst>
                <a:path w="69214" h="8254">
                  <a:moveTo>
                    <a:pt x="1600" y="800"/>
                  </a:moveTo>
                  <a:lnTo>
                    <a:pt x="800" y="0"/>
                  </a:lnTo>
                  <a:lnTo>
                    <a:pt x="0" y="800"/>
                  </a:lnTo>
                  <a:lnTo>
                    <a:pt x="406" y="800"/>
                  </a:lnTo>
                  <a:lnTo>
                    <a:pt x="406" y="1600"/>
                  </a:lnTo>
                  <a:lnTo>
                    <a:pt x="1206" y="1600"/>
                  </a:lnTo>
                  <a:lnTo>
                    <a:pt x="1206" y="800"/>
                  </a:lnTo>
                  <a:lnTo>
                    <a:pt x="1600" y="800"/>
                  </a:lnTo>
                  <a:close/>
                </a:path>
                <a:path w="69214" h="8254">
                  <a:moveTo>
                    <a:pt x="68961" y="7226"/>
                  </a:moveTo>
                  <a:lnTo>
                    <a:pt x="58140" y="6426"/>
                  </a:lnTo>
                  <a:lnTo>
                    <a:pt x="47332" y="7226"/>
                  </a:lnTo>
                  <a:lnTo>
                    <a:pt x="52743" y="7226"/>
                  </a:lnTo>
                  <a:lnTo>
                    <a:pt x="52743" y="8026"/>
                  </a:lnTo>
                  <a:lnTo>
                    <a:pt x="63550" y="8026"/>
                  </a:lnTo>
                  <a:lnTo>
                    <a:pt x="63550" y="7226"/>
                  </a:lnTo>
                  <a:lnTo>
                    <a:pt x="68961" y="7226"/>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3" name="object 13"/>
            <p:cNvSpPr/>
            <p:nvPr/>
          </p:nvSpPr>
          <p:spPr>
            <a:xfrm>
              <a:off x="1991178" y="5825750"/>
              <a:ext cx="405130" cy="396240"/>
            </a:xfrm>
            <a:custGeom>
              <a:avLst/>
              <a:gdLst/>
              <a:ahLst/>
              <a:cxnLst/>
              <a:rect l="l" t="t" r="r" b="b"/>
              <a:pathLst>
                <a:path w="405130" h="396239">
                  <a:moveTo>
                    <a:pt x="202436" y="0"/>
                  </a:moveTo>
                  <a:lnTo>
                    <a:pt x="248853" y="5231"/>
                  </a:lnTo>
                  <a:lnTo>
                    <a:pt x="291463" y="20134"/>
                  </a:lnTo>
                  <a:lnTo>
                    <a:pt x="329051" y="43518"/>
                  </a:lnTo>
                  <a:lnTo>
                    <a:pt x="360401" y="74195"/>
                  </a:lnTo>
                  <a:lnTo>
                    <a:pt x="384298" y="110975"/>
                  </a:lnTo>
                  <a:lnTo>
                    <a:pt x="399528" y="152670"/>
                  </a:lnTo>
                  <a:lnTo>
                    <a:pt x="404874" y="198090"/>
                  </a:lnTo>
                  <a:lnTo>
                    <a:pt x="399528" y="243511"/>
                  </a:lnTo>
                  <a:lnTo>
                    <a:pt x="384298" y="285206"/>
                  </a:lnTo>
                  <a:lnTo>
                    <a:pt x="360401" y="321986"/>
                  </a:lnTo>
                  <a:lnTo>
                    <a:pt x="329051" y="352663"/>
                  </a:lnTo>
                  <a:lnTo>
                    <a:pt x="291463" y="376047"/>
                  </a:lnTo>
                  <a:lnTo>
                    <a:pt x="248853" y="390949"/>
                  </a:lnTo>
                  <a:lnTo>
                    <a:pt x="202436" y="396181"/>
                  </a:lnTo>
                  <a:lnTo>
                    <a:pt x="156017" y="390949"/>
                  </a:lnTo>
                  <a:lnTo>
                    <a:pt x="113407" y="376047"/>
                  </a:lnTo>
                  <a:lnTo>
                    <a:pt x="75819" y="352663"/>
                  </a:lnTo>
                  <a:lnTo>
                    <a:pt x="53297" y="330624"/>
                  </a:lnTo>
                  <a:lnTo>
                    <a:pt x="169913" y="330624"/>
                  </a:lnTo>
                  <a:lnTo>
                    <a:pt x="305339" y="198080"/>
                  </a:lnTo>
                  <a:lnTo>
                    <a:pt x="169913" y="65547"/>
                  </a:lnTo>
                  <a:lnTo>
                    <a:pt x="53308" y="65547"/>
                  </a:lnTo>
                  <a:lnTo>
                    <a:pt x="75819" y="43518"/>
                  </a:lnTo>
                  <a:lnTo>
                    <a:pt x="113407" y="20134"/>
                  </a:lnTo>
                  <a:lnTo>
                    <a:pt x="156017" y="5231"/>
                  </a:lnTo>
                  <a:lnTo>
                    <a:pt x="202436" y="0"/>
                  </a:lnTo>
                  <a:close/>
                </a:path>
                <a:path w="405130" h="396239">
                  <a:moveTo>
                    <a:pt x="53308" y="65547"/>
                  </a:moveTo>
                  <a:lnTo>
                    <a:pt x="169913" y="65547"/>
                  </a:lnTo>
                  <a:lnTo>
                    <a:pt x="120659" y="113754"/>
                  </a:lnTo>
                  <a:lnTo>
                    <a:pt x="206836" y="198080"/>
                  </a:lnTo>
                  <a:lnTo>
                    <a:pt x="120659" y="282401"/>
                  </a:lnTo>
                  <a:lnTo>
                    <a:pt x="169913" y="330624"/>
                  </a:lnTo>
                  <a:lnTo>
                    <a:pt x="53297" y="330624"/>
                  </a:lnTo>
                  <a:lnTo>
                    <a:pt x="44470" y="321986"/>
                  </a:lnTo>
                  <a:lnTo>
                    <a:pt x="20573" y="285206"/>
                  </a:lnTo>
                  <a:lnTo>
                    <a:pt x="5345" y="243511"/>
                  </a:lnTo>
                  <a:lnTo>
                    <a:pt x="0" y="198080"/>
                  </a:lnTo>
                  <a:lnTo>
                    <a:pt x="5345" y="152670"/>
                  </a:lnTo>
                  <a:lnTo>
                    <a:pt x="20573" y="110975"/>
                  </a:lnTo>
                  <a:lnTo>
                    <a:pt x="44470" y="74195"/>
                  </a:lnTo>
                  <a:lnTo>
                    <a:pt x="53308" y="65547"/>
                  </a:lnTo>
                  <a:close/>
                </a:path>
              </a:pathLst>
            </a:custGeom>
            <a:solidFill>
              <a:srgbClr val="4D748B"/>
            </a:solidFill>
          </p:spPr>
          <p:txBody>
            <a:bodyPr wrap="square" lIns="0" tIns="0" rIns="0" bIns="0" rtlCol="0"/>
            <a:lstStyle/>
            <a:p>
              <a:endParaRPr>
                <a:cs typeface="B Nazanin" panose="00000400000000000000" pitchFamily="2" charset="-78"/>
              </a:endParaRPr>
            </a:p>
          </p:txBody>
        </p:sp>
        <p:sp>
          <p:nvSpPr>
            <p:cNvPr id="14" name="object 14"/>
            <p:cNvSpPr/>
            <p:nvPr/>
          </p:nvSpPr>
          <p:spPr>
            <a:xfrm>
              <a:off x="2005041" y="5825750"/>
              <a:ext cx="405130" cy="396240"/>
            </a:xfrm>
            <a:custGeom>
              <a:avLst/>
              <a:gdLst/>
              <a:ahLst/>
              <a:cxnLst/>
              <a:rect l="l" t="t" r="r" b="b"/>
              <a:pathLst>
                <a:path w="405130" h="396239">
                  <a:moveTo>
                    <a:pt x="202436" y="0"/>
                  </a:moveTo>
                  <a:lnTo>
                    <a:pt x="248853" y="5231"/>
                  </a:lnTo>
                  <a:lnTo>
                    <a:pt x="291463" y="20134"/>
                  </a:lnTo>
                  <a:lnTo>
                    <a:pt x="329051" y="43518"/>
                  </a:lnTo>
                  <a:lnTo>
                    <a:pt x="360401" y="74195"/>
                  </a:lnTo>
                  <a:lnTo>
                    <a:pt x="384298" y="110975"/>
                  </a:lnTo>
                  <a:lnTo>
                    <a:pt x="399528" y="152670"/>
                  </a:lnTo>
                  <a:lnTo>
                    <a:pt x="404874" y="198090"/>
                  </a:lnTo>
                  <a:lnTo>
                    <a:pt x="399528" y="243511"/>
                  </a:lnTo>
                  <a:lnTo>
                    <a:pt x="384298" y="285206"/>
                  </a:lnTo>
                  <a:lnTo>
                    <a:pt x="360401" y="321986"/>
                  </a:lnTo>
                  <a:lnTo>
                    <a:pt x="329051" y="352663"/>
                  </a:lnTo>
                  <a:lnTo>
                    <a:pt x="291463" y="376047"/>
                  </a:lnTo>
                  <a:lnTo>
                    <a:pt x="248853" y="390949"/>
                  </a:lnTo>
                  <a:lnTo>
                    <a:pt x="202436" y="396181"/>
                  </a:lnTo>
                  <a:lnTo>
                    <a:pt x="156017" y="390949"/>
                  </a:lnTo>
                  <a:lnTo>
                    <a:pt x="113407" y="376047"/>
                  </a:lnTo>
                  <a:lnTo>
                    <a:pt x="75819" y="352663"/>
                  </a:lnTo>
                  <a:lnTo>
                    <a:pt x="53297" y="330624"/>
                  </a:lnTo>
                  <a:lnTo>
                    <a:pt x="169913" y="330624"/>
                  </a:lnTo>
                  <a:lnTo>
                    <a:pt x="305340" y="198080"/>
                  </a:lnTo>
                  <a:lnTo>
                    <a:pt x="169913" y="65547"/>
                  </a:lnTo>
                  <a:lnTo>
                    <a:pt x="53308" y="65547"/>
                  </a:lnTo>
                  <a:lnTo>
                    <a:pt x="75819" y="43518"/>
                  </a:lnTo>
                  <a:lnTo>
                    <a:pt x="113407" y="20134"/>
                  </a:lnTo>
                  <a:lnTo>
                    <a:pt x="156017" y="5231"/>
                  </a:lnTo>
                  <a:lnTo>
                    <a:pt x="202436" y="0"/>
                  </a:lnTo>
                  <a:close/>
                </a:path>
                <a:path w="405130" h="396239">
                  <a:moveTo>
                    <a:pt x="53308" y="65547"/>
                  </a:moveTo>
                  <a:lnTo>
                    <a:pt x="169913" y="65547"/>
                  </a:lnTo>
                  <a:lnTo>
                    <a:pt x="120659" y="113754"/>
                  </a:lnTo>
                  <a:lnTo>
                    <a:pt x="206836" y="198080"/>
                  </a:lnTo>
                  <a:lnTo>
                    <a:pt x="120659" y="282401"/>
                  </a:lnTo>
                  <a:lnTo>
                    <a:pt x="169913" y="330624"/>
                  </a:lnTo>
                  <a:lnTo>
                    <a:pt x="53297" y="330624"/>
                  </a:lnTo>
                  <a:lnTo>
                    <a:pt x="44470" y="321986"/>
                  </a:lnTo>
                  <a:lnTo>
                    <a:pt x="20573" y="285206"/>
                  </a:lnTo>
                  <a:lnTo>
                    <a:pt x="5345" y="243511"/>
                  </a:lnTo>
                  <a:lnTo>
                    <a:pt x="0" y="198080"/>
                  </a:lnTo>
                  <a:lnTo>
                    <a:pt x="5345" y="152670"/>
                  </a:lnTo>
                  <a:lnTo>
                    <a:pt x="20573" y="110975"/>
                  </a:lnTo>
                  <a:lnTo>
                    <a:pt x="44470" y="74195"/>
                  </a:lnTo>
                  <a:lnTo>
                    <a:pt x="53308" y="65547"/>
                  </a:lnTo>
                  <a:close/>
                </a:path>
              </a:pathLst>
            </a:custGeom>
            <a:solidFill>
              <a:srgbClr val="FFFFFF"/>
            </a:solidFill>
          </p:spPr>
          <p:txBody>
            <a:bodyPr wrap="square" lIns="0" tIns="0" rIns="0" bIns="0" rtlCol="0"/>
            <a:lstStyle/>
            <a:p>
              <a:endParaRPr>
                <a:cs typeface="B Nazanin" panose="00000400000000000000" pitchFamily="2" charset="-78"/>
              </a:endParaRPr>
            </a:p>
          </p:txBody>
        </p:sp>
      </p:grpSp>
      <p:grpSp>
        <p:nvGrpSpPr>
          <p:cNvPr id="15" name="object 15"/>
          <p:cNvGrpSpPr/>
          <p:nvPr/>
        </p:nvGrpSpPr>
        <p:grpSpPr>
          <a:xfrm>
            <a:off x="1781924" y="7237705"/>
            <a:ext cx="852805" cy="847725"/>
            <a:chOff x="1781924" y="7237705"/>
            <a:chExt cx="852805" cy="847725"/>
          </a:xfrm>
        </p:grpSpPr>
        <p:sp>
          <p:nvSpPr>
            <p:cNvPr id="16" name="object 16"/>
            <p:cNvSpPr/>
            <p:nvPr/>
          </p:nvSpPr>
          <p:spPr>
            <a:xfrm>
              <a:off x="1781924" y="7237716"/>
              <a:ext cx="852805" cy="847725"/>
            </a:xfrm>
            <a:custGeom>
              <a:avLst/>
              <a:gdLst/>
              <a:ahLst/>
              <a:cxnLst/>
              <a:rect l="l" t="t" r="r" b="b"/>
              <a:pathLst>
                <a:path w="852805" h="847725">
                  <a:moveTo>
                    <a:pt x="852551" y="423799"/>
                  </a:moveTo>
                  <a:lnTo>
                    <a:pt x="850493" y="382270"/>
                  </a:lnTo>
                  <a:lnTo>
                    <a:pt x="844359" y="341122"/>
                  </a:lnTo>
                  <a:lnTo>
                    <a:pt x="834186" y="300774"/>
                  </a:lnTo>
                  <a:lnTo>
                    <a:pt x="820102" y="261620"/>
                  </a:lnTo>
                  <a:lnTo>
                    <a:pt x="802208" y="224028"/>
                  </a:lnTo>
                  <a:lnTo>
                    <a:pt x="780707" y="188353"/>
                  </a:lnTo>
                  <a:lnTo>
                    <a:pt x="755789" y="154940"/>
                  </a:lnTo>
                  <a:lnTo>
                    <a:pt x="727697" y="124129"/>
                  </a:lnTo>
                  <a:lnTo>
                    <a:pt x="696696" y="96189"/>
                  </a:lnTo>
                  <a:lnTo>
                    <a:pt x="663092" y="71424"/>
                  </a:lnTo>
                  <a:lnTo>
                    <a:pt x="627214" y="50038"/>
                  </a:lnTo>
                  <a:lnTo>
                    <a:pt x="589394" y="32258"/>
                  </a:lnTo>
                  <a:lnTo>
                    <a:pt x="550011" y="18249"/>
                  </a:lnTo>
                  <a:lnTo>
                    <a:pt x="509435" y="8140"/>
                  </a:lnTo>
                  <a:lnTo>
                    <a:pt x="468045" y="2032"/>
                  </a:lnTo>
                  <a:lnTo>
                    <a:pt x="426275" y="0"/>
                  </a:lnTo>
                  <a:lnTo>
                    <a:pt x="415810" y="127"/>
                  </a:lnTo>
                  <a:lnTo>
                    <a:pt x="374091" y="3187"/>
                  </a:lnTo>
                  <a:lnTo>
                    <a:pt x="332867" y="10287"/>
                  </a:lnTo>
                  <a:lnTo>
                    <a:pt x="292557" y="21386"/>
                  </a:lnTo>
                  <a:lnTo>
                    <a:pt x="253517" y="36360"/>
                  </a:lnTo>
                  <a:lnTo>
                    <a:pt x="216154" y="55054"/>
                  </a:lnTo>
                  <a:lnTo>
                    <a:pt x="180809" y="77304"/>
                  </a:lnTo>
                  <a:lnTo>
                    <a:pt x="147840" y="102895"/>
                  </a:lnTo>
                  <a:lnTo>
                    <a:pt x="117538" y="131572"/>
                  </a:lnTo>
                  <a:lnTo>
                    <a:pt x="90220" y="163068"/>
                  </a:lnTo>
                  <a:lnTo>
                    <a:pt x="66128" y="197065"/>
                  </a:lnTo>
                  <a:lnTo>
                    <a:pt x="45504" y="233260"/>
                  </a:lnTo>
                  <a:lnTo>
                    <a:pt x="28562" y="271284"/>
                  </a:lnTo>
                  <a:lnTo>
                    <a:pt x="15430" y="310769"/>
                  </a:lnTo>
                  <a:lnTo>
                    <a:pt x="6273" y="351358"/>
                  </a:lnTo>
                  <a:lnTo>
                    <a:pt x="1143" y="392633"/>
                  </a:lnTo>
                  <a:lnTo>
                    <a:pt x="0" y="423799"/>
                  </a:lnTo>
                  <a:lnTo>
                    <a:pt x="127" y="434213"/>
                  </a:lnTo>
                  <a:lnTo>
                    <a:pt x="3200" y="475691"/>
                  </a:lnTo>
                  <a:lnTo>
                    <a:pt x="10350" y="516661"/>
                  </a:lnTo>
                  <a:lnTo>
                    <a:pt x="21513" y="556742"/>
                  </a:lnTo>
                  <a:lnTo>
                    <a:pt x="36563" y="595553"/>
                  </a:lnTo>
                  <a:lnTo>
                    <a:pt x="55372" y="632701"/>
                  </a:lnTo>
                  <a:lnTo>
                    <a:pt x="77749" y="667842"/>
                  </a:lnTo>
                  <a:lnTo>
                    <a:pt x="103492" y="700633"/>
                  </a:lnTo>
                  <a:lnTo>
                    <a:pt x="132334" y="730745"/>
                  </a:lnTo>
                  <a:lnTo>
                    <a:pt x="164007" y="757910"/>
                  </a:lnTo>
                  <a:lnTo>
                    <a:pt x="198221" y="781862"/>
                  </a:lnTo>
                  <a:lnTo>
                    <a:pt x="234619" y="802360"/>
                  </a:lnTo>
                  <a:lnTo>
                    <a:pt x="272859" y="819213"/>
                  </a:lnTo>
                  <a:lnTo>
                    <a:pt x="312585" y="832256"/>
                  </a:lnTo>
                  <a:lnTo>
                    <a:pt x="353390" y="841375"/>
                  </a:lnTo>
                  <a:lnTo>
                    <a:pt x="394919" y="846467"/>
                  </a:lnTo>
                  <a:lnTo>
                    <a:pt x="426275" y="847610"/>
                  </a:lnTo>
                  <a:lnTo>
                    <a:pt x="436740" y="847483"/>
                  </a:lnTo>
                  <a:lnTo>
                    <a:pt x="478459" y="844423"/>
                  </a:lnTo>
                  <a:lnTo>
                    <a:pt x="519671" y="837311"/>
                  </a:lnTo>
                  <a:lnTo>
                    <a:pt x="559993" y="826223"/>
                  </a:lnTo>
                  <a:lnTo>
                    <a:pt x="599020" y="811250"/>
                  </a:lnTo>
                  <a:lnTo>
                    <a:pt x="636384" y="792556"/>
                  </a:lnTo>
                  <a:lnTo>
                    <a:pt x="671728" y="770305"/>
                  </a:lnTo>
                  <a:lnTo>
                    <a:pt x="704697" y="744715"/>
                  </a:lnTo>
                  <a:lnTo>
                    <a:pt x="734999" y="716038"/>
                  </a:lnTo>
                  <a:lnTo>
                    <a:pt x="762330" y="684542"/>
                  </a:lnTo>
                  <a:lnTo>
                    <a:pt x="786409" y="650544"/>
                  </a:lnTo>
                  <a:lnTo>
                    <a:pt x="807034" y="614349"/>
                  </a:lnTo>
                  <a:lnTo>
                    <a:pt x="823988" y="576326"/>
                  </a:lnTo>
                  <a:lnTo>
                    <a:pt x="837107" y="536841"/>
                  </a:lnTo>
                  <a:lnTo>
                    <a:pt x="846264" y="496252"/>
                  </a:lnTo>
                  <a:lnTo>
                    <a:pt x="851395" y="454977"/>
                  </a:lnTo>
                  <a:lnTo>
                    <a:pt x="852551" y="423799"/>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17" name="object 17"/>
            <p:cNvSpPr/>
            <p:nvPr/>
          </p:nvSpPr>
          <p:spPr>
            <a:xfrm>
              <a:off x="2237917" y="7624088"/>
              <a:ext cx="69215" cy="8255"/>
            </a:xfrm>
            <a:custGeom>
              <a:avLst/>
              <a:gdLst/>
              <a:ahLst/>
              <a:cxnLst/>
              <a:rect l="l" t="t" r="r" b="b"/>
              <a:pathLst>
                <a:path w="69214" h="8254">
                  <a:moveTo>
                    <a:pt x="1600" y="800"/>
                  </a:moveTo>
                  <a:lnTo>
                    <a:pt x="800" y="0"/>
                  </a:lnTo>
                  <a:lnTo>
                    <a:pt x="0" y="800"/>
                  </a:lnTo>
                  <a:lnTo>
                    <a:pt x="406" y="800"/>
                  </a:lnTo>
                  <a:lnTo>
                    <a:pt x="406" y="1600"/>
                  </a:lnTo>
                  <a:lnTo>
                    <a:pt x="1206" y="1600"/>
                  </a:lnTo>
                  <a:lnTo>
                    <a:pt x="1206" y="800"/>
                  </a:lnTo>
                  <a:lnTo>
                    <a:pt x="1600" y="800"/>
                  </a:lnTo>
                  <a:close/>
                </a:path>
                <a:path w="69214" h="8254">
                  <a:moveTo>
                    <a:pt x="68961" y="7226"/>
                  </a:moveTo>
                  <a:lnTo>
                    <a:pt x="58140" y="6426"/>
                  </a:lnTo>
                  <a:lnTo>
                    <a:pt x="47332" y="7226"/>
                  </a:lnTo>
                  <a:lnTo>
                    <a:pt x="52743" y="7226"/>
                  </a:lnTo>
                  <a:lnTo>
                    <a:pt x="52743" y="8026"/>
                  </a:lnTo>
                  <a:lnTo>
                    <a:pt x="63550" y="8026"/>
                  </a:lnTo>
                  <a:lnTo>
                    <a:pt x="63550" y="7226"/>
                  </a:lnTo>
                  <a:lnTo>
                    <a:pt x="68961" y="7226"/>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8" name="object 18"/>
            <p:cNvSpPr/>
            <p:nvPr/>
          </p:nvSpPr>
          <p:spPr>
            <a:xfrm>
              <a:off x="1991178" y="7462552"/>
              <a:ext cx="405130" cy="396240"/>
            </a:xfrm>
            <a:custGeom>
              <a:avLst/>
              <a:gdLst/>
              <a:ahLst/>
              <a:cxnLst/>
              <a:rect l="l" t="t" r="r" b="b"/>
              <a:pathLst>
                <a:path w="405130" h="396240">
                  <a:moveTo>
                    <a:pt x="202436" y="0"/>
                  </a:moveTo>
                  <a:lnTo>
                    <a:pt x="248853" y="5231"/>
                  </a:lnTo>
                  <a:lnTo>
                    <a:pt x="291463" y="20134"/>
                  </a:lnTo>
                  <a:lnTo>
                    <a:pt x="329051" y="43518"/>
                  </a:lnTo>
                  <a:lnTo>
                    <a:pt x="360401" y="74195"/>
                  </a:lnTo>
                  <a:lnTo>
                    <a:pt x="384298" y="110975"/>
                  </a:lnTo>
                  <a:lnTo>
                    <a:pt x="399528" y="152670"/>
                  </a:lnTo>
                  <a:lnTo>
                    <a:pt x="404874" y="198090"/>
                  </a:lnTo>
                  <a:lnTo>
                    <a:pt x="399528" y="243511"/>
                  </a:lnTo>
                  <a:lnTo>
                    <a:pt x="384298" y="285206"/>
                  </a:lnTo>
                  <a:lnTo>
                    <a:pt x="360401" y="321986"/>
                  </a:lnTo>
                  <a:lnTo>
                    <a:pt x="329051" y="352663"/>
                  </a:lnTo>
                  <a:lnTo>
                    <a:pt x="291463" y="376047"/>
                  </a:lnTo>
                  <a:lnTo>
                    <a:pt x="248853" y="390949"/>
                  </a:lnTo>
                  <a:lnTo>
                    <a:pt x="202436" y="396181"/>
                  </a:lnTo>
                  <a:lnTo>
                    <a:pt x="156017" y="390949"/>
                  </a:lnTo>
                  <a:lnTo>
                    <a:pt x="113407" y="376047"/>
                  </a:lnTo>
                  <a:lnTo>
                    <a:pt x="75819" y="352663"/>
                  </a:lnTo>
                  <a:lnTo>
                    <a:pt x="53297" y="330624"/>
                  </a:lnTo>
                  <a:lnTo>
                    <a:pt x="169913" y="330624"/>
                  </a:lnTo>
                  <a:lnTo>
                    <a:pt x="305339" y="198080"/>
                  </a:lnTo>
                  <a:lnTo>
                    <a:pt x="169913" y="65547"/>
                  </a:lnTo>
                  <a:lnTo>
                    <a:pt x="53308" y="65547"/>
                  </a:lnTo>
                  <a:lnTo>
                    <a:pt x="75819" y="43518"/>
                  </a:lnTo>
                  <a:lnTo>
                    <a:pt x="113407" y="20134"/>
                  </a:lnTo>
                  <a:lnTo>
                    <a:pt x="156017" y="5231"/>
                  </a:lnTo>
                  <a:lnTo>
                    <a:pt x="202436" y="0"/>
                  </a:lnTo>
                  <a:close/>
                </a:path>
                <a:path w="405130" h="396240">
                  <a:moveTo>
                    <a:pt x="53308" y="65547"/>
                  </a:moveTo>
                  <a:lnTo>
                    <a:pt x="169913" y="65547"/>
                  </a:lnTo>
                  <a:lnTo>
                    <a:pt x="120659" y="113754"/>
                  </a:lnTo>
                  <a:lnTo>
                    <a:pt x="206836" y="198080"/>
                  </a:lnTo>
                  <a:lnTo>
                    <a:pt x="120659" y="282401"/>
                  </a:lnTo>
                  <a:lnTo>
                    <a:pt x="169913" y="330624"/>
                  </a:lnTo>
                  <a:lnTo>
                    <a:pt x="53297" y="330624"/>
                  </a:lnTo>
                  <a:lnTo>
                    <a:pt x="44470" y="321986"/>
                  </a:lnTo>
                  <a:lnTo>
                    <a:pt x="20573" y="285206"/>
                  </a:lnTo>
                  <a:lnTo>
                    <a:pt x="5345" y="243511"/>
                  </a:lnTo>
                  <a:lnTo>
                    <a:pt x="0" y="198080"/>
                  </a:lnTo>
                  <a:lnTo>
                    <a:pt x="5345" y="152670"/>
                  </a:lnTo>
                  <a:lnTo>
                    <a:pt x="20573" y="110975"/>
                  </a:lnTo>
                  <a:lnTo>
                    <a:pt x="44470" y="74195"/>
                  </a:lnTo>
                  <a:lnTo>
                    <a:pt x="53308" y="65547"/>
                  </a:lnTo>
                  <a:close/>
                </a:path>
              </a:pathLst>
            </a:custGeom>
            <a:solidFill>
              <a:srgbClr val="4D748B"/>
            </a:solidFill>
          </p:spPr>
          <p:txBody>
            <a:bodyPr wrap="square" lIns="0" tIns="0" rIns="0" bIns="0" rtlCol="0"/>
            <a:lstStyle/>
            <a:p>
              <a:endParaRPr>
                <a:cs typeface="B Nazanin" panose="00000400000000000000" pitchFamily="2" charset="-78"/>
              </a:endParaRPr>
            </a:p>
          </p:txBody>
        </p:sp>
        <p:sp>
          <p:nvSpPr>
            <p:cNvPr id="19" name="object 19"/>
            <p:cNvSpPr/>
            <p:nvPr/>
          </p:nvSpPr>
          <p:spPr>
            <a:xfrm>
              <a:off x="2005041" y="7462552"/>
              <a:ext cx="405130" cy="396240"/>
            </a:xfrm>
            <a:custGeom>
              <a:avLst/>
              <a:gdLst/>
              <a:ahLst/>
              <a:cxnLst/>
              <a:rect l="l" t="t" r="r" b="b"/>
              <a:pathLst>
                <a:path w="405130" h="396240">
                  <a:moveTo>
                    <a:pt x="202436" y="0"/>
                  </a:moveTo>
                  <a:lnTo>
                    <a:pt x="248853" y="5231"/>
                  </a:lnTo>
                  <a:lnTo>
                    <a:pt x="291463" y="20134"/>
                  </a:lnTo>
                  <a:lnTo>
                    <a:pt x="329051" y="43518"/>
                  </a:lnTo>
                  <a:lnTo>
                    <a:pt x="360401" y="74195"/>
                  </a:lnTo>
                  <a:lnTo>
                    <a:pt x="384298" y="110975"/>
                  </a:lnTo>
                  <a:lnTo>
                    <a:pt x="399528" y="152670"/>
                  </a:lnTo>
                  <a:lnTo>
                    <a:pt x="404874" y="198090"/>
                  </a:lnTo>
                  <a:lnTo>
                    <a:pt x="399528" y="243511"/>
                  </a:lnTo>
                  <a:lnTo>
                    <a:pt x="384298" y="285206"/>
                  </a:lnTo>
                  <a:lnTo>
                    <a:pt x="360401" y="321986"/>
                  </a:lnTo>
                  <a:lnTo>
                    <a:pt x="329051" y="352663"/>
                  </a:lnTo>
                  <a:lnTo>
                    <a:pt x="291463" y="376047"/>
                  </a:lnTo>
                  <a:lnTo>
                    <a:pt x="248853" y="390949"/>
                  </a:lnTo>
                  <a:lnTo>
                    <a:pt x="202436" y="396181"/>
                  </a:lnTo>
                  <a:lnTo>
                    <a:pt x="156017" y="390949"/>
                  </a:lnTo>
                  <a:lnTo>
                    <a:pt x="113407" y="376047"/>
                  </a:lnTo>
                  <a:lnTo>
                    <a:pt x="75819" y="352663"/>
                  </a:lnTo>
                  <a:lnTo>
                    <a:pt x="53297" y="330624"/>
                  </a:lnTo>
                  <a:lnTo>
                    <a:pt x="169913" y="330624"/>
                  </a:lnTo>
                  <a:lnTo>
                    <a:pt x="305340" y="198080"/>
                  </a:lnTo>
                  <a:lnTo>
                    <a:pt x="169913" y="65547"/>
                  </a:lnTo>
                  <a:lnTo>
                    <a:pt x="53308" y="65547"/>
                  </a:lnTo>
                  <a:lnTo>
                    <a:pt x="75819" y="43518"/>
                  </a:lnTo>
                  <a:lnTo>
                    <a:pt x="113407" y="20134"/>
                  </a:lnTo>
                  <a:lnTo>
                    <a:pt x="156017" y="5231"/>
                  </a:lnTo>
                  <a:lnTo>
                    <a:pt x="202436" y="0"/>
                  </a:lnTo>
                  <a:close/>
                </a:path>
                <a:path w="405130" h="396240">
                  <a:moveTo>
                    <a:pt x="53308" y="65547"/>
                  </a:moveTo>
                  <a:lnTo>
                    <a:pt x="169913" y="65547"/>
                  </a:lnTo>
                  <a:lnTo>
                    <a:pt x="120659" y="113754"/>
                  </a:lnTo>
                  <a:lnTo>
                    <a:pt x="206836" y="198080"/>
                  </a:lnTo>
                  <a:lnTo>
                    <a:pt x="120659" y="282401"/>
                  </a:lnTo>
                  <a:lnTo>
                    <a:pt x="169913" y="330624"/>
                  </a:lnTo>
                  <a:lnTo>
                    <a:pt x="53297" y="330624"/>
                  </a:lnTo>
                  <a:lnTo>
                    <a:pt x="44470" y="321986"/>
                  </a:lnTo>
                  <a:lnTo>
                    <a:pt x="20573" y="285206"/>
                  </a:lnTo>
                  <a:lnTo>
                    <a:pt x="5345" y="243511"/>
                  </a:lnTo>
                  <a:lnTo>
                    <a:pt x="0" y="198080"/>
                  </a:lnTo>
                  <a:lnTo>
                    <a:pt x="5345" y="152670"/>
                  </a:lnTo>
                  <a:lnTo>
                    <a:pt x="20573" y="110975"/>
                  </a:lnTo>
                  <a:lnTo>
                    <a:pt x="44470" y="74195"/>
                  </a:lnTo>
                  <a:lnTo>
                    <a:pt x="53308" y="65547"/>
                  </a:lnTo>
                  <a:close/>
                </a:path>
              </a:pathLst>
            </a:custGeom>
            <a:solidFill>
              <a:srgbClr val="FFFFFF"/>
            </a:solidFill>
          </p:spPr>
          <p:txBody>
            <a:bodyPr wrap="square" lIns="0" tIns="0" rIns="0" bIns="0" rtlCol="0"/>
            <a:lstStyle/>
            <a:p>
              <a:endParaRPr>
                <a:cs typeface="B Nazanin" panose="00000400000000000000" pitchFamily="2" charset="-78"/>
              </a:endParaRPr>
            </a:p>
          </p:txBody>
        </p:sp>
      </p:grpSp>
      <p:pic>
        <p:nvPicPr>
          <p:cNvPr id="20" name="object 20"/>
          <p:cNvPicPr/>
          <p:nvPr/>
        </p:nvPicPr>
        <p:blipFill>
          <a:blip r:embed="rId2" cstate="print"/>
          <a:stretch>
            <a:fillRect/>
          </a:stretch>
        </p:blipFill>
        <p:spPr>
          <a:xfrm>
            <a:off x="14938455" y="3"/>
            <a:ext cx="3043401" cy="1117742"/>
          </a:xfrm>
          <a:prstGeom prst="rect">
            <a:avLst/>
          </a:prstGeom>
        </p:spPr>
      </p:pic>
      <p:pic>
        <p:nvPicPr>
          <p:cNvPr id="21" name="object 21"/>
          <p:cNvPicPr/>
          <p:nvPr/>
        </p:nvPicPr>
        <p:blipFill>
          <a:blip r:embed="rId3" cstate="print"/>
          <a:stretch>
            <a:fillRect/>
          </a:stretch>
        </p:blipFill>
        <p:spPr>
          <a:xfrm>
            <a:off x="390164" y="9176097"/>
            <a:ext cx="3031367" cy="1110902"/>
          </a:xfrm>
          <a:prstGeom prst="rect">
            <a:avLst/>
          </a:prstGeom>
        </p:spPr>
      </p:pic>
      <p:sp>
        <p:nvSpPr>
          <p:cNvPr id="22" name="object 22"/>
          <p:cNvSpPr/>
          <p:nvPr/>
        </p:nvSpPr>
        <p:spPr>
          <a:xfrm>
            <a:off x="10950270" y="7273835"/>
            <a:ext cx="1635760" cy="1443990"/>
          </a:xfrm>
          <a:custGeom>
            <a:avLst/>
            <a:gdLst/>
            <a:ahLst/>
            <a:cxnLst/>
            <a:rect l="l" t="t" r="r" b="b"/>
            <a:pathLst>
              <a:path w="1635759" h="1443990">
                <a:moveTo>
                  <a:pt x="575081" y="433311"/>
                </a:moveTo>
                <a:lnTo>
                  <a:pt x="553275" y="412724"/>
                </a:lnTo>
                <a:lnTo>
                  <a:pt x="550570" y="412991"/>
                </a:lnTo>
                <a:lnTo>
                  <a:pt x="281241" y="493763"/>
                </a:lnTo>
                <a:lnTo>
                  <a:pt x="268820" y="513740"/>
                </a:lnTo>
                <a:lnTo>
                  <a:pt x="269074" y="516458"/>
                </a:lnTo>
                <a:lnTo>
                  <a:pt x="290614" y="534314"/>
                </a:lnTo>
                <a:lnTo>
                  <a:pt x="293331" y="534060"/>
                </a:lnTo>
                <a:lnTo>
                  <a:pt x="559993" y="454075"/>
                </a:lnTo>
                <a:lnTo>
                  <a:pt x="562648" y="453288"/>
                </a:lnTo>
                <a:lnTo>
                  <a:pt x="574522" y="438861"/>
                </a:lnTo>
                <a:lnTo>
                  <a:pt x="575081" y="433311"/>
                </a:lnTo>
                <a:close/>
              </a:path>
              <a:path w="1635759" h="1443990">
                <a:moveTo>
                  <a:pt x="615873" y="569341"/>
                </a:moveTo>
                <a:lnTo>
                  <a:pt x="594080" y="548754"/>
                </a:lnTo>
                <a:lnTo>
                  <a:pt x="591362" y="549008"/>
                </a:lnTo>
                <a:lnTo>
                  <a:pt x="322046" y="629793"/>
                </a:lnTo>
                <a:lnTo>
                  <a:pt x="309613" y="649757"/>
                </a:lnTo>
                <a:lnTo>
                  <a:pt x="309880" y="652487"/>
                </a:lnTo>
                <a:lnTo>
                  <a:pt x="331419" y="670344"/>
                </a:lnTo>
                <a:lnTo>
                  <a:pt x="334124" y="670090"/>
                </a:lnTo>
                <a:lnTo>
                  <a:pt x="600786" y="590105"/>
                </a:lnTo>
                <a:lnTo>
                  <a:pt x="615873" y="569341"/>
                </a:lnTo>
                <a:close/>
              </a:path>
              <a:path w="1635759" h="1443990">
                <a:moveTo>
                  <a:pt x="656666" y="705358"/>
                </a:moveTo>
                <a:lnTo>
                  <a:pt x="634873" y="684771"/>
                </a:lnTo>
                <a:lnTo>
                  <a:pt x="632155" y="685025"/>
                </a:lnTo>
                <a:lnTo>
                  <a:pt x="362839" y="765810"/>
                </a:lnTo>
                <a:lnTo>
                  <a:pt x="350405" y="785774"/>
                </a:lnTo>
                <a:lnTo>
                  <a:pt x="350672" y="788504"/>
                </a:lnTo>
                <a:lnTo>
                  <a:pt x="372211" y="806361"/>
                </a:lnTo>
                <a:lnTo>
                  <a:pt x="374916" y="806107"/>
                </a:lnTo>
                <a:lnTo>
                  <a:pt x="641578" y="726122"/>
                </a:lnTo>
                <a:lnTo>
                  <a:pt x="656666" y="705358"/>
                </a:lnTo>
                <a:close/>
              </a:path>
              <a:path w="1635759" h="1443990">
                <a:moveTo>
                  <a:pt x="697471" y="841387"/>
                </a:moveTo>
                <a:lnTo>
                  <a:pt x="675665" y="820801"/>
                </a:lnTo>
                <a:lnTo>
                  <a:pt x="672960" y="821067"/>
                </a:lnTo>
                <a:lnTo>
                  <a:pt x="403631" y="901839"/>
                </a:lnTo>
                <a:lnTo>
                  <a:pt x="391210" y="921816"/>
                </a:lnTo>
                <a:lnTo>
                  <a:pt x="391477" y="924534"/>
                </a:lnTo>
                <a:lnTo>
                  <a:pt x="413004" y="942390"/>
                </a:lnTo>
                <a:lnTo>
                  <a:pt x="415721" y="942136"/>
                </a:lnTo>
                <a:lnTo>
                  <a:pt x="682383" y="862152"/>
                </a:lnTo>
                <a:lnTo>
                  <a:pt x="685038" y="861364"/>
                </a:lnTo>
                <a:lnTo>
                  <a:pt x="696912" y="846937"/>
                </a:lnTo>
                <a:lnTo>
                  <a:pt x="697471" y="841387"/>
                </a:lnTo>
                <a:close/>
              </a:path>
              <a:path w="1635759" h="1443990">
                <a:moveTo>
                  <a:pt x="738263" y="977417"/>
                </a:moveTo>
                <a:lnTo>
                  <a:pt x="716470" y="956830"/>
                </a:lnTo>
                <a:lnTo>
                  <a:pt x="713752" y="957084"/>
                </a:lnTo>
                <a:lnTo>
                  <a:pt x="444436" y="1037869"/>
                </a:lnTo>
                <a:lnTo>
                  <a:pt x="432003" y="1057833"/>
                </a:lnTo>
                <a:lnTo>
                  <a:pt x="432269" y="1060564"/>
                </a:lnTo>
                <a:lnTo>
                  <a:pt x="453809" y="1078420"/>
                </a:lnTo>
                <a:lnTo>
                  <a:pt x="456514" y="1078166"/>
                </a:lnTo>
                <a:lnTo>
                  <a:pt x="723176" y="998181"/>
                </a:lnTo>
                <a:lnTo>
                  <a:pt x="738263" y="977417"/>
                </a:lnTo>
                <a:close/>
              </a:path>
              <a:path w="1635759" h="1443990">
                <a:moveTo>
                  <a:pt x="1134237" y="265607"/>
                </a:moveTo>
                <a:lnTo>
                  <a:pt x="1112443" y="245021"/>
                </a:lnTo>
                <a:lnTo>
                  <a:pt x="1109726" y="245275"/>
                </a:lnTo>
                <a:lnTo>
                  <a:pt x="840409" y="326059"/>
                </a:lnTo>
                <a:lnTo>
                  <a:pt x="827976" y="346024"/>
                </a:lnTo>
                <a:lnTo>
                  <a:pt x="828243" y="348754"/>
                </a:lnTo>
                <a:lnTo>
                  <a:pt x="849782" y="366610"/>
                </a:lnTo>
                <a:lnTo>
                  <a:pt x="852487" y="366356"/>
                </a:lnTo>
                <a:lnTo>
                  <a:pt x="1119149" y="286372"/>
                </a:lnTo>
                <a:lnTo>
                  <a:pt x="1134237" y="265607"/>
                </a:lnTo>
                <a:close/>
              </a:path>
              <a:path w="1635759" h="1443990">
                <a:moveTo>
                  <a:pt x="1175042" y="401624"/>
                </a:moveTo>
                <a:lnTo>
                  <a:pt x="1153236" y="381050"/>
                </a:lnTo>
                <a:lnTo>
                  <a:pt x="1150531" y="381304"/>
                </a:lnTo>
                <a:lnTo>
                  <a:pt x="881202" y="462076"/>
                </a:lnTo>
                <a:lnTo>
                  <a:pt x="868781" y="482053"/>
                </a:lnTo>
                <a:lnTo>
                  <a:pt x="869035" y="484784"/>
                </a:lnTo>
                <a:lnTo>
                  <a:pt x="890574" y="502640"/>
                </a:lnTo>
                <a:lnTo>
                  <a:pt x="893292" y="502373"/>
                </a:lnTo>
                <a:lnTo>
                  <a:pt x="1159954" y="422402"/>
                </a:lnTo>
                <a:lnTo>
                  <a:pt x="1175042" y="401624"/>
                </a:lnTo>
                <a:close/>
              </a:path>
              <a:path w="1635759" h="1443990">
                <a:moveTo>
                  <a:pt x="1215834" y="537641"/>
                </a:moveTo>
                <a:lnTo>
                  <a:pt x="1194028" y="517067"/>
                </a:lnTo>
                <a:lnTo>
                  <a:pt x="1191323" y="517321"/>
                </a:lnTo>
                <a:lnTo>
                  <a:pt x="921994" y="598106"/>
                </a:lnTo>
                <a:lnTo>
                  <a:pt x="909574" y="618070"/>
                </a:lnTo>
                <a:lnTo>
                  <a:pt x="909840" y="620801"/>
                </a:lnTo>
                <a:lnTo>
                  <a:pt x="931367" y="638657"/>
                </a:lnTo>
                <a:lnTo>
                  <a:pt x="934085" y="638390"/>
                </a:lnTo>
                <a:lnTo>
                  <a:pt x="1200746" y="558419"/>
                </a:lnTo>
                <a:lnTo>
                  <a:pt x="1215834" y="537641"/>
                </a:lnTo>
                <a:close/>
              </a:path>
              <a:path w="1635759" h="1443990">
                <a:moveTo>
                  <a:pt x="1256626" y="673684"/>
                </a:moveTo>
                <a:lnTo>
                  <a:pt x="1234833" y="653097"/>
                </a:lnTo>
                <a:lnTo>
                  <a:pt x="1232115" y="653351"/>
                </a:lnTo>
                <a:lnTo>
                  <a:pt x="962799" y="734136"/>
                </a:lnTo>
                <a:lnTo>
                  <a:pt x="950379" y="754100"/>
                </a:lnTo>
                <a:lnTo>
                  <a:pt x="950633" y="756831"/>
                </a:lnTo>
                <a:lnTo>
                  <a:pt x="972172" y="774687"/>
                </a:lnTo>
                <a:lnTo>
                  <a:pt x="974890" y="774433"/>
                </a:lnTo>
                <a:lnTo>
                  <a:pt x="1241552" y="694448"/>
                </a:lnTo>
                <a:lnTo>
                  <a:pt x="1256626" y="673684"/>
                </a:lnTo>
                <a:close/>
              </a:path>
              <a:path w="1635759" h="1443990">
                <a:moveTo>
                  <a:pt x="1297432" y="809701"/>
                </a:moveTo>
                <a:lnTo>
                  <a:pt x="1275626" y="789127"/>
                </a:lnTo>
                <a:lnTo>
                  <a:pt x="1272921" y="789381"/>
                </a:lnTo>
                <a:lnTo>
                  <a:pt x="1003592" y="870153"/>
                </a:lnTo>
                <a:lnTo>
                  <a:pt x="991171" y="890130"/>
                </a:lnTo>
                <a:lnTo>
                  <a:pt x="991438" y="892860"/>
                </a:lnTo>
                <a:lnTo>
                  <a:pt x="1012964" y="910717"/>
                </a:lnTo>
                <a:lnTo>
                  <a:pt x="1015682" y="910450"/>
                </a:lnTo>
                <a:lnTo>
                  <a:pt x="1282344" y="830478"/>
                </a:lnTo>
                <a:lnTo>
                  <a:pt x="1297432" y="809701"/>
                </a:lnTo>
                <a:close/>
              </a:path>
              <a:path w="1635759" h="1443990">
                <a:moveTo>
                  <a:pt x="1635544" y="992924"/>
                </a:moveTo>
                <a:lnTo>
                  <a:pt x="1634591" y="982941"/>
                </a:lnTo>
                <a:lnTo>
                  <a:pt x="1633626" y="978039"/>
                </a:lnTo>
                <a:lnTo>
                  <a:pt x="1593786" y="845210"/>
                </a:lnTo>
                <a:lnTo>
                  <a:pt x="1593786" y="994079"/>
                </a:lnTo>
                <a:lnTo>
                  <a:pt x="1592872" y="1003134"/>
                </a:lnTo>
                <a:lnTo>
                  <a:pt x="325158" y="1401102"/>
                </a:lnTo>
                <a:lnTo>
                  <a:pt x="320725" y="1401508"/>
                </a:lnTo>
                <a:lnTo>
                  <a:pt x="311708" y="1400581"/>
                </a:lnTo>
                <a:lnTo>
                  <a:pt x="42125" y="560362"/>
                </a:lnTo>
                <a:lnTo>
                  <a:pt x="41744" y="556387"/>
                </a:lnTo>
                <a:lnTo>
                  <a:pt x="42659" y="547331"/>
                </a:lnTo>
                <a:lnTo>
                  <a:pt x="106768" y="510349"/>
                </a:lnTo>
                <a:lnTo>
                  <a:pt x="338429" y="1282750"/>
                </a:lnTo>
                <a:lnTo>
                  <a:pt x="339712" y="1285176"/>
                </a:lnTo>
                <a:lnTo>
                  <a:pt x="358368" y="1295273"/>
                </a:lnTo>
                <a:lnTo>
                  <a:pt x="361086" y="1295006"/>
                </a:lnTo>
                <a:lnTo>
                  <a:pt x="920242" y="1127302"/>
                </a:lnTo>
                <a:lnTo>
                  <a:pt x="924864" y="1125918"/>
                </a:lnTo>
                <a:lnTo>
                  <a:pt x="1484033" y="958215"/>
                </a:lnTo>
                <a:lnTo>
                  <a:pt x="1496466" y="938237"/>
                </a:lnTo>
                <a:lnTo>
                  <a:pt x="1496199" y="935507"/>
                </a:lnTo>
                <a:lnTo>
                  <a:pt x="1489354" y="912698"/>
                </a:lnTo>
                <a:lnTo>
                  <a:pt x="930897" y="1080185"/>
                </a:lnTo>
                <a:lnTo>
                  <a:pt x="698360" y="304812"/>
                </a:lnTo>
                <a:lnTo>
                  <a:pt x="696963" y="297662"/>
                </a:lnTo>
                <a:lnTo>
                  <a:pt x="695540" y="282752"/>
                </a:lnTo>
                <a:lnTo>
                  <a:pt x="695566" y="275297"/>
                </a:lnTo>
                <a:lnTo>
                  <a:pt x="705751" y="231902"/>
                </a:lnTo>
                <a:lnTo>
                  <a:pt x="731710" y="195745"/>
                </a:lnTo>
                <a:lnTo>
                  <a:pt x="769493" y="172313"/>
                </a:lnTo>
                <a:lnTo>
                  <a:pt x="1186078" y="47371"/>
                </a:lnTo>
                <a:lnTo>
                  <a:pt x="1449222" y="924725"/>
                </a:lnTo>
                <a:lnTo>
                  <a:pt x="1489354" y="912698"/>
                </a:lnTo>
                <a:lnTo>
                  <a:pt x="1264526" y="163118"/>
                </a:lnTo>
                <a:lnTo>
                  <a:pt x="1310373" y="149364"/>
                </a:lnTo>
                <a:lnTo>
                  <a:pt x="1314805" y="148958"/>
                </a:lnTo>
                <a:lnTo>
                  <a:pt x="1593405" y="990104"/>
                </a:lnTo>
                <a:lnTo>
                  <a:pt x="1593786" y="994079"/>
                </a:lnTo>
                <a:lnTo>
                  <a:pt x="1593786" y="845210"/>
                </a:lnTo>
                <a:lnTo>
                  <a:pt x="1387348" y="156895"/>
                </a:lnTo>
                <a:lnTo>
                  <a:pt x="1360436" y="121551"/>
                </a:lnTo>
                <a:lnTo>
                  <a:pt x="1318539" y="107086"/>
                </a:lnTo>
                <a:lnTo>
                  <a:pt x="1313573" y="107061"/>
                </a:lnTo>
                <a:lnTo>
                  <a:pt x="1303616" y="107988"/>
                </a:lnTo>
                <a:lnTo>
                  <a:pt x="1298740" y="108940"/>
                </a:lnTo>
                <a:lnTo>
                  <a:pt x="1252448" y="122821"/>
                </a:lnTo>
                <a:lnTo>
                  <a:pt x="1226210" y="35331"/>
                </a:lnTo>
                <a:lnTo>
                  <a:pt x="1207566" y="1371"/>
                </a:lnTo>
                <a:lnTo>
                  <a:pt x="1199438" y="0"/>
                </a:lnTo>
                <a:lnTo>
                  <a:pt x="1196771" y="241"/>
                </a:lnTo>
                <a:lnTo>
                  <a:pt x="764209" y="129984"/>
                </a:lnTo>
                <a:lnTo>
                  <a:pt x="723252" y="149313"/>
                </a:lnTo>
                <a:lnTo>
                  <a:pt x="689381" y="179959"/>
                </a:lnTo>
                <a:lnTo>
                  <a:pt x="668934" y="212178"/>
                </a:lnTo>
                <a:lnTo>
                  <a:pt x="657872" y="244119"/>
                </a:lnTo>
                <a:lnTo>
                  <a:pt x="655535" y="241858"/>
                </a:lnTo>
                <a:lnTo>
                  <a:pt x="624420" y="219722"/>
                </a:lnTo>
                <a:lnTo>
                  <a:pt x="619607" y="217271"/>
                </a:lnTo>
                <a:lnTo>
                  <a:pt x="525170" y="245592"/>
                </a:lnTo>
                <a:lnTo>
                  <a:pt x="532460" y="244182"/>
                </a:lnTo>
                <a:lnTo>
                  <a:pt x="547319" y="242785"/>
                </a:lnTo>
                <a:lnTo>
                  <a:pt x="591159" y="250266"/>
                </a:lnTo>
                <a:lnTo>
                  <a:pt x="628865" y="273989"/>
                </a:lnTo>
                <a:lnTo>
                  <a:pt x="654710" y="310337"/>
                </a:lnTo>
                <a:lnTo>
                  <a:pt x="890041" y="1092441"/>
                </a:lnTo>
                <a:lnTo>
                  <a:pt x="371716" y="1247902"/>
                </a:lnTo>
                <a:lnTo>
                  <a:pt x="108585" y="370535"/>
                </a:lnTo>
                <a:lnTo>
                  <a:pt x="518020" y="247726"/>
                </a:lnTo>
                <a:lnTo>
                  <a:pt x="525170" y="245592"/>
                </a:lnTo>
                <a:lnTo>
                  <a:pt x="619594" y="217258"/>
                </a:lnTo>
                <a:lnTo>
                  <a:pt x="581456" y="204089"/>
                </a:lnTo>
                <a:lnTo>
                  <a:pt x="551116" y="200952"/>
                </a:lnTo>
                <a:lnTo>
                  <a:pt x="543496" y="201091"/>
                </a:lnTo>
                <a:lnTo>
                  <a:pt x="73723" y="337070"/>
                </a:lnTo>
                <a:lnTo>
                  <a:pt x="61341" y="357022"/>
                </a:lnTo>
                <a:lnTo>
                  <a:pt x="61607" y="359752"/>
                </a:lnTo>
                <a:lnTo>
                  <a:pt x="94678" y="470065"/>
                </a:lnTo>
                <a:lnTo>
                  <a:pt x="49504" y="483616"/>
                </a:lnTo>
                <a:lnTo>
                  <a:pt x="14351" y="510527"/>
                </a:lnTo>
                <a:lnTo>
                  <a:pt x="25" y="552551"/>
                </a:lnTo>
                <a:lnTo>
                  <a:pt x="0" y="557542"/>
                </a:lnTo>
                <a:lnTo>
                  <a:pt x="952" y="567524"/>
                </a:lnTo>
                <a:lnTo>
                  <a:pt x="248196" y="1393571"/>
                </a:lnTo>
                <a:lnTo>
                  <a:pt x="275107" y="1428915"/>
                </a:lnTo>
                <a:lnTo>
                  <a:pt x="317004" y="1443380"/>
                </a:lnTo>
                <a:lnTo>
                  <a:pt x="321983" y="1443405"/>
                </a:lnTo>
                <a:lnTo>
                  <a:pt x="331927" y="1442466"/>
                </a:lnTo>
                <a:lnTo>
                  <a:pt x="1586039" y="1066850"/>
                </a:lnTo>
                <a:lnTo>
                  <a:pt x="1621205" y="1039926"/>
                </a:lnTo>
                <a:lnTo>
                  <a:pt x="1635518" y="997915"/>
                </a:lnTo>
                <a:lnTo>
                  <a:pt x="1635544" y="992924"/>
                </a:lnTo>
                <a:close/>
              </a:path>
            </a:pathLst>
          </a:custGeom>
          <a:solidFill>
            <a:srgbClr val="292E2F"/>
          </a:solidFill>
        </p:spPr>
        <p:txBody>
          <a:bodyPr wrap="square" lIns="0" tIns="0" rIns="0" bIns="0" rtlCol="0"/>
          <a:lstStyle/>
          <a:p>
            <a:endParaRPr>
              <a:cs typeface="B Nazanin" panose="00000400000000000000" pitchFamily="2" charset="-78"/>
            </a:endParaRPr>
          </a:p>
        </p:txBody>
      </p:sp>
      <p:grpSp>
        <p:nvGrpSpPr>
          <p:cNvPr id="23" name="object 23"/>
          <p:cNvGrpSpPr/>
          <p:nvPr/>
        </p:nvGrpSpPr>
        <p:grpSpPr>
          <a:xfrm>
            <a:off x="16850430" y="4746580"/>
            <a:ext cx="1437640" cy="1433830"/>
            <a:chOff x="16850430" y="4746580"/>
            <a:chExt cx="1437640" cy="1433830"/>
          </a:xfrm>
        </p:grpSpPr>
        <p:sp>
          <p:nvSpPr>
            <p:cNvPr id="24" name="object 24"/>
            <p:cNvSpPr/>
            <p:nvPr/>
          </p:nvSpPr>
          <p:spPr>
            <a:xfrm>
              <a:off x="16866701" y="4932251"/>
              <a:ext cx="1421765" cy="1231900"/>
            </a:xfrm>
            <a:custGeom>
              <a:avLst/>
              <a:gdLst/>
              <a:ahLst/>
              <a:cxnLst/>
              <a:rect l="l" t="t" r="r" b="b"/>
              <a:pathLst>
                <a:path w="1421765" h="1231900">
                  <a:moveTo>
                    <a:pt x="940067" y="1158323"/>
                  </a:moveTo>
                  <a:lnTo>
                    <a:pt x="901796" y="1160172"/>
                  </a:lnTo>
                  <a:lnTo>
                    <a:pt x="867741" y="1151634"/>
                  </a:lnTo>
                  <a:lnTo>
                    <a:pt x="840804" y="1134189"/>
                  </a:lnTo>
                  <a:lnTo>
                    <a:pt x="823890" y="1109317"/>
                  </a:lnTo>
                  <a:lnTo>
                    <a:pt x="183573" y="1231764"/>
                  </a:lnTo>
                  <a:lnTo>
                    <a:pt x="0" y="271792"/>
                  </a:lnTo>
                  <a:lnTo>
                    <a:pt x="1421296" y="0"/>
                  </a:lnTo>
                  <a:lnTo>
                    <a:pt x="1421296" y="995076"/>
                  </a:lnTo>
                  <a:lnTo>
                    <a:pt x="1029965" y="1069910"/>
                  </a:lnTo>
                  <a:lnTo>
                    <a:pt x="1023419" y="1099267"/>
                  </a:lnTo>
                  <a:lnTo>
                    <a:pt x="1004820" y="1125421"/>
                  </a:lnTo>
                  <a:lnTo>
                    <a:pt x="976318" y="1145922"/>
                  </a:lnTo>
                  <a:lnTo>
                    <a:pt x="940067" y="1158323"/>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25" name="object 25"/>
            <p:cNvSpPr/>
            <p:nvPr/>
          </p:nvSpPr>
          <p:spPr>
            <a:xfrm>
              <a:off x="16850430" y="4917035"/>
              <a:ext cx="1437640" cy="1263650"/>
            </a:xfrm>
            <a:custGeom>
              <a:avLst/>
              <a:gdLst/>
              <a:ahLst/>
              <a:cxnLst/>
              <a:rect l="l" t="t" r="r" b="b"/>
              <a:pathLst>
                <a:path w="1437640" h="1263650">
                  <a:moveTo>
                    <a:pt x="959146" y="1188224"/>
                  </a:moveTo>
                  <a:lnTo>
                    <a:pt x="919432" y="1190588"/>
                  </a:lnTo>
                  <a:lnTo>
                    <a:pt x="883302" y="1182844"/>
                  </a:lnTo>
                  <a:lnTo>
                    <a:pt x="853231" y="1166078"/>
                  </a:lnTo>
                  <a:lnTo>
                    <a:pt x="831694" y="1141374"/>
                  </a:lnTo>
                  <a:lnTo>
                    <a:pt x="194521" y="1263220"/>
                  </a:lnTo>
                  <a:lnTo>
                    <a:pt x="186676" y="1257910"/>
                  </a:lnTo>
                  <a:lnTo>
                    <a:pt x="0" y="281714"/>
                  </a:lnTo>
                  <a:lnTo>
                    <a:pt x="5332" y="273884"/>
                  </a:lnTo>
                  <a:lnTo>
                    <a:pt x="1437567" y="0"/>
                  </a:lnTo>
                  <a:lnTo>
                    <a:pt x="1437567" y="30431"/>
                  </a:lnTo>
                  <a:lnTo>
                    <a:pt x="33798" y="298872"/>
                  </a:lnTo>
                  <a:lnTo>
                    <a:pt x="211759" y="1229492"/>
                  </a:lnTo>
                  <a:lnTo>
                    <a:pt x="844456" y="1108502"/>
                  </a:lnTo>
                  <a:lnTo>
                    <a:pt x="851512" y="1112393"/>
                  </a:lnTo>
                  <a:lnTo>
                    <a:pt x="854134" y="1119116"/>
                  </a:lnTo>
                  <a:lnTo>
                    <a:pt x="868524" y="1139678"/>
                  </a:lnTo>
                  <a:lnTo>
                    <a:pt x="891688" y="1153876"/>
                  </a:lnTo>
                  <a:lnTo>
                    <a:pt x="920923" y="1160631"/>
                  </a:lnTo>
                  <a:lnTo>
                    <a:pt x="953532" y="1158866"/>
                  </a:lnTo>
                  <a:lnTo>
                    <a:pt x="1037852" y="1142741"/>
                  </a:lnTo>
                  <a:lnTo>
                    <a:pt x="1027654" y="1155242"/>
                  </a:lnTo>
                  <a:lnTo>
                    <a:pt x="996931" y="1175769"/>
                  </a:lnTo>
                  <a:lnTo>
                    <a:pt x="959146" y="1188224"/>
                  </a:lnTo>
                  <a:close/>
                </a:path>
                <a:path w="1437640" h="1263650">
                  <a:moveTo>
                    <a:pt x="1037852" y="1142741"/>
                  </a:moveTo>
                  <a:lnTo>
                    <a:pt x="953532" y="1158866"/>
                  </a:lnTo>
                  <a:lnTo>
                    <a:pt x="984491" y="1148476"/>
                  </a:lnTo>
                  <a:lnTo>
                    <a:pt x="1009171" y="1131410"/>
                  </a:lnTo>
                  <a:lnTo>
                    <a:pt x="1025459" y="1109667"/>
                  </a:lnTo>
                  <a:lnTo>
                    <a:pt x="1031245" y="1085247"/>
                  </a:lnTo>
                  <a:lnTo>
                    <a:pt x="1031196" y="1078032"/>
                  </a:lnTo>
                  <a:lnTo>
                    <a:pt x="1036323" y="1071811"/>
                  </a:lnTo>
                  <a:lnTo>
                    <a:pt x="1437567" y="995082"/>
                  </a:lnTo>
                  <a:lnTo>
                    <a:pt x="1437567" y="1025514"/>
                  </a:lnTo>
                  <a:lnTo>
                    <a:pt x="1060320" y="1097654"/>
                  </a:lnTo>
                  <a:lnTo>
                    <a:pt x="1049417" y="1128564"/>
                  </a:lnTo>
                  <a:lnTo>
                    <a:pt x="1037852" y="1142741"/>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6" name="object 26"/>
            <p:cNvSpPr/>
            <p:nvPr/>
          </p:nvSpPr>
          <p:spPr>
            <a:xfrm>
              <a:off x="16952391" y="4893771"/>
              <a:ext cx="1336040" cy="1184910"/>
            </a:xfrm>
            <a:custGeom>
              <a:avLst/>
              <a:gdLst/>
              <a:ahLst/>
              <a:cxnLst/>
              <a:rect l="l" t="t" r="r" b="b"/>
              <a:pathLst>
                <a:path w="1336040" h="1184910">
                  <a:moveTo>
                    <a:pt x="1335606" y="963258"/>
                  </a:moveTo>
                  <a:lnTo>
                    <a:pt x="178484" y="1184533"/>
                  </a:lnTo>
                  <a:lnTo>
                    <a:pt x="0" y="251177"/>
                  </a:lnTo>
                  <a:lnTo>
                    <a:pt x="1313495" y="0"/>
                  </a:lnTo>
                  <a:lnTo>
                    <a:pt x="1335606" y="115626"/>
                  </a:lnTo>
                  <a:lnTo>
                    <a:pt x="1335606" y="963258"/>
                  </a:lnTo>
                  <a:close/>
                </a:path>
                <a:path w="1336040" h="1184910">
                  <a:moveTo>
                    <a:pt x="848282" y="1085689"/>
                  </a:moveTo>
                  <a:lnTo>
                    <a:pt x="813874" y="1089020"/>
                  </a:lnTo>
                  <a:lnTo>
                    <a:pt x="786700" y="1077972"/>
                  </a:lnTo>
                  <a:lnTo>
                    <a:pt x="775664" y="1070335"/>
                  </a:lnTo>
                  <a:lnTo>
                    <a:pt x="881021" y="1050188"/>
                  </a:lnTo>
                  <a:lnTo>
                    <a:pt x="848282" y="1085689"/>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27" name="object 27"/>
            <p:cNvSpPr/>
            <p:nvPr/>
          </p:nvSpPr>
          <p:spPr>
            <a:xfrm>
              <a:off x="16936119" y="4877531"/>
              <a:ext cx="1351915" cy="1217295"/>
            </a:xfrm>
            <a:custGeom>
              <a:avLst/>
              <a:gdLst/>
              <a:ahLst/>
              <a:cxnLst/>
              <a:rect l="l" t="t" r="r" b="b"/>
              <a:pathLst>
                <a:path w="1351915"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351915" h="1217295">
                  <a:moveTo>
                    <a:pt x="1351878" y="211660"/>
                  </a:moveTo>
                  <a:lnTo>
                    <a:pt x="1317855" y="33739"/>
                  </a:lnTo>
                  <a:lnTo>
                    <a:pt x="1347296" y="28110"/>
                  </a:lnTo>
                  <a:lnTo>
                    <a:pt x="1351878" y="52073"/>
                  </a:lnTo>
                  <a:lnTo>
                    <a:pt x="1351878" y="211660"/>
                  </a:lnTo>
                  <a:close/>
                </a:path>
                <a:path w="1351915"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351878" y="964289"/>
                  </a:lnTo>
                  <a:lnTo>
                    <a:pt x="1351878" y="994708"/>
                  </a:lnTo>
                  <a:lnTo>
                    <a:pt x="907118" y="1079759"/>
                  </a:lnTo>
                  <a:lnTo>
                    <a:pt x="906814" y="1080201"/>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8" name="object 28"/>
            <p:cNvSpPr/>
            <p:nvPr/>
          </p:nvSpPr>
          <p:spPr>
            <a:xfrm>
              <a:off x="16994422" y="5015757"/>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29" name="object 29"/>
            <p:cNvSpPr/>
            <p:nvPr/>
          </p:nvSpPr>
          <p:spPr>
            <a:xfrm>
              <a:off x="16978862" y="5000792"/>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0" name="object 30"/>
            <p:cNvSpPr/>
            <p:nvPr/>
          </p:nvSpPr>
          <p:spPr>
            <a:xfrm>
              <a:off x="17603665" y="4791099"/>
              <a:ext cx="684530" cy="1188085"/>
            </a:xfrm>
            <a:custGeom>
              <a:avLst/>
              <a:gdLst/>
              <a:ahLst/>
              <a:cxnLst/>
              <a:rect l="l" t="t" r="r" b="b"/>
              <a:pathLst>
                <a:path w="684530" h="1188085">
                  <a:moveTo>
                    <a:pt x="183861" y="1188001"/>
                  </a:moveTo>
                  <a:lnTo>
                    <a:pt x="0" y="226526"/>
                  </a:lnTo>
                  <a:lnTo>
                    <a:pt x="565567" y="0"/>
                  </a:lnTo>
                  <a:lnTo>
                    <a:pt x="684332" y="621063"/>
                  </a:lnTo>
                  <a:lnTo>
                    <a:pt x="684332" y="1035457"/>
                  </a:lnTo>
                  <a:lnTo>
                    <a:pt x="183861" y="1188001"/>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31" name="object 31"/>
            <p:cNvSpPr/>
            <p:nvPr/>
          </p:nvSpPr>
          <p:spPr>
            <a:xfrm>
              <a:off x="17587601" y="4775552"/>
              <a:ext cx="700405" cy="1219200"/>
            </a:xfrm>
            <a:custGeom>
              <a:avLst/>
              <a:gdLst/>
              <a:ahLst/>
              <a:cxnLst/>
              <a:rect l="l" t="t" r="r" b="b"/>
              <a:pathLst>
                <a:path w="70040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700405" h="1219200">
                  <a:moveTo>
                    <a:pt x="700397" y="716404"/>
                  </a:moveTo>
                  <a:lnTo>
                    <a:pt x="570319" y="36182"/>
                  </a:lnTo>
                  <a:lnTo>
                    <a:pt x="599754" y="30554"/>
                  </a:lnTo>
                  <a:lnTo>
                    <a:pt x="700397" y="556849"/>
                  </a:lnTo>
                  <a:lnTo>
                    <a:pt x="700397" y="716404"/>
                  </a:lnTo>
                  <a:close/>
                </a:path>
                <a:path w="700405" h="1219200">
                  <a:moveTo>
                    <a:pt x="486641" y="1131776"/>
                  </a:moveTo>
                  <a:lnTo>
                    <a:pt x="211520" y="1184387"/>
                  </a:lnTo>
                  <a:lnTo>
                    <a:pt x="700397" y="1035371"/>
                  </a:lnTo>
                  <a:lnTo>
                    <a:pt x="700397" y="1066620"/>
                  </a:lnTo>
                  <a:lnTo>
                    <a:pt x="486641" y="1131776"/>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2" name="object 32"/>
            <p:cNvSpPr/>
            <p:nvPr/>
          </p:nvSpPr>
          <p:spPr>
            <a:xfrm>
              <a:off x="17074888" y="4957016"/>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33" name="object 33"/>
            <p:cNvSpPr/>
            <p:nvPr/>
          </p:nvSpPr>
          <p:spPr>
            <a:xfrm>
              <a:off x="17059301" y="4941776"/>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4" name="object 34"/>
            <p:cNvSpPr/>
            <p:nvPr/>
          </p:nvSpPr>
          <p:spPr>
            <a:xfrm>
              <a:off x="17598511" y="4762037"/>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35" name="object 35"/>
            <p:cNvSpPr/>
            <p:nvPr/>
          </p:nvSpPr>
          <p:spPr>
            <a:xfrm>
              <a:off x="17582520" y="4746580"/>
              <a:ext cx="702310" cy="1248410"/>
            </a:xfrm>
            <a:custGeom>
              <a:avLst/>
              <a:gdLst/>
              <a:ahLst/>
              <a:cxnLst/>
              <a:rect l="l" t="t" r="r" b="b"/>
              <a:pathLst>
                <a:path w="702309" h="1248410">
                  <a:moveTo>
                    <a:pt x="207830" y="1247288"/>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669027" y="1034293"/>
                  </a:lnTo>
                  <a:lnTo>
                    <a:pt x="478422" y="37553"/>
                  </a:lnTo>
                  <a:lnTo>
                    <a:pt x="346246" y="102639"/>
                  </a:lnTo>
                  <a:lnTo>
                    <a:pt x="337291" y="99599"/>
                  </a:lnTo>
                  <a:lnTo>
                    <a:pt x="329981" y="84801"/>
                  </a:lnTo>
                  <a:lnTo>
                    <a:pt x="333033" y="75836"/>
                  </a:lnTo>
                  <a:lnTo>
                    <a:pt x="487018" y="0"/>
                  </a:lnTo>
                  <a:lnTo>
                    <a:pt x="491950" y="0"/>
                  </a:lnTo>
                  <a:lnTo>
                    <a:pt x="500330" y="4149"/>
                  </a:lnTo>
                  <a:lnTo>
                    <a:pt x="503299" y="8055"/>
                  </a:lnTo>
                  <a:lnTo>
                    <a:pt x="702146" y="1047899"/>
                  </a:lnTo>
                  <a:lnTo>
                    <a:pt x="698265" y="1054922"/>
                  </a:lnTo>
                  <a:lnTo>
                    <a:pt x="209634" y="1246858"/>
                  </a:lnTo>
                  <a:lnTo>
                    <a:pt x="207830" y="1247288"/>
                  </a:lnTo>
                  <a:close/>
                </a:path>
              </a:pathLst>
            </a:custGeom>
            <a:solidFill>
              <a:srgbClr val="292E2F"/>
            </a:solidFill>
          </p:spPr>
          <p:txBody>
            <a:bodyPr wrap="square" lIns="0" tIns="0" rIns="0" bIns="0" rtlCol="0"/>
            <a:lstStyle/>
            <a:p>
              <a:endParaRPr>
                <a:cs typeface="B Nazanin" panose="00000400000000000000" pitchFamily="2" charset="-78"/>
              </a:endParaRPr>
            </a:p>
          </p:txBody>
        </p:sp>
      </p:grpSp>
      <p:grpSp>
        <p:nvGrpSpPr>
          <p:cNvPr id="36" name="object 36"/>
          <p:cNvGrpSpPr/>
          <p:nvPr/>
        </p:nvGrpSpPr>
        <p:grpSpPr>
          <a:xfrm>
            <a:off x="10628703" y="9850019"/>
            <a:ext cx="1134110" cy="437515"/>
            <a:chOff x="10628703" y="9850019"/>
            <a:chExt cx="1134110" cy="437515"/>
          </a:xfrm>
        </p:grpSpPr>
        <p:sp>
          <p:nvSpPr>
            <p:cNvPr id="37" name="object 37"/>
            <p:cNvSpPr/>
            <p:nvPr/>
          </p:nvSpPr>
          <p:spPr>
            <a:xfrm>
              <a:off x="10628703" y="9850019"/>
              <a:ext cx="1134110" cy="437515"/>
            </a:xfrm>
            <a:custGeom>
              <a:avLst/>
              <a:gdLst/>
              <a:ahLst/>
              <a:cxnLst/>
              <a:rect l="l" t="t" r="r" b="b"/>
              <a:pathLst>
                <a:path w="1134109" h="437515">
                  <a:moveTo>
                    <a:pt x="1133930" y="436980"/>
                  </a:moveTo>
                  <a:lnTo>
                    <a:pt x="0" y="436980"/>
                  </a:lnTo>
                  <a:lnTo>
                    <a:pt x="10375" y="401113"/>
                  </a:lnTo>
                  <a:lnTo>
                    <a:pt x="26565" y="358201"/>
                  </a:lnTo>
                  <a:lnTo>
                    <a:pt x="45939" y="316963"/>
                  </a:lnTo>
                  <a:lnTo>
                    <a:pt x="68345" y="277551"/>
                  </a:lnTo>
                  <a:lnTo>
                    <a:pt x="93634" y="240116"/>
                  </a:lnTo>
                  <a:lnTo>
                    <a:pt x="121654" y="204808"/>
                  </a:lnTo>
                  <a:lnTo>
                    <a:pt x="152254" y="171778"/>
                  </a:lnTo>
                  <a:lnTo>
                    <a:pt x="185284" y="141178"/>
                  </a:lnTo>
                  <a:lnTo>
                    <a:pt x="220592" y="113158"/>
                  </a:lnTo>
                  <a:lnTo>
                    <a:pt x="258027" y="87869"/>
                  </a:lnTo>
                  <a:lnTo>
                    <a:pt x="297439" y="65462"/>
                  </a:lnTo>
                  <a:lnTo>
                    <a:pt x="338677" y="46089"/>
                  </a:lnTo>
                  <a:lnTo>
                    <a:pt x="381589" y="29899"/>
                  </a:lnTo>
                  <a:lnTo>
                    <a:pt x="426025" y="17044"/>
                  </a:lnTo>
                  <a:lnTo>
                    <a:pt x="471833" y="7676"/>
                  </a:lnTo>
                  <a:lnTo>
                    <a:pt x="518864" y="1944"/>
                  </a:lnTo>
                  <a:lnTo>
                    <a:pt x="566965" y="0"/>
                  </a:lnTo>
                  <a:lnTo>
                    <a:pt x="615066" y="1944"/>
                  </a:lnTo>
                  <a:lnTo>
                    <a:pt x="662096" y="7676"/>
                  </a:lnTo>
                  <a:lnTo>
                    <a:pt x="707905" y="17044"/>
                  </a:lnTo>
                  <a:lnTo>
                    <a:pt x="752341" y="29899"/>
                  </a:lnTo>
                  <a:lnTo>
                    <a:pt x="795253" y="46089"/>
                  </a:lnTo>
                  <a:lnTo>
                    <a:pt x="836490" y="65462"/>
                  </a:lnTo>
                  <a:lnTo>
                    <a:pt x="875902" y="87869"/>
                  </a:lnTo>
                  <a:lnTo>
                    <a:pt x="913338" y="113158"/>
                  </a:lnTo>
                  <a:lnTo>
                    <a:pt x="948646" y="141178"/>
                  </a:lnTo>
                  <a:lnTo>
                    <a:pt x="981675" y="171778"/>
                  </a:lnTo>
                  <a:lnTo>
                    <a:pt x="1012276" y="204808"/>
                  </a:lnTo>
                  <a:lnTo>
                    <a:pt x="1040296" y="240116"/>
                  </a:lnTo>
                  <a:lnTo>
                    <a:pt x="1065585" y="277551"/>
                  </a:lnTo>
                  <a:lnTo>
                    <a:pt x="1087991" y="316963"/>
                  </a:lnTo>
                  <a:lnTo>
                    <a:pt x="1107365" y="358201"/>
                  </a:lnTo>
                  <a:lnTo>
                    <a:pt x="1123555" y="401113"/>
                  </a:lnTo>
                  <a:lnTo>
                    <a:pt x="1133930" y="436980"/>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8" name="object 38"/>
            <p:cNvSpPr/>
            <p:nvPr/>
          </p:nvSpPr>
          <p:spPr>
            <a:xfrm>
              <a:off x="10759980" y="9975547"/>
              <a:ext cx="871855" cy="311785"/>
            </a:xfrm>
            <a:custGeom>
              <a:avLst/>
              <a:gdLst/>
              <a:ahLst/>
              <a:cxnLst/>
              <a:rect l="l" t="t" r="r" b="b"/>
              <a:pathLst>
                <a:path w="871854" h="311784">
                  <a:moveTo>
                    <a:pt x="871374" y="311452"/>
                  </a:moveTo>
                  <a:lnTo>
                    <a:pt x="0" y="311452"/>
                  </a:lnTo>
                  <a:lnTo>
                    <a:pt x="10950" y="281534"/>
                  </a:lnTo>
                  <a:lnTo>
                    <a:pt x="30361" y="241239"/>
                  </a:lnTo>
                  <a:lnTo>
                    <a:pt x="53450" y="203233"/>
                  </a:lnTo>
                  <a:lnTo>
                    <a:pt x="79986" y="167747"/>
                  </a:lnTo>
                  <a:lnTo>
                    <a:pt x="109737" y="135012"/>
                  </a:lnTo>
                  <a:lnTo>
                    <a:pt x="142472" y="105261"/>
                  </a:lnTo>
                  <a:lnTo>
                    <a:pt x="177958" y="78724"/>
                  </a:lnTo>
                  <a:lnTo>
                    <a:pt x="215965" y="55635"/>
                  </a:lnTo>
                  <a:lnTo>
                    <a:pt x="256259" y="36224"/>
                  </a:lnTo>
                  <a:lnTo>
                    <a:pt x="298611" y="20723"/>
                  </a:lnTo>
                  <a:lnTo>
                    <a:pt x="342787" y="9365"/>
                  </a:lnTo>
                  <a:lnTo>
                    <a:pt x="388556" y="2379"/>
                  </a:lnTo>
                  <a:lnTo>
                    <a:pt x="435687" y="0"/>
                  </a:lnTo>
                  <a:lnTo>
                    <a:pt x="482817" y="2379"/>
                  </a:lnTo>
                  <a:lnTo>
                    <a:pt x="528586" y="9365"/>
                  </a:lnTo>
                  <a:lnTo>
                    <a:pt x="572762" y="20723"/>
                  </a:lnTo>
                  <a:lnTo>
                    <a:pt x="615114" y="36224"/>
                  </a:lnTo>
                  <a:lnTo>
                    <a:pt x="655408" y="55635"/>
                  </a:lnTo>
                  <a:lnTo>
                    <a:pt x="693414" y="78724"/>
                  </a:lnTo>
                  <a:lnTo>
                    <a:pt x="728901" y="105261"/>
                  </a:lnTo>
                  <a:lnTo>
                    <a:pt x="761636" y="135012"/>
                  </a:lnTo>
                  <a:lnTo>
                    <a:pt x="791387" y="167747"/>
                  </a:lnTo>
                  <a:lnTo>
                    <a:pt x="817923" y="203233"/>
                  </a:lnTo>
                  <a:lnTo>
                    <a:pt x="841013" y="241239"/>
                  </a:lnTo>
                  <a:lnTo>
                    <a:pt x="860423" y="281534"/>
                  </a:lnTo>
                  <a:lnTo>
                    <a:pt x="871374" y="311452"/>
                  </a:lnTo>
                  <a:close/>
                </a:path>
              </a:pathLst>
            </a:custGeom>
            <a:solidFill>
              <a:srgbClr val="D4ECF4"/>
            </a:solidFill>
          </p:spPr>
          <p:txBody>
            <a:bodyPr wrap="square" lIns="0" tIns="0" rIns="0" bIns="0" rtlCol="0"/>
            <a:lstStyle/>
            <a:p>
              <a:endParaRPr>
                <a:cs typeface="B Nazanin" panose="00000400000000000000" pitchFamily="2" charset="-78"/>
              </a:endParaRPr>
            </a:p>
          </p:txBody>
        </p:sp>
      </p:grpSp>
      <p:grpSp>
        <p:nvGrpSpPr>
          <p:cNvPr id="39" name="object 39"/>
          <p:cNvGrpSpPr/>
          <p:nvPr/>
        </p:nvGrpSpPr>
        <p:grpSpPr>
          <a:xfrm>
            <a:off x="6237929" y="2"/>
            <a:ext cx="1142365" cy="571500"/>
            <a:chOff x="6237929" y="2"/>
            <a:chExt cx="1142365" cy="571500"/>
          </a:xfrm>
        </p:grpSpPr>
        <p:sp>
          <p:nvSpPr>
            <p:cNvPr id="40" name="object 40"/>
            <p:cNvSpPr/>
            <p:nvPr/>
          </p:nvSpPr>
          <p:spPr>
            <a:xfrm>
              <a:off x="6237929" y="2"/>
              <a:ext cx="1142365" cy="571500"/>
            </a:xfrm>
            <a:custGeom>
              <a:avLst/>
              <a:gdLst/>
              <a:ahLst/>
              <a:cxnLst/>
              <a:rect l="l" t="t" r="r" b="b"/>
              <a:pathLst>
                <a:path w="1142365" h="571500">
                  <a:moveTo>
                    <a:pt x="571109" y="571109"/>
                  </a:moveTo>
                  <a:lnTo>
                    <a:pt x="524269" y="569216"/>
                  </a:lnTo>
                  <a:lnTo>
                    <a:pt x="478472" y="563634"/>
                  </a:lnTo>
                  <a:lnTo>
                    <a:pt x="433865" y="554511"/>
                  </a:lnTo>
                  <a:lnTo>
                    <a:pt x="390594" y="541993"/>
                  </a:lnTo>
                  <a:lnTo>
                    <a:pt x="348808" y="526228"/>
                  </a:lnTo>
                  <a:lnTo>
                    <a:pt x="308651" y="507363"/>
                  </a:lnTo>
                  <a:lnTo>
                    <a:pt x="270273" y="485544"/>
                  </a:lnTo>
                  <a:lnTo>
                    <a:pt x="233819" y="460918"/>
                  </a:lnTo>
                  <a:lnTo>
                    <a:pt x="199437" y="433633"/>
                  </a:lnTo>
                  <a:lnTo>
                    <a:pt x="167274" y="403835"/>
                  </a:lnTo>
                  <a:lnTo>
                    <a:pt x="137476" y="371671"/>
                  </a:lnTo>
                  <a:lnTo>
                    <a:pt x="110191" y="337289"/>
                  </a:lnTo>
                  <a:lnTo>
                    <a:pt x="85565" y="300835"/>
                  </a:lnTo>
                  <a:lnTo>
                    <a:pt x="63746" y="262457"/>
                  </a:lnTo>
                  <a:lnTo>
                    <a:pt x="44880" y="222301"/>
                  </a:lnTo>
                  <a:lnTo>
                    <a:pt x="29115" y="180514"/>
                  </a:lnTo>
                  <a:lnTo>
                    <a:pt x="16597" y="137243"/>
                  </a:lnTo>
                  <a:lnTo>
                    <a:pt x="7474" y="92636"/>
                  </a:lnTo>
                  <a:lnTo>
                    <a:pt x="1893" y="46839"/>
                  </a:lnTo>
                  <a:lnTo>
                    <a:pt x="0" y="0"/>
                  </a:lnTo>
                  <a:lnTo>
                    <a:pt x="1142219" y="8"/>
                  </a:lnTo>
                  <a:lnTo>
                    <a:pt x="1140326" y="46839"/>
                  </a:lnTo>
                  <a:lnTo>
                    <a:pt x="1134744" y="92636"/>
                  </a:lnTo>
                  <a:lnTo>
                    <a:pt x="1125621" y="137243"/>
                  </a:lnTo>
                  <a:lnTo>
                    <a:pt x="1113104" y="180514"/>
                  </a:lnTo>
                  <a:lnTo>
                    <a:pt x="1097339" y="222301"/>
                  </a:lnTo>
                  <a:lnTo>
                    <a:pt x="1078473" y="262457"/>
                  </a:lnTo>
                  <a:lnTo>
                    <a:pt x="1056654" y="300835"/>
                  </a:lnTo>
                  <a:lnTo>
                    <a:pt x="1032028" y="337289"/>
                  </a:lnTo>
                  <a:lnTo>
                    <a:pt x="1004743" y="371671"/>
                  </a:lnTo>
                  <a:lnTo>
                    <a:pt x="974945" y="403835"/>
                  </a:lnTo>
                  <a:lnTo>
                    <a:pt x="942781" y="433633"/>
                  </a:lnTo>
                  <a:lnTo>
                    <a:pt x="908399" y="460918"/>
                  </a:lnTo>
                  <a:lnTo>
                    <a:pt x="871946" y="485544"/>
                  </a:lnTo>
                  <a:lnTo>
                    <a:pt x="833567" y="507363"/>
                  </a:lnTo>
                  <a:lnTo>
                    <a:pt x="793411" y="526228"/>
                  </a:lnTo>
                  <a:lnTo>
                    <a:pt x="751624" y="541993"/>
                  </a:lnTo>
                  <a:lnTo>
                    <a:pt x="708354" y="554511"/>
                  </a:lnTo>
                  <a:lnTo>
                    <a:pt x="663746" y="563634"/>
                  </a:lnTo>
                  <a:lnTo>
                    <a:pt x="617949" y="569216"/>
                  </a:lnTo>
                  <a:lnTo>
                    <a:pt x="571109" y="571109"/>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41" name="object 41"/>
            <p:cNvSpPr/>
            <p:nvPr/>
          </p:nvSpPr>
          <p:spPr>
            <a:xfrm>
              <a:off x="6360165" y="3"/>
              <a:ext cx="897890" cy="448945"/>
            </a:xfrm>
            <a:custGeom>
              <a:avLst/>
              <a:gdLst/>
              <a:ahLst/>
              <a:cxnLst/>
              <a:rect l="l" t="t" r="r" b="b"/>
              <a:pathLst>
                <a:path w="897890" h="448945">
                  <a:moveTo>
                    <a:pt x="448879" y="448872"/>
                  </a:moveTo>
                  <a:lnTo>
                    <a:pt x="399963" y="446239"/>
                  </a:lnTo>
                  <a:lnTo>
                    <a:pt x="352579" y="438519"/>
                  </a:lnTo>
                  <a:lnTo>
                    <a:pt x="306994" y="425989"/>
                  </a:lnTo>
                  <a:lnTo>
                    <a:pt x="263483" y="408920"/>
                  </a:lnTo>
                  <a:lnTo>
                    <a:pt x="222318" y="387588"/>
                  </a:lnTo>
                  <a:lnTo>
                    <a:pt x="183774" y="362266"/>
                  </a:lnTo>
                  <a:lnTo>
                    <a:pt x="148125" y="333228"/>
                  </a:lnTo>
                  <a:lnTo>
                    <a:pt x="115644" y="300747"/>
                  </a:lnTo>
                  <a:lnTo>
                    <a:pt x="86606" y="265098"/>
                  </a:lnTo>
                  <a:lnTo>
                    <a:pt x="61284" y="226554"/>
                  </a:lnTo>
                  <a:lnTo>
                    <a:pt x="39952" y="185389"/>
                  </a:lnTo>
                  <a:lnTo>
                    <a:pt x="22883" y="141878"/>
                  </a:lnTo>
                  <a:lnTo>
                    <a:pt x="10352" y="96293"/>
                  </a:lnTo>
                  <a:lnTo>
                    <a:pt x="2633" y="48908"/>
                  </a:lnTo>
                  <a:lnTo>
                    <a:pt x="0" y="2"/>
                  </a:lnTo>
                  <a:lnTo>
                    <a:pt x="897747" y="0"/>
                  </a:lnTo>
                  <a:lnTo>
                    <a:pt x="895113" y="48908"/>
                  </a:lnTo>
                  <a:lnTo>
                    <a:pt x="887394" y="96293"/>
                  </a:lnTo>
                  <a:lnTo>
                    <a:pt x="874863" y="141878"/>
                  </a:lnTo>
                  <a:lnTo>
                    <a:pt x="857795" y="185389"/>
                  </a:lnTo>
                  <a:lnTo>
                    <a:pt x="836462" y="226554"/>
                  </a:lnTo>
                  <a:lnTo>
                    <a:pt x="811140" y="265098"/>
                  </a:lnTo>
                  <a:lnTo>
                    <a:pt x="782102" y="300747"/>
                  </a:lnTo>
                  <a:lnTo>
                    <a:pt x="749621" y="333228"/>
                  </a:lnTo>
                  <a:lnTo>
                    <a:pt x="713972" y="362266"/>
                  </a:lnTo>
                  <a:lnTo>
                    <a:pt x="675428" y="387588"/>
                  </a:lnTo>
                  <a:lnTo>
                    <a:pt x="634264" y="408920"/>
                  </a:lnTo>
                  <a:lnTo>
                    <a:pt x="590752" y="425989"/>
                  </a:lnTo>
                  <a:lnTo>
                    <a:pt x="545167" y="438519"/>
                  </a:lnTo>
                  <a:lnTo>
                    <a:pt x="497783" y="446239"/>
                  </a:lnTo>
                  <a:lnTo>
                    <a:pt x="448879" y="448872"/>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42" name="object 42"/>
          <p:cNvSpPr/>
          <p:nvPr/>
        </p:nvSpPr>
        <p:spPr>
          <a:xfrm>
            <a:off x="0" y="2"/>
            <a:ext cx="2710815" cy="2818130"/>
          </a:xfrm>
          <a:custGeom>
            <a:avLst/>
            <a:gdLst/>
            <a:ahLst/>
            <a:cxnLst/>
            <a:rect l="l" t="t" r="r" b="b"/>
            <a:pathLst>
              <a:path w="2710815" h="2818130">
                <a:moveTo>
                  <a:pt x="0" y="2817921"/>
                </a:moveTo>
                <a:lnTo>
                  <a:pt x="0" y="0"/>
                </a:lnTo>
                <a:lnTo>
                  <a:pt x="2710270" y="0"/>
                </a:lnTo>
                <a:lnTo>
                  <a:pt x="2639821" y="41228"/>
                </a:lnTo>
                <a:lnTo>
                  <a:pt x="2596953" y="62025"/>
                </a:lnTo>
                <a:lnTo>
                  <a:pt x="2552936" y="81246"/>
                </a:lnTo>
                <a:lnTo>
                  <a:pt x="2508106" y="99288"/>
                </a:lnTo>
                <a:lnTo>
                  <a:pt x="2372082" y="150293"/>
                </a:lnTo>
                <a:lnTo>
                  <a:pt x="2327348" y="167572"/>
                </a:lnTo>
                <a:lnTo>
                  <a:pt x="2283475" y="185650"/>
                </a:lnTo>
                <a:lnTo>
                  <a:pt x="2240798" y="204920"/>
                </a:lnTo>
                <a:lnTo>
                  <a:pt x="2199653" y="225780"/>
                </a:lnTo>
                <a:lnTo>
                  <a:pt x="2160375" y="248624"/>
                </a:lnTo>
                <a:lnTo>
                  <a:pt x="2123299" y="273848"/>
                </a:lnTo>
                <a:lnTo>
                  <a:pt x="2088760" y="301847"/>
                </a:lnTo>
                <a:lnTo>
                  <a:pt x="2057093" y="333017"/>
                </a:lnTo>
                <a:lnTo>
                  <a:pt x="2028633" y="367753"/>
                </a:lnTo>
                <a:lnTo>
                  <a:pt x="2003715" y="406451"/>
                </a:lnTo>
                <a:lnTo>
                  <a:pt x="1983215" y="447922"/>
                </a:lnTo>
                <a:lnTo>
                  <a:pt x="1967833" y="490708"/>
                </a:lnTo>
                <a:lnTo>
                  <a:pt x="1956959" y="534666"/>
                </a:lnTo>
                <a:lnTo>
                  <a:pt x="1949982" y="579654"/>
                </a:lnTo>
                <a:lnTo>
                  <a:pt x="1946292" y="625526"/>
                </a:lnTo>
                <a:lnTo>
                  <a:pt x="1945278" y="672140"/>
                </a:lnTo>
                <a:lnTo>
                  <a:pt x="1946329" y="719353"/>
                </a:lnTo>
                <a:lnTo>
                  <a:pt x="1948835" y="767020"/>
                </a:lnTo>
                <a:lnTo>
                  <a:pt x="1952185" y="814998"/>
                </a:lnTo>
                <a:lnTo>
                  <a:pt x="1955769" y="863144"/>
                </a:lnTo>
                <a:lnTo>
                  <a:pt x="1958976" y="911315"/>
                </a:lnTo>
                <a:lnTo>
                  <a:pt x="1961195" y="959366"/>
                </a:lnTo>
                <a:lnTo>
                  <a:pt x="1961816" y="1007155"/>
                </a:lnTo>
                <a:lnTo>
                  <a:pt x="1960228" y="1054538"/>
                </a:lnTo>
                <a:lnTo>
                  <a:pt x="1955820" y="1101371"/>
                </a:lnTo>
                <a:lnTo>
                  <a:pt x="1947699" y="1150509"/>
                </a:lnTo>
                <a:lnTo>
                  <a:pt x="1935781" y="1198660"/>
                </a:lnTo>
                <a:lnTo>
                  <a:pt x="1920262" y="1245690"/>
                </a:lnTo>
                <a:lnTo>
                  <a:pt x="1901336" y="1291465"/>
                </a:lnTo>
                <a:lnTo>
                  <a:pt x="1879198" y="1335854"/>
                </a:lnTo>
                <a:lnTo>
                  <a:pt x="1854043" y="1378723"/>
                </a:lnTo>
                <a:lnTo>
                  <a:pt x="1826066" y="1419939"/>
                </a:lnTo>
                <a:lnTo>
                  <a:pt x="1795461" y="1459369"/>
                </a:lnTo>
                <a:lnTo>
                  <a:pt x="1762423" y="1496880"/>
                </a:lnTo>
                <a:lnTo>
                  <a:pt x="1727147" y="1532339"/>
                </a:lnTo>
                <a:lnTo>
                  <a:pt x="1689828" y="1565613"/>
                </a:lnTo>
                <a:lnTo>
                  <a:pt x="1650661" y="1596569"/>
                </a:lnTo>
                <a:lnTo>
                  <a:pt x="1609912" y="1625191"/>
                </a:lnTo>
                <a:lnTo>
                  <a:pt x="1567795" y="1651585"/>
                </a:lnTo>
                <a:lnTo>
                  <a:pt x="1524424" y="1675804"/>
                </a:lnTo>
                <a:lnTo>
                  <a:pt x="1479912" y="1697899"/>
                </a:lnTo>
                <a:lnTo>
                  <a:pt x="1434374" y="1717924"/>
                </a:lnTo>
                <a:lnTo>
                  <a:pt x="1387923" y="1735929"/>
                </a:lnTo>
                <a:lnTo>
                  <a:pt x="1340674" y="1751969"/>
                </a:lnTo>
                <a:lnTo>
                  <a:pt x="1292741" y="1766094"/>
                </a:lnTo>
                <a:lnTo>
                  <a:pt x="1244238" y="1778357"/>
                </a:lnTo>
                <a:lnTo>
                  <a:pt x="1195279" y="1788811"/>
                </a:lnTo>
                <a:lnTo>
                  <a:pt x="1145978" y="1797507"/>
                </a:lnTo>
                <a:lnTo>
                  <a:pt x="1096448" y="1804498"/>
                </a:lnTo>
                <a:lnTo>
                  <a:pt x="1047606" y="1809958"/>
                </a:lnTo>
                <a:lnTo>
                  <a:pt x="948843" y="1819631"/>
                </a:lnTo>
                <a:lnTo>
                  <a:pt x="899502" y="1825053"/>
                </a:lnTo>
                <a:lnTo>
                  <a:pt x="850574" y="1831672"/>
                </a:lnTo>
                <a:lnTo>
                  <a:pt x="802349" y="1840091"/>
                </a:lnTo>
                <a:lnTo>
                  <a:pt x="755117" y="1850916"/>
                </a:lnTo>
                <a:lnTo>
                  <a:pt x="709168" y="1864750"/>
                </a:lnTo>
                <a:lnTo>
                  <a:pt x="664793" y="1882197"/>
                </a:lnTo>
                <a:lnTo>
                  <a:pt x="622280" y="1903862"/>
                </a:lnTo>
                <a:lnTo>
                  <a:pt x="581920" y="1930350"/>
                </a:lnTo>
                <a:lnTo>
                  <a:pt x="543546" y="1962394"/>
                </a:lnTo>
                <a:lnTo>
                  <a:pt x="509495" y="1998038"/>
                </a:lnTo>
                <a:lnTo>
                  <a:pt x="479245" y="2036836"/>
                </a:lnTo>
                <a:lnTo>
                  <a:pt x="452274" y="2078342"/>
                </a:lnTo>
                <a:lnTo>
                  <a:pt x="428059" y="2122108"/>
                </a:lnTo>
                <a:lnTo>
                  <a:pt x="406077" y="2167689"/>
                </a:lnTo>
                <a:lnTo>
                  <a:pt x="385806" y="2214638"/>
                </a:lnTo>
                <a:lnTo>
                  <a:pt x="366722" y="2262509"/>
                </a:lnTo>
                <a:lnTo>
                  <a:pt x="348304" y="2310854"/>
                </a:lnTo>
                <a:lnTo>
                  <a:pt x="330028" y="2359228"/>
                </a:lnTo>
                <a:lnTo>
                  <a:pt x="311372" y="2407184"/>
                </a:lnTo>
                <a:lnTo>
                  <a:pt x="291814" y="2454275"/>
                </a:lnTo>
                <a:lnTo>
                  <a:pt x="271481" y="2497920"/>
                </a:lnTo>
                <a:lnTo>
                  <a:pt x="249097" y="2539824"/>
                </a:lnTo>
                <a:lnTo>
                  <a:pt x="224738" y="2580001"/>
                </a:lnTo>
                <a:lnTo>
                  <a:pt x="198479" y="2618467"/>
                </a:lnTo>
                <a:lnTo>
                  <a:pt x="170396" y="2655236"/>
                </a:lnTo>
                <a:lnTo>
                  <a:pt x="140563" y="2690323"/>
                </a:lnTo>
                <a:lnTo>
                  <a:pt x="109056" y="2723744"/>
                </a:lnTo>
                <a:lnTo>
                  <a:pt x="75952" y="2755512"/>
                </a:lnTo>
                <a:lnTo>
                  <a:pt x="41324" y="2785642"/>
                </a:lnTo>
                <a:lnTo>
                  <a:pt x="5248" y="2814150"/>
                </a:lnTo>
                <a:lnTo>
                  <a:pt x="0" y="2817921"/>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43" name="object 43"/>
          <p:cNvSpPr/>
          <p:nvPr/>
        </p:nvSpPr>
        <p:spPr>
          <a:xfrm>
            <a:off x="15941569" y="7817677"/>
            <a:ext cx="2346960" cy="2469515"/>
          </a:xfrm>
          <a:custGeom>
            <a:avLst/>
            <a:gdLst/>
            <a:ahLst/>
            <a:cxnLst/>
            <a:rect l="l" t="t" r="r" b="b"/>
            <a:pathLst>
              <a:path w="2346959" h="2469515">
                <a:moveTo>
                  <a:pt x="2346431" y="0"/>
                </a:moveTo>
                <a:lnTo>
                  <a:pt x="2346431" y="2469322"/>
                </a:lnTo>
                <a:lnTo>
                  <a:pt x="0" y="2469322"/>
                </a:lnTo>
                <a:lnTo>
                  <a:pt x="4189" y="2467289"/>
                </a:lnTo>
                <a:lnTo>
                  <a:pt x="48206" y="2448068"/>
                </a:lnTo>
                <a:lnTo>
                  <a:pt x="93036" y="2430026"/>
                </a:lnTo>
                <a:lnTo>
                  <a:pt x="229060" y="2379021"/>
                </a:lnTo>
                <a:lnTo>
                  <a:pt x="273794" y="2361742"/>
                </a:lnTo>
                <a:lnTo>
                  <a:pt x="317668" y="2343664"/>
                </a:lnTo>
                <a:lnTo>
                  <a:pt x="360344" y="2324394"/>
                </a:lnTo>
                <a:lnTo>
                  <a:pt x="401489" y="2303534"/>
                </a:lnTo>
                <a:lnTo>
                  <a:pt x="440767" y="2280690"/>
                </a:lnTo>
                <a:lnTo>
                  <a:pt x="477843" y="2255466"/>
                </a:lnTo>
                <a:lnTo>
                  <a:pt x="512382" y="2227467"/>
                </a:lnTo>
                <a:lnTo>
                  <a:pt x="544049" y="2196297"/>
                </a:lnTo>
                <a:lnTo>
                  <a:pt x="572509" y="2161561"/>
                </a:lnTo>
                <a:lnTo>
                  <a:pt x="597427" y="2122863"/>
                </a:lnTo>
                <a:lnTo>
                  <a:pt x="617928" y="2081392"/>
                </a:lnTo>
                <a:lnTo>
                  <a:pt x="633310" y="2038606"/>
                </a:lnTo>
                <a:lnTo>
                  <a:pt x="644184" y="1994648"/>
                </a:lnTo>
                <a:lnTo>
                  <a:pt x="651160" y="1949660"/>
                </a:lnTo>
                <a:lnTo>
                  <a:pt x="654850" y="1903788"/>
                </a:lnTo>
                <a:lnTo>
                  <a:pt x="655865" y="1857174"/>
                </a:lnTo>
                <a:lnTo>
                  <a:pt x="654813" y="1809962"/>
                </a:lnTo>
                <a:lnTo>
                  <a:pt x="652307" y="1762294"/>
                </a:lnTo>
                <a:lnTo>
                  <a:pt x="648957" y="1714316"/>
                </a:lnTo>
                <a:lnTo>
                  <a:pt x="645373" y="1666170"/>
                </a:lnTo>
                <a:lnTo>
                  <a:pt x="642166" y="1617999"/>
                </a:lnTo>
                <a:lnTo>
                  <a:pt x="639947" y="1569948"/>
                </a:lnTo>
                <a:lnTo>
                  <a:pt x="639326" y="1522159"/>
                </a:lnTo>
                <a:lnTo>
                  <a:pt x="640914" y="1474776"/>
                </a:lnTo>
                <a:lnTo>
                  <a:pt x="645322" y="1427943"/>
                </a:lnTo>
                <a:lnTo>
                  <a:pt x="653443" y="1378805"/>
                </a:lnTo>
                <a:lnTo>
                  <a:pt x="665361" y="1330654"/>
                </a:lnTo>
                <a:lnTo>
                  <a:pt x="680880" y="1283624"/>
                </a:lnTo>
                <a:lnTo>
                  <a:pt x="699806" y="1237849"/>
                </a:lnTo>
                <a:lnTo>
                  <a:pt x="721944" y="1193460"/>
                </a:lnTo>
                <a:lnTo>
                  <a:pt x="747099" y="1150591"/>
                </a:lnTo>
                <a:lnTo>
                  <a:pt x="775076" y="1109375"/>
                </a:lnTo>
                <a:lnTo>
                  <a:pt x="805682" y="1069945"/>
                </a:lnTo>
                <a:lnTo>
                  <a:pt x="838719" y="1032434"/>
                </a:lnTo>
                <a:lnTo>
                  <a:pt x="873995" y="996975"/>
                </a:lnTo>
                <a:lnTo>
                  <a:pt x="911314" y="963701"/>
                </a:lnTo>
                <a:lnTo>
                  <a:pt x="950481" y="932745"/>
                </a:lnTo>
                <a:lnTo>
                  <a:pt x="991230" y="904123"/>
                </a:lnTo>
                <a:lnTo>
                  <a:pt x="1033347" y="877729"/>
                </a:lnTo>
                <a:lnTo>
                  <a:pt x="1076719" y="853510"/>
                </a:lnTo>
                <a:lnTo>
                  <a:pt x="1121230" y="831415"/>
                </a:lnTo>
                <a:lnTo>
                  <a:pt x="1166769" y="811391"/>
                </a:lnTo>
                <a:lnTo>
                  <a:pt x="1213219" y="793385"/>
                </a:lnTo>
                <a:lnTo>
                  <a:pt x="1260468" y="777345"/>
                </a:lnTo>
                <a:lnTo>
                  <a:pt x="1308401" y="763220"/>
                </a:lnTo>
                <a:lnTo>
                  <a:pt x="1356904" y="750957"/>
                </a:lnTo>
                <a:lnTo>
                  <a:pt x="1405863" y="740503"/>
                </a:lnTo>
                <a:lnTo>
                  <a:pt x="1455164" y="731807"/>
                </a:lnTo>
                <a:lnTo>
                  <a:pt x="1504694" y="724816"/>
                </a:lnTo>
                <a:lnTo>
                  <a:pt x="1553536" y="719357"/>
                </a:lnTo>
                <a:lnTo>
                  <a:pt x="1652299" y="709683"/>
                </a:lnTo>
                <a:lnTo>
                  <a:pt x="1701640" y="704261"/>
                </a:lnTo>
                <a:lnTo>
                  <a:pt x="1750569" y="697642"/>
                </a:lnTo>
                <a:lnTo>
                  <a:pt x="1798794" y="689223"/>
                </a:lnTo>
                <a:lnTo>
                  <a:pt x="1846025" y="678398"/>
                </a:lnTo>
                <a:lnTo>
                  <a:pt x="1891974" y="664565"/>
                </a:lnTo>
                <a:lnTo>
                  <a:pt x="1936350" y="647117"/>
                </a:lnTo>
                <a:lnTo>
                  <a:pt x="1978862" y="625452"/>
                </a:lnTo>
                <a:lnTo>
                  <a:pt x="2019222" y="598965"/>
                </a:lnTo>
                <a:lnTo>
                  <a:pt x="2057597" y="566921"/>
                </a:lnTo>
                <a:lnTo>
                  <a:pt x="2091647" y="531276"/>
                </a:lnTo>
                <a:lnTo>
                  <a:pt x="2121897" y="492478"/>
                </a:lnTo>
                <a:lnTo>
                  <a:pt x="2148868" y="450972"/>
                </a:lnTo>
                <a:lnTo>
                  <a:pt x="2173083" y="407206"/>
                </a:lnTo>
                <a:lnTo>
                  <a:pt x="2195065" y="361625"/>
                </a:lnTo>
                <a:lnTo>
                  <a:pt x="2215336" y="314676"/>
                </a:lnTo>
                <a:lnTo>
                  <a:pt x="2234420" y="266806"/>
                </a:lnTo>
                <a:lnTo>
                  <a:pt x="2252838" y="218460"/>
                </a:lnTo>
                <a:lnTo>
                  <a:pt x="2271114" y="170086"/>
                </a:lnTo>
                <a:lnTo>
                  <a:pt x="2289770" y="122130"/>
                </a:lnTo>
                <a:lnTo>
                  <a:pt x="2309329" y="75039"/>
                </a:lnTo>
                <a:lnTo>
                  <a:pt x="2329661" y="31394"/>
                </a:lnTo>
                <a:lnTo>
                  <a:pt x="2346431" y="0"/>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44" name="object 44"/>
          <p:cNvSpPr txBox="1"/>
          <p:nvPr/>
        </p:nvSpPr>
        <p:spPr>
          <a:xfrm>
            <a:off x="10713928" y="4017624"/>
            <a:ext cx="4907072" cy="469552"/>
          </a:xfrm>
          <a:prstGeom prst="rect">
            <a:avLst/>
          </a:prstGeom>
        </p:spPr>
        <p:txBody>
          <a:bodyPr vert="horz" wrap="square" lIns="0" tIns="12700" rIns="0" bIns="0" rtlCol="0">
            <a:spAutoFit/>
          </a:bodyPr>
          <a:lstStyle/>
          <a:p>
            <a:pPr marL="0" marR="0" algn="r" rtl="1">
              <a:lnSpc>
                <a:spcPct val="106000"/>
              </a:lnSpc>
              <a:spcBef>
                <a:spcPts val="0"/>
              </a:spcBef>
              <a:spcAft>
                <a:spcPts val="800"/>
              </a:spcAft>
            </a:pPr>
            <a:r>
              <a:rPr lang="ar-SA" sz="28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 قابل ویرایش می باشد</a:t>
            </a:r>
            <a:endParaRPr lang="en-US" sz="2800" kern="100" dirty="0">
              <a:effectLst/>
              <a:latin typeface="Calibri" panose="020F0502020204030204" pitchFamily="34" charset="0"/>
              <a:ea typeface="Calibri" panose="020F0502020204030204" pitchFamily="34" charset="0"/>
              <a:cs typeface="B Nazanin" panose="00000400000000000000" pitchFamily="2" charset="-78"/>
            </a:endParaRPr>
          </a:p>
        </p:txBody>
      </p:sp>
      <p:grpSp>
        <p:nvGrpSpPr>
          <p:cNvPr id="45" name="object 45"/>
          <p:cNvGrpSpPr/>
          <p:nvPr/>
        </p:nvGrpSpPr>
        <p:grpSpPr>
          <a:xfrm>
            <a:off x="9890290" y="3964100"/>
            <a:ext cx="852805" cy="847725"/>
            <a:chOff x="9890290" y="3964100"/>
            <a:chExt cx="852805" cy="847725"/>
          </a:xfrm>
        </p:grpSpPr>
        <p:sp>
          <p:nvSpPr>
            <p:cNvPr id="46" name="object 46"/>
            <p:cNvSpPr/>
            <p:nvPr/>
          </p:nvSpPr>
          <p:spPr>
            <a:xfrm>
              <a:off x="9890290" y="3964101"/>
              <a:ext cx="852805" cy="847725"/>
            </a:xfrm>
            <a:custGeom>
              <a:avLst/>
              <a:gdLst/>
              <a:ahLst/>
              <a:cxnLst/>
              <a:rect l="l" t="t" r="r" b="b"/>
              <a:pathLst>
                <a:path w="852804" h="847725">
                  <a:moveTo>
                    <a:pt x="852551" y="423811"/>
                  </a:moveTo>
                  <a:lnTo>
                    <a:pt x="850493" y="382270"/>
                  </a:lnTo>
                  <a:lnTo>
                    <a:pt x="844359" y="341134"/>
                  </a:lnTo>
                  <a:lnTo>
                    <a:pt x="834186" y="300786"/>
                  </a:lnTo>
                  <a:lnTo>
                    <a:pt x="820102" y="261632"/>
                  </a:lnTo>
                  <a:lnTo>
                    <a:pt x="802208" y="224028"/>
                  </a:lnTo>
                  <a:lnTo>
                    <a:pt x="780707" y="188353"/>
                  </a:lnTo>
                  <a:lnTo>
                    <a:pt x="755789" y="154952"/>
                  </a:lnTo>
                  <a:lnTo>
                    <a:pt x="727697" y="124129"/>
                  </a:lnTo>
                  <a:lnTo>
                    <a:pt x="696696" y="96202"/>
                  </a:lnTo>
                  <a:lnTo>
                    <a:pt x="663092" y="71424"/>
                  </a:lnTo>
                  <a:lnTo>
                    <a:pt x="627214" y="50050"/>
                  </a:lnTo>
                  <a:lnTo>
                    <a:pt x="589394" y="32270"/>
                  </a:lnTo>
                  <a:lnTo>
                    <a:pt x="550011" y="18249"/>
                  </a:lnTo>
                  <a:lnTo>
                    <a:pt x="509435" y="8153"/>
                  </a:lnTo>
                  <a:lnTo>
                    <a:pt x="468058" y="2044"/>
                  </a:lnTo>
                  <a:lnTo>
                    <a:pt x="426275" y="0"/>
                  </a:lnTo>
                  <a:lnTo>
                    <a:pt x="415810" y="127"/>
                  </a:lnTo>
                  <a:lnTo>
                    <a:pt x="374091" y="3187"/>
                  </a:lnTo>
                  <a:lnTo>
                    <a:pt x="332867" y="10299"/>
                  </a:lnTo>
                  <a:lnTo>
                    <a:pt x="292557" y="21399"/>
                  </a:lnTo>
                  <a:lnTo>
                    <a:pt x="253517" y="36360"/>
                  </a:lnTo>
                  <a:lnTo>
                    <a:pt x="216154" y="55067"/>
                  </a:lnTo>
                  <a:lnTo>
                    <a:pt x="180809" y="77317"/>
                  </a:lnTo>
                  <a:lnTo>
                    <a:pt x="147840" y="102908"/>
                  </a:lnTo>
                  <a:lnTo>
                    <a:pt x="117538" y="131584"/>
                  </a:lnTo>
                  <a:lnTo>
                    <a:pt x="90220" y="163080"/>
                  </a:lnTo>
                  <a:lnTo>
                    <a:pt x="66128" y="197078"/>
                  </a:lnTo>
                  <a:lnTo>
                    <a:pt x="45504" y="233273"/>
                  </a:lnTo>
                  <a:lnTo>
                    <a:pt x="28562" y="271284"/>
                  </a:lnTo>
                  <a:lnTo>
                    <a:pt x="15430" y="310781"/>
                  </a:lnTo>
                  <a:lnTo>
                    <a:pt x="6273" y="351358"/>
                  </a:lnTo>
                  <a:lnTo>
                    <a:pt x="1143" y="392645"/>
                  </a:lnTo>
                  <a:lnTo>
                    <a:pt x="0" y="423811"/>
                  </a:lnTo>
                  <a:lnTo>
                    <a:pt x="127" y="434213"/>
                  </a:lnTo>
                  <a:lnTo>
                    <a:pt x="3200" y="475691"/>
                  </a:lnTo>
                  <a:lnTo>
                    <a:pt x="10350" y="516674"/>
                  </a:lnTo>
                  <a:lnTo>
                    <a:pt x="21513" y="556755"/>
                  </a:lnTo>
                  <a:lnTo>
                    <a:pt x="36563" y="595566"/>
                  </a:lnTo>
                  <a:lnTo>
                    <a:pt x="55372" y="632714"/>
                  </a:lnTo>
                  <a:lnTo>
                    <a:pt x="77749" y="667854"/>
                  </a:lnTo>
                  <a:lnTo>
                    <a:pt x="103492" y="700633"/>
                  </a:lnTo>
                  <a:lnTo>
                    <a:pt x="132334" y="730758"/>
                  </a:lnTo>
                  <a:lnTo>
                    <a:pt x="164020" y="757923"/>
                  </a:lnTo>
                  <a:lnTo>
                    <a:pt x="198221" y="781875"/>
                  </a:lnTo>
                  <a:lnTo>
                    <a:pt x="234619" y="802373"/>
                  </a:lnTo>
                  <a:lnTo>
                    <a:pt x="272859" y="819226"/>
                  </a:lnTo>
                  <a:lnTo>
                    <a:pt x="312585" y="832269"/>
                  </a:lnTo>
                  <a:lnTo>
                    <a:pt x="353390" y="841387"/>
                  </a:lnTo>
                  <a:lnTo>
                    <a:pt x="394919" y="846480"/>
                  </a:lnTo>
                  <a:lnTo>
                    <a:pt x="426275" y="847623"/>
                  </a:lnTo>
                  <a:lnTo>
                    <a:pt x="436740" y="847496"/>
                  </a:lnTo>
                  <a:lnTo>
                    <a:pt x="478459" y="844435"/>
                  </a:lnTo>
                  <a:lnTo>
                    <a:pt x="519671" y="837323"/>
                  </a:lnTo>
                  <a:lnTo>
                    <a:pt x="559993" y="826236"/>
                  </a:lnTo>
                  <a:lnTo>
                    <a:pt x="599020" y="811263"/>
                  </a:lnTo>
                  <a:lnTo>
                    <a:pt x="636384" y="792568"/>
                  </a:lnTo>
                  <a:lnTo>
                    <a:pt x="671728" y="770318"/>
                  </a:lnTo>
                  <a:lnTo>
                    <a:pt x="704710" y="744728"/>
                  </a:lnTo>
                  <a:lnTo>
                    <a:pt x="734999" y="716051"/>
                  </a:lnTo>
                  <a:lnTo>
                    <a:pt x="762330" y="684555"/>
                  </a:lnTo>
                  <a:lnTo>
                    <a:pt x="786409" y="650544"/>
                  </a:lnTo>
                  <a:lnTo>
                    <a:pt x="807034" y="614362"/>
                  </a:lnTo>
                  <a:lnTo>
                    <a:pt x="823988" y="576338"/>
                  </a:lnTo>
                  <a:lnTo>
                    <a:pt x="837107" y="536841"/>
                  </a:lnTo>
                  <a:lnTo>
                    <a:pt x="846264" y="496265"/>
                  </a:lnTo>
                  <a:lnTo>
                    <a:pt x="851395" y="454990"/>
                  </a:lnTo>
                  <a:lnTo>
                    <a:pt x="852551" y="423811"/>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47" name="object 47"/>
            <p:cNvSpPr/>
            <p:nvPr/>
          </p:nvSpPr>
          <p:spPr>
            <a:xfrm>
              <a:off x="10346283" y="4350486"/>
              <a:ext cx="69215" cy="8255"/>
            </a:xfrm>
            <a:custGeom>
              <a:avLst/>
              <a:gdLst/>
              <a:ahLst/>
              <a:cxnLst/>
              <a:rect l="l" t="t" r="r" b="b"/>
              <a:pathLst>
                <a:path w="69215" h="8254">
                  <a:moveTo>
                    <a:pt x="1600" y="800"/>
                  </a:moveTo>
                  <a:lnTo>
                    <a:pt x="800" y="0"/>
                  </a:lnTo>
                  <a:lnTo>
                    <a:pt x="0" y="800"/>
                  </a:lnTo>
                  <a:lnTo>
                    <a:pt x="406" y="800"/>
                  </a:lnTo>
                  <a:lnTo>
                    <a:pt x="406" y="1600"/>
                  </a:lnTo>
                  <a:lnTo>
                    <a:pt x="1206" y="1600"/>
                  </a:lnTo>
                  <a:lnTo>
                    <a:pt x="1206" y="800"/>
                  </a:lnTo>
                  <a:lnTo>
                    <a:pt x="1600" y="800"/>
                  </a:lnTo>
                  <a:close/>
                </a:path>
                <a:path w="69215" h="8254">
                  <a:moveTo>
                    <a:pt x="68961" y="7226"/>
                  </a:moveTo>
                  <a:lnTo>
                    <a:pt x="58140" y="6426"/>
                  </a:lnTo>
                  <a:lnTo>
                    <a:pt x="47332" y="7226"/>
                  </a:lnTo>
                  <a:lnTo>
                    <a:pt x="52743" y="7226"/>
                  </a:lnTo>
                  <a:lnTo>
                    <a:pt x="52743" y="8026"/>
                  </a:lnTo>
                  <a:lnTo>
                    <a:pt x="63550" y="8026"/>
                  </a:lnTo>
                  <a:lnTo>
                    <a:pt x="63550" y="7226"/>
                  </a:lnTo>
                  <a:lnTo>
                    <a:pt x="68961" y="7226"/>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48" name="object 48"/>
            <p:cNvSpPr/>
            <p:nvPr/>
          </p:nvSpPr>
          <p:spPr>
            <a:xfrm>
              <a:off x="10099544" y="4188947"/>
              <a:ext cx="405130" cy="396240"/>
            </a:xfrm>
            <a:custGeom>
              <a:avLst/>
              <a:gdLst/>
              <a:ahLst/>
              <a:cxnLst/>
              <a:rect l="l" t="t" r="r" b="b"/>
              <a:pathLst>
                <a:path w="405129" h="396239">
                  <a:moveTo>
                    <a:pt x="202436" y="0"/>
                  </a:moveTo>
                  <a:lnTo>
                    <a:pt x="248853" y="5231"/>
                  </a:lnTo>
                  <a:lnTo>
                    <a:pt x="291463" y="20134"/>
                  </a:lnTo>
                  <a:lnTo>
                    <a:pt x="329051" y="43518"/>
                  </a:lnTo>
                  <a:lnTo>
                    <a:pt x="360401" y="74195"/>
                  </a:lnTo>
                  <a:lnTo>
                    <a:pt x="384298" y="110975"/>
                  </a:lnTo>
                  <a:lnTo>
                    <a:pt x="399528" y="152670"/>
                  </a:lnTo>
                  <a:lnTo>
                    <a:pt x="404874" y="198090"/>
                  </a:lnTo>
                  <a:lnTo>
                    <a:pt x="399528" y="243511"/>
                  </a:lnTo>
                  <a:lnTo>
                    <a:pt x="384298" y="285206"/>
                  </a:lnTo>
                  <a:lnTo>
                    <a:pt x="360401" y="321986"/>
                  </a:lnTo>
                  <a:lnTo>
                    <a:pt x="329051" y="352663"/>
                  </a:lnTo>
                  <a:lnTo>
                    <a:pt x="291463" y="376047"/>
                  </a:lnTo>
                  <a:lnTo>
                    <a:pt x="248853" y="390949"/>
                  </a:lnTo>
                  <a:lnTo>
                    <a:pt x="202436" y="396181"/>
                  </a:lnTo>
                  <a:lnTo>
                    <a:pt x="156017" y="390949"/>
                  </a:lnTo>
                  <a:lnTo>
                    <a:pt x="113407" y="376047"/>
                  </a:lnTo>
                  <a:lnTo>
                    <a:pt x="75819" y="352663"/>
                  </a:lnTo>
                  <a:lnTo>
                    <a:pt x="53297" y="330624"/>
                  </a:lnTo>
                  <a:lnTo>
                    <a:pt x="169913" y="330624"/>
                  </a:lnTo>
                  <a:lnTo>
                    <a:pt x="305339" y="198080"/>
                  </a:lnTo>
                  <a:lnTo>
                    <a:pt x="169913" y="65547"/>
                  </a:lnTo>
                  <a:lnTo>
                    <a:pt x="53308" y="65547"/>
                  </a:lnTo>
                  <a:lnTo>
                    <a:pt x="75819" y="43518"/>
                  </a:lnTo>
                  <a:lnTo>
                    <a:pt x="113407" y="20134"/>
                  </a:lnTo>
                  <a:lnTo>
                    <a:pt x="156017" y="5231"/>
                  </a:lnTo>
                  <a:lnTo>
                    <a:pt x="202436" y="0"/>
                  </a:lnTo>
                  <a:close/>
                </a:path>
                <a:path w="405129" h="396239">
                  <a:moveTo>
                    <a:pt x="53308" y="65547"/>
                  </a:moveTo>
                  <a:lnTo>
                    <a:pt x="169913" y="65547"/>
                  </a:lnTo>
                  <a:lnTo>
                    <a:pt x="120659" y="113754"/>
                  </a:lnTo>
                  <a:lnTo>
                    <a:pt x="206836" y="198080"/>
                  </a:lnTo>
                  <a:lnTo>
                    <a:pt x="120659" y="282401"/>
                  </a:lnTo>
                  <a:lnTo>
                    <a:pt x="169913" y="330624"/>
                  </a:lnTo>
                  <a:lnTo>
                    <a:pt x="53297" y="330624"/>
                  </a:lnTo>
                  <a:lnTo>
                    <a:pt x="44470" y="321986"/>
                  </a:lnTo>
                  <a:lnTo>
                    <a:pt x="20573" y="285206"/>
                  </a:lnTo>
                  <a:lnTo>
                    <a:pt x="5345" y="243511"/>
                  </a:lnTo>
                  <a:lnTo>
                    <a:pt x="0" y="198080"/>
                  </a:lnTo>
                  <a:lnTo>
                    <a:pt x="5345" y="152670"/>
                  </a:lnTo>
                  <a:lnTo>
                    <a:pt x="20573" y="110975"/>
                  </a:lnTo>
                  <a:lnTo>
                    <a:pt x="44470" y="74195"/>
                  </a:lnTo>
                  <a:lnTo>
                    <a:pt x="53308" y="65547"/>
                  </a:lnTo>
                  <a:close/>
                </a:path>
              </a:pathLst>
            </a:custGeom>
            <a:solidFill>
              <a:srgbClr val="4D748B"/>
            </a:solidFill>
          </p:spPr>
          <p:txBody>
            <a:bodyPr wrap="square" lIns="0" tIns="0" rIns="0" bIns="0" rtlCol="0"/>
            <a:lstStyle/>
            <a:p>
              <a:endParaRPr>
                <a:cs typeface="B Nazanin" panose="00000400000000000000" pitchFamily="2" charset="-78"/>
              </a:endParaRPr>
            </a:p>
          </p:txBody>
        </p:sp>
        <p:sp>
          <p:nvSpPr>
            <p:cNvPr id="49" name="object 49"/>
            <p:cNvSpPr/>
            <p:nvPr/>
          </p:nvSpPr>
          <p:spPr>
            <a:xfrm>
              <a:off x="10113407" y="4188947"/>
              <a:ext cx="405130" cy="396240"/>
            </a:xfrm>
            <a:custGeom>
              <a:avLst/>
              <a:gdLst/>
              <a:ahLst/>
              <a:cxnLst/>
              <a:rect l="l" t="t" r="r" b="b"/>
              <a:pathLst>
                <a:path w="405129" h="396239">
                  <a:moveTo>
                    <a:pt x="202436" y="0"/>
                  </a:moveTo>
                  <a:lnTo>
                    <a:pt x="248853" y="5231"/>
                  </a:lnTo>
                  <a:lnTo>
                    <a:pt x="291463" y="20134"/>
                  </a:lnTo>
                  <a:lnTo>
                    <a:pt x="329051" y="43518"/>
                  </a:lnTo>
                  <a:lnTo>
                    <a:pt x="360401" y="74195"/>
                  </a:lnTo>
                  <a:lnTo>
                    <a:pt x="384298" y="110975"/>
                  </a:lnTo>
                  <a:lnTo>
                    <a:pt x="399528" y="152670"/>
                  </a:lnTo>
                  <a:lnTo>
                    <a:pt x="404874" y="198090"/>
                  </a:lnTo>
                  <a:lnTo>
                    <a:pt x="399528" y="243511"/>
                  </a:lnTo>
                  <a:lnTo>
                    <a:pt x="384298" y="285206"/>
                  </a:lnTo>
                  <a:lnTo>
                    <a:pt x="360401" y="321986"/>
                  </a:lnTo>
                  <a:lnTo>
                    <a:pt x="329051" y="352663"/>
                  </a:lnTo>
                  <a:lnTo>
                    <a:pt x="291463" y="376047"/>
                  </a:lnTo>
                  <a:lnTo>
                    <a:pt x="248853" y="390949"/>
                  </a:lnTo>
                  <a:lnTo>
                    <a:pt x="202436" y="396181"/>
                  </a:lnTo>
                  <a:lnTo>
                    <a:pt x="156017" y="390949"/>
                  </a:lnTo>
                  <a:lnTo>
                    <a:pt x="113407" y="376047"/>
                  </a:lnTo>
                  <a:lnTo>
                    <a:pt x="75819" y="352663"/>
                  </a:lnTo>
                  <a:lnTo>
                    <a:pt x="53297" y="330624"/>
                  </a:lnTo>
                  <a:lnTo>
                    <a:pt x="169913" y="330624"/>
                  </a:lnTo>
                  <a:lnTo>
                    <a:pt x="305340" y="198080"/>
                  </a:lnTo>
                  <a:lnTo>
                    <a:pt x="169913" y="65547"/>
                  </a:lnTo>
                  <a:lnTo>
                    <a:pt x="53308" y="65547"/>
                  </a:lnTo>
                  <a:lnTo>
                    <a:pt x="75819" y="43518"/>
                  </a:lnTo>
                  <a:lnTo>
                    <a:pt x="113407" y="20134"/>
                  </a:lnTo>
                  <a:lnTo>
                    <a:pt x="156017" y="5231"/>
                  </a:lnTo>
                  <a:lnTo>
                    <a:pt x="202436" y="0"/>
                  </a:lnTo>
                  <a:close/>
                </a:path>
                <a:path w="405129" h="396239">
                  <a:moveTo>
                    <a:pt x="53308" y="65547"/>
                  </a:moveTo>
                  <a:lnTo>
                    <a:pt x="169913" y="65547"/>
                  </a:lnTo>
                  <a:lnTo>
                    <a:pt x="120659" y="113754"/>
                  </a:lnTo>
                  <a:lnTo>
                    <a:pt x="206836" y="198080"/>
                  </a:lnTo>
                  <a:lnTo>
                    <a:pt x="120659" y="282401"/>
                  </a:lnTo>
                  <a:lnTo>
                    <a:pt x="169913" y="330624"/>
                  </a:lnTo>
                  <a:lnTo>
                    <a:pt x="53297" y="330624"/>
                  </a:lnTo>
                  <a:lnTo>
                    <a:pt x="44470" y="321986"/>
                  </a:lnTo>
                  <a:lnTo>
                    <a:pt x="20573" y="285206"/>
                  </a:lnTo>
                  <a:lnTo>
                    <a:pt x="5345" y="243511"/>
                  </a:lnTo>
                  <a:lnTo>
                    <a:pt x="0" y="198080"/>
                  </a:lnTo>
                  <a:lnTo>
                    <a:pt x="5345" y="152670"/>
                  </a:lnTo>
                  <a:lnTo>
                    <a:pt x="20573" y="110975"/>
                  </a:lnTo>
                  <a:lnTo>
                    <a:pt x="44470" y="74195"/>
                  </a:lnTo>
                  <a:lnTo>
                    <a:pt x="53308" y="65547"/>
                  </a:lnTo>
                  <a:close/>
                </a:path>
              </a:pathLst>
            </a:custGeom>
            <a:solidFill>
              <a:srgbClr val="FFFFFF"/>
            </a:solidFill>
          </p:spPr>
          <p:txBody>
            <a:bodyPr wrap="square" lIns="0" tIns="0" rIns="0" bIns="0" rtlCol="0"/>
            <a:lstStyle/>
            <a:p>
              <a:endParaRPr>
                <a:cs typeface="B Nazanin" panose="00000400000000000000" pitchFamily="2" charset="-78"/>
              </a:endParaRPr>
            </a:p>
          </p:txBody>
        </p:sp>
      </p:grpSp>
      <p:sp>
        <p:nvSpPr>
          <p:cNvPr id="50" name="object 4">
            <a:extLst>
              <a:ext uri="{FF2B5EF4-FFF2-40B4-BE49-F238E27FC236}">
                <a16:creationId xmlns:a16="http://schemas.microsoft.com/office/drawing/2014/main" id="{104D3B50-4068-99CA-964C-A43BDCE41D9F}"/>
              </a:ext>
            </a:extLst>
          </p:cNvPr>
          <p:cNvSpPr txBox="1"/>
          <p:nvPr/>
        </p:nvSpPr>
        <p:spPr>
          <a:xfrm>
            <a:off x="2992265" y="7380093"/>
            <a:ext cx="5546889" cy="534826"/>
          </a:xfrm>
          <a:prstGeom prst="rect">
            <a:avLst/>
          </a:prstGeom>
        </p:spPr>
        <p:txBody>
          <a:bodyPr vert="horz" wrap="square" lIns="0" tIns="12700" rIns="0" bIns="0" rtlCol="0">
            <a:spAutoFit/>
          </a:bodyPr>
          <a:lstStyle/>
          <a:p>
            <a:pPr marL="0" marR="0" algn="r" rtl="1">
              <a:lnSpc>
                <a:spcPct val="106000"/>
              </a:lnSpc>
              <a:spcBef>
                <a:spcPts val="0"/>
              </a:spcBef>
              <a:spcAft>
                <a:spcPts val="800"/>
              </a:spcAft>
            </a:pPr>
            <a:r>
              <a:rPr lang="ar-SA" sz="3200" b="1" kern="100" dirty="0">
                <a:effectLst/>
                <a:latin typeface="Calibri" panose="020F0502020204030204" pitchFamily="34" charset="0"/>
                <a:ea typeface="Calibri" panose="020F0502020204030204" pitchFamily="34" charset="0"/>
                <a:cs typeface="B Nazanin" panose="00000400000000000000" pitchFamily="2" charset="-78"/>
              </a:rPr>
              <a:t>قالب پاورپوينت ، قابل ویرایش می باشد</a:t>
            </a:r>
            <a:endParaRPr lang="en-US" sz="3200" kern="100" dirty="0">
              <a:effectLst/>
              <a:latin typeface="Calibri" panose="020F0502020204030204" pitchFamily="34" charset="0"/>
              <a:ea typeface="Calibri" panose="020F0502020204030204" pitchFamily="34" charset="0"/>
              <a:cs typeface="B Nazanin" panose="000004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par>
                                <p:cTn id="55" presetID="53" presetClass="entr" presetSubtype="16" fill="hold"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par>
                                <p:cTn id="60" presetID="53" presetClass="entr" presetSubtype="16" fill="hold" nodeType="with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fltVal val="0"/>
                                          </p:val>
                                        </p:tav>
                                        <p:tav tm="100000">
                                          <p:val>
                                            <p:strVal val="#ppt_h"/>
                                          </p:val>
                                        </p:tav>
                                      </p:tavLst>
                                    </p:anim>
                                    <p:animEffect transition="in" filter="fade">
                                      <p:cBhvr>
                                        <p:cTn id="69" dur="500"/>
                                        <p:tgtEl>
                                          <p:spTgt spid="4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ppt_w</p:attrName>
                                        </p:attrNameLst>
                                      </p:cBhvr>
                                      <p:tavLst>
                                        <p:tav tm="0">
                                          <p:val>
                                            <p:fltVal val="0"/>
                                          </p:val>
                                        </p:tav>
                                        <p:tav tm="100000">
                                          <p:val>
                                            <p:strVal val="#ppt_w"/>
                                          </p:val>
                                        </p:tav>
                                      </p:tavLst>
                                    </p:anim>
                                    <p:anim calcmode="lin" valueType="num">
                                      <p:cBhvr>
                                        <p:cTn id="73" dur="500" fill="hold"/>
                                        <p:tgtEl>
                                          <p:spTgt spid="43"/>
                                        </p:tgtEl>
                                        <p:attrNameLst>
                                          <p:attrName>ppt_h</p:attrName>
                                        </p:attrNameLst>
                                      </p:cBhvr>
                                      <p:tavLst>
                                        <p:tav tm="0">
                                          <p:val>
                                            <p:fltVal val="0"/>
                                          </p:val>
                                        </p:tav>
                                        <p:tav tm="100000">
                                          <p:val>
                                            <p:strVal val="#ppt_h"/>
                                          </p:val>
                                        </p:tav>
                                      </p:tavLst>
                                    </p:anim>
                                    <p:animEffect transition="in" filter="fade">
                                      <p:cBhvr>
                                        <p:cTn id="74" dur="500"/>
                                        <p:tgtEl>
                                          <p:spTgt spid="4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p:cTn id="77" dur="500" fill="hold"/>
                                        <p:tgtEl>
                                          <p:spTgt spid="44"/>
                                        </p:tgtEl>
                                        <p:attrNameLst>
                                          <p:attrName>ppt_w</p:attrName>
                                        </p:attrNameLst>
                                      </p:cBhvr>
                                      <p:tavLst>
                                        <p:tav tm="0">
                                          <p:val>
                                            <p:fltVal val="0"/>
                                          </p:val>
                                        </p:tav>
                                        <p:tav tm="100000">
                                          <p:val>
                                            <p:strVal val="#ppt_w"/>
                                          </p:val>
                                        </p:tav>
                                      </p:tavLst>
                                    </p:anim>
                                    <p:anim calcmode="lin" valueType="num">
                                      <p:cBhvr>
                                        <p:cTn id="78" dur="500" fill="hold"/>
                                        <p:tgtEl>
                                          <p:spTgt spid="44"/>
                                        </p:tgtEl>
                                        <p:attrNameLst>
                                          <p:attrName>ppt_h</p:attrName>
                                        </p:attrNameLst>
                                      </p:cBhvr>
                                      <p:tavLst>
                                        <p:tav tm="0">
                                          <p:val>
                                            <p:fltVal val="0"/>
                                          </p:val>
                                        </p:tav>
                                        <p:tav tm="100000">
                                          <p:val>
                                            <p:strVal val="#ppt_h"/>
                                          </p:val>
                                        </p:tav>
                                      </p:tavLst>
                                    </p:anim>
                                    <p:animEffect transition="in" filter="fade">
                                      <p:cBhvr>
                                        <p:cTn id="79" dur="500"/>
                                        <p:tgtEl>
                                          <p:spTgt spid="44"/>
                                        </p:tgtEl>
                                      </p:cBhvr>
                                    </p:animEffect>
                                  </p:childTnLst>
                                </p:cTn>
                              </p:par>
                              <p:par>
                                <p:cTn id="80" presetID="53" presetClass="entr" presetSubtype="16" fill="hold" nodeType="with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ppt_w</p:attrName>
                                        </p:attrNameLst>
                                      </p:cBhvr>
                                      <p:tavLst>
                                        <p:tav tm="0">
                                          <p:val>
                                            <p:fltVal val="0"/>
                                          </p:val>
                                        </p:tav>
                                        <p:tav tm="100000">
                                          <p:val>
                                            <p:strVal val="#ppt_w"/>
                                          </p:val>
                                        </p:tav>
                                      </p:tavLst>
                                    </p:anim>
                                    <p:anim calcmode="lin" valueType="num">
                                      <p:cBhvr>
                                        <p:cTn id="83" dur="500" fill="hold"/>
                                        <p:tgtEl>
                                          <p:spTgt spid="45"/>
                                        </p:tgtEl>
                                        <p:attrNameLst>
                                          <p:attrName>ppt_h</p:attrName>
                                        </p:attrNameLst>
                                      </p:cBhvr>
                                      <p:tavLst>
                                        <p:tav tm="0">
                                          <p:val>
                                            <p:fltVal val="0"/>
                                          </p:val>
                                        </p:tav>
                                        <p:tav tm="100000">
                                          <p:val>
                                            <p:strVal val="#ppt_h"/>
                                          </p:val>
                                        </p:tav>
                                      </p:tavLst>
                                    </p:anim>
                                    <p:animEffect transition="in" filter="fade">
                                      <p:cBhvr>
                                        <p:cTn id="84" dur="500"/>
                                        <p:tgtEl>
                                          <p:spTgt spid="45"/>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 calcmode="lin" valueType="num">
                                      <p:cBhvr>
                                        <p:cTn id="87" dur="500" fill="hold"/>
                                        <p:tgtEl>
                                          <p:spTgt spid="50"/>
                                        </p:tgtEl>
                                        <p:attrNameLst>
                                          <p:attrName>ppt_w</p:attrName>
                                        </p:attrNameLst>
                                      </p:cBhvr>
                                      <p:tavLst>
                                        <p:tav tm="0">
                                          <p:val>
                                            <p:fltVal val="0"/>
                                          </p:val>
                                        </p:tav>
                                        <p:tav tm="100000">
                                          <p:val>
                                            <p:strVal val="#ppt_w"/>
                                          </p:val>
                                        </p:tav>
                                      </p:tavLst>
                                    </p:anim>
                                    <p:anim calcmode="lin" valueType="num">
                                      <p:cBhvr>
                                        <p:cTn id="88" dur="500" fill="hold"/>
                                        <p:tgtEl>
                                          <p:spTgt spid="50"/>
                                        </p:tgtEl>
                                        <p:attrNameLst>
                                          <p:attrName>ppt_h</p:attrName>
                                        </p:attrNameLst>
                                      </p:cBhvr>
                                      <p:tavLst>
                                        <p:tav tm="0">
                                          <p:val>
                                            <p:fltVal val="0"/>
                                          </p:val>
                                        </p:tav>
                                        <p:tav tm="100000">
                                          <p:val>
                                            <p:strVal val="#ppt_h"/>
                                          </p:val>
                                        </p:tav>
                                      </p:tavLst>
                                    </p:anim>
                                    <p:animEffect transition="in" filter="fade">
                                      <p:cBhvr>
                                        <p:cTn id="8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22" grpId="0" animBg="1"/>
      <p:bldP spid="42" grpId="0" animBg="1"/>
      <p:bldP spid="43" grpId="0" animBg="1"/>
      <p:bldP spid="44" grpId="0"/>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19566" y="477647"/>
            <a:ext cx="5685155" cy="5382895"/>
            <a:chOff x="319566" y="477647"/>
            <a:chExt cx="5685155" cy="5382895"/>
          </a:xfrm>
        </p:grpSpPr>
        <p:sp>
          <p:nvSpPr>
            <p:cNvPr id="3" name="object 3"/>
            <p:cNvSpPr/>
            <p:nvPr/>
          </p:nvSpPr>
          <p:spPr>
            <a:xfrm>
              <a:off x="319566" y="477647"/>
              <a:ext cx="5685155" cy="5382895"/>
            </a:xfrm>
            <a:custGeom>
              <a:avLst/>
              <a:gdLst/>
              <a:ahLst/>
              <a:cxnLst/>
              <a:rect l="l" t="t" r="r" b="b"/>
              <a:pathLst>
                <a:path w="5685155" h="5382895">
                  <a:moveTo>
                    <a:pt x="0" y="1039727"/>
                  </a:moveTo>
                  <a:lnTo>
                    <a:pt x="4730162" y="0"/>
                  </a:lnTo>
                  <a:lnTo>
                    <a:pt x="5684752" y="4342839"/>
                  </a:lnTo>
                  <a:lnTo>
                    <a:pt x="954590" y="5382566"/>
                  </a:lnTo>
                  <a:lnTo>
                    <a:pt x="0" y="1039727"/>
                  </a:lnTo>
                  <a:close/>
                </a:path>
              </a:pathLst>
            </a:custGeom>
            <a:solidFill>
              <a:srgbClr val="FF9D79"/>
            </a:solidFill>
          </p:spPr>
          <p:txBody>
            <a:bodyPr wrap="square" lIns="0" tIns="0" rIns="0" bIns="0" rtlCol="0"/>
            <a:lstStyle/>
            <a:p>
              <a:endParaRPr>
                <a:cs typeface="B Nazanin" panose="00000400000000000000" pitchFamily="2" charset="-78"/>
              </a:endParaRPr>
            </a:p>
          </p:txBody>
        </p:sp>
        <p:pic>
          <p:nvPicPr>
            <p:cNvPr id="4" name="object 4"/>
            <p:cNvPicPr/>
            <p:nvPr/>
          </p:nvPicPr>
          <p:blipFill>
            <a:blip r:embed="rId2" cstate="print"/>
            <a:stretch>
              <a:fillRect/>
            </a:stretch>
          </p:blipFill>
          <p:spPr>
            <a:xfrm>
              <a:off x="560642" y="712206"/>
              <a:ext cx="5130605" cy="4571735"/>
            </a:xfrm>
            <a:prstGeom prst="rect">
              <a:avLst/>
            </a:prstGeom>
          </p:spPr>
        </p:pic>
      </p:grpSp>
      <p:grpSp>
        <p:nvGrpSpPr>
          <p:cNvPr id="5" name="object 5"/>
          <p:cNvGrpSpPr/>
          <p:nvPr/>
        </p:nvGrpSpPr>
        <p:grpSpPr>
          <a:xfrm>
            <a:off x="0" y="0"/>
            <a:ext cx="18288000" cy="10287000"/>
            <a:chOff x="0" y="0"/>
            <a:chExt cx="18288000" cy="10287000"/>
          </a:xfrm>
        </p:grpSpPr>
        <p:pic>
          <p:nvPicPr>
            <p:cNvPr id="6" name="object 6"/>
            <p:cNvPicPr/>
            <p:nvPr/>
          </p:nvPicPr>
          <p:blipFill>
            <a:blip r:embed="rId3" cstate="print"/>
            <a:stretch>
              <a:fillRect/>
            </a:stretch>
          </p:blipFill>
          <p:spPr>
            <a:xfrm>
              <a:off x="6918705" y="342808"/>
              <a:ext cx="9601199" cy="9601199"/>
            </a:xfrm>
            <a:prstGeom prst="rect">
              <a:avLst/>
            </a:prstGeom>
          </p:spPr>
        </p:pic>
        <p:sp>
          <p:nvSpPr>
            <p:cNvPr id="7" name="object 7"/>
            <p:cNvSpPr/>
            <p:nvPr/>
          </p:nvSpPr>
          <p:spPr>
            <a:xfrm>
              <a:off x="7477589" y="5158716"/>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B8D0D8"/>
            </a:solidFill>
          </p:spPr>
          <p:txBody>
            <a:bodyPr wrap="square" lIns="0" tIns="0" rIns="0" bIns="0" rtlCol="0"/>
            <a:lstStyle/>
            <a:p>
              <a:endParaRPr>
                <a:cs typeface="B Nazanin" panose="00000400000000000000" pitchFamily="2" charset="-78"/>
              </a:endParaRPr>
            </a:p>
          </p:txBody>
        </p:sp>
        <p:sp>
          <p:nvSpPr>
            <p:cNvPr id="8" name="object 8"/>
            <p:cNvSpPr/>
            <p:nvPr/>
          </p:nvSpPr>
          <p:spPr>
            <a:xfrm>
              <a:off x="7836425" y="5435409"/>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FFB395"/>
            </a:solidFill>
          </p:spPr>
          <p:txBody>
            <a:bodyPr wrap="square" lIns="0" tIns="0" rIns="0" bIns="0" rtlCol="0"/>
            <a:lstStyle/>
            <a:p>
              <a:endParaRPr>
                <a:cs typeface="B Nazanin" panose="00000400000000000000" pitchFamily="2" charset="-78"/>
              </a:endParaRPr>
            </a:p>
          </p:txBody>
        </p:sp>
        <p:sp>
          <p:nvSpPr>
            <p:cNvPr id="9" name="object 9"/>
            <p:cNvSpPr/>
            <p:nvPr/>
          </p:nvSpPr>
          <p:spPr>
            <a:xfrm>
              <a:off x="7856067" y="5465711"/>
              <a:ext cx="412115" cy="20955"/>
            </a:xfrm>
            <a:custGeom>
              <a:avLst/>
              <a:gdLst/>
              <a:ahLst/>
              <a:cxnLst/>
              <a:rect l="l" t="t" r="r" b="b"/>
              <a:pathLst>
                <a:path w="412115" h="20954">
                  <a:moveTo>
                    <a:pt x="1333" y="14922"/>
                  </a:moveTo>
                  <a:lnTo>
                    <a:pt x="660" y="14262"/>
                  </a:lnTo>
                  <a:lnTo>
                    <a:pt x="0" y="14922"/>
                  </a:lnTo>
                  <a:lnTo>
                    <a:pt x="330" y="14922"/>
                  </a:lnTo>
                  <a:lnTo>
                    <a:pt x="330" y="15595"/>
                  </a:lnTo>
                  <a:lnTo>
                    <a:pt x="990" y="15595"/>
                  </a:lnTo>
                  <a:lnTo>
                    <a:pt x="990" y="14922"/>
                  </a:lnTo>
                  <a:lnTo>
                    <a:pt x="1333" y="14922"/>
                  </a:lnTo>
                  <a:close/>
                </a:path>
                <a:path w="412115" h="20954">
                  <a:moveTo>
                    <a:pt x="57226" y="20269"/>
                  </a:moveTo>
                  <a:lnTo>
                    <a:pt x="48260" y="19608"/>
                  </a:lnTo>
                  <a:lnTo>
                    <a:pt x="39281" y="20269"/>
                  </a:lnTo>
                  <a:lnTo>
                    <a:pt x="43764" y="20269"/>
                  </a:lnTo>
                  <a:lnTo>
                    <a:pt x="43764" y="20942"/>
                  </a:lnTo>
                  <a:lnTo>
                    <a:pt x="52743" y="20942"/>
                  </a:lnTo>
                  <a:lnTo>
                    <a:pt x="52743" y="20269"/>
                  </a:lnTo>
                  <a:lnTo>
                    <a:pt x="57226" y="20269"/>
                  </a:lnTo>
                  <a:close/>
                </a:path>
                <a:path w="412115" h="20954">
                  <a:moveTo>
                    <a:pt x="412051" y="660"/>
                  </a:moveTo>
                  <a:lnTo>
                    <a:pt x="411378" y="0"/>
                  </a:lnTo>
                  <a:lnTo>
                    <a:pt x="410718" y="660"/>
                  </a:lnTo>
                  <a:lnTo>
                    <a:pt x="411048" y="660"/>
                  </a:lnTo>
                  <a:lnTo>
                    <a:pt x="411048" y="1333"/>
                  </a:lnTo>
                  <a:lnTo>
                    <a:pt x="411721" y="1333"/>
                  </a:lnTo>
                  <a:lnTo>
                    <a:pt x="411721" y="660"/>
                  </a:lnTo>
                  <a:lnTo>
                    <a:pt x="412051" y="660"/>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0" name="object 10"/>
            <p:cNvSpPr/>
            <p:nvPr/>
          </p:nvSpPr>
          <p:spPr>
            <a:xfrm>
              <a:off x="7651270" y="5345663"/>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E35723"/>
            </a:solidFill>
          </p:spPr>
          <p:txBody>
            <a:bodyPr wrap="square" lIns="0" tIns="0" rIns="0" bIns="0" rtlCol="0"/>
            <a:lstStyle/>
            <a:p>
              <a:endParaRPr>
                <a:cs typeface="B Nazanin" panose="00000400000000000000" pitchFamily="2" charset="-78"/>
              </a:endParaRPr>
            </a:p>
          </p:txBody>
        </p:sp>
        <p:sp>
          <p:nvSpPr>
            <p:cNvPr id="11" name="object 11"/>
            <p:cNvSpPr/>
            <p:nvPr/>
          </p:nvSpPr>
          <p:spPr>
            <a:xfrm>
              <a:off x="7662776" y="5345663"/>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2" name="object 12"/>
            <p:cNvSpPr/>
            <p:nvPr/>
          </p:nvSpPr>
          <p:spPr>
            <a:xfrm>
              <a:off x="7477589" y="7146012"/>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B8D0D8"/>
            </a:solidFill>
          </p:spPr>
          <p:txBody>
            <a:bodyPr wrap="square" lIns="0" tIns="0" rIns="0" bIns="0" rtlCol="0"/>
            <a:lstStyle/>
            <a:p>
              <a:endParaRPr>
                <a:cs typeface="B Nazanin" panose="00000400000000000000" pitchFamily="2" charset="-78"/>
              </a:endParaRPr>
            </a:p>
          </p:txBody>
        </p:sp>
        <p:sp>
          <p:nvSpPr>
            <p:cNvPr id="13" name="object 13"/>
            <p:cNvSpPr/>
            <p:nvPr/>
          </p:nvSpPr>
          <p:spPr>
            <a:xfrm>
              <a:off x="7836425" y="7422705"/>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FFB395"/>
            </a:solidFill>
          </p:spPr>
          <p:txBody>
            <a:bodyPr wrap="square" lIns="0" tIns="0" rIns="0" bIns="0" rtlCol="0"/>
            <a:lstStyle/>
            <a:p>
              <a:endParaRPr>
                <a:cs typeface="B Nazanin" panose="00000400000000000000" pitchFamily="2" charset="-78"/>
              </a:endParaRPr>
            </a:p>
          </p:txBody>
        </p:sp>
        <p:sp>
          <p:nvSpPr>
            <p:cNvPr id="14" name="object 14"/>
            <p:cNvSpPr/>
            <p:nvPr/>
          </p:nvSpPr>
          <p:spPr>
            <a:xfrm>
              <a:off x="7856067" y="7453007"/>
              <a:ext cx="412115" cy="20955"/>
            </a:xfrm>
            <a:custGeom>
              <a:avLst/>
              <a:gdLst/>
              <a:ahLst/>
              <a:cxnLst/>
              <a:rect l="l" t="t" r="r" b="b"/>
              <a:pathLst>
                <a:path w="412115" h="20954">
                  <a:moveTo>
                    <a:pt x="1333" y="14922"/>
                  </a:moveTo>
                  <a:lnTo>
                    <a:pt x="660" y="14262"/>
                  </a:lnTo>
                  <a:lnTo>
                    <a:pt x="0" y="14922"/>
                  </a:lnTo>
                  <a:lnTo>
                    <a:pt x="330" y="14922"/>
                  </a:lnTo>
                  <a:lnTo>
                    <a:pt x="330" y="15582"/>
                  </a:lnTo>
                  <a:lnTo>
                    <a:pt x="990" y="15582"/>
                  </a:lnTo>
                  <a:lnTo>
                    <a:pt x="990" y="14922"/>
                  </a:lnTo>
                  <a:lnTo>
                    <a:pt x="1333" y="14922"/>
                  </a:lnTo>
                  <a:close/>
                </a:path>
                <a:path w="412115" h="20954">
                  <a:moveTo>
                    <a:pt x="57226" y="20269"/>
                  </a:moveTo>
                  <a:lnTo>
                    <a:pt x="48260" y="19608"/>
                  </a:lnTo>
                  <a:lnTo>
                    <a:pt x="39281" y="20269"/>
                  </a:lnTo>
                  <a:lnTo>
                    <a:pt x="43764" y="20269"/>
                  </a:lnTo>
                  <a:lnTo>
                    <a:pt x="43764" y="20929"/>
                  </a:lnTo>
                  <a:lnTo>
                    <a:pt x="52743" y="20929"/>
                  </a:lnTo>
                  <a:lnTo>
                    <a:pt x="52743" y="20269"/>
                  </a:lnTo>
                  <a:lnTo>
                    <a:pt x="57226" y="20269"/>
                  </a:lnTo>
                  <a:close/>
                </a:path>
                <a:path w="412115" h="20954">
                  <a:moveTo>
                    <a:pt x="412051" y="660"/>
                  </a:moveTo>
                  <a:lnTo>
                    <a:pt x="411378" y="0"/>
                  </a:lnTo>
                  <a:lnTo>
                    <a:pt x="410718" y="660"/>
                  </a:lnTo>
                  <a:lnTo>
                    <a:pt x="411048" y="660"/>
                  </a:lnTo>
                  <a:lnTo>
                    <a:pt x="411048" y="1333"/>
                  </a:lnTo>
                  <a:lnTo>
                    <a:pt x="411721" y="1333"/>
                  </a:lnTo>
                  <a:lnTo>
                    <a:pt x="411721" y="660"/>
                  </a:lnTo>
                  <a:lnTo>
                    <a:pt x="412051" y="660"/>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5" name="object 15"/>
            <p:cNvSpPr/>
            <p:nvPr/>
          </p:nvSpPr>
          <p:spPr>
            <a:xfrm>
              <a:off x="7651270" y="7332958"/>
              <a:ext cx="336550" cy="329565"/>
            </a:xfrm>
            <a:custGeom>
              <a:avLst/>
              <a:gdLst/>
              <a:ahLst/>
              <a:cxnLst/>
              <a:rect l="l" t="t" r="r" b="b"/>
              <a:pathLst>
                <a:path w="336550" h="329565">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5">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E35723"/>
            </a:solidFill>
          </p:spPr>
          <p:txBody>
            <a:bodyPr wrap="square" lIns="0" tIns="0" rIns="0" bIns="0" rtlCol="0"/>
            <a:lstStyle/>
            <a:p>
              <a:endParaRPr>
                <a:cs typeface="B Nazanin" panose="00000400000000000000" pitchFamily="2" charset="-78"/>
              </a:endParaRPr>
            </a:p>
          </p:txBody>
        </p:sp>
        <p:sp>
          <p:nvSpPr>
            <p:cNvPr id="16" name="object 16"/>
            <p:cNvSpPr/>
            <p:nvPr/>
          </p:nvSpPr>
          <p:spPr>
            <a:xfrm>
              <a:off x="7662774" y="7332967"/>
              <a:ext cx="605790" cy="1115060"/>
            </a:xfrm>
            <a:custGeom>
              <a:avLst/>
              <a:gdLst/>
              <a:ahLst/>
              <a:cxnLst/>
              <a:rect l="l" t="t" r="r" b="b"/>
              <a:pathLst>
                <a:path w="605790" h="1115059">
                  <a:moveTo>
                    <a:pt x="336042" y="164693"/>
                  </a:moveTo>
                  <a:lnTo>
                    <a:pt x="330034" y="120916"/>
                  </a:lnTo>
                  <a:lnTo>
                    <a:pt x="313105" y="81572"/>
                  </a:lnTo>
                  <a:lnTo>
                    <a:pt x="286829" y="48234"/>
                  </a:lnTo>
                  <a:lnTo>
                    <a:pt x="253428" y="22948"/>
                  </a:lnTo>
                  <a:lnTo>
                    <a:pt x="253428" y="164693"/>
                  </a:lnTo>
                  <a:lnTo>
                    <a:pt x="141020" y="274891"/>
                  </a:lnTo>
                  <a:lnTo>
                    <a:pt x="100139" y="234797"/>
                  </a:lnTo>
                  <a:lnTo>
                    <a:pt x="171665" y="164693"/>
                  </a:lnTo>
                  <a:lnTo>
                    <a:pt x="100139" y="94576"/>
                  </a:lnTo>
                  <a:lnTo>
                    <a:pt x="141020" y="54495"/>
                  </a:lnTo>
                  <a:lnTo>
                    <a:pt x="253428" y="164693"/>
                  </a:lnTo>
                  <a:lnTo>
                    <a:pt x="253428" y="22948"/>
                  </a:lnTo>
                  <a:lnTo>
                    <a:pt x="252818" y="22479"/>
                  </a:lnTo>
                  <a:lnTo>
                    <a:pt x="212686" y="5880"/>
                  </a:lnTo>
                  <a:lnTo>
                    <a:pt x="168021" y="0"/>
                  </a:lnTo>
                  <a:lnTo>
                    <a:pt x="123355" y="5880"/>
                  </a:lnTo>
                  <a:lnTo>
                    <a:pt x="83210" y="22479"/>
                  </a:lnTo>
                  <a:lnTo>
                    <a:pt x="49212" y="48234"/>
                  </a:lnTo>
                  <a:lnTo>
                    <a:pt x="22936" y="81572"/>
                  </a:lnTo>
                  <a:lnTo>
                    <a:pt x="5994" y="120916"/>
                  </a:lnTo>
                  <a:lnTo>
                    <a:pt x="0" y="164693"/>
                  </a:lnTo>
                  <a:lnTo>
                    <a:pt x="5994" y="208483"/>
                  </a:lnTo>
                  <a:lnTo>
                    <a:pt x="22936" y="247827"/>
                  </a:lnTo>
                  <a:lnTo>
                    <a:pt x="49212" y="281152"/>
                  </a:lnTo>
                  <a:lnTo>
                    <a:pt x="83210" y="306908"/>
                  </a:lnTo>
                  <a:lnTo>
                    <a:pt x="123355" y="323519"/>
                  </a:lnTo>
                  <a:lnTo>
                    <a:pt x="168021" y="329399"/>
                  </a:lnTo>
                  <a:lnTo>
                    <a:pt x="212686" y="323519"/>
                  </a:lnTo>
                  <a:lnTo>
                    <a:pt x="252818" y="306908"/>
                  </a:lnTo>
                  <a:lnTo>
                    <a:pt x="286829" y="281152"/>
                  </a:lnTo>
                  <a:lnTo>
                    <a:pt x="313105" y="247827"/>
                  </a:lnTo>
                  <a:lnTo>
                    <a:pt x="330034" y="208483"/>
                  </a:lnTo>
                  <a:lnTo>
                    <a:pt x="336042" y="164693"/>
                  </a:lnTo>
                  <a:close/>
                </a:path>
                <a:path w="605790" h="1115059">
                  <a:moveTo>
                    <a:pt x="605345" y="1114348"/>
                  </a:moveTo>
                  <a:lnTo>
                    <a:pt x="604672" y="1113688"/>
                  </a:lnTo>
                  <a:lnTo>
                    <a:pt x="604012" y="1114348"/>
                  </a:lnTo>
                  <a:lnTo>
                    <a:pt x="604342" y="1114348"/>
                  </a:lnTo>
                  <a:lnTo>
                    <a:pt x="604342" y="1115021"/>
                  </a:lnTo>
                  <a:lnTo>
                    <a:pt x="605015" y="1115021"/>
                  </a:lnTo>
                  <a:lnTo>
                    <a:pt x="605015" y="1114348"/>
                  </a:lnTo>
                  <a:lnTo>
                    <a:pt x="605345" y="1114348"/>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7" name="object 17"/>
            <p:cNvSpPr/>
            <p:nvPr/>
          </p:nvSpPr>
          <p:spPr>
            <a:xfrm>
              <a:off x="7477589" y="6152364"/>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B8D0D8"/>
            </a:solidFill>
          </p:spPr>
          <p:txBody>
            <a:bodyPr wrap="square" lIns="0" tIns="0" rIns="0" bIns="0" rtlCol="0"/>
            <a:lstStyle/>
            <a:p>
              <a:endParaRPr>
                <a:cs typeface="B Nazanin" panose="00000400000000000000" pitchFamily="2" charset="-78"/>
              </a:endParaRPr>
            </a:p>
          </p:txBody>
        </p:sp>
        <p:sp>
          <p:nvSpPr>
            <p:cNvPr id="18" name="object 18"/>
            <p:cNvSpPr/>
            <p:nvPr/>
          </p:nvSpPr>
          <p:spPr>
            <a:xfrm>
              <a:off x="7836425" y="6429057"/>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FFB395"/>
            </a:solidFill>
          </p:spPr>
          <p:txBody>
            <a:bodyPr wrap="square" lIns="0" tIns="0" rIns="0" bIns="0" rtlCol="0"/>
            <a:lstStyle/>
            <a:p>
              <a:endParaRPr>
                <a:cs typeface="B Nazanin" panose="00000400000000000000" pitchFamily="2" charset="-78"/>
              </a:endParaRPr>
            </a:p>
          </p:txBody>
        </p:sp>
        <p:sp>
          <p:nvSpPr>
            <p:cNvPr id="19" name="object 19"/>
            <p:cNvSpPr/>
            <p:nvPr/>
          </p:nvSpPr>
          <p:spPr>
            <a:xfrm>
              <a:off x="7856067" y="6459359"/>
              <a:ext cx="412115" cy="20955"/>
            </a:xfrm>
            <a:custGeom>
              <a:avLst/>
              <a:gdLst/>
              <a:ahLst/>
              <a:cxnLst/>
              <a:rect l="l" t="t" r="r" b="b"/>
              <a:pathLst>
                <a:path w="412115" h="20954">
                  <a:moveTo>
                    <a:pt x="1333" y="14922"/>
                  </a:moveTo>
                  <a:lnTo>
                    <a:pt x="660" y="14262"/>
                  </a:lnTo>
                  <a:lnTo>
                    <a:pt x="0" y="14922"/>
                  </a:lnTo>
                  <a:lnTo>
                    <a:pt x="330" y="14922"/>
                  </a:lnTo>
                  <a:lnTo>
                    <a:pt x="330" y="15595"/>
                  </a:lnTo>
                  <a:lnTo>
                    <a:pt x="990" y="15595"/>
                  </a:lnTo>
                  <a:lnTo>
                    <a:pt x="990" y="14922"/>
                  </a:lnTo>
                  <a:lnTo>
                    <a:pt x="1333" y="14922"/>
                  </a:lnTo>
                  <a:close/>
                </a:path>
                <a:path w="412115" h="20954">
                  <a:moveTo>
                    <a:pt x="57226" y="20269"/>
                  </a:moveTo>
                  <a:lnTo>
                    <a:pt x="48260" y="19608"/>
                  </a:lnTo>
                  <a:lnTo>
                    <a:pt x="39281" y="20269"/>
                  </a:lnTo>
                  <a:lnTo>
                    <a:pt x="43764" y="20269"/>
                  </a:lnTo>
                  <a:lnTo>
                    <a:pt x="43764" y="20942"/>
                  </a:lnTo>
                  <a:lnTo>
                    <a:pt x="52743" y="20942"/>
                  </a:lnTo>
                  <a:lnTo>
                    <a:pt x="52743" y="20269"/>
                  </a:lnTo>
                  <a:lnTo>
                    <a:pt x="57226" y="20269"/>
                  </a:lnTo>
                  <a:close/>
                </a:path>
                <a:path w="412115" h="20954">
                  <a:moveTo>
                    <a:pt x="412051" y="660"/>
                  </a:moveTo>
                  <a:lnTo>
                    <a:pt x="411378" y="0"/>
                  </a:lnTo>
                  <a:lnTo>
                    <a:pt x="410718" y="660"/>
                  </a:lnTo>
                  <a:lnTo>
                    <a:pt x="411048" y="660"/>
                  </a:lnTo>
                  <a:lnTo>
                    <a:pt x="411048" y="1333"/>
                  </a:lnTo>
                  <a:lnTo>
                    <a:pt x="411721" y="1333"/>
                  </a:lnTo>
                  <a:lnTo>
                    <a:pt x="411721" y="660"/>
                  </a:lnTo>
                  <a:lnTo>
                    <a:pt x="412051" y="660"/>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20" name="object 20"/>
            <p:cNvSpPr/>
            <p:nvPr/>
          </p:nvSpPr>
          <p:spPr>
            <a:xfrm>
              <a:off x="7651270" y="6339311"/>
              <a:ext cx="336550" cy="329565"/>
            </a:xfrm>
            <a:custGeom>
              <a:avLst/>
              <a:gdLst/>
              <a:ahLst/>
              <a:cxnLst/>
              <a:rect l="l" t="t" r="r" b="b"/>
              <a:pathLst>
                <a:path w="336550" h="329565">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5">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E35723"/>
            </a:solidFill>
          </p:spPr>
          <p:txBody>
            <a:bodyPr wrap="square" lIns="0" tIns="0" rIns="0" bIns="0" rtlCol="0"/>
            <a:lstStyle/>
            <a:p>
              <a:endParaRPr>
                <a:cs typeface="B Nazanin" panose="00000400000000000000" pitchFamily="2" charset="-78"/>
              </a:endParaRPr>
            </a:p>
          </p:txBody>
        </p:sp>
        <p:sp>
          <p:nvSpPr>
            <p:cNvPr id="21" name="object 21"/>
            <p:cNvSpPr/>
            <p:nvPr/>
          </p:nvSpPr>
          <p:spPr>
            <a:xfrm>
              <a:off x="7662776" y="6339311"/>
              <a:ext cx="336550" cy="329565"/>
            </a:xfrm>
            <a:custGeom>
              <a:avLst/>
              <a:gdLst/>
              <a:ahLst/>
              <a:cxnLst/>
              <a:rect l="l" t="t" r="r" b="b"/>
              <a:pathLst>
                <a:path w="336550" h="329565">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5">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FFFFFF"/>
            </a:solidFill>
          </p:spPr>
          <p:txBody>
            <a:bodyPr wrap="square" lIns="0" tIns="0" rIns="0" bIns="0" rtlCol="0"/>
            <a:lstStyle/>
            <a:p>
              <a:endParaRPr>
                <a:cs typeface="B Nazanin" panose="00000400000000000000" pitchFamily="2" charset="-78"/>
              </a:endParaRPr>
            </a:p>
          </p:txBody>
        </p:sp>
        <p:pic>
          <p:nvPicPr>
            <p:cNvPr id="22" name="object 22"/>
            <p:cNvPicPr/>
            <p:nvPr/>
          </p:nvPicPr>
          <p:blipFill>
            <a:blip r:embed="rId4" cstate="print"/>
            <a:stretch>
              <a:fillRect/>
            </a:stretch>
          </p:blipFill>
          <p:spPr>
            <a:xfrm>
              <a:off x="9175693" y="4313651"/>
              <a:ext cx="3620227" cy="662940"/>
            </a:xfrm>
            <a:prstGeom prst="rect">
              <a:avLst/>
            </a:prstGeom>
          </p:spPr>
        </p:pic>
        <p:pic>
          <p:nvPicPr>
            <p:cNvPr id="23" name="object 23"/>
            <p:cNvPicPr/>
            <p:nvPr/>
          </p:nvPicPr>
          <p:blipFill>
            <a:blip r:embed="rId5" cstate="print"/>
            <a:stretch>
              <a:fillRect/>
            </a:stretch>
          </p:blipFill>
          <p:spPr>
            <a:xfrm>
              <a:off x="14938457" y="0"/>
              <a:ext cx="3043400" cy="1117741"/>
            </a:xfrm>
            <a:prstGeom prst="rect">
              <a:avLst/>
            </a:prstGeom>
          </p:spPr>
        </p:pic>
        <p:sp>
          <p:nvSpPr>
            <p:cNvPr id="24" name="object 24"/>
            <p:cNvSpPr/>
            <p:nvPr/>
          </p:nvSpPr>
          <p:spPr>
            <a:xfrm>
              <a:off x="560619" y="4310089"/>
              <a:ext cx="5829935" cy="5539740"/>
            </a:xfrm>
            <a:custGeom>
              <a:avLst/>
              <a:gdLst/>
              <a:ahLst/>
              <a:cxnLst/>
              <a:rect l="l" t="t" r="r" b="b"/>
              <a:pathLst>
                <a:path w="5829935" h="5539740">
                  <a:moveTo>
                    <a:pt x="4735471" y="5539527"/>
                  </a:moveTo>
                  <a:lnTo>
                    <a:pt x="0" y="4347713"/>
                  </a:lnTo>
                  <a:lnTo>
                    <a:pt x="1094223" y="0"/>
                  </a:lnTo>
                  <a:lnTo>
                    <a:pt x="5829694" y="1191813"/>
                  </a:lnTo>
                  <a:lnTo>
                    <a:pt x="4735471" y="5539527"/>
                  </a:lnTo>
                  <a:close/>
                </a:path>
              </a:pathLst>
            </a:custGeom>
            <a:solidFill>
              <a:srgbClr val="FF9D79"/>
            </a:solidFill>
          </p:spPr>
          <p:txBody>
            <a:bodyPr wrap="square" lIns="0" tIns="0" rIns="0" bIns="0" rtlCol="0"/>
            <a:lstStyle/>
            <a:p>
              <a:endParaRPr>
                <a:cs typeface="B Nazanin" panose="00000400000000000000" pitchFamily="2" charset="-78"/>
              </a:endParaRPr>
            </a:p>
          </p:txBody>
        </p:sp>
        <p:pic>
          <p:nvPicPr>
            <p:cNvPr id="25" name="object 25"/>
            <p:cNvPicPr/>
            <p:nvPr/>
          </p:nvPicPr>
          <p:blipFill>
            <a:blip r:embed="rId6" cstate="print"/>
            <a:stretch>
              <a:fillRect/>
            </a:stretch>
          </p:blipFill>
          <p:spPr>
            <a:xfrm>
              <a:off x="894541" y="4551924"/>
              <a:ext cx="5252662" cy="4713510"/>
            </a:xfrm>
            <a:prstGeom prst="rect">
              <a:avLst/>
            </a:prstGeom>
          </p:spPr>
        </p:pic>
        <p:pic>
          <p:nvPicPr>
            <p:cNvPr id="26" name="object 26"/>
            <p:cNvPicPr/>
            <p:nvPr/>
          </p:nvPicPr>
          <p:blipFill>
            <a:blip r:embed="rId7" cstate="print"/>
            <a:stretch>
              <a:fillRect/>
            </a:stretch>
          </p:blipFill>
          <p:spPr>
            <a:xfrm>
              <a:off x="390162" y="9176092"/>
              <a:ext cx="3031375" cy="1110907"/>
            </a:xfrm>
            <a:prstGeom prst="rect">
              <a:avLst/>
            </a:prstGeom>
          </p:spPr>
        </p:pic>
        <p:pic>
          <p:nvPicPr>
            <p:cNvPr id="27" name="object 27"/>
            <p:cNvPicPr/>
            <p:nvPr/>
          </p:nvPicPr>
          <p:blipFill>
            <a:blip r:embed="rId8" cstate="print"/>
            <a:stretch>
              <a:fillRect/>
            </a:stretch>
          </p:blipFill>
          <p:spPr>
            <a:xfrm>
              <a:off x="5821526" y="8139660"/>
              <a:ext cx="2363679" cy="1856506"/>
            </a:xfrm>
            <a:prstGeom prst="rect">
              <a:avLst/>
            </a:prstGeom>
          </p:spPr>
        </p:pic>
        <p:sp>
          <p:nvSpPr>
            <p:cNvPr id="28" name="object 28"/>
            <p:cNvSpPr/>
            <p:nvPr/>
          </p:nvSpPr>
          <p:spPr>
            <a:xfrm>
              <a:off x="16866702" y="4932248"/>
              <a:ext cx="1421765" cy="1231900"/>
            </a:xfrm>
            <a:custGeom>
              <a:avLst/>
              <a:gdLst/>
              <a:ahLst/>
              <a:cxnLst/>
              <a:rect l="l" t="t" r="r" b="b"/>
              <a:pathLst>
                <a:path w="1421765" h="1231900">
                  <a:moveTo>
                    <a:pt x="940067" y="1158323"/>
                  </a:moveTo>
                  <a:lnTo>
                    <a:pt x="901796" y="1160172"/>
                  </a:lnTo>
                  <a:lnTo>
                    <a:pt x="867741" y="1151634"/>
                  </a:lnTo>
                  <a:lnTo>
                    <a:pt x="840804" y="1134189"/>
                  </a:lnTo>
                  <a:lnTo>
                    <a:pt x="823890" y="1109317"/>
                  </a:lnTo>
                  <a:lnTo>
                    <a:pt x="183573" y="1231764"/>
                  </a:lnTo>
                  <a:lnTo>
                    <a:pt x="0" y="271792"/>
                  </a:lnTo>
                  <a:lnTo>
                    <a:pt x="1421295" y="0"/>
                  </a:lnTo>
                  <a:lnTo>
                    <a:pt x="1421295" y="995076"/>
                  </a:lnTo>
                  <a:lnTo>
                    <a:pt x="1029965" y="1069910"/>
                  </a:lnTo>
                  <a:lnTo>
                    <a:pt x="1023419" y="1099267"/>
                  </a:lnTo>
                  <a:lnTo>
                    <a:pt x="1004820" y="1125420"/>
                  </a:lnTo>
                  <a:lnTo>
                    <a:pt x="976318" y="1145921"/>
                  </a:lnTo>
                  <a:lnTo>
                    <a:pt x="940067" y="1158323"/>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29" name="object 29"/>
            <p:cNvSpPr/>
            <p:nvPr/>
          </p:nvSpPr>
          <p:spPr>
            <a:xfrm>
              <a:off x="16850430" y="4917032"/>
              <a:ext cx="1437640" cy="1263650"/>
            </a:xfrm>
            <a:custGeom>
              <a:avLst/>
              <a:gdLst/>
              <a:ahLst/>
              <a:cxnLst/>
              <a:rect l="l" t="t" r="r" b="b"/>
              <a:pathLst>
                <a:path w="1437640" h="1263650">
                  <a:moveTo>
                    <a:pt x="959146" y="1188224"/>
                  </a:moveTo>
                  <a:lnTo>
                    <a:pt x="919432" y="1190588"/>
                  </a:lnTo>
                  <a:lnTo>
                    <a:pt x="883302" y="1182844"/>
                  </a:lnTo>
                  <a:lnTo>
                    <a:pt x="853231" y="1166078"/>
                  </a:lnTo>
                  <a:lnTo>
                    <a:pt x="831694" y="1141374"/>
                  </a:lnTo>
                  <a:lnTo>
                    <a:pt x="194521" y="1263220"/>
                  </a:lnTo>
                  <a:lnTo>
                    <a:pt x="186676" y="1257909"/>
                  </a:lnTo>
                  <a:lnTo>
                    <a:pt x="0" y="281714"/>
                  </a:lnTo>
                  <a:lnTo>
                    <a:pt x="5332" y="273884"/>
                  </a:lnTo>
                  <a:lnTo>
                    <a:pt x="1437566" y="0"/>
                  </a:lnTo>
                  <a:lnTo>
                    <a:pt x="1437566" y="30431"/>
                  </a:lnTo>
                  <a:lnTo>
                    <a:pt x="33798" y="298872"/>
                  </a:lnTo>
                  <a:lnTo>
                    <a:pt x="211759" y="1229491"/>
                  </a:lnTo>
                  <a:lnTo>
                    <a:pt x="844456" y="1108502"/>
                  </a:lnTo>
                  <a:lnTo>
                    <a:pt x="851512" y="1112393"/>
                  </a:lnTo>
                  <a:lnTo>
                    <a:pt x="854134" y="1119116"/>
                  </a:lnTo>
                  <a:lnTo>
                    <a:pt x="868524" y="1139677"/>
                  </a:lnTo>
                  <a:lnTo>
                    <a:pt x="891688" y="1153876"/>
                  </a:lnTo>
                  <a:lnTo>
                    <a:pt x="920923" y="1160631"/>
                  </a:lnTo>
                  <a:lnTo>
                    <a:pt x="953532" y="1158866"/>
                  </a:lnTo>
                  <a:lnTo>
                    <a:pt x="1037852" y="1142741"/>
                  </a:lnTo>
                  <a:lnTo>
                    <a:pt x="1027654" y="1155242"/>
                  </a:lnTo>
                  <a:lnTo>
                    <a:pt x="996931" y="1175769"/>
                  </a:lnTo>
                  <a:lnTo>
                    <a:pt x="959146" y="1188224"/>
                  </a:lnTo>
                  <a:close/>
                </a:path>
                <a:path w="1437640" h="1263650">
                  <a:moveTo>
                    <a:pt x="1037852" y="1142741"/>
                  </a:moveTo>
                  <a:lnTo>
                    <a:pt x="953532" y="1158866"/>
                  </a:lnTo>
                  <a:lnTo>
                    <a:pt x="984491" y="1148475"/>
                  </a:lnTo>
                  <a:lnTo>
                    <a:pt x="1009171" y="1131409"/>
                  </a:lnTo>
                  <a:lnTo>
                    <a:pt x="1025459" y="1109667"/>
                  </a:lnTo>
                  <a:lnTo>
                    <a:pt x="1031245" y="1085247"/>
                  </a:lnTo>
                  <a:lnTo>
                    <a:pt x="1031196" y="1078032"/>
                  </a:lnTo>
                  <a:lnTo>
                    <a:pt x="1036323" y="1071811"/>
                  </a:lnTo>
                  <a:lnTo>
                    <a:pt x="1437566" y="995082"/>
                  </a:lnTo>
                  <a:lnTo>
                    <a:pt x="1437566" y="1025514"/>
                  </a:lnTo>
                  <a:lnTo>
                    <a:pt x="1060320" y="1097654"/>
                  </a:lnTo>
                  <a:lnTo>
                    <a:pt x="1049417" y="1128564"/>
                  </a:lnTo>
                  <a:lnTo>
                    <a:pt x="1037852" y="1142741"/>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30" name="object 30"/>
            <p:cNvSpPr/>
            <p:nvPr/>
          </p:nvSpPr>
          <p:spPr>
            <a:xfrm>
              <a:off x="16952391" y="4893768"/>
              <a:ext cx="1336040" cy="1184910"/>
            </a:xfrm>
            <a:custGeom>
              <a:avLst/>
              <a:gdLst/>
              <a:ahLst/>
              <a:cxnLst/>
              <a:rect l="l" t="t" r="r" b="b"/>
              <a:pathLst>
                <a:path w="1336040" h="1184910">
                  <a:moveTo>
                    <a:pt x="1335605" y="963258"/>
                  </a:moveTo>
                  <a:lnTo>
                    <a:pt x="178484" y="1184533"/>
                  </a:lnTo>
                  <a:lnTo>
                    <a:pt x="0" y="251177"/>
                  </a:lnTo>
                  <a:lnTo>
                    <a:pt x="1313495" y="0"/>
                  </a:lnTo>
                  <a:lnTo>
                    <a:pt x="1335605" y="115621"/>
                  </a:lnTo>
                  <a:lnTo>
                    <a:pt x="1335605" y="963258"/>
                  </a:lnTo>
                  <a:close/>
                </a:path>
                <a:path w="1336040" h="1184910">
                  <a:moveTo>
                    <a:pt x="848282" y="1085689"/>
                  </a:moveTo>
                  <a:lnTo>
                    <a:pt x="813874" y="1089020"/>
                  </a:lnTo>
                  <a:lnTo>
                    <a:pt x="786700" y="1077972"/>
                  </a:lnTo>
                  <a:lnTo>
                    <a:pt x="775664" y="1070335"/>
                  </a:lnTo>
                  <a:lnTo>
                    <a:pt x="881021" y="1050188"/>
                  </a:lnTo>
                  <a:lnTo>
                    <a:pt x="848282" y="1085689"/>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1" name="object 31"/>
            <p:cNvSpPr/>
            <p:nvPr/>
          </p:nvSpPr>
          <p:spPr>
            <a:xfrm>
              <a:off x="16936119" y="4877528"/>
              <a:ext cx="1351915" cy="1217295"/>
            </a:xfrm>
            <a:custGeom>
              <a:avLst/>
              <a:gdLst/>
              <a:ahLst/>
              <a:cxnLst/>
              <a:rect l="l" t="t" r="r" b="b"/>
              <a:pathLst>
                <a:path w="1351915"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351915" h="1217295">
                  <a:moveTo>
                    <a:pt x="1351877" y="211654"/>
                  </a:moveTo>
                  <a:lnTo>
                    <a:pt x="1317855" y="33739"/>
                  </a:lnTo>
                  <a:lnTo>
                    <a:pt x="1347296" y="28110"/>
                  </a:lnTo>
                  <a:lnTo>
                    <a:pt x="1351877" y="52068"/>
                  </a:lnTo>
                  <a:lnTo>
                    <a:pt x="1351877" y="211654"/>
                  </a:lnTo>
                  <a:close/>
                </a:path>
                <a:path w="1351915"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351877" y="964289"/>
                  </a:lnTo>
                  <a:lnTo>
                    <a:pt x="1351877" y="994708"/>
                  </a:lnTo>
                  <a:lnTo>
                    <a:pt x="907118" y="1079759"/>
                  </a:lnTo>
                  <a:lnTo>
                    <a:pt x="906814" y="1080201"/>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32" name="object 32"/>
            <p:cNvSpPr/>
            <p:nvPr/>
          </p:nvSpPr>
          <p:spPr>
            <a:xfrm>
              <a:off x="16994423" y="5015754"/>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3" name="object 33"/>
            <p:cNvSpPr/>
            <p:nvPr/>
          </p:nvSpPr>
          <p:spPr>
            <a:xfrm>
              <a:off x="16978862" y="5000789"/>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34" name="object 34"/>
            <p:cNvSpPr/>
            <p:nvPr/>
          </p:nvSpPr>
          <p:spPr>
            <a:xfrm>
              <a:off x="17603666" y="4791096"/>
              <a:ext cx="684530" cy="1188085"/>
            </a:xfrm>
            <a:custGeom>
              <a:avLst/>
              <a:gdLst/>
              <a:ahLst/>
              <a:cxnLst/>
              <a:rect l="l" t="t" r="r" b="b"/>
              <a:pathLst>
                <a:path w="684530" h="1188085">
                  <a:moveTo>
                    <a:pt x="183861" y="1188001"/>
                  </a:moveTo>
                  <a:lnTo>
                    <a:pt x="0" y="226526"/>
                  </a:lnTo>
                  <a:lnTo>
                    <a:pt x="565567" y="0"/>
                  </a:lnTo>
                  <a:lnTo>
                    <a:pt x="684331" y="621058"/>
                  </a:lnTo>
                  <a:lnTo>
                    <a:pt x="684331" y="1035458"/>
                  </a:lnTo>
                  <a:lnTo>
                    <a:pt x="183861" y="1188001"/>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5" name="object 35"/>
            <p:cNvSpPr/>
            <p:nvPr/>
          </p:nvSpPr>
          <p:spPr>
            <a:xfrm>
              <a:off x="17587600" y="4775549"/>
              <a:ext cx="700405" cy="1219200"/>
            </a:xfrm>
            <a:custGeom>
              <a:avLst/>
              <a:gdLst/>
              <a:ahLst/>
              <a:cxnLst/>
              <a:rect l="l" t="t" r="r" b="b"/>
              <a:pathLst>
                <a:path w="70040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700405" h="1219200">
                  <a:moveTo>
                    <a:pt x="700396" y="716398"/>
                  </a:moveTo>
                  <a:lnTo>
                    <a:pt x="570319" y="36182"/>
                  </a:lnTo>
                  <a:lnTo>
                    <a:pt x="599754" y="30554"/>
                  </a:lnTo>
                  <a:lnTo>
                    <a:pt x="700396" y="556844"/>
                  </a:lnTo>
                  <a:lnTo>
                    <a:pt x="700396" y="716398"/>
                  </a:lnTo>
                  <a:close/>
                </a:path>
                <a:path w="700405" h="1219200">
                  <a:moveTo>
                    <a:pt x="486641" y="1131776"/>
                  </a:moveTo>
                  <a:lnTo>
                    <a:pt x="211520" y="1184387"/>
                  </a:lnTo>
                  <a:lnTo>
                    <a:pt x="700396" y="1035371"/>
                  </a:lnTo>
                  <a:lnTo>
                    <a:pt x="700396" y="1066620"/>
                  </a:lnTo>
                  <a:lnTo>
                    <a:pt x="486641" y="1131776"/>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36" name="object 36"/>
            <p:cNvSpPr/>
            <p:nvPr/>
          </p:nvSpPr>
          <p:spPr>
            <a:xfrm>
              <a:off x="17074889" y="4957013"/>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7" name="object 37"/>
            <p:cNvSpPr/>
            <p:nvPr/>
          </p:nvSpPr>
          <p:spPr>
            <a:xfrm>
              <a:off x="17059301" y="4941772"/>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38" name="object 38"/>
            <p:cNvSpPr/>
            <p:nvPr/>
          </p:nvSpPr>
          <p:spPr>
            <a:xfrm>
              <a:off x="17598511" y="4762033"/>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9" name="object 39"/>
            <p:cNvSpPr/>
            <p:nvPr/>
          </p:nvSpPr>
          <p:spPr>
            <a:xfrm>
              <a:off x="10628693" y="4746586"/>
              <a:ext cx="7656195" cy="5541010"/>
            </a:xfrm>
            <a:custGeom>
              <a:avLst/>
              <a:gdLst/>
              <a:ahLst/>
              <a:cxnLst/>
              <a:rect l="l" t="t" r="r" b="b"/>
              <a:pathLst>
                <a:path w="7656195" h="5541009">
                  <a:moveTo>
                    <a:pt x="1133932" y="5540413"/>
                  </a:moveTo>
                  <a:lnTo>
                    <a:pt x="1107363" y="5461635"/>
                  </a:lnTo>
                  <a:lnTo>
                    <a:pt x="1087996" y="5420398"/>
                  </a:lnTo>
                  <a:lnTo>
                    <a:pt x="1065593" y="5380990"/>
                  </a:lnTo>
                  <a:lnTo>
                    <a:pt x="1040295" y="5343550"/>
                  </a:lnTo>
                  <a:lnTo>
                    <a:pt x="1012278" y="5308244"/>
                  </a:lnTo>
                  <a:lnTo>
                    <a:pt x="981684" y="5275211"/>
                  </a:lnTo>
                  <a:lnTo>
                    <a:pt x="948651" y="5244617"/>
                  </a:lnTo>
                  <a:lnTo>
                    <a:pt x="913345" y="5216601"/>
                  </a:lnTo>
                  <a:lnTo>
                    <a:pt x="875906" y="5191303"/>
                  </a:lnTo>
                  <a:lnTo>
                    <a:pt x="836498" y="5168900"/>
                  </a:lnTo>
                  <a:lnTo>
                    <a:pt x="795261" y="5149532"/>
                  </a:lnTo>
                  <a:lnTo>
                    <a:pt x="752348" y="5133340"/>
                  </a:lnTo>
                  <a:lnTo>
                    <a:pt x="707910" y="5120487"/>
                  </a:lnTo>
                  <a:lnTo>
                    <a:pt x="662101" y="5111115"/>
                  </a:lnTo>
                  <a:lnTo>
                    <a:pt x="615073" y="5105387"/>
                  </a:lnTo>
                  <a:lnTo>
                    <a:pt x="566966" y="5103431"/>
                  </a:lnTo>
                  <a:lnTo>
                    <a:pt x="518871" y="5105387"/>
                  </a:lnTo>
                  <a:lnTo>
                    <a:pt x="471843" y="5111115"/>
                  </a:lnTo>
                  <a:lnTo>
                    <a:pt x="426034" y="5120487"/>
                  </a:lnTo>
                  <a:lnTo>
                    <a:pt x="381596" y="5133340"/>
                  </a:lnTo>
                  <a:lnTo>
                    <a:pt x="338683" y="5149532"/>
                  </a:lnTo>
                  <a:lnTo>
                    <a:pt x="297446" y="5168900"/>
                  </a:lnTo>
                  <a:lnTo>
                    <a:pt x="258025" y="5191303"/>
                  </a:lnTo>
                  <a:lnTo>
                    <a:pt x="220599" y="5216601"/>
                  </a:lnTo>
                  <a:lnTo>
                    <a:pt x="185293" y="5244617"/>
                  </a:lnTo>
                  <a:lnTo>
                    <a:pt x="152260" y="5275211"/>
                  </a:lnTo>
                  <a:lnTo>
                    <a:pt x="121653" y="5308244"/>
                  </a:lnTo>
                  <a:lnTo>
                    <a:pt x="93637" y="5343550"/>
                  </a:lnTo>
                  <a:lnTo>
                    <a:pt x="68351" y="5380990"/>
                  </a:lnTo>
                  <a:lnTo>
                    <a:pt x="45948" y="5420398"/>
                  </a:lnTo>
                  <a:lnTo>
                    <a:pt x="26568" y="5461635"/>
                  </a:lnTo>
                  <a:lnTo>
                    <a:pt x="10375" y="5504548"/>
                  </a:lnTo>
                  <a:lnTo>
                    <a:pt x="0" y="5540413"/>
                  </a:lnTo>
                  <a:lnTo>
                    <a:pt x="1133932" y="5540413"/>
                  </a:lnTo>
                  <a:close/>
                </a:path>
                <a:path w="7656195" h="5541009">
                  <a:moveTo>
                    <a:pt x="7655966" y="1047889"/>
                  </a:moveTo>
                  <a:lnTo>
                    <a:pt x="7457122" y="8051"/>
                  </a:lnTo>
                  <a:lnTo>
                    <a:pt x="7454151" y="4140"/>
                  </a:lnTo>
                  <a:lnTo>
                    <a:pt x="7445769" y="0"/>
                  </a:lnTo>
                  <a:lnTo>
                    <a:pt x="7440841" y="0"/>
                  </a:lnTo>
                  <a:lnTo>
                    <a:pt x="7286853" y="75831"/>
                  </a:lnTo>
                  <a:lnTo>
                    <a:pt x="7283805" y="84797"/>
                  </a:lnTo>
                  <a:lnTo>
                    <a:pt x="7291108" y="99593"/>
                  </a:lnTo>
                  <a:lnTo>
                    <a:pt x="7300061" y="102641"/>
                  </a:lnTo>
                  <a:lnTo>
                    <a:pt x="7432243" y="37553"/>
                  </a:lnTo>
                  <a:lnTo>
                    <a:pt x="7622845" y="1034288"/>
                  </a:lnTo>
                  <a:lnTo>
                    <a:pt x="7170191" y="1212100"/>
                  </a:lnTo>
                  <a:lnTo>
                    <a:pt x="6986689" y="252539"/>
                  </a:lnTo>
                  <a:lnTo>
                    <a:pt x="7197357" y="150812"/>
                  </a:lnTo>
                  <a:lnTo>
                    <a:pt x="7200481" y="141871"/>
                  </a:lnTo>
                  <a:lnTo>
                    <a:pt x="7193280" y="127012"/>
                  </a:lnTo>
                  <a:lnTo>
                    <a:pt x="7184288" y="123913"/>
                  </a:lnTo>
                  <a:lnTo>
                    <a:pt x="6957187" y="233591"/>
                  </a:lnTo>
                  <a:lnTo>
                    <a:pt x="6953821" y="240258"/>
                  </a:lnTo>
                  <a:lnTo>
                    <a:pt x="7144956" y="1239786"/>
                  </a:lnTo>
                  <a:lnTo>
                    <a:pt x="7147700" y="1243558"/>
                  </a:lnTo>
                  <a:lnTo>
                    <a:pt x="7154685" y="1247394"/>
                  </a:lnTo>
                  <a:lnTo>
                    <a:pt x="7158253" y="1247940"/>
                  </a:lnTo>
                  <a:lnTo>
                    <a:pt x="7161657" y="1247279"/>
                  </a:lnTo>
                  <a:lnTo>
                    <a:pt x="7163460" y="1246860"/>
                  </a:lnTo>
                  <a:lnTo>
                    <a:pt x="7652080" y="1054912"/>
                  </a:lnTo>
                  <a:lnTo>
                    <a:pt x="7655966" y="1047889"/>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40" name="object 40"/>
            <p:cNvSpPr/>
            <p:nvPr/>
          </p:nvSpPr>
          <p:spPr>
            <a:xfrm>
              <a:off x="10759979" y="9975543"/>
              <a:ext cx="871855" cy="311785"/>
            </a:xfrm>
            <a:custGeom>
              <a:avLst/>
              <a:gdLst/>
              <a:ahLst/>
              <a:cxnLst/>
              <a:rect l="l" t="t" r="r" b="b"/>
              <a:pathLst>
                <a:path w="871854" h="311784">
                  <a:moveTo>
                    <a:pt x="871376" y="311455"/>
                  </a:moveTo>
                  <a:lnTo>
                    <a:pt x="0" y="311455"/>
                  </a:lnTo>
                  <a:lnTo>
                    <a:pt x="10951" y="281534"/>
                  </a:lnTo>
                  <a:lnTo>
                    <a:pt x="30362" y="241239"/>
                  </a:lnTo>
                  <a:lnTo>
                    <a:pt x="53451" y="203233"/>
                  </a:lnTo>
                  <a:lnTo>
                    <a:pt x="79987" y="167747"/>
                  </a:lnTo>
                  <a:lnTo>
                    <a:pt x="109739" y="135012"/>
                  </a:lnTo>
                  <a:lnTo>
                    <a:pt x="142473" y="105261"/>
                  </a:lnTo>
                  <a:lnTo>
                    <a:pt x="177960" y="78724"/>
                  </a:lnTo>
                  <a:lnTo>
                    <a:pt x="215966" y="55635"/>
                  </a:lnTo>
                  <a:lnTo>
                    <a:pt x="256261" y="36224"/>
                  </a:lnTo>
                  <a:lnTo>
                    <a:pt x="298612" y="20723"/>
                  </a:lnTo>
                  <a:lnTo>
                    <a:pt x="342788" y="9365"/>
                  </a:lnTo>
                  <a:lnTo>
                    <a:pt x="388557" y="2379"/>
                  </a:lnTo>
                  <a:lnTo>
                    <a:pt x="435688" y="0"/>
                  </a:lnTo>
                  <a:lnTo>
                    <a:pt x="482818" y="2379"/>
                  </a:lnTo>
                  <a:lnTo>
                    <a:pt x="528587" y="9365"/>
                  </a:lnTo>
                  <a:lnTo>
                    <a:pt x="572763" y="20723"/>
                  </a:lnTo>
                  <a:lnTo>
                    <a:pt x="615115" y="36224"/>
                  </a:lnTo>
                  <a:lnTo>
                    <a:pt x="655409" y="55635"/>
                  </a:lnTo>
                  <a:lnTo>
                    <a:pt x="693416" y="78724"/>
                  </a:lnTo>
                  <a:lnTo>
                    <a:pt x="728902" y="105261"/>
                  </a:lnTo>
                  <a:lnTo>
                    <a:pt x="761637" y="135012"/>
                  </a:lnTo>
                  <a:lnTo>
                    <a:pt x="791388" y="167747"/>
                  </a:lnTo>
                  <a:lnTo>
                    <a:pt x="817924" y="203233"/>
                  </a:lnTo>
                  <a:lnTo>
                    <a:pt x="841014" y="241239"/>
                  </a:lnTo>
                  <a:lnTo>
                    <a:pt x="860425" y="281534"/>
                  </a:lnTo>
                  <a:lnTo>
                    <a:pt x="871376" y="311455"/>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41" name="object 41"/>
            <p:cNvSpPr/>
            <p:nvPr/>
          </p:nvSpPr>
          <p:spPr>
            <a:xfrm>
              <a:off x="6237929" y="0"/>
              <a:ext cx="1142365" cy="571500"/>
            </a:xfrm>
            <a:custGeom>
              <a:avLst/>
              <a:gdLst/>
              <a:ahLst/>
              <a:cxnLst/>
              <a:rect l="l" t="t" r="r" b="b"/>
              <a:pathLst>
                <a:path w="1142365" h="571500">
                  <a:moveTo>
                    <a:pt x="571109" y="571109"/>
                  </a:moveTo>
                  <a:lnTo>
                    <a:pt x="524269" y="569216"/>
                  </a:lnTo>
                  <a:lnTo>
                    <a:pt x="478472" y="563634"/>
                  </a:lnTo>
                  <a:lnTo>
                    <a:pt x="433865" y="554511"/>
                  </a:lnTo>
                  <a:lnTo>
                    <a:pt x="390594" y="541994"/>
                  </a:lnTo>
                  <a:lnTo>
                    <a:pt x="348808" y="526229"/>
                  </a:lnTo>
                  <a:lnTo>
                    <a:pt x="308651" y="507363"/>
                  </a:lnTo>
                  <a:lnTo>
                    <a:pt x="270273" y="485544"/>
                  </a:lnTo>
                  <a:lnTo>
                    <a:pt x="233819" y="460918"/>
                  </a:lnTo>
                  <a:lnTo>
                    <a:pt x="199437" y="433633"/>
                  </a:lnTo>
                  <a:lnTo>
                    <a:pt x="167274" y="403835"/>
                  </a:lnTo>
                  <a:lnTo>
                    <a:pt x="137476" y="371672"/>
                  </a:lnTo>
                  <a:lnTo>
                    <a:pt x="110191" y="337289"/>
                  </a:lnTo>
                  <a:lnTo>
                    <a:pt x="85565" y="300836"/>
                  </a:lnTo>
                  <a:lnTo>
                    <a:pt x="63746" y="262457"/>
                  </a:lnTo>
                  <a:lnTo>
                    <a:pt x="44880" y="222301"/>
                  </a:lnTo>
                  <a:lnTo>
                    <a:pt x="29115" y="180514"/>
                  </a:lnTo>
                  <a:lnTo>
                    <a:pt x="16597" y="137244"/>
                  </a:lnTo>
                  <a:lnTo>
                    <a:pt x="7474" y="92636"/>
                  </a:lnTo>
                  <a:lnTo>
                    <a:pt x="1893" y="46839"/>
                  </a:lnTo>
                  <a:lnTo>
                    <a:pt x="0" y="0"/>
                  </a:lnTo>
                  <a:lnTo>
                    <a:pt x="1142219" y="9"/>
                  </a:lnTo>
                  <a:lnTo>
                    <a:pt x="1140326" y="46839"/>
                  </a:lnTo>
                  <a:lnTo>
                    <a:pt x="1134744" y="92636"/>
                  </a:lnTo>
                  <a:lnTo>
                    <a:pt x="1125621" y="137244"/>
                  </a:lnTo>
                  <a:lnTo>
                    <a:pt x="1113104" y="180514"/>
                  </a:lnTo>
                  <a:lnTo>
                    <a:pt x="1097339" y="222301"/>
                  </a:lnTo>
                  <a:lnTo>
                    <a:pt x="1078473" y="262457"/>
                  </a:lnTo>
                  <a:lnTo>
                    <a:pt x="1056654" y="300836"/>
                  </a:lnTo>
                  <a:lnTo>
                    <a:pt x="1032028" y="337289"/>
                  </a:lnTo>
                  <a:lnTo>
                    <a:pt x="1004743" y="371672"/>
                  </a:lnTo>
                  <a:lnTo>
                    <a:pt x="974945" y="403835"/>
                  </a:lnTo>
                  <a:lnTo>
                    <a:pt x="942781" y="433633"/>
                  </a:lnTo>
                  <a:lnTo>
                    <a:pt x="908399" y="460918"/>
                  </a:lnTo>
                  <a:lnTo>
                    <a:pt x="871946" y="485544"/>
                  </a:lnTo>
                  <a:lnTo>
                    <a:pt x="833567" y="507363"/>
                  </a:lnTo>
                  <a:lnTo>
                    <a:pt x="793411" y="526229"/>
                  </a:lnTo>
                  <a:lnTo>
                    <a:pt x="751624" y="541994"/>
                  </a:lnTo>
                  <a:lnTo>
                    <a:pt x="708354" y="554511"/>
                  </a:lnTo>
                  <a:lnTo>
                    <a:pt x="663746" y="563634"/>
                  </a:lnTo>
                  <a:lnTo>
                    <a:pt x="617949" y="569216"/>
                  </a:lnTo>
                  <a:lnTo>
                    <a:pt x="571109" y="571109"/>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42" name="object 42"/>
            <p:cNvSpPr/>
            <p:nvPr/>
          </p:nvSpPr>
          <p:spPr>
            <a:xfrm>
              <a:off x="6360166" y="0"/>
              <a:ext cx="897890" cy="448945"/>
            </a:xfrm>
            <a:custGeom>
              <a:avLst/>
              <a:gdLst/>
              <a:ahLst/>
              <a:cxnLst/>
              <a:rect l="l" t="t" r="r" b="b"/>
              <a:pathLst>
                <a:path w="897890" h="448945">
                  <a:moveTo>
                    <a:pt x="448873" y="448873"/>
                  </a:moveTo>
                  <a:lnTo>
                    <a:pt x="399963" y="446239"/>
                  </a:lnTo>
                  <a:lnTo>
                    <a:pt x="352579" y="438520"/>
                  </a:lnTo>
                  <a:lnTo>
                    <a:pt x="306994" y="425989"/>
                  </a:lnTo>
                  <a:lnTo>
                    <a:pt x="263483" y="408921"/>
                  </a:lnTo>
                  <a:lnTo>
                    <a:pt x="222318" y="387589"/>
                  </a:lnTo>
                  <a:lnTo>
                    <a:pt x="183774" y="362267"/>
                  </a:lnTo>
                  <a:lnTo>
                    <a:pt x="148125" y="333228"/>
                  </a:lnTo>
                  <a:lnTo>
                    <a:pt x="115644" y="300748"/>
                  </a:lnTo>
                  <a:lnTo>
                    <a:pt x="86606" y="265099"/>
                  </a:lnTo>
                  <a:lnTo>
                    <a:pt x="61284" y="226555"/>
                  </a:lnTo>
                  <a:lnTo>
                    <a:pt x="39952" y="185390"/>
                  </a:lnTo>
                  <a:lnTo>
                    <a:pt x="22883" y="141878"/>
                  </a:lnTo>
                  <a:lnTo>
                    <a:pt x="10352" y="96293"/>
                  </a:lnTo>
                  <a:lnTo>
                    <a:pt x="2633" y="48909"/>
                  </a:lnTo>
                  <a:lnTo>
                    <a:pt x="0" y="0"/>
                  </a:lnTo>
                  <a:lnTo>
                    <a:pt x="897747" y="0"/>
                  </a:lnTo>
                  <a:lnTo>
                    <a:pt x="895113" y="48909"/>
                  </a:lnTo>
                  <a:lnTo>
                    <a:pt x="887394" y="96293"/>
                  </a:lnTo>
                  <a:lnTo>
                    <a:pt x="874863" y="141878"/>
                  </a:lnTo>
                  <a:lnTo>
                    <a:pt x="857795" y="185390"/>
                  </a:lnTo>
                  <a:lnTo>
                    <a:pt x="836462" y="226555"/>
                  </a:lnTo>
                  <a:lnTo>
                    <a:pt x="811140" y="265099"/>
                  </a:lnTo>
                  <a:lnTo>
                    <a:pt x="782102" y="300748"/>
                  </a:lnTo>
                  <a:lnTo>
                    <a:pt x="749621" y="333228"/>
                  </a:lnTo>
                  <a:lnTo>
                    <a:pt x="713972" y="362267"/>
                  </a:lnTo>
                  <a:lnTo>
                    <a:pt x="675428" y="387589"/>
                  </a:lnTo>
                  <a:lnTo>
                    <a:pt x="634264" y="408921"/>
                  </a:lnTo>
                  <a:lnTo>
                    <a:pt x="590752" y="425989"/>
                  </a:lnTo>
                  <a:lnTo>
                    <a:pt x="545167" y="438520"/>
                  </a:lnTo>
                  <a:lnTo>
                    <a:pt x="497783" y="446239"/>
                  </a:lnTo>
                  <a:lnTo>
                    <a:pt x="448873" y="448873"/>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43" name="object 43"/>
            <p:cNvSpPr/>
            <p:nvPr/>
          </p:nvSpPr>
          <p:spPr>
            <a:xfrm>
              <a:off x="0" y="0"/>
              <a:ext cx="18288000" cy="10287000"/>
            </a:xfrm>
            <a:custGeom>
              <a:avLst/>
              <a:gdLst/>
              <a:ahLst/>
              <a:cxnLst/>
              <a:rect l="l" t="t" r="r" b="b"/>
              <a:pathLst>
                <a:path w="18288000" h="10287000">
                  <a:moveTo>
                    <a:pt x="2710269" y="0"/>
                  </a:moveTo>
                  <a:lnTo>
                    <a:pt x="0" y="0"/>
                  </a:lnTo>
                  <a:lnTo>
                    <a:pt x="0" y="2817926"/>
                  </a:lnTo>
                  <a:lnTo>
                    <a:pt x="41313" y="2785643"/>
                  </a:lnTo>
                  <a:lnTo>
                    <a:pt x="75946" y="2755519"/>
                  </a:lnTo>
                  <a:lnTo>
                    <a:pt x="109054" y="2723743"/>
                  </a:lnTo>
                  <a:lnTo>
                    <a:pt x="140550" y="2690330"/>
                  </a:lnTo>
                  <a:lnTo>
                    <a:pt x="170395" y="2655239"/>
                  </a:lnTo>
                  <a:lnTo>
                    <a:pt x="198475" y="2618473"/>
                  </a:lnTo>
                  <a:lnTo>
                    <a:pt x="224726" y="2580005"/>
                  </a:lnTo>
                  <a:lnTo>
                    <a:pt x="249085" y="2539835"/>
                  </a:lnTo>
                  <a:lnTo>
                    <a:pt x="271475" y="2497925"/>
                  </a:lnTo>
                  <a:lnTo>
                    <a:pt x="291807" y="2454275"/>
                  </a:lnTo>
                  <a:lnTo>
                    <a:pt x="311365" y="2407196"/>
                  </a:lnTo>
                  <a:lnTo>
                    <a:pt x="330022" y="2359228"/>
                  </a:lnTo>
                  <a:lnTo>
                    <a:pt x="348297" y="2310854"/>
                  </a:lnTo>
                  <a:lnTo>
                    <a:pt x="366712" y="2262517"/>
                  </a:lnTo>
                  <a:lnTo>
                    <a:pt x="385800" y="2214638"/>
                  </a:lnTo>
                  <a:lnTo>
                    <a:pt x="406069" y="2167699"/>
                  </a:lnTo>
                  <a:lnTo>
                    <a:pt x="428053" y="2122119"/>
                  </a:lnTo>
                  <a:lnTo>
                    <a:pt x="452272" y="2078342"/>
                  </a:lnTo>
                  <a:lnTo>
                    <a:pt x="479234" y="2036838"/>
                  </a:lnTo>
                  <a:lnTo>
                    <a:pt x="509485" y="1998040"/>
                  </a:lnTo>
                  <a:lnTo>
                    <a:pt x="543534" y="1962404"/>
                  </a:lnTo>
                  <a:lnTo>
                    <a:pt x="581914" y="1930361"/>
                  </a:lnTo>
                  <a:lnTo>
                    <a:pt x="622274" y="1903869"/>
                  </a:lnTo>
                  <a:lnTo>
                    <a:pt x="664781" y="1882203"/>
                  </a:lnTo>
                  <a:lnTo>
                    <a:pt x="709168" y="1864753"/>
                  </a:lnTo>
                  <a:lnTo>
                    <a:pt x="755116" y="1850923"/>
                  </a:lnTo>
                  <a:lnTo>
                    <a:pt x="802347" y="1840103"/>
                  </a:lnTo>
                  <a:lnTo>
                    <a:pt x="850569" y="1831682"/>
                  </a:lnTo>
                  <a:lnTo>
                    <a:pt x="899490" y="1825053"/>
                  </a:lnTo>
                  <a:lnTo>
                    <a:pt x="948842" y="1819630"/>
                  </a:lnTo>
                  <a:lnTo>
                    <a:pt x="1047597" y="1809965"/>
                  </a:lnTo>
                  <a:lnTo>
                    <a:pt x="1096441" y="1804504"/>
                  </a:lnTo>
                  <a:lnTo>
                    <a:pt x="1145971" y="1797507"/>
                  </a:lnTo>
                  <a:lnTo>
                    <a:pt x="1195273" y="1788820"/>
                  </a:lnTo>
                  <a:lnTo>
                    <a:pt x="1244231" y="1778368"/>
                  </a:lnTo>
                  <a:lnTo>
                    <a:pt x="1292733" y="1766100"/>
                  </a:lnTo>
                  <a:lnTo>
                    <a:pt x="1340662" y="1751977"/>
                  </a:lnTo>
                  <a:lnTo>
                    <a:pt x="1387919" y="1735937"/>
                  </a:lnTo>
                  <a:lnTo>
                    <a:pt x="1434363" y="1717929"/>
                  </a:lnTo>
                  <a:lnTo>
                    <a:pt x="1479905" y="1697901"/>
                  </a:lnTo>
                  <a:lnTo>
                    <a:pt x="1524419" y="1675815"/>
                  </a:lnTo>
                  <a:lnTo>
                    <a:pt x="1567789" y="1651596"/>
                  </a:lnTo>
                  <a:lnTo>
                    <a:pt x="1609902" y="1625193"/>
                  </a:lnTo>
                  <a:lnTo>
                    <a:pt x="1650657" y="1596580"/>
                  </a:lnTo>
                  <a:lnTo>
                    <a:pt x="1689823" y="1565617"/>
                  </a:lnTo>
                  <a:lnTo>
                    <a:pt x="1727136" y="1532343"/>
                  </a:lnTo>
                  <a:lnTo>
                    <a:pt x="1762417" y="1496885"/>
                  </a:lnTo>
                  <a:lnTo>
                    <a:pt x="1795449" y="1459369"/>
                  </a:lnTo>
                  <a:lnTo>
                    <a:pt x="1826056" y="1419948"/>
                  </a:lnTo>
                  <a:lnTo>
                    <a:pt x="1854034" y="1378724"/>
                  </a:lnTo>
                  <a:lnTo>
                    <a:pt x="1879193" y="1335862"/>
                  </a:lnTo>
                  <a:lnTo>
                    <a:pt x="1901329" y="1291475"/>
                  </a:lnTo>
                  <a:lnTo>
                    <a:pt x="1920252" y="1245692"/>
                  </a:lnTo>
                  <a:lnTo>
                    <a:pt x="1935772" y="1198664"/>
                  </a:lnTo>
                  <a:lnTo>
                    <a:pt x="1947697" y="1150518"/>
                  </a:lnTo>
                  <a:lnTo>
                    <a:pt x="1955812" y="1101382"/>
                  </a:lnTo>
                  <a:lnTo>
                    <a:pt x="1960219" y="1054544"/>
                  </a:lnTo>
                  <a:lnTo>
                    <a:pt x="1961807" y="1007160"/>
                  </a:lnTo>
                  <a:lnTo>
                    <a:pt x="1961184" y="959370"/>
                  </a:lnTo>
                  <a:lnTo>
                    <a:pt x="1958975" y="911326"/>
                  </a:lnTo>
                  <a:lnTo>
                    <a:pt x="1955761" y="863155"/>
                  </a:lnTo>
                  <a:lnTo>
                    <a:pt x="1952180" y="815009"/>
                  </a:lnTo>
                  <a:lnTo>
                    <a:pt x="1948827" y="767029"/>
                  </a:lnTo>
                  <a:lnTo>
                    <a:pt x="1946325" y="719353"/>
                  </a:lnTo>
                  <a:lnTo>
                    <a:pt x="1945271" y="672147"/>
                  </a:lnTo>
                  <a:lnTo>
                    <a:pt x="1946287" y="625525"/>
                  </a:lnTo>
                  <a:lnTo>
                    <a:pt x="1949970" y="579653"/>
                  </a:lnTo>
                  <a:lnTo>
                    <a:pt x="1956955" y="534670"/>
                  </a:lnTo>
                  <a:lnTo>
                    <a:pt x="1967826" y="490715"/>
                  </a:lnTo>
                  <a:lnTo>
                    <a:pt x="1983206" y="447929"/>
                  </a:lnTo>
                  <a:lnTo>
                    <a:pt x="2003704" y="406450"/>
                  </a:lnTo>
                  <a:lnTo>
                    <a:pt x="2028621" y="367753"/>
                  </a:lnTo>
                  <a:lnTo>
                    <a:pt x="2057082" y="333019"/>
                  </a:lnTo>
                  <a:lnTo>
                    <a:pt x="2088756" y="301853"/>
                  </a:lnTo>
                  <a:lnTo>
                    <a:pt x="2123287" y="273850"/>
                  </a:lnTo>
                  <a:lnTo>
                    <a:pt x="2160371" y="248627"/>
                  </a:lnTo>
                  <a:lnTo>
                    <a:pt x="2199652" y="225780"/>
                  </a:lnTo>
                  <a:lnTo>
                    <a:pt x="2240788" y="204927"/>
                  </a:lnTo>
                  <a:lnTo>
                    <a:pt x="2283472" y="185661"/>
                  </a:lnTo>
                  <a:lnTo>
                    <a:pt x="2327338" y="167576"/>
                  </a:lnTo>
                  <a:lnTo>
                    <a:pt x="2372080" y="150304"/>
                  </a:lnTo>
                  <a:lnTo>
                    <a:pt x="2508097" y="99288"/>
                  </a:lnTo>
                  <a:lnTo>
                    <a:pt x="2552928" y="81254"/>
                  </a:lnTo>
                  <a:lnTo>
                    <a:pt x="2596946" y="62026"/>
                  </a:lnTo>
                  <a:lnTo>
                    <a:pt x="2639809" y="41236"/>
                  </a:lnTo>
                  <a:lnTo>
                    <a:pt x="2681198" y="18465"/>
                  </a:lnTo>
                  <a:lnTo>
                    <a:pt x="2710269" y="0"/>
                  </a:lnTo>
                  <a:close/>
                </a:path>
                <a:path w="18288000" h="10287000">
                  <a:moveTo>
                    <a:pt x="18288000" y="7817675"/>
                  </a:moveTo>
                  <a:lnTo>
                    <a:pt x="18250891" y="7892720"/>
                  </a:lnTo>
                  <a:lnTo>
                    <a:pt x="18231333" y="7939811"/>
                  </a:lnTo>
                  <a:lnTo>
                    <a:pt x="18212677" y="7987766"/>
                  </a:lnTo>
                  <a:lnTo>
                    <a:pt x="18194401" y="8036141"/>
                  </a:lnTo>
                  <a:lnTo>
                    <a:pt x="18175986" y="8084490"/>
                  </a:lnTo>
                  <a:lnTo>
                    <a:pt x="18156898" y="8132356"/>
                  </a:lnTo>
                  <a:lnTo>
                    <a:pt x="18136629" y="8179308"/>
                  </a:lnTo>
                  <a:lnTo>
                    <a:pt x="18114645" y="8224888"/>
                  </a:lnTo>
                  <a:lnTo>
                    <a:pt x="18090426" y="8268652"/>
                  </a:lnTo>
                  <a:lnTo>
                    <a:pt x="18063464" y="8310156"/>
                  </a:lnTo>
                  <a:lnTo>
                    <a:pt x="18033213" y="8348954"/>
                  </a:lnTo>
                  <a:lnTo>
                    <a:pt x="17999164" y="8384603"/>
                  </a:lnTo>
                  <a:lnTo>
                    <a:pt x="17960785" y="8416645"/>
                  </a:lnTo>
                  <a:lnTo>
                    <a:pt x="17920424" y="8443138"/>
                  </a:lnTo>
                  <a:lnTo>
                    <a:pt x="17877917" y="8464804"/>
                  </a:lnTo>
                  <a:lnTo>
                    <a:pt x="17833544" y="8482241"/>
                  </a:lnTo>
                  <a:lnTo>
                    <a:pt x="17787595" y="8496084"/>
                  </a:lnTo>
                  <a:lnTo>
                    <a:pt x="17740351" y="8506904"/>
                  </a:lnTo>
                  <a:lnTo>
                    <a:pt x="17692129" y="8515325"/>
                  </a:lnTo>
                  <a:lnTo>
                    <a:pt x="17643209" y="8521941"/>
                  </a:lnTo>
                  <a:lnTo>
                    <a:pt x="17593856" y="8527364"/>
                  </a:lnTo>
                  <a:lnTo>
                    <a:pt x="17495101" y="8537042"/>
                  </a:lnTo>
                  <a:lnTo>
                    <a:pt x="17446257" y="8542503"/>
                  </a:lnTo>
                  <a:lnTo>
                    <a:pt x="17396727" y="8549488"/>
                  </a:lnTo>
                  <a:lnTo>
                    <a:pt x="17347426" y="8558187"/>
                  </a:lnTo>
                  <a:lnTo>
                    <a:pt x="17298467" y="8568639"/>
                  </a:lnTo>
                  <a:lnTo>
                    <a:pt x="17249966" y="8580907"/>
                  </a:lnTo>
                  <a:lnTo>
                    <a:pt x="17202036" y="8595030"/>
                  </a:lnTo>
                  <a:lnTo>
                    <a:pt x="17154779" y="8611070"/>
                  </a:lnTo>
                  <a:lnTo>
                    <a:pt x="17108335" y="8629066"/>
                  </a:lnTo>
                  <a:lnTo>
                    <a:pt x="17062793" y="8649094"/>
                  </a:lnTo>
                  <a:lnTo>
                    <a:pt x="17018280" y="8671192"/>
                  </a:lnTo>
                  <a:lnTo>
                    <a:pt x="16974909" y="8695411"/>
                  </a:lnTo>
                  <a:lnTo>
                    <a:pt x="16932796" y="8721801"/>
                  </a:lnTo>
                  <a:lnTo>
                    <a:pt x="16892042" y="8750427"/>
                  </a:lnTo>
                  <a:lnTo>
                    <a:pt x="16852875" y="8781377"/>
                  </a:lnTo>
                  <a:lnTo>
                    <a:pt x="16815562" y="8814651"/>
                  </a:lnTo>
                  <a:lnTo>
                    <a:pt x="16780282" y="8850122"/>
                  </a:lnTo>
                  <a:lnTo>
                    <a:pt x="16747249" y="8887625"/>
                  </a:lnTo>
                  <a:lnTo>
                    <a:pt x="16716642" y="8927059"/>
                  </a:lnTo>
                  <a:lnTo>
                    <a:pt x="16688664" y="8968270"/>
                  </a:lnTo>
                  <a:lnTo>
                    <a:pt x="16663505" y="9011145"/>
                  </a:lnTo>
                  <a:lnTo>
                    <a:pt x="16641369" y="9055532"/>
                  </a:lnTo>
                  <a:lnTo>
                    <a:pt x="16622446" y="9101303"/>
                  </a:lnTo>
                  <a:lnTo>
                    <a:pt x="16606927" y="9148331"/>
                  </a:lnTo>
                  <a:lnTo>
                    <a:pt x="16595001" y="9196489"/>
                  </a:lnTo>
                  <a:lnTo>
                    <a:pt x="16586886" y="9245625"/>
                  </a:lnTo>
                  <a:lnTo>
                    <a:pt x="16582479" y="9292463"/>
                  </a:lnTo>
                  <a:lnTo>
                    <a:pt x="16580892" y="9339847"/>
                  </a:lnTo>
                  <a:lnTo>
                    <a:pt x="16581514" y="9387624"/>
                  </a:lnTo>
                  <a:lnTo>
                    <a:pt x="16583724" y="9435681"/>
                  </a:lnTo>
                  <a:lnTo>
                    <a:pt x="16586937" y="9483852"/>
                  </a:lnTo>
                  <a:lnTo>
                    <a:pt x="16590518" y="9531998"/>
                  </a:lnTo>
                  <a:lnTo>
                    <a:pt x="16593871" y="9579978"/>
                  </a:lnTo>
                  <a:lnTo>
                    <a:pt x="16596373" y="9627641"/>
                  </a:lnTo>
                  <a:lnTo>
                    <a:pt x="16597427" y="9674860"/>
                  </a:lnTo>
                  <a:lnTo>
                    <a:pt x="16596411" y="9721469"/>
                  </a:lnTo>
                  <a:lnTo>
                    <a:pt x="16592728" y="9767341"/>
                  </a:lnTo>
                  <a:lnTo>
                    <a:pt x="16585743" y="9812325"/>
                  </a:lnTo>
                  <a:lnTo>
                    <a:pt x="16574872" y="9856292"/>
                  </a:lnTo>
                  <a:lnTo>
                    <a:pt x="16559492" y="9899078"/>
                  </a:lnTo>
                  <a:lnTo>
                    <a:pt x="16538994" y="9940544"/>
                  </a:lnTo>
                  <a:lnTo>
                    <a:pt x="16514077" y="9979241"/>
                  </a:lnTo>
                  <a:lnTo>
                    <a:pt x="16485616" y="10013975"/>
                  </a:lnTo>
                  <a:lnTo>
                    <a:pt x="16453942" y="10045154"/>
                  </a:lnTo>
                  <a:lnTo>
                    <a:pt x="16419411" y="10073145"/>
                  </a:lnTo>
                  <a:lnTo>
                    <a:pt x="16382327" y="10098367"/>
                  </a:lnTo>
                  <a:lnTo>
                    <a:pt x="16343059" y="10121214"/>
                  </a:lnTo>
                  <a:lnTo>
                    <a:pt x="16301911" y="10142080"/>
                  </a:lnTo>
                  <a:lnTo>
                    <a:pt x="16259226" y="10161346"/>
                  </a:lnTo>
                  <a:lnTo>
                    <a:pt x="16215360" y="10179418"/>
                  </a:lnTo>
                  <a:lnTo>
                    <a:pt x="16170618" y="10196703"/>
                  </a:lnTo>
                  <a:lnTo>
                    <a:pt x="16034601" y="10247706"/>
                  </a:lnTo>
                  <a:lnTo>
                    <a:pt x="15989770" y="10265753"/>
                  </a:lnTo>
                  <a:lnTo>
                    <a:pt x="15945752" y="10284968"/>
                  </a:lnTo>
                  <a:lnTo>
                    <a:pt x="15941561" y="10287000"/>
                  </a:lnTo>
                  <a:lnTo>
                    <a:pt x="18288000" y="10287000"/>
                  </a:lnTo>
                  <a:lnTo>
                    <a:pt x="18288000" y="7817675"/>
                  </a:lnTo>
                  <a:close/>
                </a:path>
              </a:pathLst>
            </a:custGeom>
            <a:solidFill>
              <a:srgbClr val="335C72"/>
            </a:solidFill>
          </p:spPr>
          <p:txBody>
            <a:bodyPr wrap="square" lIns="0" tIns="0" rIns="0" bIns="0" rtlCol="0"/>
            <a:lstStyle/>
            <a:p>
              <a:endParaRPr>
                <a:cs typeface="B Nazanin" panose="00000400000000000000" pitchFamily="2" charset="-78"/>
              </a:endParaRPr>
            </a:p>
          </p:txBody>
        </p:sp>
      </p:grpSp>
      <p:sp>
        <p:nvSpPr>
          <p:cNvPr id="44" name="object 44"/>
          <p:cNvSpPr txBox="1">
            <a:spLocks noGrp="1"/>
          </p:cNvSpPr>
          <p:nvPr>
            <p:ph type="title"/>
          </p:nvPr>
        </p:nvSpPr>
        <p:spPr>
          <a:xfrm>
            <a:off x="7285765" y="899181"/>
            <a:ext cx="8736965" cy="3090205"/>
          </a:xfrm>
          <a:prstGeom prst="rect">
            <a:avLst/>
          </a:prstGeom>
        </p:spPr>
        <p:txBody>
          <a:bodyPr vert="horz" wrap="square" lIns="0" tIns="218440" rIns="0" bIns="0" rtlCol="0">
            <a:spAutoFit/>
          </a:bodyPr>
          <a:lstStyle/>
          <a:p>
            <a:pPr marL="40005" algn="ctr">
              <a:lnSpc>
                <a:spcPct val="100000"/>
              </a:lnSpc>
              <a:spcBef>
                <a:spcPts val="1720"/>
              </a:spcBef>
            </a:pPr>
            <a:r>
              <a:rPr lang="fa-IR" sz="7200" spc="-660" dirty="0">
                <a:solidFill>
                  <a:srgbClr val="FF9D79"/>
                </a:solidFill>
                <a:latin typeface="Tahoma"/>
                <a:cs typeface="B Nazanin" panose="00000400000000000000" pitchFamily="2" charset="-78"/>
              </a:rPr>
              <a:t>عنوان</a:t>
            </a:r>
            <a:endParaRPr sz="4700" dirty="0">
              <a:latin typeface="Tahoma"/>
              <a:cs typeface="B Nazanin" panose="00000400000000000000" pitchFamily="2" charset="-78"/>
            </a:endParaRPr>
          </a:p>
          <a:p>
            <a:pPr marL="0" marR="0" algn="r" rtl="1">
              <a:lnSpc>
                <a:spcPct val="106000"/>
              </a:lnSpc>
              <a:spcBef>
                <a:spcPts val="0"/>
              </a:spcBef>
              <a:spcAft>
                <a:spcPts val="800"/>
              </a:spcAft>
            </a:pPr>
            <a:r>
              <a:rPr lang="ar-SA" sz="3600" kern="0" dirty="0">
                <a:solidFill>
                  <a:srgbClr val="FF0000"/>
                </a:solidFill>
                <a:effectLst/>
                <a:latin typeface="Segoe UI" panose="020B0502040204020203" pitchFamily="34" charset="0"/>
                <a:ea typeface="Times New Roman" panose="02020603050405020304" pitchFamily="18" charset="0"/>
                <a:cs typeface="B Nazanin" panose="00000400000000000000" pitchFamily="2" charset="-78"/>
              </a:rPr>
              <a:t>این قالب پاورپوینت حرفه‌ای، با قابلیت ویرایش، برای استفاده در جلسات دفاع از رساله، پایان نامه، پروپوزال، سمینار و سایر رویدادهای مرتبط طراحی شده است.</a:t>
            </a:r>
            <a:endParaRPr lang="en-US" sz="36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5" name="object 45"/>
          <p:cNvSpPr txBox="1"/>
          <p:nvPr/>
        </p:nvSpPr>
        <p:spPr>
          <a:xfrm>
            <a:off x="8500531" y="4236195"/>
            <a:ext cx="7503209" cy="3499035"/>
          </a:xfrm>
          <a:prstGeom prst="rect">
            <a:avLst/>
          </a:prstGeom>
        </p:spPr>
        <p:txBody>
          <a:bodyPr vert="horz" wrap="square" lIns="0" tIns="15240" rIns="0" bIns="0" rtlCol="0">
            <a:spAutoFit/>
          </a:bodyPr>
          <a:lstStyle/>
          <a:p>
            <a:pPr marL="1332230">
              <a:lnSpc>
                <a:spcPct val="100000"/>
              </a:lnSpc>
              <a:spcBef>
                <a:spcPts val="120"/>
              </a:spcBef>
            </a:pPr>
            <a:r>
              <a:rPr lang="fa-IR" sz="4000" spc="35" dirty="0">
                <a:solidFill>
                  <a:schemeClr val="bg1"/>
                </a:solidFill>
                <a:latin typeface="Cambria"/>
                <a:cs typeface="B Nazanin" panose="00000400000000000000" pitchFamily="2" charset="-78"/>
              </a:rPr>
              <a:t>موارد مورد نیاز</a:t>
            </a:r>
            <a:endParaRPr sz="4000" dirty="0">
              <a:solidFill>
                <a:schemeClr val="bg1"/>
              </a:solidFill>
              <a:latin typeface="Cambria"/>
              <a:cs typeface="B Nazanin" panose="00000400000000000000" pitchFamily="2" charset="-78"/>
            </a:endParaRPr>
          </a:p>
          <a:p>
            <a:pPr marL="12700" marR="5080">
              <a:lnSpc>
                <a:spcPts val="7809"/>
              </a:lnSpc>
              <a:spcBef>
                <a:spcPts val="100"/>
              </a:spcBef>
            </a:pPr>
            <a:r>
              <a:rPr lang="ar-SA" sz="2400" b="1" kern="100" dirty="0">
                <a:solidFill>
                  <a:schemeClr val="bg1"/>
                </a:solidFill>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12700" marR="5080">
              <a:lnSpc>
                <a:spcPts val="7809"/>
              </a:lnSpc>
              <a:spcBef>
                <a:spcPts val="100"/>
              </a:spcBef>
            </a:pPr>
            <a:r>
              <a:rPr lang="ar-SA" sz="2400" b="1" kern="100" dirty="0">
                <a:solidFill>
                  <a:schemeClr val="bg1"/>
                </a:solidFill>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12700" marR="5080">
              <a:lnSpc>
                <a:spcPts val="7809"/>
              </a:lnSpc>
              <a:spcBef>
                <a:spcPts val="100"/>
              </a:spcBef>
            </a:pPr>
            <a:r>
              <a:rPr lang="ar-SA" sz="2400" b="1" kern="100" dirty="0">
                <a:solidFill>
                  <a:schemeClr val="bg1"/>
                </a:solidFill>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7" name="TextBox 46">
            <a:extLst>
              <a:ext uri="{FF2B5EF4-FFF2-40B4-BE49-F238E27FC236}">
                <a16:creationId xmlns:a16="http://schemas.microsoft.com/office/drawing/2014/main" id="{20D9813D-3370-FF0A-7EE1-9683263EEDBB}"/>
              </a:ext>
            </a:extLst>
          </p:cNvPr>
          <p:cNvSpPr txBox="1"/>
          <p:nvPr/>
        </p:nvSpPr>
        <p:spPr>
          <a:xfrm>
            <a:off x="8403306" y="7765231"/>
            <a:ext cx="9455726" cy="921406"/>
          </a:xfrm>
          <a:prstGeom prst="rect">
            <a:avLst/>
          </a:prstGeom>
          <a:noFill/>
        </p:spPr>
        <p:txBody>
          <a:bodyPr wrap="square">
            <a:spAutoFit/>
          </a:bodyPr>
          <a:lstStyle/>
          <a:p>
            <a:pPr marL="12700" marR="5080">
              <a:lnSpc>
                <a:spcPts val="7809"/>
              </a:lnSpc>
              <a:spcBef>
                <a:spcPts val="100"/>
              </a:spcBef>
            </a:pPr>
            <a:r>
              <a:rPr lang="ar-SA" sz="2400" b="1" kern="100" dirty="0">
                <a:solidFill>
                  <a:schemeClr val="bg1"/>
                </a:solidFill>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19566" y="477648"/>
            <a:ext cx="5685155" cy="5382895"/>
            <a:chOff x="319566" y="477648"/>
            <a:chExt cx="5685155" cy="5382895"/>
          </a:xfrm>
        </p:grpSpPr>
        <p:sp>
          <p:nvSpPr>
            <p:cNvPr id="3" name="object 3"/>
            <p:cNvSpPr/>
            <p:nvPr/>
          </p:nvSpPr>
          <p:spPr>
            <a:xfrm>
              <a:off x="319566" y="477648"/>
              <a:ext cx="5685155" cy="5382895"/>
            </a:xfrm>
            <a:custGeom>
              <a:avLst/>
              <a:gdLst/>
              <a:ahLst/>
              <a:cxnLst/>
              <a:rect l="l" t="t" r="r" b="b"/>
              <a:pathLst>
                <a:path w="5685155" h="5382895">
                  <a:moveTo>
                    <a:pt x="5684752" y="4342838"/>
                  </a:moveTo>
                  <a:lnTo>
                    <a:pt x="954590" y="5382566"/>
                  </a:lnTo>
                  <a:lnTo>
                    <a:pt x="0" y="1039727"/>
                  </a:lnTo>
                  <a:lnTo>
                    <a:pt x="4730162" y="0"/>
                  </a:lnTo>
                  <a:lnTo>
                    <a:pt x="5684752" y="4342838"/>
                  </a:lnTo>
                  <a:close/>
                </a:path>
              </a:pathLst>
            </a:custGeom>
            <a:solidFill>
              <a:srgbClr val="FFFFFF"/>
            </a:solidFill>
          </p:spPr>
          <p:txBody>
            <a:bodyPr wrap="square" lIns="0" tIns="0" rIns="0" bIns="0" rtlCol="0"/>
            <a:lstStyle/>
            <a:p>
              <a:endParaRPr>
                <a:cs typeface="B Nazanin" panose="00000400000000000000" pitchFamily="2" charset="-78"/>
              </a:endParaRPr>
            </a:p>
          </p:txBody>
        </p:sp>
        <p:pic>
          <p:nvPicPr>
            <p:cNvPr id="4" name="object 4"/>
            <p:cNvPicPr/>
            <p:nvPr/>
          </p:nvPicPr>
          <p:blipFill>
            <a:blip r:embed="rId2" cstate="print"/>
            <a:stretch>
              <a:fillRect/>
            </a:stretch>
          </p:blipFill>
          <p:spPr>
            <a:xfrm>
              <a:off x="560642" y="712207"/>
              <a:ext cx="5130605" cy="4571735"/>
            </a:xfrm>
            <a:prstGeom prst="rect">
              <a:avLst/>
            </a:prstGeom>
          </p:spPr>
        </p:pic>
      </p:grpSp>
      <p:pic>
        <p:nvPicPr>
          <p:cNvPr id="5" name="object 5"/>
          <p:cNvPicPr/>
          <p:nvPr/>
        </p:nvPicPr>
        <p:blipFill>
          <a:blip r:embed="rId3" cstate="print"/>
          <a:stretch>
            <a:fillRect/>
          </a:stretch>
        </p:blipFill>
        <p:spPr>
          <a:xfrm>
            <a:off x="6983894" y="311581"/>
            <a:ext cx="9601199" cy="9601199"/>
          </a:xfrm>
          <a:prstGeom prst="rect">
            <a:avLst/>
          </a:prstGeom>
        </p:spPr>
      </p:pic>
      <p:grpSp>
        <p:nvGrpSpPr>
          <p:cNvPr id="6" name="object 6"/>
          <p:cNvGrpSpPr/>
          <p:nvPr/>
        </p:nvGrpSpPr>
        <p:grpSpPr>
          <a:xfrm>
            <a:off x="560619" y="4310090"/>
            <a:ext cx="5829935" cy="5539740"/>
            <a:chOff x="560619" y="4310090"/>
            <a:chExt cx="5829935" cy="5539740"/>
          </a:xfrm>
        </p:grpSpPr>
        <p:sp>
          <p:nvSpPr>
            <p:cNvPr id="7" name="object 7"/>
            <p:cNvSpPr/>
            <p:nvPr/>
          </p:nvSpPr>
          <p:spPr>
            <a:xfrm>
              <a:off x="560619" y="4310090"/>
              <a:ext cx="5829935" cy="5539740"/>
            </a:xfrm>
            <a:custGeom>
              <a:avLst/>
              <a:gdLst/>
              <a:ahLst/>
              <a:cxnLst/>
              <a:rect l="l" t="t" r="r" b="b"/>
              <a:pathLst>
                <a:path w="5829935" h="5539740">
                  <a:moveTo>
                    <a:pt x="0" y="4347713"/>
                  </a:moveTo>
                  <a:lnTo>
                    <a:pt x="1094223" y="0"/>
                  </a:lnTo>
                  <a:lnTo>
                    <a:pt x="5829694" y="1191813"/>
                  </a:lnTo>
                  <a:lnTo>
                    <a:pt x="4735471" y="5539526"/>
                  </a:lnTo>
                  <a:lnTo>
                    <a:pt x="0" y="4347713"/>
                  </a:lnTo>
                  <a:close/>
                </a:path>
              </a:pathLst>
            </a:custGeom>
            <a:solidFill>
              <a:srgbClr val="FFFFFF"/>
            </a:solidFill>
          </p:spPr>
          <p:txBody>
            <a:bodyPr wrap="square" lIns="0" tIns="0" rIns="0" bIns="0" rtlCol="0"/>
            <a:lstStyle/>
            <a:p>
              <a:endParaRPr>
                <a:cs typeface="B Nazanin" panose="00000400000000000000" pitchFamily="2" charset="-78"/>
              </a:endParaRPr>
            </a:p>
          </p:txBody>
        </p:sp>
        <p:pic>
          <p:nvPicPr>
            <p:cNvPr id="8" name="object 8"/>
            <p:cNvPicPr/>
            <p:nvPr/>
          </p:nvPicPr>
          <p:blipFill>
            <a:blip r:embed="rId4" cstate="print"/>
            <a:stretch>
              <a:fillRect/>
            </a:stretch>
          </p:blipFill>
          <p:spPr>
            <a:xfrm>
              <a:off x="894541" y="4551925"/>
              <a:ext cx="5252662" cy="4713509"/>
            </a:xfrm>
            <a:prstGeom prst="rect">
              <a:avLst/>
            </a:prstGeom>
          </p:spPr>
        </p:pic>
      </p:grpSp>
      <p:grpSp>
        <p:nvGrpSpPr>
          <p:cNvPr id="9" name="object 9"/>
          <p:cNvGrpSpPr/>
          <p:nvPr/>
        </p:nvGrpSpPr>
        <p:grpSpPr>
          <a:xfrm>
            <a:off x="7477589" y="4873521"/>
            <a:ext cx="708025" cy="704850"/>
            <a:chOff x="7477589" y="4873521"/>
            <a:chExt cx="708025" cy="704850"/>
          </a:xfrm>
        </p:grpSpPr>
        <p:sp>
          <p:nvSpPr>
            <p:cNvPr id="10" name="object 10"/>
            <p:cNvSpPr/>
            <p:nvPr/>
          </p:nvSpPr>
          <p:spPr>
            <a:xfrm>
              <a:off x="7477589" y="4873521"/>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11" name="object 11"/>
            <p:cNvSpPr/>
            <p:nvPr/>
          </p:nvSpPr>
          <p:spPr>
            <a:xfrm>
              <a:off x="7836425" y="5150214"/>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598199"/>
            </a:solidFill>
          </p:spPr>
          <p:txBody>
            <a:bodyPr wrap="square" lIns="0" tIns="0" rIns="0" bIns="0" rtlCol="0"/>
            <a:lstStyle/>
            <a:p>
              <a:endParaRPr>
                <a:cs typeface="B Nazanin" panose="00000400000000000000" pitchFamily="2" charset="-78"/>
              </a:endParaRPr>
            </a:p>
          </p:txBody>
        </p:sp>
        <p:sp>
          <p:nvSpPr>
            <p:cNvPr id="12" name="object 12"/>
            <p:cNvSpPr/>
            <p:nvPr/>
          </p:nvSpPr>
          <p:spPr>
            <a:xfrm>
              <a:off x="7856067" y="5194782"/>
              <a:ext cx="57785" cy="6985"/>
            </a:xfrm>
            <a:custGeom>
              <a:avLst/>
              <a:gdLst/>
              <a:ahLst/>
              <a:cxnLst/>
              <a:rect l="l" t="t" r="r" b="b"/>
              <a:pathLst>
                <a:path w="57784" h="6985">
                  <a:moveTo>
                    <a:pt x="1333" y="660"/>
                  </a:moveTo>
                  <a:lnTo>
                    <a:pt x="660" y="0"/>
                  </a:lnTo>
                  <a:lnTo>
                    <a:pt x="0" y="660"/>
                  </a:lnTo>
                  <a:lnTo>
                    <a:pt x="330" y="660"/>
                  </a:lnTo>
                  <a:lnTo>
                    <a:pt x="330" y="1320"/>
                  </a:lnTo>
                  <a:lnTo>
                    <a:pt x="990" y="1320"/>
                  </a:lnTo>
                  <a:lnTo>
                    <a:pt x="990" y="660"/>
                  </a:lnTo>
                  <a:lnTo>
                    <a:pt x="1333" y="660"/>
                  </a:lnTo>
                  <a:close/>
                </a:path>
                <a:path w="57784" h="6985">
                  <a:moveTo>
                    <a:pt x="57226" y="6007"/>
                  </a:moveTo>
                  <a:lnTo>
                    <a:pt x="48260" y="5346"/>
                  </a:lnTo>
                  <a:lnTo>
                    <a:pt x="39281" y="6007"/>
                  </a:lnTo>
                  <a:lnTo>
                    <a:pt x="43764" y="6007"/>
                  </a:lnTo>
                  <a:lnTo>
                    <a:pt x="43764" y="6667"/>
                  </a:lnTo>
                  <a:lnTo>
                    <a:pt x="52743" y="6667"/>
                  </a:lnTo>
                  <a:lnTo>
                    <a:pt x="52743" y="6007"/>
                  </a:lnTo>
                  <a:lnTo>
                    <a:pt x="57226" y="6007"/>
                  </a:lnTo>
                  <a:close/>
                </a:path>
              </a:pathLst>
            </a:custGeom>
            <a:solidFill>
              <a:srgbClr val="FFFFFF"/>
            </a:solidFill>
          </p:spPr>
          <p:txBody>
            <a:bodyPr wrap="square" lIns="0" tIns="0" rIns="0" bIns="0" rtlCol="0"/>
            <a:lstStyle/>
            <a:p>
              <a:endParaRPr>
                <a:cs typeface="B Nazanin" panose="00000400000000000000" pitchFamily="2" charset="-78"/>
              </a:endParaRPr>
            </a:p>
          </p:txBody>
        </p:sp>
      </p:grpSp>
      <p:sp>
        <p:nvSpPr>
          <p:cNvPr id="13" name="object 13"/>
          <p:cNvSpPr/>
          <p:nvPr/>
        </p:nvSpPr>
        <p:spPr>
          <a:xfrm>
            <a:off x="8266790" y="5180512"/>
            <a:ext cx="1905" cy="1905"/>
          </a:xfrm>
          <a:custGeom>
            <a:avLst/>
            <a:gdLst/>
            <a:ahLst/>
            <a:cxnLst/>
            <a:rect l="l" t="t" r="r" b="b"/>
            <a:pathLst>
              <a:path w="1904" h="1904">
                <a:moveTo>
                  <a:pt x="1332" y="662"/>
                </a:moveTo>
                <a:lnTo>
                  <a:pt x="0" y="662"/>
                </a:lnTo>
                <a:lnTo>
                  <a:pt x="666" y="0"/>
                </a:lnTo>
                <a:lnTo>
                  <a:pt x="1332" y="662"/>
                </a:lnTo>
                <a:close/>
              </a:path>
              <a:path w="1904" h="1904">
                <a:moveTo>
                  <a:pt x="999" y="1328"/>
                </a:moveTo>
                <a:lnTo>
                  <a:pt x="333" y="1328"/>
                </a:lnTo>
                <a:lnTo>
                  <a:pt x="333" y="662"/>
                </a:lnTo>
                <a:lnTo>
                  <a:pt x="999" y="662"/>
                </a:lnTo>
                <a:lnTo>
                  <a:pt x="999" y="1328"/>
                </a:lnTo>
                <a:close/>
              </a:path>
            </a:pathLst>
          </a:custGeom>
          <a:solidFill>
            <a:srgbClr val="FFFFFF"/>
          </a:solidFill>
        </p:spPr>
        <p:txBody>
          <a:bodyPr wrap="square" lIns="0" tIns="0" rIns="0" bIns="0" rtlCol="0"/>
          <a:lstStyle/>
          <a:p>
            <a:endParaRPr>
              <a:cs typeface="B Nazanin" panose="00000400000000000000" pitchFamily="2" charset="-78"/>
            </a:endParaRPr>
          </a:p>
        </p:txBody>
      </p:sp>
      <p:grpSp>
        <p:nvGrpSpPr>
          <p:cNvPr id="14" name="object 14"/>
          <p:cNvGrpSpPr/>
          <p:nvPr/>
        </p:nvGrpSpPr>
        <p:grpSpPr>
          <a:xfrm>
            <a:off x="7651270" y="5060468"/>
            <a:ext cx="347980" cy="329565"/>
            <a:chOff x="7651270" y="5060468"/>
            <a:chExt cx="347980" cy="329565"/>
          </a:xfrm>
        </p:grpSpPr>
        <p:sp>
          <p:nvSpPr>
            <p:cNvPr id="15" name="object 15"/>
            <p:cNvSpPr/>
            <p:nvPr/>
          </p:nvSpPr>
          <p:spPr>
            <a:xfrm>
              <a:off x="7651270" y="5060468"/>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16" name="object 16"/>
            <p:cNvSpPr/>
            <p:nvPr/>
          </p:nvSpPr>
          <p:spPr>
            <a:xfrm>
              <a:off x="7662776" y="5060468"/>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FFFFFF"/>
            </a:solidFill>
          </p:spPr>
          <p:txBody>
            <a:bodyPr wrap="square" lIns="0" tIns="0" rIns="0" bIns="0" rtlCol="0"/>
            <a:lstStyle/>
            <a:p>
              <a:endParaRPr>
                <a:cs typeface="B Nazanin" panose="00000400000000000000" pitchFamily="2" charset="-78"/>
              </a:endParaRPr>
            </a:p>
          </p:txBody>
        </p:sp>
      </p:grpSp>
      <p:grpSp>
        <p:nvGrpSpPr>
          <p:cNvPr id="17" name="object 17"/>
          <p:cNvGrpSpPr/>
          <p:nvPr/>
        </p:nvGrpSpPr>
        <p:grpSpPr>
          <a:xfrm>
            <a:off x="7477589" y="6828432"/>
            <a:ext cx="708025" cy="704850"/>
            <a:chOff x="7477589" y="6828432"/>
            <a:chExt cx="708025" cy="704850"/>
          </a:xfrm>
        </p:grpSpPr>
        <p:sp>
          <p:nvSpPr>
            <p:cNvPr id="18" name="object 18"/>
            <p:cNvSpPr/>
            <p:nvPr/>
          </p:nvSpPr>
          <p:spPr>
            <a:xfrm>
              <a:off x="7477589" y="6828432"/>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19" name="object 19"/>
            <p:cNvSpPr/>
            <p:nvPr/>
          </p:nvSpPr>
          <p:spPr>
            <a:xfrm>
              <a:off x="7836425" y="7105125"/>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598199"/>
            </a:solidFill>
          </p:spPr>
          <p:txBody>
            <a:bodyPr wrap="square" lIns="0" tIns="0" rIns="0" bIns="0" rtlCol="0"/>
            <a:lstStyle/>
            <a:p>
              <a:endParaRPr>
                <a:cs typeface="B Nazanin" panose="00000400000000000000" pitchFamily="2" charset="-78"/>
              </a:endParaRPr>
            </a:p>
          </p:txBody>
        </p:sp>
        <p:sp>
          <p:nvSpPr>
            <p:cNvPr id="20" name="object 20"/>
            <p:cNvSpPr/>
            <p:nvPr/>
          </p:nvSpPr>
          <p:spPr>
            <a:xfrm>
              <a:off x="7856067" y="7149693"/>
              <a:ext cx="57785" cy="6985"/>
            </a:xfrm>
            <a:custGeom>
              <a:avLst/>
              <a:gdLst/>
              <a:ahLst/>
              <a:cxnLst/>
              <a:rect l="l" t="t" r="r" b="b"/>
              <a:pathLst>
                <a:path w="57784" h="6984">
                  <a:moveTo>
                    <a:pt x="1333" y="660"/>
                  </a:moveTo>
                  <a:lnTo>
                    <a:pt x="660" y="0"/>
                  </a:lnTo>
                  <a:lnTo>
                    <a:pt x="0" y="660"/>
                  </a:lnTo>
                  <a:lnTo>
                    <a:pt x="330" y="660"/>
                  </a:lnTo>
                  <a:lnTo>
                    <a:pt x="330" y="1320"/>
                  </a:lnTo>
                  <a:lnTo>
                    <a:pt x="990" y="1320"/>
                  </a:lnTo>
                  <a:lnTo>
                    <a:pt x="990" y="660"/>
                  </a:lnTo>
                  <a:lnTo>
                    <a:pt x="1333" y="660"/>
                  </a:lnTo>
                  <a:close/>
                </a:path>
                <a:path w="57784" h="6984">
                  <a:moveTo>
                    <a:pt x="57226" y="6007"/>
                  </a:moveTo>
                  <a:lnTo>
                    <a:pt x="48260" y="5346"/>
                  </a:lnTo>
                  <a:lnTo>
                    <a:pt x="39281" y="6007"/>
                  </a:lnTo>
                  <a:lnTo>
                    <a:pt x="43764" y="6007"/>
                  </a:lnTo>
                  <a:lnTo>
                    <a:pt x="43764" y="6667"/>
                  </a:lnTo>
                  <a:lnTo>
                    <a:pt x="52743" y="6667"/>
                  </a:lnTo>
                  <a:lnTo>
                    <a:pt x="52743" y="6007"/>
                  </a:lnTo>
                  <a:lnTo>
                    <a:pt x="57226" y="6007"/>
                  </a:lnTo>
                  <a:close/>
                </a:path>
              </a:pathLst>
            </a:custGeom>
            <a:solidFill>
              <a:srgbClr val="FFFFFF"/>
            </a:solidFill>
          </p:spPr>
          <p:txBody>
            <a:bodyPr wrap="square" lIns="0" tIns="0" rIns="0" bIns="0" rtlCol="0"/>
            <a:lstStyle/>
            <a:p>
              <a:endParaRPr>
                <a:cs typeface="B Nazanin" panose="00000400000000000000" pitchFamily="2" charset="-78"/>
              </a:endParaRPr>
            </a:p>
          </p:txBody>
        </p:sp>
      </p:grpSp>
      <p:sp>
        <p:nvSpPr>
          <p:cNvPr id="21" name="object 21"/>
          <p:cNvSpPr/>
          <p:nvPr/>
        </p:nvSpPr>
        <p:spPr>
          <a:xfrm>
            <a:off x="8266790" y="7135423"/>
            <a:ext cx="1905" cy="1905"/>
          </a:xfrm>
          <a:custGeom>
            <a:avLst/>
            <a:gdLst/>
            <a:ahLst/>
            <a:cxnLst/>
            <a:rect l="l" t="t" r="r" b="b"/>
            <a:pathLst>
              <a:path w="1904" h="1904">
                <a:moveTo>
                  <a:pt x="1332" y="662"/>
                </a:moveTo>
                <a:lnTo>
                  <a:pt x="0" y="662"/>
                </a:lnTo>
                <a:lnTo>
                  <a:pt x="666" y="0"/>
                </a:lnTo>
                <a:lnTo>
                  <a:pt x="1332" y="662"/>
                </a:lnTo>
                <a:close/>
              </a:path>
              <a:path w="1904" h="1904">
                <a:moveTo>
                  <a:pt x="999" y="1328"/>
                </a:moveTo>
                <a:lnTo>
                  <a:pt x="333" y="1328"/>
                </a:lnTo>
                <a:lnTo>
                  <a:pt x="333" y="662"/>
                </a:lnTo>
                <a:lnTo>
                  <a:pt x="999" y="662"/>
                </a:lnTo>
                <a:lnTo>
                  <a:pt x="999" y="1328"/>
                </a:lnTo>
                <a:close/>
              </a:path>
            </a:pathLst>
          </a:custGeom>
          <a:solidFill>
            <a:srgbClr val="FFFFFF"/>
          </a:solidFill>
        </p:spPr>
        <p:txBody>
          <a:bodyPr wrap="square" lIns="0" tIns="0" rIns="0" bIns="0" rtlCol="0"/>
          <a:lstStyle/>
          <a:p>
            <a:endParaRPr>
              <a:cs typeface="B Nazanin" panose="00000400000000000000" pitchFamily="2" charset="-78"/>
            </a:endParaRPr>
          </a:p>
        </p:txBody>
      </p:sp>
      <p:grpSp>
        <p:nvGrpSpPr>
          <p:cNvPr id="22" name="object 22"/>
          <p:cNvGrpSpPr/>
          <p:nvPr/>
        </p:nvGrpSpPr>
        <p:grpSpPr>
          <a:xfrm>
            <a:off x="7651270" y="7015378"/>
            <a:ext cx="347980" cy="329565"/>
            <a:chOff x="7651270" y="7015378"/>
            <a:chExt cx="347980" cy="329565"/>
          </a:xfrm>
        </p:grpSpPr>
        <p:sp>
          <p:nvSpPr>
            <p:cNvPr id="23" name="object 23"/>
            <p:cNvSpPr/>
            <p:nvPr/>
          </p:nvSpPr>
          <p:spPr>
            <a:xfrm>
              <a:off x="7651270" y="7015378"/>
              <a:ext cx="336550" cy="329565"/>
            </a:xfrm>
            <a:custGeom>
              <a:avLst/>
              <a:gdLst/>
              <a:ahLst/>
              <a:cxnLst/>
              <a:rect l="l" t="t" r="r" b="b"/>
              <a:pathLst>
                <a:path w="336550" h="329565">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5">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24" name="object 24"/>
            <p:cNvSpPr/>
            <p:nvPr/>
          </p:nvSpPr>
          <p:spPr>
            <a:xfrm>
              <a:off x="7662776" y="7015378"/>
              <a:ext cx="336550" cy="329565"/>
            </a:xfrm>
            <a:custGeom>
              <a:avLst/>
              <a:gdLst/>
              <a:ahLst/>
              <a:cxnLst/>
              <a:rect l="l" t="t" r="r" b="b"/>
              <a:pathLst>
                <a:path w="336550" h="329565">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5">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FFFFFF"/>
            </a:solidFill>
          </p:spPr>
          <p:txBody>
            <a:bodyPr wrap="square" lIns="0" tIns="0" rIns="0" bIns="0" rtlCol="0"/>
            <a:lstStyle/>
            <a:p>
              <a:endParaRPr>
                <a:cs typeface="B Nazanin" panose="00000400000000000000" pitchFamily="2" charset="-78"/>
              </a:endParaRPr>
            </a:p>
          </p:txBody>
        </p:sp>
      </p:grpSp>
      <p:grpSp>
        <p:nvGrpSpPr>
          <p:cNvPr id="25" name="object 25"/>
          <p:cNvGrpSpPr/>
          <p:nvPr/>
        </p:nvGrpSpPr>
        <p:grpSpPr>
          <a:xfrm>
            <a:off x="7477589" y="5850977"/>
            <a:ext cx="708025" cy="704850"/>
            <a:chOff x="7477589" y="5850977"/>
            <a:chExt cx="708025" cy="704850"/>
          </a:xfrm>
        </p:grpSpPr>
        <p:sp>
          <p:nvSpPr>
            <p:cNvPr id="26" name="object 26"/>
            <p:cNvSpPr/>
            <p:nvPr/>
          </p:nvSpPr>
          <p:spPr>
            <a:xfrm>
              <a:off x="7477589" y="5850977"/>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27" name="object 27"/>
            <p:cNvSpPr/>
            <p:nvPr/>
          </p:nvSpPr>
          <p:spPr>
            <a:xfrm>
              <a:off x="7836425" y="6127669"/>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598199"/>
            </a:solidFill>
          </p:spPr>
          <p:txBody>
            <a:bodyPr wrap="square" lIns="0" tIns="0" rIns="0" bIns="0" rtlCol="0"/>
            <a:lstStyle/>
            <a:p>
              <a:endParaRPr>
                <a:cs typeface="B Nazanin" panose="00000400000000000000" pitchFamily="2" charset="-78"/>
              </a:endParaRPr>
            </a:p>
          </p:txBody>
        </p:sp>
        <p:sp>
          <p:nvSpPr>
            <p:cNvPr id="28" name="object 28"/>
            <p:cNvSpPr/>
            <p:nvPr/>
          </p:nvSpPr>
          <p:spPr>
            <a:xfrm>
              <a:off x="7856067" y="6172237"/>
              <a:ext cx="57785" cy="6985"/>
            </a:xfrm>
            <a:custGeom>
              <a:avLst/>
              <a:gdLst/>
              <a:ahLst/>
              <a:cxnLst/>
              <a:rect l="l" t="t" r="r" b="b"/>
              <a:pathLst>
                <a:path w="57784" h="6985">
                  <a:moveTo>
                    <a:pt x="1333" y="660"/>
                  </a:moveTo>
                  <a:lnTo>
                    <a:pt x="660" y="0"/>
                  </a:lnTo>
                  <a:lnTo>
                    <a:pt x="0" y="660"/>
                  </a:lnTo>
                  <a:lnTo>
                    <a:pt x="330" y="660"/>
                  </a:lnTo>
                  <a:lnTo>
                    <a:pt x="330" y="1320"/>
                  </a:lnTo>
                  <a:lnTo>
                    <a:pt x="990" y="1320"/>
                  </a:lnTo>
                  <a:lnTo>
                    <a:pt x="990" y="660"/>
                  </a:lnTo>
                  <a:lnTo>
                    <a:pt x="1333" y="660"/>
                  </a:lnTo>
                  <a:close/>
                </a:path>
                <a:path w="57784" h="6985">
                  <a:moveTo>
                    <a:pt x="57226" y="6007"/>
                  </a:moveTo>
                  <a:lnTo>
                    <a:pt x="48260" y="5346"/>
                  </a:lnTo>
                  <a:lnTo>
                    <a:pt x="39281" y="6007"/>
                  </a:lnTo>
                  <a:lnTo>
                    <a:pt x="43764" y="6007"/>
                  </a:lnTo>
                  <a:lnTo>
                    <a:pt x="43764" y="6667"/>
                  </a:lnTo>
                  <a:lnTo>
                    <a:pt x="52743" y="6667"/>
                  </a:lnTo>
                  <a:lnTo>
                    <a:pt x="52743" y="6007"/>
                  </a:lnTo>
                  <a:lnTo>
                    <a:pt x="57226" y="6007"/>
                  </a:lnTo>
                  <a:close/>
                </a:path>
              </a:pathLst>
            </a:custGeom>
            <a:solidFill>
              <a:srgbClr val="FFFFFF"/>
            </a:solidFill>
          </p:spPr>
          <p:txBody>
            <a:bodyPr wrap="square" lIns="0" tIns="0" rIns="0" bIns="0" rtlCol="0"/>
            <a:lstStyle/>
            <a:p>
              <a:endParaRPr>
                <a:cs typeface="B Nazanin" panose="00000400000000000000" pitchFamily="2" charset="-78"/>
              </a:endParaRPr>
            </a:p>
          </p:txBody>
        </p:sp>
      </p:grpSp>
      <p:sp>
        <p:nvSpPr>
          <p:cNvPr id="29" name="object 29"/>
          <p:cNvSpPr/>
          <p:nvPr/>
        </p:nvSpPr>
        <p:spPr>
          <a:xfrm>
            <a:off x="8266790" y="6157968"/>
            <a:ext cx="1905" cy="1905"/>
          </a:xfrm>
          <a:custGeom>
            <a:avLst/>
            <a:gdLst/>
            <a:ahLst/>
            <a:cxnLst/>
            <a:rect l="l" t="t" r="r" b="b"/>
            <a:pathLst>
              <a:path w="1904" h="1904">
                <a:moveTo>
                  <a:pt x="1332" y="662"/>
                </a:moveTo>
                <a:lnTo>
                  <a:pt x="0" y="662"/>
                </a:lnTo>
                <a:lnTo>
                  <a:pt x="666" y="0"/>
                </a:lnTo>
                <a:lnTo>
                  <a:pt x="1332" y="662"/>
                </a:lnTo>
                <a:close/>
              </a:path>
              <a:path w="1904" h="1904">
                <a:moveTo>
                  <a:pt x="999" y="1328"/>
                </a:moveTo>
                <a:lnTo>
                  <a:pt x="333" y="1328"/>
                </a:lnTo>
                <a:lnTo>
                  <a:pt x="333" y="662"/>
                </a:lnTo>
                <a:lnTo>
                  <a:pt x="999" y="662"/>
                </a:lnTo>
                <a:lnTo>
                  <a:pt x="999" y="1328"/>
                </a:lnTo>
                <a:close/>
              </a:path>
            </a:pathLst>
          </a:custGeom>
          <a:solidFill>
            <a:srgbClr val="FFFFFF"/>
          </a:solidFill>
        </p:spPr>
        <p:txBody>
          <a:bodyPr wrap="square" lIns="0" tIns="0" rIns="0" bIns="0" rtlCol="0"/>
          <a:lstStyle/>
          <a:p>
            <a:endParaRPr>
              <a:cs typeface="B Nazanin" panose="00000400000000000000" pitchFamily="2" charset="-78"/>
            </a:endParaRPr>
          </a:p>
        </p:txBody>
      </p:sp>
      <p:grpSp>
        <p:nvGrpSpPr>
          <p:cNvPr id="30" name="object 30"/>
          <p:cNvGrpSpPr/>
          <p:nvPr/>
        </p:nvGrpSpPr>
        <p:grpSpPr>
          <a:xfrm>
            <a:off x="7651270" y="6037923"/>
            <a:ext cx="347980" cy="329565"/>
            <a:chOff x="7651270" y="6037923"/>
            <a:chExt cx="347980" cy="329565"/>
          </a:xfrm>
        </p:grpSpPr>
        <p:sp>
          <p:nvSpPr>
            <p:cNvPr id="31" name="object 31"/>
            <p:cNvSpPr/>
            <p:nvPr/>
          </p:nvSpPr>
          <p:spPr>
            <a:xfrm>
              <a:off x="7651270" y="6037923"/>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32" name="object 32"/>
            <p:cNvSpPr/>
            <p:nvPr/>
          </p:nvSpPr>
          <p:spPr>
            <a:xfrm>
              <a:off x="7662776" y="6037923"/>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FFFFFF"/>
            </a:solidFill>
          </p:spPr>
          <p:txBody>
            <a:bodyPr wrap="square" lIns="0" tIns="0" rIns="0" bIns="0" rtlCol="0"/>
            <a:lstStyle/>
            <a:p>
              <a:endParaRPr>
                <a:cs typeface="B Nazanin" panose="00000400000000000000" pitchFamily="2" charset="-78"/>
              </a:endParaRPr>
            </a:p>
          </p:txBody>
        </p:sp>
      </p:grpSp>
      <p:pic>
        <p:nvPicPr>
          <p:cNvPr id="33" name="object 33"/>
          <p:cNvPicPr/>
          <p:nvPr/>
        </p:nvPicPr>
        <p:blipFill>
          <a:blip r:embed="rId5" cstate="print"/>
          <a:stretch>
            <a:fillRect/>
          </a:stretch>
        </p:blipFill>
        <p:spPr>
          <a:xfrm>
            <a:off x="9183495" y="4025489"/>
            <a:ext cx="3620227" cy="662940"/>
          </a:xfrm>
          <a:prstGeom prst="rect">
            <a:avLst/>
          </a:prstGeom>
        </p:spPr>
      </p:pic>
      <p:pic>
        <p:nvPicPr>
          <p:cNvPr id="34" name="object 34"/>
          <p:cNvPicPr/>
          <p:nvPr/>
        </p:nvPicPr>
        <p:blipFill>
          <a:blip r:embed="rId6" cstate="print"/>
          <a:stretch>
            <a:fillRect/>
          </a:stretch>
        </p:blipFill>
        <p:spPr>
          <a:xfrm>
            <a:off x="14938458" y="0"/>
            <a:ext cx="3043398" cy="1117740"/>
          </a:xfrm>
          <a:prstGeom prst="rect">
            <a:avLst/>
          </a:prstGeom>
        </p:spPr>
      </p:pic>
      <p:pic>
        <p:nvPicPr>
          <p:cNvPr id="35" name="object 35"/>
          <p:cNvPicPr/>
          <p:nvPr/>
        </p:nvPicPr>
        <p:blipFill>
          <a:blip r:embed="rId7" cstate="print"/>
          <a:stretch>
            <a:fillRect/>
          </a:stretch>
        </p:blipFill>
        <p:spPr>
          <a:xfrm>
            <a:off x="390162" y="9176093"/>
            <a:ext cx="3031373" cy="1110906"/>
          </a:xfrm>
          <a:prstGeom prst="rect">
            <a:avLst/>
          </a:prstGeom>
        </p:spPr>
      </p:pic>
      <p:sp>
        <p:nvSpPr>
          <p:cNvPr id="36" name="object 36"/>
          <p:cNvSpPr/>
          <p:nvPr/>
        </p:nvSpPr>
        <p:spPr>
          <a:xfrm>
            <a:off x="6216358" y="8390559"/>
            <a:ext cx="1635760" cy="1443990"/>
          </a:xfrm>
          <a:custGeom>
            <a:avLst/>
            <a:gdLst/>
            <a:ahLst/>
            <a:cxnLst/>
            <a:rect l="l" t="t" r="r" b="b"/>
            <a:pathLst>
              <a:path w="1635759" h="1443990">
                <a:moveTo>
                  <a:pt x="575068" y="433324"/>
                </a:moveTo>
                <a:lnTo>
                  <a:pt x="553275" y="412737"/>
                </a:lnTo>
                <a:lnTo>
                  <a:pt x="550557" y="412991"/>
                </a:lnTo>
                <a:lnTo>
                  <a:pt x="281241" y="493776"/>
                </a:lnTo>
                <a:lnTo>
                  <a:pt x="268820" y="513740"/>
                </a:lnTo>
                <a:lnTo>
                  <a:pt x="269074" y="516470"/>
                </a:lnTo>
                <a:lnTo>
                  <a:pt x="290614" y="534327"/>
                </a:lnTo>
                <a:lnTo>
                  <a:pt x="293331" y="534073"/>
                </a:lnTo>
                <a:lnTo>
                  <a:pt x="559981" y="454088"/>
                </a:lnTo>
                <a:lnTo>
                  <a:pt x="575068" y="433324"/>
                </a:lnTo>
                <a:close/>
              </a:path>
              <a:path w="1635759" h="1443990">
                <a:moveTo>
                  <a:pt x="615873" y="569341"/>
                </a:moveTo>
                <a:lnTo>
                  <a:pt x="594067" y="548767"/>
                </a:lnTo>
                <a:lnTo>
                  <a:pt x="591362" y="549021"/>
                </a:lnTo>
                <a:lnTo>
                  <a:pt x="322033" y="629793"/>
                </a:lnTo>
                <a:lnTo>
                  <a:pt x="309613" y="649770"/>
                </a:lnTo>
                <a:lnTo>
                  <a:pt x="309880" y="652487"/>
                </a:lnTo>
                <a:lnTo>
                  <a:pt x="331406" y="670344"/>
                </a:lnTo>
                <a:lnTo>
                  <a:pt x="334124" y="670090"/>
                </a:lnTo>
                <a:lnTo>
                  <a:pt x="600786" y="590118"/>
                </a:lnTo>
                <a:lnTo>
                  <a:pt x="615873" y="569341"/>
                </a:lnTo>
                <a:close/>
              </a:path>
              <a:path w="1635759" h="1443990">
                <a:moveTo>
                  <a:pt x="656666" y="705358"/>
                </a:moveTo>
                <a:lnTo>
                  <a:pt x="634873" y="684784"/>
                </a:lnTo>
                <a:lnTo>
                  <a:pt x="632155" y="685038"/>
                </a:lnTo>
                <a:lnTo>
                  <a:pt x="362839" y="765810"/>
                </a:lnTo>
                <a:lnTo>
                  <a:pt x="350405" y="785787"/>
                </a:lnTo>
                <a:lnTo>
                  <a:pt x="350672" y="788517"/>
                </a:lnTo>
                <a:lnTo>
                  <a:pt x="372211" y="806373"/>
                </a:lnTo>
                <a:lnTo>
                  <a:pt x="374916" y="806107"/>
                </a:lnTo>
                <a:lnTo>
                  <a:pt x="641578" y="726135"/>
                </a:lnTo>
                <a:lnTo>
                  <a:pt x="656666" y="705358"/>
                </a:lnTo>
                <a:close/>
              </a:path>
              <a:path w="1635759" h="1443990">
                <a:moveTo>
                  <a:pt x="697471" y="841400"/>
                </a:moveTo>
                <a:lnTo>
                  <a:pt x="675665" y="820813"/>
                </a:lnTo>
                <a:lnTo>
                  <a:pt x="672947" y="821067"/>
                </a:lnTo>
                <a:lnTo>
                  <a:pt x="403631" y="901852"/>
                </a:lnTo>
                <a:lnTo>
                  <a:pt x="391210" y="921816"/>
                </a:lnTo>
                <a:lnTo>
                  <a:pt x="391464" y="924547"/>
                </a:lnTo>
                <a:lnTo>
                  <a:pt x="413004" y="942403"/>
                </a:lnTo>
                <a:lnTo>
                  <a:pt x="415721" y="942149"/>
                </a:lnTo>
                <a:lnTo>
                  <a:pt x="682383" y="862164"/>
                </a:lnTo>
                <a:lnTo>
                  <a:pt x="697471" y="841400"/>
                </a:lnTo>
                <a:close/>
              </a:path>
              <a:path w="1635759" h="1443990">
                <a:moveTo>
                  <a:pt x="738263" y="977417"/>
                </a:moveTo>
                <a:lnTo>
                  <a:pt x="716470" y="956843"/>
                </a:lnTo>
                <a:lnTo>
                  <a:pt x="713752" y="957097"/>
                </a:lnTo>
                <a:lnTo>
                  <a:pt x="444423" y="1037869"/>
                </a:lnTo>
                <a:lnTo>
                  <a:pt x="432003" y="1057846"/>
                </a:lnTo>
                <a:lnTo>
                  <a:pt x="432269" y="1060577"/>
                </a:lnTo>
                <a:lnTo>
                  <a:pt x="453796" y="1078433"/>
                </a:lnTo>
                <a:lnTo>
                  <a:pt x="456514" y="1078166"/>
                </a:lnTo>
                <a:lnTo>
                  <a:pt x="723176" y="998194"/>
                </a:lnTo>
                <a:lnTo>
                  <a:pt x="738263" y="977417"/>
                </a:lnTo>
                <a:close/>
              </a:path>
              <a:path w="1635759" h="1443990">
                <a:moveTo>
                  <a:pt x="1134237" y="265607"/>
                </a:moveTo>
                <a:lnTo>
                  <a:pt x="1112443" y="245033"/>
                </a:lnTo>
                <a:lnTo>
                  <a:pt x="1109726" y="245287"/>
                </a:lnTo>
                <a:lnTo>
                  <a:pt x="840409" y="326059"/>
                </a:lnTo>
                <a:lnTo>
                  <a:pt x="827976" y="346036"/>
                </a:lnTo>
                <a:lnTo>
                  <a:pt x="828243" y="348767"/>
                </a:lnTo>
                <a:lnTo>
                  <a:pt x="849782" y="366623"/>
                </a:lnTo>
                <a:lnTo>
                  <a:pt x="852487" y="366356"/>
                </a:lnTo>
                <a:lnTo>
                  <a:pt x="1119149" y="286385"/>
                </a:lnTo>
                <a:lnTo>
                  <a:pt x="1134237" y="265607"/>
                </a:lnTo>
                <a:close/>
              </a:path>
              <a:path w="1635759" h="1443990">
                <a:moveTo>
                  <a:pt x="1175029" y="401637"/>
                </a:moveTo>
                <a:lnTo>
                  <a:pt x="1153236" y="381063"/>
                </a:lnTo>
                <a:lnTo>
                  <a:pt x="1150518" y="381317"/>
                </a:lnTo>
                <a:lnTo>
                  <a:pt x="881202" y="462089"/>
                </a:lnTo>
                <a:lnTo>
                  <a:pt x="868781" y="482066"/>
                </a:lnTo>
                <a:lnTo>
                  <a:pt x="869035" y="484784"/>
                </a:lnTo>
                <a:lnTo>
                  <a:pt x="890574" y="502640"/>
                </a:lnTo>
                <a:lnTo>
                  <a:pt x="893292" y="502386"/>
                </a:lnTo>
                <a:lnTo>
                  <a:pt x="1159941" y="422414"/>
                </a:lnTo>
                <a:lnTo>
                  <a:pt x="1175029" y="401637"/>
                </a:lnTo>
                <a:close/>
              </a:path>
              <a:path w="1635759" h="1443990">
                <a:moveTo>
                  <a:pt x="1215834" y="537654"/>
                </a:moveTo>
                <a:lnTo>
                  <a:pt x="1194028" y="517080"/>
                </a:lnTo>
                <a:lnTo>
                  <a:pt x="1191323" y="517334"/>
                </a:lnTo>
                <a:lnTo>
                  <a:pt x="921994" y="598106"/>
                </a:lnTo>
                <a:lnTo>
                  <a:pt x="909574" y="618083"/>
                </a:lnTo>
                <a:lnTo>
                  <a:pt x="909828" y="620801"/>
                </a:lnTo>
                <a:lnTo>
                  <a:pt x="931367" y="638657"/>
                </a:lnTo>
                <a:lnTo>
                  <a:pt x="934085" y="638403"/>
                </a:lnTo>
                <a:lnTo>
                  <a:pt x="1200746" y="558431"/>
                </a:lnTo>
                <a:lnTo>
                  <a:pt x="1215834" y="537654"/>
                </a:lnTo>
                <a:close/>
              </a:path>
              <a:path w="1635759" h="1443990">
                <a:moveTo>
                  <a:pt x="1256626" y="673684"/>
                </a:moveTo>
                <a:lnTo>
                  <a:pt x="1234833" y="653110"/>
                </a:lnTo>
                <a:lnTo>
                  <a:pt x="1232115" y="653364"/>
                </a:lnTo>
                <a:lnTo>
                  <a:pt x="962799" y="734136"/>
                </a:lnTo>
                <a:lnTo>
                  <a:pt x="950366" y="754113"/>
                </a:lnTo>
                <a:lnTo>
                  <a:pt x="950633" y="756843"/>
                </a:lnTo>
                <a:lnTo>
                  <a:pt x="972172" y="774700"/>
                </a:lnTo>
                <a:lnTo>
                  <a:pt x="974877" y="774433"/>
                </a:lnTo>
                <a:lnTo>
                  <a:pt x="1241539" y="694461"/>
                </a:lnTo>
                <a:lnTo>
                  <a:pt x="1256626" y="673684"/>
                </a:lnTo>
                <a:close/>
              </a:path>
              <a:path w="1635759" h="1443990">
                <a:moveTo>
                  <a:pt x="1297432" y="809713"/>
                </a:moveTo>
                <a:lnTo>
                  <a:pt x="1275626" y="789139"/>
                </a:lnTo>
                <a:lnTo>
                  <a:pt x="1272921" y="789393"/>
                </a:lnTo>
                <a:lnTo>
                  <a:pt x="1003592" y="870165"/>
                </a:lnTo>
                <a:lnTo>
                  <a:pt x="991171" y="890143"/>
                </a:lnTo>
                <a:lnTo>
                  <a:pt x="991425" y="892860"/>
                </a:lnTo>
                <a:lnTo>
                  <a:pt x="1012964" y="910717"/>
                </a:lnTo>
                <a:lnTo>
                  <a:pt x="1015682" y="910463"/>
                </a:lnTo>
                <a:lnTo>
                  <a:pt x="1282344" y="830491"/>
                </a:lnTo>
                <a:lnTo>
                  <a:pt x="1297432" y="809713"/>
                </a:lnTo>
                <a:close/>
              </a:path>
              <a:path w="1635759" h="1443990">
                <a:moveTo>
                  <a:pt x="1635531" y="992936"/>
                </a:moveTo>
                <a:lnTo>
                  <a:pt x="1387348" y="156908"/>
                </a:lnTo>
                <a:lnTo>
                  <a:pt x="1360436" y="121564"/>
                </a:lnTo>
                <a:lnTo>
                  <a:pt x="1318539" y="107099"/>
                </a:lnTo>
                <a:lnTo>
                  <a:pt x="1313561" y="107073"/>
                </a:lnTo>
                <a:lnTo>
                  <a:pt x="1303616" y="108000"/>
                </a:lnTo>
                <a:lnTo>
                  <a:pt x="1298740" y="108953"/>
                </a:lnTo>
                <a:lnTo>
                  <a:pt x="1252448" y="122834"/>
                </a:lnTo>
                <a:lnTo>
                  <a:pt x="1226210" y="35331"/>
                </a:lnTo>
                <a:lnTo>
                  <a:pt x="1207566" y="1384"/>
                </a:lnTo>
                <a:lnTo>
                  <a:pt x="1199426" y="0"/>
                </a:lnTo>
                <a:lnTo>
                  <a:pt x="1196771" y="254"/>
                </a:lnTo>
                <a:lnTo>
                  <a:pt x="764209" y="129984"/>
                </a:lnTo>
                <a:lnTo>
                  <a:pt x="723252" y="149326"/>
                </a:lnTo>
                <a:lnTo>
                  <a:pt x="694372" y="174180"/>
                </a:lnTo>
                <a:lnTo>
                  <a:pt x="668921" y="212178"/>
                </a:lnTo>
                <a:lnTo>
                  <a:pt x="657860" y="244119"/>
                </a:lnTo>
                <a:lnTo>
                  <a:pt x="655523" y="241871"/>
                </a:lnTo>
                <a:lnTo>
                  <a:pt x="624420" y="219735"/>
                </a:lnTo>
                <a:lnTo>
                  <a:pt x="619607" y="217284"/>
                </a:lnTo>
                <a:lnTo>
                  <a:pt x="525157" y="245605"/>
                </a:lnTo>
                <a:lnTo>
                  <a:pt x="532460" y="244195"/>
                </a:lnTo>
                <a:lnTo>
                  <a:pt x="547319" y="242798"/>
                </a:lnTo>
                <a:lnTo>
                  <a:pt x="591159" y="250278"/>
                </a:lnTo>
                <a:lnTo>
                  <a:pt x="628865" y="273989"/>
                </a:lnTo>
                <a:lnTo>
                  <a:pt x="654710" y="310349"/>
                </a:lnTo>
                <a:lnTo>
                  <a:pt x="890054" y="1092441"/>
                </a:lnTo>
                <a:lnTo>
                  <a:pt x="890739" y="1092238"/>
                </a:lnTo>
                <a:lnTo>
                  <a:pt x="371716" y="1247902"/>
                </a:lnTo>
                <a:lnTo>
                  <a:pt x="108572" y="370535"/>
                </a:lnTo>
                <a:lnTo>
                  <a:pt x="518007" y="247738"/>
                </a:lnTo>
                <a:lnTo>
                  <a:pt x="518198" y="247688"/>
                </a:lnTo>
                <a:lnTo>
                  <a:pt x="519849" y="247192"/>
                </a:lnTo>
                <a:lnTo>
                  <a:pt x="525157" y="245605"/>
                </a:lnTo>
                <a:lnTo>
                  <a:pt x="619594" y="217271"/>
                </a:lnTo>
                <a:lnTo>
                  <a:pt x="617588" y="216255"/>
                </a:lnTo>
                <a:lnTo>
                  <a:pt x="581456" y="204101"/>
                </a:lnTo>
                <a:lnTo>
                  <a:pt x="551116" y="200952"/>
                </a:lnTo>
                <a:lnTo>
                  <a:pt x="543483" y="201104"/>
                </a:lnTo>
                <a:lnTo>
                  <a:pt x="73723" y="337083"/>
                </a:lnTo>
                <a:lnTo>
                  <a:pt x="61341" y="357035"/>
                </a:lnTo>
                <a:lnTo>
                  <a:pt x="61595" y="359752"/>
                </a:lnTo>
                <a:lnTo>
                  <a:pt x="94678" y="470077"/>
                </a:lnTo>
                <a:lnTo>
                  <a:pt x="49504" y="483628"/>
                </a:lnTo>
                <a:lnTo>
                  <a:pt x="14338" y="510540"/>
                </a:lnTo>
                <a:lnTo>
                  <a:pt x="12" y="552551"/>
                </a:lnTo>
                <a:lnTo>
                  <a:pt x="0" y="557542"/>
                </a:lnTo>
                <a:lnTo>
                  <a:pt x="952" y="567524"/>
                </a:lnTo>
                <a:lnTo>
                  <a:pt x="248196" y="1393571"/>
                </a:lnTo>
                <a:lnTo>
                  <a:pt x="275107" y="1428927"/>
                </a:lnTo>
                <a:lnTo>
                  <a:pt x="317004" y="1443393"/>
                </a:lnTo>
                <a:lnTo>
                  <a:pt x="321970" y="1443418"/>
                </a:lnTo>
                <a:lnTo>
                  <a:pt x="331927" y="1442478"/>
                </a:lnTo>
                <a:lnTo>
                  <a:pt x="1586026" y="1066863"/>
                </a:lnTo>
                <a:lnTo>
                  <a:pt x="1621193" y="1039939"/>
                </a:lnTo>
                <a:lnTo>
                  <a:pt x="1634413" y="1008430"/>
                </a:lnTo>
                <a:lnTo>
                  <a:pt x="325158" y="1401102"/>
                </a:lnTo>
                <a:lnTo>
                  <a:pt x="320725" y="1401521"/>
                </a:lnTo>
                <a:lnTo>
                  <a:pt x="42125" y="560374"/>
                </a:lnTo>
                <a:lnTo>
                  <a:pt x="41744" y="556399"/>
                </a:lnTo>
                <a:lnTo>
                  <a:pt x="42659" y="547344"/>
                </a:lnTo>
                <a:lnTo>
                  <a:pt x="106756" y="510374"/>
                </a:lnTo>
                <a:lnTo>
                  <a:pt x="338429" y="1282763"/>
                </a:lnTo>
                <a:lnTo>
                  <a:pt x="339712" y="1285176"/>
                </a:lnTo>
                <a:lnTo>
                  <a:pt x="358368" y="1295273"/>
                </a:lnTo>
                <a:lnTo>
                  <a:pt x="361073" y="1295019"/>
                </a:lnTo>
                <a:lnTo>
                  <a:pt x="920242" y="1127315"/>
                </a:lnTo>
                <a:lnTo>
                  <a:pt x="924864" y="1125931"/>
                </a:lnTo>
                <a:lnTo>
                  <a:pt x="1484033" y="958215"/>
                </a:lnTo>
                <a:lnTo>
                  <a:pt x="1496453" y="938237"/>
                </a:lnTo>
                <a:lnTo>
                  <a:pt x="1496199" y="935520"/>
                </a:lnTo>
                <a:lnTo>
                  <a:pt x="1489354" y="912698"/>
                </a:lnTo>
                <a:lnTo>
                  <a:pt x="1449209" y="778865"/>
                </a:lnTo>
                <a:lnTo>
                  <a:pt x="1449209" y="924737"/>
                </a:lnTo>
                <a:lnTo>
                  <a:pt x="930884" y="1080198"/>
                </a:lnTo>
                <a:lnTo>
                  <a:pt x="698360" y="304812"/>
                </a:lnTo>
                <a:lnTo>
                  <a:pt x="696963" y="297675"/>
                </a:lnTo>
                <a:lnTo>
                  <a:pt x="695540" y="282765"/>
                </a:lnTo>
                <a:lnTo>
                  <a:pt x="695566" y="275310"/>
                </a:lnTo>
                <a:lnTo>
                  <a:pt x="705751" y="231914"/>
                </a:lnTo>
                <a:lnTo>
                  <a:pt x="731710" y="195757"/>
                </a:lnTo>
                <a:lnTo>
                  <a:pt x="769493" y="172326"/>
                </a:lnTo>
                <a:lnTo>
                  <a:pt x="1186078" y="47371"/>
                </a:lnTo>
                <a:lnTo>
                  <a:pt x="1449209" y="924737"/>
                </a:lnTo>
                <a:lnTo>
                  <a:pt x="1449209" y="778865"/>
                </a:lnTo>
                <a:lnTo>
                  <a:pt x="1264526" y="163131"/>
                </a:lnTo>
                <a:lnTo>
                  <a:pt x="1310373" y="149377"/>
                </a:lnTo>
                <a:lnTo>
                  <a:pt x="1314792" y="148958"/>
                </a:lnTo>
                <a:lnTo>
                  <a:pt x="1593405" y="990117"/>
                </a:lnTo>
                <a:lnTo>
                  <a:pt x="1593773" y="994092"/>
                </a:lnTo>
                <a:lnTo>
                  <a:pt x="1592872" y="1003147"/>
                </a:lnTo>
                <a:lnTo>
                  <a:pt x="1573504" y="1026693"/>
                </a:lnTo>
                <a:lnTo>
                  <a:pt x="1634413" y="1008430"/>
                </a:lnTo>
                <a:lnTo>
                  <a:pt x="1634515" y="1007897"/>
                </a:lnTo>
                <a:lnTo>
                  <a:pt x="1635518" y="997927"/>
                </a:lnTo>
                <a:lnTo>
                  <a:pt x="1635531" y="992936"/>
                </a:lnTo>
                <a:close/>
              </a:path>
            </a:pathLst>
          </a:custGeom>
          <a:solidFill>
            <a:srgbClr val="F4652F"/>
          </a:solidFill>
        </p:spPr>
        <p:txBody>
          <a:bodyPr wrap="square" lIns="0" tIns="0" rIns="0" bIns="0" rtlCol="0"/>
          <a:lstStyle/>
          <a:p>
            <a:endParaRPr>
              <a:cs typeface="B Nazanin" panose="00000400000000000000" pitchFamily="2" charset="-78"/>
            </a:endParaRPr>
          </a:p>
        </p:txBody>
      </p:sp>
      <p:grpSp>
        <p:nvGrpSpPr>
          <p:cNvPr id="37" name="object 37"/>
          <p:cNvGrpSpPr/>
          <p:nvPr/>
        </p:nvGrpSpPr>
        <p:grpSpPr>
          <a:xfrm>
            <a:off x="16850430" y="4746577"/>
            <a:ext cx="1437640" cy="1433830"/>
            <a:chOff x="16850430" y="4746577"/>
            <a:chExt cx="1437640" cy="1433830"/>
          </a:xfrm>
        </p:grpSpPr>
        <p:sp>
          <p:nvSpPr>
            <p:cNvPr id="38" name="object 38"/>
            <p:cNvSpPr/>
            <p:nvPr/>
          </p:nvSpPr>
          <p:spPr>
            <a:xfrm>
              <a:off x="16866701" y="4932249"/>
              <a:ext cx="1421765" cy="1231900"/>
            </a:xfrm>
            <a:custGeom>
              <a:avLst/>
              <a:gdLst/>
              <a:ahLst/>
              <a:cxnLst/>
              <a:rect l="l" t="t" r="r" b="b"/>
              <a:pathLst>
                <a:path w="1421765" h="1231900">
                  <a:moveTo>
                    <a:pt x="940067" y="1158323"/>
                  </a:moveTo>
                  <a:lnTo>
                    <a:pt x="901796" y="1160172"/>
                  </a:lnTo>
                  <a:lnTo>
                    <a:pt x="867741" y="1151634"/>
                  </a:lnTo>
                  <a:lnTo>
                    <a:pt x="840804" y="1134189"/>
                  </a:lnTo>
                  <a:lnTo>
                    <a:pt x="823890" y="1109317"/>
                  </a:lnTo>
                  <a:lnTo>
                    <a:pt x="183573" y="1231764"/>
                  </a:lnTo>
                  <a:lnTo>
                    <a:pt x="0" y="271792"/>
                  </a:lnTo>
                  <a:lnTo>
                    <a:pt x="1421295" y="0"/>
                  </a:lnTo>
                  <a:lnTo>
                    <a:pt x="1421295" y="995076"/>
                  </a:lnTo>
                  <a:lnTo>
                    <a:pt x="1029965" y="1069909"/>
                  </a:lnTo>
                  <a:lnTo>
                    <a:pt x="1023419" y="1099267"/>
                  </a:lnTo>
                  <a:lnTo>
                    <a:pt x="1004820" y="1125420"/>
                  </a:lnTo>
                  <a:lnTo>
                    <a:pt x="976318" y="1145921"/>
                  </a:lnTo>
                  <a:lnTo>
                    <a:pt x="940067" y="1158323"/>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39" name="object 39"/>
            <p:cNvSpPr/>
            <p:nvPr/>
          </p:nvSpPr>
          <p:spPr>
            <a:xfrm>
              <a:off x="16850430" y="4917033"/>
              <a:ext cx="1437640" cy="1263650"/>
            </a:xfrm>
            <a:custGeom>
              <a:avLst/>
              <a:gdLst/>
              <a:ahLst/>
              <a:cxnLst/>
              <a:rect l="l" t="t" r="r" b="b"/>
              <a:pathLst>
                <a:path w="1437640" h="1263650">
                  <a:moveTo>
                    <a:pt x="959146" y="1188224"/>
                  </a:moveTo>
                  <a:lnTo>
                    <a:pt x="919432" y="1190588"/>
                  </a:lnTo>
                  <a:lnTo>
                    <a:pt x="883302" y="1182844"/>
                  </a:lnTo>
                  <a:lnTo>
                    <a:pt x="853231" y="1166078"/>
                  </a:lnTo>
                  <a:lnTo>
                    <a:pt x="831694" y="1141374"/>
                  </a:lnTo>
                  <a:lnTo>
                    <a:pt x="194521" y="1263219"/>
                  </a:lnTo>
                  <a:lnTo>
                    <a:pt x="186676" y="1257909"/>
                  </a:lnTo>
                  <a:lnTo>
                    <a:pt x="0" y="281714"/>
                  </a:lnTo>
                  <a:lnTo>
                    <a:pt x="5332" y="273884"/>
                  </a:lnTo>
                  <a:lnTo>
                    <a:pt x="1437566" y="0"/>
                  </a:lnTo>
                  <a:lnTo>
                    <a:pt x="1437566" y="30431"/>
                  </a:lnTo>
                  <a:lnTo>
                    <a:pt x="33798" y="298872"/>
                  </a:lnTo>
                  <a:lnTo>
                    <a:pt x="211759" y="1229491"/>
                  </a:lnTo>
                  <a:lnTo>
                    <a:pt x="844456" y="1108502"/>
                  </a:lnTo>
                  <a:lnTo>
                    <a:pt x="851512" y="1112393"/>
                  </a:lnTo>
                  <a:lnTo>
                    <a:pt x="854134" y="1119116"/>
                  </a:lnTo>
                  <a:lnTo>
                    <a:pt x="868524" y="1139677"/>
                  </a:lnTo>
                  <a:lnTo>
                    <a:pt x="891688" y="1153875"/>
                  </a:lnTo>
                  <a:lnTo>
                    <a:pt x="920923" y="1160631"/>
                  </a:lnTo>
                  <a:lnTo>
                    <a:pt x="953532" y="1158866"/>
                  </a:lnTo>
                  <a:lnTo>
                    <a:pt x="1037852" y="1142741"/>
                  </a:lnTo>
                  <a:lnTo>
                    <a:pt x="1027654" y="1155242"/>
                  </a:lnTo>
                  <a:lnTo>
                    <a:pt x="996931" y="1175769"/>
                  </a:lnTo>
                  <a:lnTo>
                    <a:pt x="959146" y="1188224"/>
                  </a:lnTo>
                  <a:close/>
                </a:path>
                <a:path w="1437640" h="1263650">
                  <a:moveTo>
                    <a:pt x="1037852" y="1142741"/>
                  </a:moveTo>
                  <a:lnTo>
                    <a:pt x="953532" y="1158866"/>
                  </a:lnTo>
                  <a:lnTo>
                    <a:pt x="984491" y="1148475"/>
                  </a:lnTo>
                  <a:lnTo>
                    <a:pt x="1009171" y="1131409"/>
                  </a:lnTo>
                  <a:lnTo>
                    <a:pt x="1025459" y="1109667"/>
                  </a:lnTo>
                  <a:lnTo>
                    <a:pt x="1031245" y="1085247"/>
                  </a:lnTo>
                  <a:lnTo>
                    <a:pt x="1031196" y="1078032"/>
                  </a:lnTo>
                  <a:lnTo>
                    <a:pt x="1036323" y="1071811"/>
                  </a:lnTo>
                  <a:lnTo>
                    <a:pt x="1437566" y="995082"/>
                  </a:lnTo>
                  <a:lnTo>
                    <a:pt x="1437566" y="1025514"/>
                  </a:lnTo>
                  <a:lnTo>
                    <a:pt x="1060320" y="1097654"/>
                  </a:lnTo>
                  <a:lnTo>
                    <a:pt x="1049417" y="1128564"/>
                  </a:lnTo>
                  <a:lnTo>
                    <a:pt x="1037852" y="1142741"/>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40" name="object 40"/>
            <p:cNvSpPr/>
            <p:nvPr/>
          </p:nvSpPr>
          <p:spPr>
            <a:xfrm>
              <a:off x="16952391" y="4893769"/>
              <a:ext cx="1336040" cy="1184910"/>
            </a:xfrm>
            <a:custGeom>
              <a:avLst/>
              <a:gdLst/>
              <a:ahLst/>
              <a:cxnLst/>
              <a:rect l="l" t="t" r="r" b="b"/>
              <a:pathLst>
                <a:path w="1336040" h="1184910">
                  <a:moveTo>
                    <a:pt x="1335605" y="963259"/>
                  </a:moveTo>
                  <a:lnTo>
                    <a:pt x="178484" y="1184533"/>
                  </a:lnTo>
                  <a:lnTo>
                    <a:pt x="0" y="251177"/>
                  </a:lnTo>
                  <a:lnTo>
                    <a:pt x="1313495" y="0"/>
                  </a:lnTo>
                  <a:lnTo>
                    <a:pt x="1335605" y="115620"/>
                  </a:lnTo>
                  <a:lnTo>
                    <a:pt x="1335605" y="963259"/>
                  </a:lnTo>
                  <a:close/>
                </a:path>
                <a:path w="1336040" h="1184910">
                  <a:moveTo>
                    <a:pt x="848282" y="1085689"/>
                  </a:moveTo>
                  <a:lnTo>
                    <a:pt x="813874" y="1089020"/>
                  </a:lnTo>
                  <a:lnTo>
                    <a:pt x="786700" y="1077972"/>
                  </a:lnTo>
                  <a:lnTo>
                    <a:pt x="775664" y="1070335"/>
                  </a:lnTo>
                  <a:lnTo>
                    <a:pt x="881021" y="1050188"/>
                  </a:lnTo>
                  <a:lnTo>
                    <a:pt x="848282" y="1085689"/>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41" name="object 41"/>
            <p:cNvSpPr/>
            <p:nvPr/>
          </p:nvSpPr>
          <p:spPr>
            <a:xfrm>
              <a:off x="16936119" y="4877529"/>
              <a:ext cx="1351915" cy="1217295"/>
            </a:xfrm>
            <a:custGeom>
              <a:avLst/>
              <a:gdLst/>
              <a:ahLst/>
              <a:cxnLst/>
              <a:rect l="l" t="t" r="r" b="b"/>
              <a:pathLst>
                <a:path w="1351915"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351915" h="1217295">
                  <a:moveTo>
                    <a:pt x="1351877" y="211653"/>
                  </a:moveTo>
                  <a:lnTo>
                    <a:pt x="1317855" y="33739"/>
                  </a:lnTo>
                  <a:lnTo>
                    <a:pt x="1347296" y="28110"/>
                  </a:lnTo>
                  <a:lnTo>
                    <a:pt x="1351877" y="52067"/>
                  </a:lnTo>
                  <a:lnTo>
                    <a:pt x="1351877" y="211653"/>
                  </a:lnTo>
                  <a:close/>
                </a:path>
                <a:path w="1351915"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351877" y="964289"/>
                  </a:lnTo>
                  <a:lnTo>
                    <a:pt x="1351877" y="994708"/>
                  </a:lnTo>
                  <a:lnTo>
                    <a:pt x="907118" y="1079759"/>
                  </a:lnTo>
                  <a:lnTo>
                    <a:pt x="906814" y="1080201"/>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42" name="object 42"/>
            <p:cNvSpPr/>
            <p:nvPr/>
          </p:nvSpPr>
          <p:spPr>
            <a:xfrm>
              <a:off x="16994422" y="5015754"/>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43" name="object 43"/>
            <p:cNvSpPr/>
            <p:nvPr/>
          </p:nvSpPr>
          <p:spPr>
            <a:xfrm>
              <a:off x="16978862" y="5000789"/>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44" name="object 44"/>
            <p:cNvSpPr/>
            <p:nvPr/>
          </p:nvSpPr>
          <p:spPr>
            <a:xfrm>
              <a:off x="17603665" y="4791097"/>
              <a:ext cx="684530" cy="1188085"/>
            </a:xfrm>
            <a:custGeom>
              <a:avLst/>
              <a:gdLst/>
              <a:ahLst/>
              <a:cxnLst/>
              <a:rect l="l" t="t" r="r" b="b"/>
              <a:pathLst>
                <a:path w="684530" h="1188085">
                  <a:moveTo>
                    <a:pt x="183861" y="1188001"/>
                  </a:moveTo>
                  <a:lnTo>
                    <a:pt x="0" y="226526"/>
                  </a:lnTo>
                  <a:lnTo>
                    <a:pt x="565567" y="0"/>
                  </a:lnTo>
                  <a:lnTo>
                    <a:pt x="684331" y="621057"/>
                  </a:lnTo>
                  <a:lnTo>
                    <a:pt x="684331" y="1035458"/>
                  </a:lnTo>
                  <a:lnTo>
                    <a:pt x="183861" y="1188001"/>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45" name="object 45"/>
            <p:cNvSpPr/>
            <p:nvPr/>
          </p:nvSpPr>
          <p:spPr>
            <a:xfrm>
              <a:off x="17587601" y="4775550"/>
              <a:ext cx="700405" cy="1219200"/>
            </a:xfrm>
            <a:custGeom>
              <a:avLst/>
              <a:gdLst/>
              <a:ahLst/>
              <a:cxnLst/>
              <a:rect l="l" t="t" r="r" b="b"/>
              <a:pathLst>
                <a:path w="70040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700405" h="1219200">
                  <a:moveTo>
                    <a:pt x="700396" y="716398"/>
                  </a:moveTo>
                  <a:lnTo>
                    <a:pt x="570319" y="36182"/>
                  </a:lnTo>
                  <a:lnTo>
                    <a:pt x="599754" y="30554"/>
                  </a:lnTo>
                  <a:lnTo>
                    <a:pt x="700396" y="556843"/>
                  </a:lnTo>
                  <a:lnTo>
                    <a:pt x="700396" y="716398"/>
                  </a:lnTo>
                  <a:close/>
                </a:path>
                <a:path w="700405" h="1219200">
                  <a:moveTo>
                    <a:pt x="486641" y="1131776"/>
                  </a:moveTo>
                  <a:lnTo>
                    <a:pt x="211520" y="1184387"/>
                  </a:lnTo>
                  <a:lnTo>
                    <a:pt x="700396" y="1035372"/>
                  </a:lnTo>
                  <a:lnTo>
                    <a:pt x="700396" y="1066620"/>
                  </a:lnTo>
                  <a:lnTo>
                    <a:pt x="486641" y="1131776"/>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46" name="object 46"/>
            <p:cNvSpPr/>
            <p:nvPr/>
          </p:nvSpPr>
          <p:spPr>
            <a:xfrm>
              <a:off x="17074888" y="4957014"/>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47" name="object 47"/>
            <p:cNvSpPr/>
            <p:nvPr/>
          </p:nvSpPr>
          <p:spPr>
            <a:xfrm>
              <a:off x="17059301" y="4941773"/>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F4652F"/>
            </a:solidFill>
          </p:spPr>
          <p:txBody>
            <a:bodyPr wrap="square" lIns="0" tIns="0" rIns="0" bIns="0" rtlCol="0"/>
            <a:lstStyle/>
            <a:p>
              <a:endParaRPr>
                <a:cs typeface="B Nazanin" panose="00000400000000000000" pitchFamily="2" charset="-78"/>
              </a:endParaRPr>
            </a:p>
          </p:txBody>
        </p:sp>
        <p:sp>
          <p:nvSpPr>
            <p:cNvPr id="48" name="object 48"/>
            <p:cNvSpPr/>
            <p:nvPr/>
          </p:nvSpPr>
          <p:spPr>
            <a:xfrm>
              <a:off x="17598511" y="4762034"/>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49" name="object 49"/>
            <p:cNvSpPr/>
            <p:nvPr/>
          </p:nvSpPr>
          <p:spPr>
            <a:xfrm>
              <a:off x="17582520" y="4746577"/>
              <a:ext cx="702310" cy="1248410"/>
            </a:xfrm>
            <a:custGeom>
              <a:avLst/>
              <a:gdLst/>
              <a:ahLst/>
              <a:cxnLst/>
              <a:rect l="l" t="t" r="r" b="b"/>
              <a:pathLst>
                <a:path w="702309" h="1248410">
                  <a:moveTo>
                    <a:pt x="207830" y="1247288"/>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669027" y="1034293"/>
                  </a:lnTo>
                  <a:lnTo>
                    <a:pt x="478422" y="37553"/>
                  </a:lnTo>
                  <a:lnTo>
                    <a:pt x="346246" y="102639"/>
                  </a:lnTo>
                  <a:lnTo>
                    <a:pt x="337291" y="99599"/>
                  </a:lnTo>
                  <a:lnTo>
                    <a:pt x="329981" y="84801"/>
                  </a:lnTo>
                  <a:lnTo>
                    <a:pt x="333033" y="75836"/>
                  </a:lnTo>
                  <a:lnTo>
                    <a:pt x="487018" y="0"/>
                  </a:lnTo>
                  <a:lnTo>
                    <a:pt x="491950" y="0"/>
                  </a:lnTo>
                  <a:lnTo>
                    <a:pt x="500330" y="4149"/>
                  </a:lnTo>
                  <a:lnTo>
                    <a:pt x="503299" y="8055"/>
                  </a:lnTo>
                  <a:lnTo>
                    <a:pt x="702146" y="1047899"/>
                  </a:lnTo>
                  <a:lnTo>
                    <a:pt x="698265" y="1054922"/>
                  </a:lnTo>
                  <a:lnTo>
                    <a:pt x="209634" y="1246858"/>
                  </a:lnTo>
                  <a:lnTo>
                    <a:pt x="207830" y="1247288"/>
                  </a:lnTo>
                  <a:close/>
                </a:path>
              </a:pathLst>
            </a:custGeom>
            <a:solidFill>
              <a:srgbClr val="F4652F"/>
            </a:solidFill>
          </p:spPr>
          <p:txBody>
            <a:bodyPr wrap="square" lIns="0" tIns="0" rIns="0" bIns="0" rtlCol="0"/>
            <a:lstStyle/>
            <a:p>
              <a:endParaRPr>
                <a:cs typeface="B Nazanin" panose="00000400000000000000" pitchFamily="2" charset="-78"/>
              </a:endParaRPr>
            </a:p>
          </p:txBody>
        </p:sp>
      </p:grpSp>
      <p:grpSp>
        <p:nvGrpSpPr>
          <p:cNvPr id="50" name="object 50"/>
          <p:cNvGrpSpPr/>
          <p:nvPr/>
        </p:nvGrpSpPr>
        <p:grpSpPr>
          <a:xfrm>
            <a:off x="10628702" y="9850017"/>
            <a:ext cx="1134110" cy="437515"/>
            <a:chOff x="10628702" y="9850017"/>
            <a:chExt cx="1134110" cy="437515"/>
          </a:xfrm>
        </p:grpSpPr>
        <p:sp>
          <p:nvSpPr>
            <p:cNvPr id="51" name="object 51"/>
            <p:cNvSpPr/>
            <p:nvPr/>
          </p:nvSpPr>
          <p:spPr>
            <a:xfrm>
              <a:off x="10628702" y="9850017"/>
              <a:ext cx="1134110" cy="437515"/>
            </a:xfrm>
            <a:custGeom>
              <a:avLst/>
              <a:gdLst/>
              <a:ahLst/>
              <a:cxnLst/>
              <a:rect l="l" t="t" r="r" b="b"/>
              <a:pathLst>
                <a:path w="1134109" h="437515">
                  <a:moveTo>
                    <a:pt x="1133932" y="436982"/>
                  </a:moveTo>
                  <a:lnTo>
                    <a:pt x="0" y="436982"/>
                  </a:lnTo>
                  <a:lnTo>
                    <a:pt x="10376" y="401113"/>
                  </a:lnTo>
                  <a:lnTo>
                    <a:pt x="26566" y="358201"/>
                  </a:lnTo>
                  <a:lnTo>
                    <a:pt x="45939" y="316963"/>
                  </a:lnTo>
                  <a:lnTo>
                    <a:pt x="68346" y="277551"/>
                  </a:lnTo>
                  <a:lnTo>
                    <a:pt x="93635" y="240116"/>
                  </a:lnTo>
                  <a:lnTo>
                    <a:pt x="121655" y="204808"/>
                  </a:lnTo>
                  <a:lnTo>
                    <a:pt x="152255" y="171778"/>
                  </a:lnTo>
                  <a:lnTo>
                    <a:pt x="185285" y="141178"/>
                  </a:lnTo>
                  <a:lnTo>
                    <a:pt x="220593" y="113158"/>
                  </a:lnTo>
                  <a:lnTo>
                    <a:pt x="258028" y="87869"/>
                  </a:lnTo>
                  <a:lnTo>
                    <a:pt x="297440" y="65462"/>
                  </a:lnTo>
                  <a:lnTo>
                    <a:pt x="338677" y="46089"/>
                  </a:lnTo>
                  <a:lnTo>
                    <a:pt x="381590" y="29899"/>
                  </a:lnTo>
                  <a:lnTo>
                    <a:pt x="426025" y="17044"/>
                  </a:lnTo>
                  <a:lnTo>
                    <a:pt x="471834" y="7676"/>
                  </a:lnTo>
                  <a:lnTo>
                    <a:pt x="518864" y="1944"/>
                  </a:lnTo>
                  <a:lnTo>
                    <a:pt x="566965" y="0"/>
                  </a:lnTo>
                  <a:lnTo>
                    <a:pt x="615067" y="1944"/>
                  </a:lnTo>
                  <a:lnTo>
                    <a:pt x="662097" y="7676"/>
                  </a:lnTo>
                  <a:lnTo>
                    <a:pt x="707906" y="17044"/>
                  </a:lnTo>
                  <a:lnTo>
                    <a:pt x="752341" y="29899"/>
                  </a:lnTo>
                  <a:lnTo>
                    <a:pt x="795253" y="46089"/>
                  </a:lnTo>
                  <a:lnTo>
                    <a:pt x="836491" y="65462"/>
                  </a:lnTo>
                  <a:lnTo>
                    <a:pt x="875903" y="87869"/>
                  </a:lnTo>
                  <a:lnTo>
                    <a:pt x="913338" y="113158"/>
                  </a:lnTo>
                  <a:lnTo>
                    <a:pt x="948646" y="141178"/>
                  </a:lnTo>
                  <a:lnTo>
                    <a:pt x="981676" y="171778"/>
                  </a:lnTo>
                  <a:lnTo>
                    <a:pt x="1012276" y="204808"/>
                  </a:lnTo>
                  <a:lnTo>
                    <a:pt x="1040296" y="240116"/>
                  </a:lnTo>
                  <a:lnTo>
                    <a:pt x="1065585" y="277551"/>
                  </a:lnTo>
                  <a:lnTo>
                    <a:pt x="1087992" y="316963"/>
                  </a:lnTo>
                  <a:lnTo>
                    <a:pt x="1107366" y="358201"/>
                  </a:lnTo>
                  <a:lnTo>
                    <a:pt x="1123555" y="401113"/>
                  </a:lnTo>
                  <a:lnTo>
                    <a:pt x="1133932" y="436982"/>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52" name="object 52"/>
            <p:cNvSpPr/>
            <p:nvPr/>
          </p:nvSpPr>
          <p:spPr>
            <a:xfrm>
              <a:off x="10759979" y="9975544"/>
              <a:ext cx="871855" cy="311785"/>
            </a:xfrm>
            <a:custGeom>
              <a:avLst/>
              <a:gdLst/>
              <a:ahLst/>
              <a:cxnLst/>
              <a:rect l="l" t="t" r="r" b="b"/>
              <a:pathLst>
                <a:path w="871854" h="311784">
                  <a:moveTo>
                    <a:pt x="871375" y="311454"/>
                  </a:moveTo>
                  <a:lnTo>
                    <a:pt x="0" y="311454"/>
                  </a:lnTo>
                  <a:lnTo>
                    <a:pt x="10950" y="281534"/>
                  </a:lnTo>
                  <a:lnTo>
                    <a:pt x="30361" y="241239"/>
                  </a:lnTo>
                  <a:lnTo>
                    <a:pt x="53451" y="203233"/>
                  </a:lnTo>
                  <a:lnTo>
                    <a:pt x="79987" y="167747"/>
                  </a:lnTo>
                  <a:lnTo>
                    <a:pt x="109738" y="135012"/>
                  </a:lnTo>
                  <a:lnTo>
                    <a:pt x="142473" y="105261"/>
                  </a:lnTo>
                  <a:lnTo>
                    <a:pt x="177959" y="78724"/>
                  </a:lnTo>
                  <a:lnTo>
                    <a:pt x="215966" y="55635"/>
                  </a:lnTo>
                  <a:lnTo>
                    <a:pt x="256260" y="36224"/>
                  </a:lnTo>
                  <a:lnTo>
                    <a:pt x="298611" y="20723"/>
                  </a:lnTo>
                  <a:lnTo>
                    <a:pt x="342787" y="9365"/>
                  </a:lnTo>
                  <a:lnTo>
                    <a:pt x="388557" y="2379"/>
                  </a:lnTo>
                  <a:lnTo>
                    <a:pt x="435687" y="0"/>
                  </a:lnTo>
                  <a:lnTo>
                    <a:pt x="482818" y="2379"/>
                  </a:lnTo>
                  <a:lnTo>
                    <a:pt x="528587" y="9365"/>
                  </a:lnTo>
                  <a:lnTo>
                    <a:pt x="572763" y="20723"/>
                  </a:lnTo>
                  <a:lnTo>
                    <a:pt x="615114" y="36224"/>
                  </a:lnTo>
                  <a:lnTo>
                    <a:pt x="655409" y="55635"/>
                  </a:lnTo>
                  <a:lnTo>
                    <a:pt x="693415" y="78724"/>
                  </a:lnTo>
                  <a:lnTo>
                    <a:pt x="728902" y="105261"/>
                  </a:lnTo>
                  <a:lnTo>
                    <a:pt x="761636" y="135012"/>
                  </a:lnTo>
                  <a:lnTo>
                    <a:pt x="791388" y="167747"/>
                  </a:lnTo>
                  <a:lnTo>
                    <a:pt x="817924" y="203233"/>
                  </a:lnTo>
                  <a:lnTo>
                    <a:pt x="841013" y="241239"/>
                  </a:lnTo>
                  <a:lnTo>
                    <a:pt x="860424" y="281534"/>
                  </a:lnTo>
                  <a:lnTo>
                    <a:pt x="871375" y="311454"/>
                  </a:lnTo>
                  <a:close/>
                </a:path>
              </a:pathLst>
            </a:custGeom>
            <a:solidFill>
              <a:srgbClr val="D4ECF4"/>
            </a:solidFill>
          </p:spPr>
          <p:txBody>
            <a:bodyPr wrap="square" lIns="0" tIns="0" rIns="0" bIns="0" rtlCol="0"/>
            <a:lstStyle/>
            <a:p>
              <a:endParaRPr>
                <a:cs typeface="B Nazanin" panose="00000400000000000000" pitchFamily="2" charset="-78"/>
              </a:endParaRPr>
            </a:p>
          </p:txBody>
        </p:sp>
      </p:grpSp>
      <p:grpSp>
        <p:nvGrpSpPr>
          <p:cNvPr id="53" name="object 53"/>
          <p:cNvGrpSpPr/>
          <p:nvPr/>
        </p:nvGrpSpPr>
        <p:grpSpPr>
          <a:xfrm>
            <a:off x="6237929" y="1"/>
            <a:ext cx="1142365" cy="571500"/>
            <a:chOff x="6237929" y="1"/>
            <a:chExt cx="1142365" cy="571500"/>
          </a:xfrm>
        </p:grpSpPr>
        <p:sp>
          <p:nvSpPr>
            <p:cNvPr id="54" name="object 54"/>
            <p:cNvSpPr/>
            <p:nvPr/>
          </p:nvSpPr>
          <p:spPr>
            <a:xfrm>
              <a:off x="6237929" y="1"/>
              <a:ext cx="1142365" cy="571500"/>
            </a:xfrm>
            <a:custGeom>
              <a:avLst/>
              <a:gdLst/>
              <a:ahLst/>
              <a:cxnLst/>
              <a:rect l="l" t="t" r="r" b="b"/>
              <a:pathLst>
                <a:path w="1142365" h="571500">
                  <a:moveTo>
                    <a:pt x="571120" y="571109"/>
                  </a:moveTo>
                  <a:lnTo>
                    <a:pt x="524269" y="569216"/>
                  </a:lnTo>
                  <a:lnTo>
                    <a:pt x="478472" y="563635"/>
                  </a:lnTo>
                  <a:lnTo>
                    <a:pt x="433865" y="554512"/>
                  </a:lnTo>
                  <a:lnTo>
                    <a:pt x="390594" y="541994"/>
                  </a:lnTo>
                  <a:lnTo>
                    <a:pt x="348808" y="526229"/>
                  </a:lnTo>
                  <a:lnTo>
                    <a:pt x="308651" y="507363"/>
                  </a:lnTo>
                  <a:lnTo>
                    <a:pt x="270273" y="485544"/>
                  </a:lnTo>
                  <a:lnTo>
                    <a:pt x="233819" y="460919"/>
                  </a:lnTo>
                  <a:lnTo>
                    <a:pt x="199437" y="433633"/>
                  </a:lnTo>
                  <a:lnTo>
                    <a:pt x="167274" y="403835"/>
                  </a:lnTo>
                  <a:lnTo>
                    <a:pt x="137476" y="371672"/>
                  </a:lnTo>
                  <a:lnTo>
                    <a:pt x="110191" y="337290"/>
                  </a:lnTo>
                  <a:lnTo>
                    <a:pt x="85565" y="300836"/>
                  </a:lnTo>
                  <a:lnTo>
                    <a:pt x="63746" y="262458"/>
                  </a:lnTo>
                  <a:lnTo>
                    <a:pt x="44880" y="222302"/>
                  </a:lnTo>
                  <a:lnTo>
                    <a:pt x="29115" y="180515"/>
                  </a:lnTo>
                  <a:lnTo>
                    <a:pt x="16597" y="137244"/>
                  </a:lnTo>
                  <a:lnTo>
                    <a:pt x="7474" y="92637"/>
                  </a:lnTo>
                  <a:lnTo>
                    <a:pt x="1893" y="46840"/>
                  </a:lnTo>
                  <a:lnTo>
                    <a:pt x="0" y="0"/>
                  </a:lnTo>
                  <a:lnTo>
                    <a:pt x="1142219" y="0"/>
                  </a:lnTo>
                  <a:lnTo>
                    <a:pt x="1140326" y="46840"/>
                  </a:lnTo>
                  <a:lnTo>
                    <a:pt x="1134744" y="92637"/>
                  </a:lnTo>
                  <a:lnTo>
                    <a:pt x="1125621" y="137244"/>
                  </a:lnTo>
                  <a:lnTo>
                    <a:pt x="1113104" y="180515"/>
                  </a:lnTo>
                  <a:lnTo>
                    <a:pt x="1097339" y="222302"/>
                  </a:lnTo>
                  <a:lnTo>
                    <a:pt x="1078473" y="262458"/>
                  </a:lnTo>
                  <a:lnTo>
                    <a:pt x="1056654" y="300836"/>
                  </a:lnTo>
                  <a:lnTo>
                    <a:pt x="1032028" y="337290"/>
                  </a:lnTo>
                  <a:lnTo>
                    <a:pt x="1004743" y="371672"/>
                  </a:lnTo>
                  <a:lnTo>
                    <a:pt x="974945" y="403835"/>
                  </a:lnTo>
                  <a:lnTo>
                    <a:pt x="942781" y="433633"/>
                  </a:lnTo>
                  <a:lnTo>
                    <a:pt x="908399" y="460919"/>
                  </a:lnTo>
                  <a:lnTo>
                    <a:pt x="871946" y="485544"/>
                  </a:lnTo>
                  <a:lnTo>
                    <a:pt x="833567" y="507363"/>
                  </a:lnTo>
                  <a:lnTo>
                    <a:pt x="793411" y="526229"/>
                  </a:lnTo>
                  <a:lnTo>
                    <a:pt x="751624" y="541994"/>
                  </a:lnTo>
                  <a:lnTo>
                    <a:pt x="708354" y="554512"/>
                  </a:lnTo>
                  <a:lnTo>
                    <a:pt x="663746" y="563635"/>
                  </a:lnTo>
                  <a:lnTo>
                    <a:pt x="617949" y="569216"/>
                  </a:lnTo>
                  <a:lnTo>
                    <a:pt x="571120" y="571109"/>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55" name="object 55"/>
            <p:cNvSpPr/>
            <p:nvPr/>
          </p:nvSpPr>
          <p:spPr>
            <a:xfrm>
              <a:off x="6360165" y="1"/>
              <a:ext cx="897890" cy="448945"/>
            </a:xfrm>
            <a:custGeom>
              <a:avLst/>
              <a:gdLst/>
              <a:ahLst/>
              <a:cxnLst/>
              <a:rect l="l" t="t" r="r" b="b"/>
              <a:pathLst>
                <a:path w="897890" h="448945">
                  <a:moveTo>
                    <a:pt x="448877" y="448873"/>
                  </a:moveTo>
                  <a:lnTo>
                    <a:pt x="399963" y="446239"/>
                  </a:lnTo>
                  <a:lnTo>
                    <a:pt x="352579" y="438520"/>
                  </a:lnTo>
                  <a:lnTo>
                    <a:pt x="306994" y="425989"/>
                  </a:lnTo>
                  <a:lnTo>
                    <a:pt x="263483" y="408921"/>
                  </a:lnTo>
                  <a:lnTo>
                    <a:pt x="222318" y="387589"/>
                  </a:lnTo>
                  <a:lnTo>
                    <a:pt x="183774" y="362267"/>
                  </a:lnTo>
                  <a:lnTo>
                    <a:pt x="148125" y="333228"/>
                  </a:lnTo>
                  <a:lnTo>
                    <a:pt x="115644" y="300748"/>
                  </a:lnTo>
                  <a:lnTo>
                    <a:pt x="86606" y="265099"/>
                  </a:lnTo>
                  <a:lnTo>
                    <a:pt x="61284" y="226555"/>
                  </a:lnTo>
                  <a:lnTo>
                    <a:pt x="39952" y="185390"/>
                  </a:lnTo>
                  <a:lnTo>
                    <a:pt x="22883" y="141878"/>
                  </a:lnTo>
                  <a:lnTo>
                    <a:pt x="10352" y="96293"/>
                  </a:lnTo>
                  <a:lnTo>
                    <a:pt x="2633" y="48909"/>
                  </a:lnTo>
                  <a:lnTo>
                    <a:pt x="0" y="3"/>
                  </a:lnTo>
                  <a:lnTo>
                    <a:pt x="897747" y="0"/>
                  </a:lnTo>
                  <a:lnTo>
                    <a:pt x="895113" y="48909"/>
                  </a:lnTo>
                  <a:lnTo>
                    <a:pt x="887394" y="96293"/>
                  </a:lnTo>
                  <a:lnTo>
                    <a:pt x="874863" y="141878"/>
                  </a:lnTo>
                  <a:lnTo>
                    <a:pt x="857795" y="185390"/>
                  </a:lnTo>
                  <a:lnTo>
                    <a:pt x="836462" y="226555"/>
                  </a:lnTo>
                  <a:lnTo>
                    <a:pt x="811140" y="265099"/>
                  </a:lnTo>
                  <a:lnTo>
                    <a:pt x="782102" y="300748"/>
                  </a:lnTo>
                  <a:lnTo>
                    <a:pt x="749621" y="333228"/>
                  </a:lnTo>
                  <a:lnTo>
                    <a:pt x="713972" y="362267"/>
                  </a:lnTo>
                  <a:lnTo>
                    <a:pt x="675428" y="387589"/>
                  </a:lnTo>
                  <a:lnTo>
                    <a:pt x="634264" y="408921"/>
                  </a:lnTo>
                  <a:lnTo>
                    <a:pt x="590752" y="425989"/>
                  </a:lnTo>
                  <a:lnTo>
                    <a:pt x="545167" y="438520"/>
                  </a:lnTo>
                  <a:lnTo>
                    <a:pt x="497783" y="446239"/>
                  </a:lnTo>
                  <a:lnTo>
                    <a:pt x="448877" y="448873"/>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56" name="object 56"/>
          <p:cNvSpPr/>
          <p:nvPr/>
        </p:nvSpPr>
        <p:spPr>
          <a:xfrm>
            <a:off x="0" y="0"/>
            <a:ext cx="2710815" cy="2818130"/>
          </a:xfrm>
          <a:custGeom>
            <a:avLst/>
            <a:gdLst/>
            <a:ahLst/>
            <a:cxnLst/>
            <a:rect l="l" t="t" r="r" b="b"/>
            <a:pathLst>
              <a:path w="2710815" h="2818130">
                <a:moveTo>
                  <a:pt x="0" y="2817920"/>
                </a:moveTo>
                <a:lnTo>
                  <a:pt x="0" y="0"/>
                </a:lnTo>
                <a:lnTo>
                  <a:pt x="2710269" y="0"/>
                </a:lnTo>
                <a:lnTo>
                  <a:pt x="2639821" y="41228"/>
                </a:lnTo>
                <a:lnTo>
                  <a:pt x="2596953" y="62024"/>
                </a:lnTo>
                <a:lnTo>
                  <a:pt x="2552936" y="81246"/>
                </a:lnTo>
                <a:lnTo>
                  <a:pt x="2508106" y="99288"/>
                </a:lnTo>
                <a:lnTo>
                  <a:pt x="2372082" y="150292"/>
                </a:lnTo>
                <a:lnTo>
                  <a:pt x="2327348" y="167572"/>
                </a:lnTo>
                <a:lnTo>
                  <a:pt x="2283475" y="185649"/>
                </a:lnTo>
                <a:lnTo>
                  <a:pt x="2240798" y="204920"/>
                </a:lnTo>
                <a:lnTo>
                  <a:pt x="2199653" y="225779"/>
                </a:lnTo>
                <a:lnTo>
                  <a:pt x="2160375" y="248623"/>
                </a:lnTo>
                <a:lnTo>
                  <a:pt x="2123299" y="273847"/>
                </a:lnTo>
                <a:lnTo>
                  <a:pt x="2088760" y="301846"/>
                </a:lnTo>
                <a:lnTo>
                  <a:pt x="2057093" y="333016"/>
                </a:lnTo>
                <a:lnTo>
                  <a:pt x="2028633" y="367753"/>
                </a:lnTo>
                <a:lnTo>
                  <a:pt x="2003715" y="406450"/>
                </a:lnTo>
                <a:lnTo>
                  <a:pt x="1983215" y="447921"/>
                </a:lnTo>
                <a:lnTo>
                  <a:pt x="1967833" y="490707"/>
                </a:lnTo>
                <a:lnTo>
                  <a:pt x="1956959" y="534666"/>
                </a:lnTo>
                <a:lnTo>
                  <a:pt x="1949982" y="579653"/>
                </a:lnTo>
                <a:lnTo>
                  <a:pt x="1946292" y="625525"/>
                </a:lnTo>
                <a:lnTo>
                  <a:pt x="1945278" y="672140"/>
                </a:lnTo>
                <a:lnTo>
                  <a:pt x="1946329" y="719352"/>
                </a:lnTo>
                <a:lnTo>
                  <a:pt x="1948835" y="767019"/>
                </a:lnTo>
                <a:lnTo>
                  <a:pt x="1952185" y="814998"/>
                </a:lnTo>
                <a:lnTo>
                  <a:pt x="1955769" y="863144"/>
                </a:lnTo>
                <a:lnTo>
                  <a:pt x="1958976" y="911314"/>
                </a:lnTo>
                <a:lnTo>
                  <a:pt x="1961195" y="959366"/>
                </a:lnTo>
                <a:lnTo>
                  <a:pt x="1961816" y="1007154"/>
                </a:lnTo>
                <a:lnTo>
                  <a:pt x="1960228" y="1054537"/>
                </a:lnTo>
                <a:lnTo>
                  <a:pt x="1955820" y="1101370"/>
                </a:lnTo>
                <a:lnTo>
                  <a:pt x="1947699" y="1150509"/>
                </a:lnTo>
                <a:lnTo>
                  <a:pt x="1935781" y="1198659"/>
                </a:lnTo>
                <a:lnTo>
                  <a:pt x="1920262" y="1245689"/>
                </a:lnTo>
                <a:lnTo>
                  <a:pt x="1901336" y="1291465"/>
                </a:lnTo>
                <a:lnTo>
                  <a:pt x="1879198" y="1335854"/>
                </a:lnTo>
                <a:lnTo>
                  <a:pt x="1854043" y="1378722"/>
                </a:lnTo>
                <a:lnTo>
                  <a:pt x="1826066" y="1419938"/>
                </a:lnTo>
                <a:lnTo>
                  <a:pt x="1795461" y="1459368"/>
                </a:lnTo>
                <a:lnTo>
                  <a:pt x="1762423" y="1496879"/>
                </a:lnTo>
                <a:lnTo>
                  <a:pt x="1727147" y="1532338"/>
                </a:lnTo>
                <a:lnTo>
                  <a:pt x="1689828" y="1565612"/>
                </a:lnTo>
                <a:lnTo>
                  <a:pt x="1650661" y="1596569"/>
                </a:lnTo>
                <a:lnTo>
                  <a:pt x="1609912" y="1625190"/>
                </a:lnTo>
                <a:lnTo>
                  <a:pt x="1567795" y="1651584"/>
                </a:lnTo>
                <a:lnTo>
                  <a:pt x="1524424" y="1675803"/>
                </a:lnTo>
                <a:lnTo>
                  <a:pt x="1479912" y="1697898"/>
                </a:lnTo>
                <a:lnTo>
                  <a:pt x="1434374" y="1717923"/>
                </a:lnTo>
                <a:lnTo>
                  <a:pt x="1387923" y="1735929"/>
                </a:lnTo>
                <a:lnTo>
                  <a:pt x="1340674" y="1751968"/>
                </a:lnTo>
                <a:lnTo>
                  <a:pt x="1292741" y="1766093"/>
                </a:lnTo>
                <a:lnTo>
                  <a:pt x="1244238" y="1778357"/>
                </a:lnTo>
                <a:lnTo>
                  <a:pt x="1195279" y="1788810"/>
                </a:lnTo>
                <a:lnTo>
                  <a:pt x="1145978" y="1797506"/>
                </a:lnTo>
                <a:lnTo>
                  <a:pt x="1096448" y="1804497"/>
                </a:lnTo>
                <a:lnTo>
                  <a:pt x="1047606" y="1809957"/>
                </a:lnTo>
                <a:lnTo>
                  <a:pt x="948843" y="1819630"/>
                </a:lnTo>
                <a:lnTo>
                  <a:pt x="899502" y="1825053"/>
                </a:lnTo>
                <a:lnTo>
                  <a:pt x="850574" y="1831671"/>
                </a:lnTo>
                <a:lnTo>
                  <a:pt x="802349" y="1840091"/>
                </a:lnTo>
                <a:lnTo>
                  <a:pt x="755117" y="1850915"/>
                </a:lnTo>
                <a:lnTo>
                  <a:pt x="709168" y="1864749"/>
                </a:lnTo>
                <a:lnTo>
                  <a:pt x="664793" y="1882196"/>
                </a:lnTo>
                <a:lnTo>
                  <a:pt x="622280" y="1903861"/>
                </a:lnTo>
                <a:lnTo>
                  <a:pt x="581920" y="1930349"/>
                </a:lnTo>
                <a:lnTo>
                  <a:pt x="543546" y="1962393"/>
                </a:lnTo>
                <a:lnTo>
                  <a:pt x="509495" y="1998037"/>
                </a:lnTo>
                <a:lnTo>
                  <a:pt x="479245" y="2036835"/>
                </a:lnTo>
                <a:lnTo>
                  <a:pt x="452274" y="2078341"/>
                </a:lnTo>
                <a:lnTo>
                  <a:pt x="428059" y="2122108"/>
                </a:lnTo>
                <a:lnTo>
                  <a:pt x="406077" y="2167689"/>
                </a:lnTo>
                <a:lnTo>
                  <a:pt x="385806" y="2214638"/>
                </a:lnTo>
                <a:lnTo>
                  <a:pt x="366722" y="2262508"/>
                </a:lnTo>
                <a:lnTo>
                  <a:pt x="348304" y="2310853"/>
                </a:lnTo>
                <a:lnTo>
                  <a:pt x="330028" y="2359227"/>
                </a:lnTo>
                <a:lnTo>
                  <a:pt x="311372" y="2407183"/>
                </a:lnTo>
                <a:lnTo>
                  <a:pt x="291814" y="2454275"/>
                </a:lnTo>
                <a:lnTo>
                  <a:pt x="271481" y="2497920"/>
                </a:lnTo>
                <a:lnTo>
                  <a:pt x="249097" y="2539823"/>
                </a:lnTo>
                <a:lnTo>
                  <a:pt x="224738" y="2580001"/>
                </a:lnTo>
                <a:lnTo>
                  <a:pt x="198479" y="2618467"/>
                </a:lnTo>
                <a:lnTo>
                  <a:pt x="170396" y="2655236"/>
                </a:lnTo>
                <a:lnTo>
                  <a:pt x="140563" y="2690323"/>
                </a:lnTo>
                <a:lnTo>
                  <a:pt x="109056" y="2723743"/>
                </a:lnTo>
                <a:lnTo>
                  <a:pt x="75952" y="2755511"/>
                </a:lnTo>
                <a:lnTo>
                  <a:pt x="41324" y="2785642"/>
                </a:lnTo>
                <a:lnTo>
                  <a:pt x="5248" y="2814150"/>
                </a:lnTo>
                <a:lnTo>
                  <a:pt x="0" y="2817920"/>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57" name="object 57"/>
          <p:cNvSpPr/>
          <p:nvPr/>
        </p:nvSpPr>
        <p:spPr>
          <a:xfrm>
            <a:off x="15941564" y="7817674"/>
            <a:ext cx="2346960" cy="2469515"/>
          </a:xfrm>
          <a:custGeom>
            <a:avLst/>
            <a:gdLst/>
            <a:ahLst/>
            <a:cxnLst/>
            <a:rect l="l" t="t" r="r" b="b"/>
            <a:pathLst>
              <a:path w="2346959" h="2469515">
                <a:moveTo>
                  <a:pt x="2346436" y="0"/>
                </a:moveTo>
                <a:lnTo>
                  <a:pt x="2346436" y="2469324"/>
                </a:lnTo>
                <a:lnTo>
                  <a:pt x="0" y="2469324"/>
                </a:lnTo>
                <a:lnTo>
                  <a:pt x="4194" y="2467289"/>
                </a:lnTo>
                <a:lnTo>
                  <a:pt x="48210" y="2448068"/>
                </a:lnTo>
                <a:lnTo>
                  <a:pt x="93041" y="2430026"/>
                </a:lnTo>
                <a:lnTo>
                  <a:pt x="229064" y="2379021"/>
                </a:lnTo>
                <a:lnTo>
                  <a:pt x="273799" y="2361742"/>
                </a:lnTo>
                <a:lnTo>
                  <a:pt x="317672" y="2343664"/>
                </a:lnTo>
                <a:lnTo>
                  <a:pt x="360349" y="2324394"/>
                </a:lnTo>
                <a:lnTo>
                  <a:pt x="401493" y="2303534"/>
                </a:lnTo>
                <a:lnTo>
                  <a:pt x="440771" y="2280690"/>
                </a:lnTo>
                <a:lnTo>
                  <a:pt x="477847" y="2255466"/>
                </a:lnTo>
                <a:lnTo>
                  <a:pt x="512387" y="2227467"/>
                </a:lnTo>
                <a:lnTo>
                  <a:pt x="544054" y="2196297"/>
                </a:lnTo>
                <a:lnTo>
                  <a:pt x="572514" y="2161561"/>
                </a:lnTo>
                <a:lnTo>
                  <a:pt x="597432" y="2122863"/>
                </a:lnTo>
                <a:lnTo>
                  <a:pt x="617932" y="2081392"/>
                </a:lnTo>
                <a:lnTo>
                  <a:pt x="633314" y="2038606"/>
                </a:lnTo>
                <a:lnTo>
                  <a:pt x="644188" y="1994648"/>
                </a:lnTo>
                <a:lnTo>
                  <a:pt x="651165" y="1949660"/>
                </a:lnTo>
                <a:lnTo>
                  <a:pt x="654855" y="1903788"/>
                </a:lnTo>
                <a:lnTo>
                  <a:pt x="655869" y="1857174"/>
                </a:lnTo>
                <a:lnTo>
                  <a:pt x="654818" y="1809962"/>
                </a:lnTo>
                <a:lnTo>
                  <a:pt x="652312" y="1762294"/>
                </a:lnTo>
                <a:lnTo>
                  <a:pt x="648961" y="1714316"/>
                </a:lnTo>
                <a:lnTo>
                  <a:pt x="645377" y="1666170"/>
                </a:lnTo>
                <a:lnTo>
                  <a:pt x="642171" y="1617999"/>
                </a:lnTo>
                <a:lnTo>
                  <a:pt x="639951" y="1569948"/>
                </a:lnTo>
                <a:lnTo>
                  <a:pt x="639331" y="1522159"/>
                </a:lnTo>
                <a:lnTo>
                  <a:pt x="640919" y="1474776"/>
                </a:lnTo>
                <a:lnTo>
                  <a:pt x="645327" y="1427943"/>
                </a:lnTo>
                <a:lnTo>
                  <a:pt x="653448" y="1378805"/>
                </a:lnTo>
                <a:lnTo>
                  <a:pt x="665365" y="1330654"/>
                </a:lnTo>
                <a:lnTo>
                  <a:pt x="680884" y="1283624"/>
                </a:lnTo>
                <a:lnTo>
                  <a:pt x="699810" y="1237849"/>
                </a:lnTo>
                <a:lnTo>
                  <a:pt x="721948" y="1193460"/>
                </a:lnTo>
                <a:lnTo>
                  <a:pt x="747103" y="1150591"/>
                </a:lnTo>
                <a:lnTo>
                  <a:pt x="775081" y="1109375"/>
                </a:lnTo>
                <a:lnTo>
                  <a:pt x="805686" y="1069945"/>
                </a:lnTo>
                <a:lnTo>
                  <a:pt x="838724" y="1032434"/>
                </a:lnTo>
                <a:lnTo>
                  <a:pt x="874000" y="996975"/>
                </a:lnTo>
                <a:lnTo>
                  <a:pt x="911319" y="963701"/>
                </a:lnTo>
                <a:lnTo>
                  <a:pt x="950486" y="932745"/>
                </a:lnTo>
                <a:lnTo>
                  <a:pt x="991234" y="904123"/>
                </a:lnTo>
                <a:lnTo>
                  <a:pt x="1033352" y="877729"/>
                </a:lnTo>
                <a:lnTo>
                  <a:pt x="1076723" y="853510"/>
                </a:lnTo>
                <a:lnTo>
                  <a:pt x="1121235" y="831415"/>
                </a:lnTo>
                <a:lnTo>
                  <a:pt x="1166773" y="811391"/>
                </a:lnTo>
                <a:lnTo>
                  <a:pt x="1213224" y="793385"/>
                </a:lnTo>
                <a:lnTo>
                  <a:pt x="1260472" y="777345"/>
                </a:lnTo>
                <a:lnTo>
                  <a:pt x="1308405" y="763220"/>
                </a:lnTo>
                <a:lnTo>
                  <a:pt x="1356908" y="750957"/>
                </a:lnTo>
                <a:lnTo>
                  <a:pt x="1405868" y="740503"/>
                </a:lnTo>
                <a:lnTo>
                  <a:pt x="1455169" y="731807"/>
                </a:lnTo>
                <a:lnTo>
                  <a:pt x="1504698" y="724816"/>
                </a:lnTo>
                <a:lnTo>
                  <a:pt x="1553540" y="719357"/>
                </a:lnTo>
                <a:lnTo>
                  <a:pt x="1652303" y="709683"/>
                </a:lnTo>
                <a:lnTo>
                  <a:pt x="1701645" y="704261"/>
                </a:lnTo>
                <a:lnTo>
                  <a:pt x="1750573" y="697642"/>
                </a:lnTo>
                <a:lnTo>
                  <a:pt x="1798798" y="689223"/>
                </a:lnTo>
                <a:lnTo>
                  <a:pt x="1846030" y="678398"/>
                </a:lnTo>
                <a:lnTo>
                  <a:pt x="1891978" y="664565"/>
                </a:lnTo>
                <a:lnTo>
                  <a:pt x="1936354" y="647117"/>
                </a:lnTo>
                <a:lnTo>
                  <a:pt x="1978867" y="625452"/>
                </a:lnTo>
                <a:lnTo>
                  <a:pt x="2019227" y="598965"/>
                </a:lnTo>
                <a:lnTo>
                  <a:pt x="2057601" y="566921"/>
                </a:lnTo>
                <a:lnTo>
                  <a:pt x="2091652" y="531276"/>
                </a:lnTo>
                <a:lnTo>
                  <a:pt x="2121901" y="492478"/>
                </a:lnTo>
                <a:lnTo>
                  <a:pt x="2148872" y="450972"/>
                </a:lnTo>
                <a:lnTo>
                  <a:pt x="2173087" y="407206"/>
                </a:lnTo>
                <a:lnTo>
                  <a:pt x="2195069" y="361625"/>
                </a:lnTo>
                <a:lnTo>
                  <a:pt x="2215341" y="314676"/>
                </a:lnTo>
                <a:lnTo>
                  <a:pt x="2234424" y="266806"/>
                </a:lnTo>
                <a:lnTo>
                  <a:pt x="2252843" y="218460"/>
                </a:lnTo>
                <a:lnTo>
                  <a:pt x="2271118" y="170086"/>
                </a:lnTo>
                <a:lnTo>
                  <a:pt x="2289774" y="122130"/>
                </a:lnTo>
                <a:lnTo>
                  <a:pt x="2309333" y="75039"/>
                </a:lnTo>
                <a:lnTo>
                  <a:pt x="2329666" y="31394"/>
                </a:lnTo>
                <a:lnTo>
                  <a:pt x="2346436" y="0"/>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58" name="object 58"/>
          <p:cNvSpPr txBox="1">
            <a:spLocks noGrp="1"/>
          </p:cNvSpPr>
          <p:nvPr>
            <p:ph type="title"/>
          </p:nvPr>
        </p:nvSpPr>
        <p:spPr>
          <a:xfrm>
            <a:off x="10710367" y="1117740"/>
            <a:ext cx="3165475" cy="936795"/>
          </a:xfrm>
          <a:prstGeom prst="rect">
            <a:avLst/>
          </a:prstGeom>
        </p:spPr>
        <p:txBody>
          <a:bodyPr vert="horz" wrap="square" lIns="0" tIns="13335" rIns="0" bIns="0" rtlCol="0">
            <a:spAutoFit/>
          </a:bodyPr>
          <a:lstStyle/>
          <a:p>
            <a:pPr marL="12700">
              <a:lnSpc>
                <a:spcPct val="100000"/>
              </a:lnSpc>
              <a:spcBef>
                <a:spcPts val="105"/>
              </a:spcBef>
            </a:pPr>
            <a:r>
              <a:rPr lang="fa-IR" sz="6000" spc="-409" dirty="0">
                <a:solidFill>
                  <a:srgbClr val="335C72"/>
                </a:solidFill>
                <a:latin typeface="Tahoma"/>
                <a:cs typeface="B Nazanin" panose="00000400000000000000" pitchFamily="2" charset="-78"/>
              </a:rPr>
              <a:t>عنوان</a:t>
            </a:r>
            <a:endParaRPr sz="6000" dirty="0">
              <a:latin typeface="Tahoma"/>
              <a:cs typeface="B Nazanin" panose="00000400000000000000" pitchFamily="2" charset="-78"/>
            </a:endParaRPr>
          </a:p>
        </p:txBody>
      </p:sp>
      <p:sp>
        <p:nvSpPr>
          <p:cNvPr id="59" name="object 59"/>
          <p:cNvSpPr txBox="1"/>
          <p:nvPr/>
        </p:nvSpPr>
        <p:spPr>
          <a:xfrm>
            <a:off x="7663220" y="2341466"/>
            <a:ext cx="8517255" cy="1580754"/>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3200" kern="0" dirty="0">
                <a:solidFill>
                  <a:srgbClr val="FF0000"/>
                </a:solidFill>
                <a:effectLst/>
                <a:latin typeface="Segoe UI" panose="020B0502040204020203" pitchFamily="34" charset="0"/>
                <a:ea typeface="Times New Roman" panose="02020603050405020304" pitchFamily="18" charset="0"/>
                <a:cs typeface="B Nazanin" panose="00000400000000000000" pitchFamily="2" charset="-78"/>
              </a:rPr>
              <a:t>این قالب پاورپوینت حرفه‌ای، با قابلیت ویرایش، برای استفاده در جلسات دفاع از رساله، پایان نامه، پروپوزال، سمینار و سایر رویدادهای مرتبط طراحی شده است.</a:t>
            </a:r>
            <a:endParaRPr lang="en-US" sz="32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1" name="TextBox 60">
            <a:extLst>
              <a:ext uri="{FF2B5EF4-FFF2-40B4-BE49-F238E27FC236}">
                <a16:creationId xmlns:a16="http://schemas.microsoft.com/office/drawing/2014/main" id="{2CF73FAD-C6D1-B808-B93D-80EB2838B83B}"/>
              </a:ext>
            </a:extLst>
          </p:cNvPr>
          <p:cNvSpPr txBox="1"/>
          <p:nvPr/>
        </p:nvSpPr>
        <p:spPr>
          <a:xfrm>
            <a:off x="9984719" y="3970317"/>
            <a:ext cx="2304978" cy="679545"/>
          </a:xfrm>
          <a:prstGeom prst="rect">
            <a:avLst/>
          </a:prstGeom>
          <a:noFill/>
        </p:spPr>
        <p:txBody>
          <a:bodyPr wrap="square">
            <a:spAutoFit/>
          </a:bodyPr>
          <a:lstStyle/>
          <a:p>
            <a:pPr marL="0" marR="0" algn="r" rtl="1">
              <a:lnSpc>
                <a:spcPct val="106000"/>
              </a:lnSpc>
              <a:spcBef>
                <a:spcPts val="0"/>
              </a:spcBef>
              <a:spcAft>
                <a:spcPts val="800"/>
              </a:spcAft>
            </a:pPr>
            <a:r>
              <a:rPr lang="fa-IR" sz="3600" kern="0" dirty="0">
                <a:effectLst/>
                <a:latin typeface="Segoe UI" panose="020B0502040204020203" pitchFamily="34" charset="0"/>
                <a:ea typeface="Times New Roman" panose="02020603050405020304" pitchFamily="18" charset="0"/>
                <a:cs typeface="B Nazanin" panose="00000400000000000000" pitchFamily="2" charset="-78"/>
              </a:rPr>
              <a:t>موارد مورد نیاز</a:t>
            </a:r>
            <a:endParaRPr lang="en-US" sz="36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2" name="object 59">
            <a:extLst>
              <a:ext uri="{FF2B5EF4-FFF2-40B4-BE49-F238E27FC236}">
                <a16:creationId xmlns:a16="http://schemas.microsoft.com/office/drawing/2014/main" id="{825C9C97-D67E-7846-9777-A5D061241BE2}"/>
              </a:ext>
            </a:extLst>
          </p:cNvPr>
          <p:cNvSpPr txBox="1"/>
          <p:nvPr/>
        </p:nvSpPr>
        <p:spPr>
          <a:xfrm>
            <a:off x="8212085" y="5022712"/>
            <a:ext cx="7170349" cy="387286"/>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6" name="TextBox 65">
            <a:extLst>
              <a:ext uri="{FF2B5EF4-FFF2-40B4-BE49-F238E27FC236}">
                <a16:creationId xmlns:a16="http://schemas.microsoft.com/office/drawing/2014/main" id="{26604564-D616-C06D-23CB-863BC1EC085B}"/>
              </a:ext>
            </a:extLst>
          </p:cNvPr>
          <p:cNvSpPr txBox="1"/>
          <p:nvPr/>
        </p:nvSpPr>
        <p:spPr>
          <a:xfrm>
            <a:off x="6289225" y="5971139"/>
            <a:ext cx="9144000" cy="464871"/>
          </a:xfrm>
          <a:prstGeom prst="rect">
            <a:avLst/>
          </a:prstGeom>
          <a:noFill/>
        </p:spPr>
        <p:txBody>
          <a:bodyPr wrap="square">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8" name="TextBox 67">
            <a:extLst>
              <a:ext uri="{FF2B5EF4-FFF2-40B4-BE49-F238E27FC236}">
                <a16:creationId xmlns:a16="http://schemas.microsoft.com/office/drawing/2014/main" id="{09CD4B6B-4DE2-F11D-A112-DA289CA419AE}"/>
              </a:ext>
            </a:extLst>
          </p:cNvPr>
          <p:cNvSpPr txBox="1"/>
          <p:nvPr/>
        </p:nvSpPr>
        <p:spPr>
          <a:xfrm>
            <a:off x="6350768" y="6977945"/>
            <a:ext cx="9144000" cy="464871"/>
          </a:xfrm>
          <a:prstGeom prst="rect">
            <a:avLst/>
          </a:prstGeom>
          <a:noFill/>
        </p:spPr>
        <p:txBody>
          <a:bodyPr wrap="square">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53" presetClass="entr" presetSubtype="16"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par>
                                <p:cTn id="65" presetID="53" presetClass="entr" presetSubtype="16"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Effect transition="in" filter="fade">
                                      <p:cBhvr>
                                        <p:cTn id="69" dur="500"/>
                                        <p:tgtEl>
                                          <p:spTgt spid="33"/>
                                        </p:tgtEl>
                                      </p:cBhvr>
                                    </p:animEffect>
                                  </p:childTnLst>
                                </p:cTn>
                              </p:par>
                              <p:par>
                                <p:cTn id="70" presetID="53" presetClass="entr" presetSubtype="16" fill="hold"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p:cTn id="72" dur="500" fill="hold"/>
                                        <p:tgtEl>
                                          <p:spTgt spid="34"/>
                                        </p:tgtEl>
                                        <p:attrNameLst>
                                          <p:attrName>ppt_w</p:attrName>
                                        </p:attrNameLst>
                                      </p:cBhvr>
                                      <p:tavLst>
                                        <p:tav tm="0">
                                          <p:val>
                                            <p:fltVal val="0"/>
                                          </p:val>
                                        </p:tav>
                                        <p:tav tm="100000">
                                          <p:val>
                                            <p:strVal val="#ppt_w"/>
                                          </p:val>
                                        </p:tav>
                                      </p:tavLst>
                                    </p:anim>
                                    <p:anim calcmode="lin" valueType="num">
                                      <p:cBhvr>
                                        <p:cTn id="73" dur="500" fill="hold"/>
                                        <p:tgtEl>
                                          <p:spTgt spid="34"/>
                                        </p:tgtEl>
                                        <p:attrNameLst>
                                          <p:attrName>ppt_h</p:attrName>
                                        </p:attrNameLst>
                                      </p:cBhvr>
                                      <p:tavLst>
                                        <p:tav tm="0">
                                          <p:val>
                                            <p:fltVal val="0"/>
                                          </p:val>
                                        </p:tav>
                                        <p:tav tm="100000">
                                          <p:val>
                                            <p:strVal val="#ppt_h"/>
                                          </p:val>
                                        </p:tav>
                                      </p:tavLst>
                                    </p:anim>
                                    <p:animEffect transition="in" filter="fade">
                                      <p:cBhvr>
                                        <p:cTn id="74" dur="500"/>
                                        <p:tgtEl>
                                          <p:spTgt spid="34"/>
                                        </p:tgtEl>
                                      </p:cBhvr>
                                    </p:animEffect>
                                  </p:childTnLst>
                                </p:cTn>
                              </p:par>
                              <p:par>
                                <p:cTn id="75" presetID="53" presetClass="entr" presetSubtype="16" fill="hold" nodeType="with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p:cTn id="77" dur="500" fill="hold"/>
                                        <p:tgtEl>
                                          <p:spTgt spid="35"/>
                                        </p:tgtEl>
                                        <p:attrNameLst>
                                          <p:attrName>ppt_w</p:attrName>
                                        </p:attrNameLst>
                                      </p:cBhvr>
                                      <p:tavLst>
                                        <p:tav tm="0">
                                          <p:val>
                                            <p:fltVal val="0"/>
                                          </p:val>
                                        </p:tav>
                                        <p:tav tm="100000">
                                          <p:val>
                                            <p:strVal val="#ppt_w"/>
                                          </p:val>
                                        </p:tav>
                                      </p:tavLst>
                                    </p:anim>
                                    <p:anim calcmode="lin" valueType="num">
                                      <p:cBhvr>
                                        <p:cTn id="78" dur="500" fill="hold"/>
                                        <p:tgtEl>
                                          <p:spTgt spid="35"/>
                                        </p:tgtEl>
                                        <p:attrNameLst>
                                          <p:attrName>ppt_h</p:attrName>
                                        </p:attrNameLst>
                                      </p:cBhvr>
                                      <p:tavLst>
                                        <p:tav tm="0">
                                          <p:val>
                                            <p:fltVal val="0"/>
                                          </p:val>
                                        </p:tav>
                                        <p:tav tm="100000">
                                          <p:val>
                                            <p:strVal val="#ppt_h"/>
                                          </p:val>
                                        </p:tav>
                                      </p:tavLst>
                                    </p:anim>
                                    <p:animEffect transition="in" filter="fade">
                                      <p:cBhvr>
                                        <p:cTn id="79" dur="500"/>
                                        <p:tgtEl>
                                          <p:spTgt spid="3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p:cTn id="82" dur="500" fill="hold"/>
                                        <p:tgtEl>
                                          <p:spTgt spid="36"/>
                                        </p:tgtEl>
                                        <p:attrNameLst>
                                          <p:attrName>ppt_w</p:attrName>
                                        </p:attrNameLst>
                                      </p:cBhvr>
                                      <p:tavLst>
                                        <p:tav tm="0">
                                          <p:val>
                                            <p:fltVal val="0"/>
                                          </p:val>
                                        </p:tav>
                                        <p:tav tm="100000">
                                          <p:val>
                                            <p:strVal val="#ppt_w"/>
                                          </p:val>
                                        </p:tav>
                                      </p:tavLst>
                                    </p:anim>
                                    <p:anim calcmode="lin" valueType="num">
                                      <p:cBhvr>
                                        <p:cTn id="83" dur="500" fill="hold"/>
                                        <p:tgtEl>
                                          <p:spTgt spid="36"/>
                                        </p:tgtEl>
                                        <p:attrNameLst>
                                          <p:attrName>ppt_h</p:attrName>
                                        </p:attrNameLst>
                                      </p:cBhvr>
                                      <p:tavLst>
                                        <p:tav tm="0">
                                          <p:val>
                                            <p:fltVal val="0"/>
                                          </p:val>
                                        </p:tav>
                                        <p:tav tm="100000">
                                          <p:val>
                                            <p:strVal val="#ppt_h"/>
                                          </p:val>
                                        </p:tav>
                                      </p:tavLst>
                                    </p:anim>
                                    <p:animEffect transition="in" filter="fade">
                                      <p:cBhvr>
                                        <p:cTn id="84" dur="500"/>
                                        <p:tgtEl>
                                          <p:spTgt spid="36"/>
                                        </p:tgtEl>
                                      </p:cBhvr>
                                    </p:animEffect>
                                  </p:childTnLst>
                                </p:cTn>
                              </p:par>
                              <p:par>
                                <p:cTn id="85" presetID="53" presetClass="entr" presetSubtype="16" fill="hold" nodeType="with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p:cTn id="87" dur="500" fill="hold"/>
                                        <p:tgtEl>
                                          <p:spTgt spid="37"/>
                                        </p:tgtEl>
                                        <p:attrNameLst>
                                          <p:attrName>ppt_w</p:attrName>
                                        </p:attrNameLst>
                                      </p:cBhvr>
                                      <p:tavLst>
                                        <p:tav tm="0">
                                          <p:val>
                                            <p:fltVal val="0"/>
                                          </p:val>
                                        </p:tav>
                                        <p:tav tm="100000">
                                          <p:val>
                                            <p:strVal val="#ppt_w"/>
                                          </p:val>
                                        </p:tav>
                                      </p:tavLst>
                                    </p:anim>
                                    <p:anim calcmode="lin" valueType="num">
                                      <p:cBhvr>
                                        <p:cTn id="88" dur="500" fill="hold"/>
                                        <p:tgtEl>
                                          <p:spTgt spid="37"/>
                                        </p:tgtEl>
                                        <p:attrNameLst>
                                          <p:attrName>ppt_h</p:attrName>
                                        </p:attrNameLst>
                                      </p:cBhvr>
                                      <p:tavLst>
                                        <p:tav tm="0">
                                          <p:val>
                                            <p:fltVal val="0"/>
                                          </p:val>
                                        </p:tav>
                                        <p:tav tm="100000">
                                          <p:val>
                                            <p:strVal val="#ppt_h"/>
                                          </p:val>
                                        </p:tav>
                                      </p:tavLst>
                                    </p:anim>
                                    <p:animEffect transition="in" filter="fade">
                                      <p:cBhvr>
                                        <p:cTn id="89" dur="500"/>
                                        <p:tgtEl>
                                          <p:spTgt spid="37"/>
                                        </p:tgtEl>
                                      </p:cBhvr>
                                    </p:animEffect>
                                  </p:childTnLst>
                                </p:cTn>
                              </p:par>
                              <p:par>
                                <p:cTn id="90" presetID="53" presetClass="entr" presetSubtype="16" fill="hold" nodeType="withEffect">
                                  <p:stCondLst>
                                    <p:cond delay="0"/>
                                  </p:stCondLst>
                                  <p:childTnLst>
                                    <p:set>
                                      <p:cBhvr>
                                        <p:cTn id="91" dur="1" fill="hold">
                                          <p:stCondLst>
                                            <p:cond delay="0"/>
                                          </p:stCondLst>
                                        </p:cTn>
                                        <p:tgtEl>
                                          <p:spTgt spid="50"/>
                                        </p:tgtEl>
                                        <p:attrNameLst>
                                          <p:attrName>style.visibility</p:attrName>
                                        </p:attrNameLst>
                                      </p:cBhvr>
                                      <p:to>
                                        <p:strVal val="visible"/>
                                      </p:to>
                                    </p:set>
                                    <p:anim calcmode="lin" valueType="num">
                                      <p:cBhvr>
                                        <p:cTn id="92" dur="500" fill="hold"/>
                                        <p:tgtEl>
                                          <p:spTgt spid="50"/>
                                        </p:tgtEl>
                                        <p:attrNameLst>
                                          <p:attrName>ppt_w</p:attrName>
                                        </p:attrNameLst>
                                      </p:cBhvr>
                                      <p:tavLst>
                                        <p:tav tm="0">
                                          <p:val>
                                            <p:fltVal val="0"/>
                                          </p:val>
                                        </p:tav>
                                        <p:tav tm="100000">
                                          <p:val>
                                            <p:strVal val="#ppt_w"/>
                                          </p:val>
                                        </p:tav>
                                      </p:tavLst>
                                    </p:anim>
                                    <p:anim calcmode="lin" valueType="num">
                                      <p:cBhvr>
                                        <p:cTn id="93" dur="500" fill="hold"/>
                                        <p:tgtEl>
                                          <p:spTgt spid="50"/>
                                        </p:tgtEl>
                                        <p:attrNameLst>
                                          <p:attrName>ppt_h</p:attrName>
                                        </p:attrNameLst>
                                      </p:cBhvr>
                                      <p:tavLst>
                                        <p:tav tm="0">
                                          <p:val>
                                            <p:fltVal val="0"/>
                                          </p:val>
                                        </p:tav>
                                        <p:tav tm="100000">
                                          <p:val>
                                            <p:strVal val="#ppt_h"/>
                                          </p:val>
                                        </p:tav>
                                      </p:tavLst>
                                    </p:anim>
                                    <p:animEffect transition="in" filter="fade">
                                      <p:cBhvr>
                                        <p:cTn id="94" dur="500"/>
                                        <p:tgtEl>
                                          <p:spTgt spid="50"/>
                                        </p:tgtEl>
                                      </p:cBhvr>
                                    </p:animEffect>
                                  </p:childTnLst>
                                </p:cTn>
                              </p:par>
                              <p:par>
                                <p:cTn id="95" presetID="53" presetClass="entr" presetSubtype="16" fill="hold" nodeType="withEffect">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56"/>
                                        </p:tgtEl>
                                        <p:attrNameLst>
                                          <p:attrName>style.visibility</p:attrName>
                                        </p:attrNameLst>
                                      </p:cBhvr>
                                      <p:to>
                                        <p:strVal val="visible"/>
                                      </p:to>
                                    </p:set>
                                    <p:anim calcmode="lin" valueType="num">
                                      <p:cBhvr>
                                        <p:cTn id="102" dur="500" fill="hold"/>
                                        <p:tgtEl>
                                          <p:spTgt spid="56"/>
                                        </p:tgtEl>
                                        <p:attrNameLst>
                                          <p:attrName>ppt_w</p:attrName>
                                        </p:attrNameLst>
                                      </p:cBhvr>
                                      <p:tavLst>
                                        <p:tav tm="0">
                                          <p:val>
                                            <p:fltVal val="0"/>
                                          </p:val>
                                        </p:tav>
                                        <p:tav tm="100000">
                                          <p:val>
                                            <p:strVal val="#ppt_w"/>
                                          </p:val>
                                        </p:tav>
                                      </p:tavLst>
                                    </p:anim>
                                    <p:anim calcmode="lin" valueType="num">
                                      <p:cBhvr>
                                        <p:cTn id="103" dur="500" fill="hold"/>
                                        <p:tgtEl>
                                          <p:spTgt spid="56"/>
                                        </p:tgtEl>
                                        <p:attrNameLst>
                                          <p:attrName>ppt_h</p:attrName>
                                        </p:attrNameLst>
                                      </p:cBhvr>
                                      <p:tavLst>
                                        <p:tav tm="0">
                                          <p:val>
                                            <p:fltVal val="0"/>
                                          </p:val>
                                        </p:tav>
                                        <p:tav tm="100000">
                                          <p:val>
                                            <p:strVal val="#ppt_h"/>
                                          </p:val>
                                        </p:tav>
                                      </p:tavLst>
                                    </p:anim>
                                    <p:animEffect transition="in" filter="fade">
                                      <p:cBhvr>
                                        <p:cTn id="104" dur="500"/>
                                        <p:tgtEl>
                                          <p:spTgt spid="56"/>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7"/>
                                        </p:tgtEl>
                                        <p:attrNameLst>
                                          <p:attrName>style.visibility</p:attrName>
                                        </p:attrNameLst>
                                      </p:cBhvr>
                                      <p:to>
                                        <p:strVal val="visible"/>
                                      </p:to>
                                    </p:set>
                                    <p:anim calcmode="lin" valueType="num">
                                      <p:cBhvr>
                                        <p:cTn id="107" dur="500" fill="hold"/>
                                        <p:tgtEl>
                                          <p:spTgt spid="57"/>
                                        </p:tgtEl>
                                        <p:attrNameLst>
                                          <p:attrName>ppt_w</p:attrName>
                                        </p:attrNameLst>
                                      </p:cBhvr>
                                      <p:tavLst>
                                        <p:tav tm="0">
                                          <p:val>
                                            <p:fltVal val="0"/>
                                          </p:val>
                                        </p:tav>
                                        <p:tav tm="100000">
                                          <p:val>
                                            <p:strVal val="#ppt_w"/>
                                          </p:val>
                                        </p:tav>
                                      </p:tavLst>
                                    </p:anim>
                                    <p:anim calcmode="lin" valueType="num">
                                      <p:cBhvr>
                                        <p:cTn id="108" dur="500" fill="hold"/>
                                        <p:tgtEl>
                                          <p:spTgt spid="57"/>
                                        </p:tgtEl>
                                        <p:attrNameLst>
                                          <p:attrName>ppt_h</p:attrName>
                                        </p:attrNameLst>
                                      </p:cBhvr>
                                      <p:tavLst>
                                        <p:tav tm="0">
                                          <p:val>
                                            <p:fltVal val="0"/>
                                          </p:val>
                                        </p:tav>
                                        <p:tav tm="100000">
                                          <p:val>
                                            <p:strVal val="#ppt_h"/>
                                          </p:val>
                                        </p:tav>
                                      </p:tavLst>
                                    </p:anim>
                                    <p:animEffect transition="in" filter="fade">
                                      <p:cBhvr>
                                        <p:cTn id="109" dur="500"/>
                                        <p:tgtEl>
                                          <p:spTgt spid="57"/>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58"/>
                                        </p:tgtEl>
                                        <p:attrNameLst>
                                          <p:attrName>style.visibility</p:attrName>
                                        </p:attrNameLst>
                                      </p:cBhvr>
                                      <p:to>
                                        <p:strVal val="visible"/>
                                      </p:to>
                                    </p:set>
                                    <p:anim calcmode="lin" valueType="num">
                                      <p:cBhvr>
                                        <p:cTn id="112" dur="500" fill="hold"/>
                                        <p:tgtEl>
                                          <p:spTgt spid="58"/>
                                        </p:tgtEl>
                                        <p:attrNameLst>
                                          <p:attrName>ppt_w</p:attrName>
                                        </p:attrNameLst>
                                      </p:cBhvr>
                                      <p:tavLst>
                                        <p:tav tm="0">
                                          <p:val>
                                            <p:fltVal val="0"/>
                                          </p:val>
                                        </p:tav>
                                        <p:tav tm="100000">
                                          <p:val>
                                            <p:strVal val="#ppt_w"/>
                                          </p:val>
                                        </p:tav>
                                      </p:tavLst>
                                    </p:anim>
                                    <p:anim calcmode="lin" valueType="num">
                                      <p:cBhvr>
                                        <p:cTn id="113" dur="500" fill="hold"/>
                                        <p:tgtEl>
                                          <p:spTgt spid="58"/>
                                        </p:tgtEl>
                                        <p:attrNameLst>
                                          <p:attrName>ppt_h</p:attrName>
                                        </p:attrNameLst>
                                      </p:cBhvr>
                                      <p:tavLst>
                                        <p:tav tm="0">
                                          <p:val>
                                            <p:fltVal val="0"/>
                                          </p:val>
                                        </p:tav>
                                        <p:tav tm="100000">
                                          <p:val>
                                            <p:strVal val="#ppt_h"/>
                                          </p:val>
                                        </p:tav>
                                      </p:tavLst>
                                    </p:anim>
                                    <p:animEffect transition="in" filter="fade">
                                      <p:cBhvr>
                                        <p:cTn id="114" dur="500"/>
                                        <p:tgtEl>
                                          <p:spTgt spid="58"/>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59"/>
                                        </p:tgtEl>
                                        <p:attrNameLst>
                                          <p:attrName>style.visibility</p:attrName>
                                        </p:attrNameLst>
                                      </p:cBhvr>
                                      <p:to>
                                        <p:strVal val="visible"/>
                                      </p:to>
                                    </p:set>
                                    <p:anim calcmode="lin" valueType="num">
                                      <p:cBhvr>
                                        <p:cTn id="117" dur="500" fill="hold"/>
                                        <p:tgtEl>
                                          <p:spTgt spid="59"/>
                                        </p:tgtEl>
                                        <p:attrNameLst>
                                          <p:attrName>ppt_w</p:attrName>
                                        </p:attrNameLst>
                                      </p:cBhvr>
                                      <p:tavLst>
                                        <p:tav tm="0">
                                          <p:val>
                                            <p:fltVal val="0"/>
                                          </p:val>
                                        </p:tav>
                                        <p:tav tm="100000">
                                          <p:val>
                                            <p:strVal val="#ppt_w"/>
                                          </p:val>
                                        </p:tav>
                                      </p:tavLst>
                                    </p:anim>
                                    <p:anim calcmode="lin" valueType="num">
                                      <p:cBhvr>
                                        <p:cTn id="118" dur="500" fill="hold"/>
                                        <p:tgtEl>
                                          <p:spTgt spid="59"/>
                                        </p:tgtEl>
                                        <p:attrNameLst>
                                          <p:attrName>ppt_h</p:attrName>
                                        </p:attrNameLst>
                                      </p:cBhvr>
                                      <p:tavLst>
                                        <p:tav tm="0">
                                          <p:val>
                                            <p:fltVal val="0"/>
                                          </p:val>
                                        </p:tav>
                                        <p:tav tm="100000">
                                          <p:val>
                                            <p:strVal val="#ppt_h"/>
                                          </p:val>
                                        </p:tav>
                                      </p:tavLst>
                                    </p:anim>
                                    <p:animEffect transition="in" filter="fade">
                                      <p:cBhvr>
                                        <p:cTn id="119" dur="500"/>
                                        <p:tgtEl>
                                          <p:spTgt spid="59"/>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61"/>
                                        </p:tgtEl>
                                        <p:attrNameLst>
                                          <p:attrName>style.visibility</p:attrName>
                                        </p:attrNameLst>
                                      </p:cBhvr>
                                      <p:to>
                                        <p:strVal val="visible"/>
                                      </p:to>
                                    </p:set>
                                    <p:anim calcmode="lin" valueType="num">
                                      <p:cBhvr>
                                        <p:cTn id="122" dur="500" fill="hold"/>
                                        <p:tgtEl>
                                          <p:spTgt spid="61"/>
                                        </p:tgtEl>
                                        <p:attrNameLst>
                                          <p:attrName>ppt_w</p:attrName>
                                        </p:attrNameLst>
                                      </p:cBhvr>
                                      <p:tavLst>
                                        <p:tav tm="0">
                                          <p:val>
                                            <p:fltVal val="0"/>
                                          </p:val>
                                        </p:tav>
                                        <p:tav tm="100000">
                                          <p:val>
                                            <p:strVal val="#ppt_w"/>
                                          </p:val>
                                        </p:tav>
                                      </p:tavLst>
                                    </p:anim>
                                    <p:anim calcmode="lin" valueType="num">
                                      <p:cBhvr>
                                        <p:cTn id="123" dur="500" fill="hold"/>
                                        <p:tgtEl>
                                          <p:spTgt spid="61"/>
                                        </p:tgtEl>
                                        <p:attrNameLst>
                                          <p:attrName>ppt_h</p:attrName>
                                        </p:attrNameLst>
                                      </p:cBhvr>
                                      <p:tavLst>
                                        <p:tav tm="0">
                                          <p:val>
                                            <p:fltVal val="0"/>
                                          </p:val>
                                        </p:tav>
                                        <p:tav tm="100000">
                                          <p:val>
                                            <p:strVal val="#ppt_h"/>
                                          </p:val>
                                        </p:tav>
                                      </p:tavLst>
                                    </p:anim>
                                    <p:animEffect transition="in" filter="fade">
                                      <p:cBhvr>
                                        <p:cTn id="124" dur="500"/>
                                        <p:tgtEl>
                                          <p:spTgt spid="61"/>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62"/>
                                        </p:tgtEl>
                                        <p:attrNameLst>
                                          <p:attrName>style.visibility</p:attrName>
                                        </p:attrNameLst>
                                      </p:cBhvr>
                                      <p:to>
                                        <p:strVal val="visible"/>
                                      </p:to>
                                    </p:set>
                                    <p:anim calcmode="lin" valueType="num">
                                      <p:cBhvr>
                                        <p:cTn id="127" dur="500" fill="hold"/>
                                        <p:tgtEl>
                                          <p:spTgt spid="62"/>
                                        </p:tgtEl>
                                        <p:attrNameLst>
                                          <p:attrName>ppt_w</p:attrName>
                                        </p:attrNameLst>
                                      </p:cBhvr>
                                      <p:tavLst>
                                        <p:tav tm="0">
                                          <p:val>
                                            <p:fltVal val="0"/>
                                          </p:val>
                                        </p:tav>
                                        <p:tav tm="100000">
                                          <p:val>
                                            <p:strVal val="#ppt_w"/>
                                          </p:val>
                                        </p:tav>
                                      </p:tavLst>
                                    </p:anim>
                                    <p:anim calcmode="lin" valueType="num">
                                      <p:cBhvr>
                                        <p:cTn id="128" dur="500" fill="hold"/>
                                        <p:tgtEl>
                                          <p:spTgt spid="62"/>
                                        </p:tgtEl>
                                        <p:attrNameLst>
                                          <p:attrName>ppt_h</p:attrName>
                                        </p:attrNameLst>
                                      </p:cBhvr>
                                      <p:tavLst>
                                        <p:tav tm="0">
                                          <p:val>
                                            <p:fltVal val="0"/>
                                          </p:val>
                                        </p:tav>
                                        <p:tav tm="100000">
                                          <p:val>
                                            <p:strVal val="#ppt_h"/>
                                          </p:val>
                                        </p:tav>
                                      </p:tavLst>
                                    </p:anim>
                                    <p:animEffect transition="in" filter="fade">
                                      <p:cBhvr>
                                        <p:cTn id="129" dur="500"/>
                                        <p:tgtEl>
                                          <p:spTgt spid="62"/>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66"/>
                                        </p:tgtEl>
                                        <p:attrNameLst>
                                          <p:attrName>style.visibility</p:attrName>
                                        </p:attrNameLst>
                                      </p:cBhvr>
                                      <p:to>
                                        <p:strVal val="visible"/>
                                      </p:to>
                                    </p:set>
                                    <p:anim calcmode="lin" valueType="num">
                                      <p:cBhvr>
                                        <p:cTn id="132" dur="500" fill="hold"/>
                                        <p:tgtEl>
                                          <p:spTgt spid="66"/>
                                        </p:tgtEl>
                                        <p:attrNameLst>
                                          <p:attrName>ppt_w</p:attrName>
                                        </p:attrNameLst>
                                      </p:cBhvr>
                                      <p:tavLst>
                                        <p:tav tm="0">
                                          <p:val>
                                            <p:fltVal val="0"/>
                                          </p:val>
                                        </p:tav>
                                        <p:tav tm="100000">
                                          <p:val>
                                            <p:strVal val="#ppt_w"/>
                                          </p:val>
                                        </p:tav>
                                      </p:tavLst>
                                    </p:anim>
                                    <p:anim calcmode="lin" valueType="num">
                                      <p:cBhvr>
                                        <p:cTn id="133" dur="500" fill="hold"/>
                                        <p:tgtEl>
                                          <p:spTgt spid="66"/>
                                        </p:tgtEl>
                                        <p:attrNameLst>
                                          <p:attrName>ppt_h</p:attrName>
                                        </p:attrNameLst>
                                      </p:cBhvr>
                                      <p:tavLst>
                                        <p:tav tm="0">
                                          <p:val>
                                            <p:fltVal val="0"/>
                                          </p:val>
                                        </p:tav>
                                        <p:tav tm="100000">
                                          <p:val>
                                            <p:strVal val="#ppt_h"/>
                                          </p:val>
                                        </p:tav>
                                      </p:tavLst>
                                    </p:anim>
                                    <p:animEffect transition="in" filter="fade">
                                      <p:cBhvr>
                                        <p:cTn id="134" dur="500"/>
                                        <p:tgtEl>
                                          <p:spTgt spid="66"/>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68"/>
                                        </p:tgtEl>
                                        <p:attrNameLst>
                                          <p:attrName>style.visibility</p:attrName>
                                        </p:attrNameLst>
                                      </p:cBhvr>
                                      <p:to>
                                        <p:strVal val="visible"/>
                                      </p:to>
                                    </p:set>
                                    <p:anim calcmode="lin" valueType="num">
                                      <p:cBhvr>
                                        <p:cTn id="137" dur="500" fill="hold"/>
                                        <p:tgtEl>
                                          <p:spTgt spid="68"/>
                                        </p:tgtEl>
                                        <p:attrNameLst>
                                          <p:attrName>ppt_w</p:attrName>
                                        </p:attrNameLst>
                                      </p:cBhvr>
                                      <p:tavLst>
                                        <p:tav tm="0">
                                          <p:val>
                                            <p:fltVal val="0"/>
                                          </p:val>
                                        </p:tav>
                                        <p:tav tm="100000">
                                          <p:val>
                                            <p:strVal val="#ppt_w"/>
                                          </p:val>
                                        </p:tav>
                                      </p:tavLst>
                                    </p:anim>
                                    <p:anim calcmode="lin" valueType="num">
                                      <p:cBhvr>
                                        <p:cTn id="138" dur="500" fill="hold"/>
                                        <p:tgtEl>
                                          <p:spTgt spid="68"/>
                                        </p:tgtEl>
                                        <p:attrNameLst>
                                          <p:attrName>ppt_h</p:attrName>
                                        </p:attrNameLst>
                                      </p:cBhvr>
                                      <p:tavLst>
                                        <p:tav tm="0">
                                          <p:val>
                                            <p:fltVal val="0"/>
                                          </p:val>
                                        </p:tav>
                                        <p:tav tm="100000">
                                          <p:val>
                                            <p:strVal val="#ppt_h"/>
                                          </p:val>
                                        </p:tav>
                                      </p:tavLst>
                                    </p:anim>
                                    <p:animEffect transition="in" filter="fade">
                                      <p:cBhvr>
                                        <p:cTn id="13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1" grpId="0" animBg="1"/>
      <p:bldP spid="29" grpId="0" animBg="1"/>
      <p:bldP spid="36" grpId="0" animBg="1"/>
      <p:bldP spid="56" grpId="0" animBg="1"/>
      <p:bldP spid="57" grpId="0" animBg="1"/>
      <p:bldP spid="58" grpId="0"/>
      <p:bldP spid="59" grpId="0"/>
      <p:bldP spid="61" grpId="0"/>
      <p:bldP spid="62" grpId="0"/>
      <p:bldP spid="66" grpId="0"/>
      <p:bldP spid="6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19566" y="477648"/>
            <a:ext cx="5685155" cy="5382895"/>
            <a:chOff x="319566" y="477648"/>
            <a:chExt cx="5685155" cy="5382895"/>
          </a:xfrm>
        </p:grpSpPr>
        <p:sp>
          <p:nvSpPr>
            <p:cNvPr id="3" name="object 3"/>
            <p:cNvSpPr/>
            <p:nvPr/>
          </p:nvSpPr>
          <p:spPr>
            <a:xfrm>
              <a:off x="319566" y="477648"/>
              <a:ext cx="5685155" cy="5382895"/>
            </a:xfrm>
            <a:custGeom>
              <a:avLst/>
              <a:gdLst/>
              <a:ahLst/>
              <a:cxnLst/>
              <a:rect l="l" t="t" r="r" b="b"/>
              <a:pathLst>
                <a:path w="5685155" h="5382895">
                  <a:moveTo>
                    <a:pt x="5684752" y="4342838"/>
                  </a:moveTo>
                  <a:lnTo>
                    <a:pt x="954590" y="5382566"/>
                  </a:lnTo>
                  <a:lnTo>
                    <a:pt x="0" y="1039727"/>
                  </a:lnTo>
                  <a:lnTo>
                    <a:pt x="4730162" y="0"/>
                  </a:lnTo>
                  <a:lnTo>
                    <a:pt x="5684752" y="4342838"/>
                  </a:lnTo>
                  <a:close/>
                </a:path>
              </a:pathLst>
            </a:custGeom>
            <a:solidFill>
              <a:srgbClr val="FFFFFF"/>
            </a:solidFill>
          </p:spPr>
          <p:txBody>
            <a:bodyPr wrap="square" lIns="0" tIns="0" rIns="0" bIns="0" rtlCol="0"/>
            <a:lstStyle/>
            <a:p>
              <a:endParaRPr>
                <a:cs typeface="B Nazanin" panose="00000400000000000000" pitchFamily="2" charset="-78"/>
              </a:endParaRPr>
            </a:p>
          </p:txBody>
        </p:sp>
        <p:pic>
          <p:nvPicPr>
            <p:cNvPr id="4" name="object 4"/>
            <p:cNvPicPr/>
            <p:nvPr/>
          </p:nvPicPr>
          <p:blipFill>
            <a:blip r:embed="rId2" cstate="print"/>
            <a:stretch>
              <a:fillRect/>
            </a:stretch>
          </p:blipFill>
          <p:spPr>
            <a:xfrm>
              <a:off x="560642" y="712206"/>
              <a:ext cx="5130605" cy="4571735"/>
            </a:xfrm>
            <a:prstGeom prst="rect">
              <a:avLst/>
            </a:prstGeom>
          </p:spPr>
        </p:pic>
      </p:grpSp>
      <p:pic>
        <p:nvPicPr>
          <p:cNvPr id="5" name="object 5"/>
          <p:cNvPicPr/>
          <p:nvPr/>
        </p:nvPicPr>
        <p:blipFill>
          <a:blip r:embed="rId3" cstate="print"/>
          <a:stretch>
            <a:fillRect/>
          </a:stretch>
        </p:blipFill>
        <p:spPr>
          <a:xfrm>
            <a:off x="6918705" y="342810"/>
            <a:ext cx="9601199" cy="9601199"/>
          </a:xfrm>
          <a:prstGeom prst="rect">
            <a:avLst/>
          </a:prstGeom>
        </p:spPr>
      </p:pic>
      <p:grpSp>
        <p:nvGrpSpPr>
          <p:cNvPr id="6" name="object 6"/>
          <p:cNvGrpSpPr/>
          <p:nvPr/>
        </p:nvGrpSpPr>
        <p:grpSpPr>
          <a:xfrm>
            <a:off x="560619" y="4310090"/>
            <a:ext cx="5829935" cy="5539740"/>
            <a:chOff x="560619" y="4310090"/>
            <a:chExt cx="5829935" cy="5539740"/>
          </a:xfrm>
        </p:grpSpPr>
        <p:sp>
          <p:nvSpPr>
            <p:cNvPr id="7" name="object 7"/>
            <p:cNvSpPr/>
            <p:nvPr/>
          </p:nvSpPr>
          <p:spPr>
            <a:xfrm>
              <a:off x="560619" y="4310090"/>
              <a:ext cx="5829935" cy="5539740"/>
            </a:xfrm>
            <a:custGeom>
              <a:avLst/>
              <a:gdLst/>
              <a:ahLst/>
              <a:cxnLst/>
              <a:rect l="l" t="t" r="r" b="b"/>
              <a:pathLst>
                <a:path w="5829935" h="5539740">
                  <a:moveTo>
                    <a:pt x="5829694" y="1191813"/>
                  </a:moveTo>
                  <a:lnTo>
                    <a:pt x="4735471" y="5539527"/>
                  </a:lnTo>
                  <a:lnTo>
                    <a:pt x="0" y="4347712"/>
                  </a:lnTo>
                  <a:lnTo>
                    <a:pt x="1094223" y="0"/>
                  </a:lnTo>
                  <a:lnTo>
                    <a:pt x="5829694" y="1191813"/>
                  </a:lnTo>
                  <a:close/>
                </a:path>
              </a:pathLst>
            </a:custGeom>
            <a:solidFill>
              <a:srgbClr val="FFFFFF"/>
            </a:solidFill>
          </p:spPr>
          <p:txBody>
            <a:bodyPr wrap="square" lIns="0" tIns="0" rIns="0" bIns="0" rtlCol="0"/>
            <a:lstStyle/>
            <a:p>
              <a:endParaRPr>
                <a:cs typeface="B Nazanin" panose="00000400000000000000" pitchFamily="2" charset="-78"/>
              </a:endParaRPr>
            </a:p>
          </p:txBody>
        </p:sp>
        <p:pic>
          <p:nvPicPr>
            <p:cNvPr id="8" name="object 8"/>
            <p:cNvPicPr/>
            <p:nvPr/>
          </p:nvPicPr>
          <p:blipFill>
            <a:blip r:embed="rId4" cstate="print"/>
            <a:stretch>
              <a:fillRect/>
            </a:stretch>
          </p:blipFill>
          <p:spPr>
            <a:xfrm>
              <a:off x="894541" y="4551924"/>
              <a:ext cx="5252662" cy="4713510"/>
            </a:xfrm>
            <a:prstGeom prst="rect">
              <a:avLst/>
            </a:prstGeom>
          </p:spPr>
        </p:pic>
      </p:grpSp>
      <p:pic>
        <p:nvPicPr>
          <p:cNvPr id="9" name="object 9"/>
          <p:cNvPicPr/>
          <p:nvPr/>
        </p:nvPicPr>
        <p:blipFill>
          <a:blip r:embed="rId5" cstate="print"/>
          <a:stretch>
            <a:fillRect/>
          </a:stretch>
        </p:blipFill>
        <p:spPr>
          <a:xfrm>
            <a:off x="14938458" y="1"/>
            <a:ext cx="3043398" cy="1117740"/>
          </a:xfrm>
          <a:prstGeom prst="rect">
            <a:avLst/>
          </a:prstGeom>
        </p:spPr>
      </p:pic>
      <p:pic>
        <p:nvPicPr>
          <p:cNvPr id="10" name="object 10"/>
          <p:cNvPicPr/>
          <p:nvPr/>
        </p:nvPicPr>
        <p:blipFill>
          <a:blip r:embed="rId6" cstate="print"/>
          <a:stretch>
            <a:fillRect/>
          </a:stretch>
        </p:blipFill>
        <p:spPr>
          <a:xfrm>
            <a:off x="390162" y="9176092"/>
            <a:ext cx="3031375" cy="1110907"/>
          </a:xfrm>
          <a:prstGeom prst="rect">
            <a:avLst/>
          </a:prstGeom>
        </p:spPr>
      </p:pic>
      <p:sp>
        <p:nvSpPr>
          <p:cNvPr id="11" name="object 11"/>
          <p:cNvSpPr/>
          <p:nvPr/>
        </p:nvSpPr>
        <p:spPr>
          <a:xfrm>
            <a:off x="6216358" y="8390559"/>
            <a:ext cx="1635760" cy="1443990"/>
          </a:xfrm>
          <a:custGeom>
            <a:avLst/>
            <a:gdLst/>
            <a:ahLst/>
            <a:cxnLst/>
            <a:rect l="l" t="t" r="r" b="b"/>
            <a:pathLst>
              <a:path w="1635759" h="1443990">
                <a:moveTo>
                  <a:pt x="575068" y="433324"/>
                </a:moveTo>
                <a:lnTo>
                  <a:pt x="553275" y="412737"/>
                </a:lnTo>
                <a:lnTo>
                  <a:pt x="550557" y="412991"/>
                </a:lnTo>
                <a:lnTo>
                  <a:pt x="281241" y="493776"/>
                </a:lnTo>
                <a:lnTo>
                  <a:pt x="268820" y="513740"/>
                </a:lnTo>
                <a:lnTo>
                  <a:pt x="269074" y="516470"/>
                </a:lnTo>
                <a:lnTo>
                  <a:pt x="290614" y="534327"/>
                </a:lnTo>
                <a:lnTo>
                  <a:pt x="293331" y="534073"/>
                </a:lnTo>
                <a:lnTo>
                  <a:pt x="559981" y="454088"/>
                </a:lnTo>
                <a:lnTo>
                  <a:pt x="575068" y="433324"/>
                </a:lnTo>
                <a:close/>
              </a:path>
              <a:path w="1635759" h="1443990">
                <a:moveTo>
                  <a:pt x="615873" y="569341"/>
                </a:moveTo>
                <a:lnTo>
                  <a:pt x="594067" y="548767"/>
                </a:lnTo>
                <a:lnTo>
                  <a:pt x="591362" y="549021"/>
                </a:lnTo>
                <a:lnTo>
                  <a:pt x="322033" y="629793"/>
                </a:lnTo>
                <a:lnTo>
                  <a:pt x="309613" y="649770"/>
                </a:lnTo>
                <a:lnTo>
                  <a:pt x="309880" y="652500"/>
                </a:lnTo>
                <a:lnTo>
                  <a:pt x="331406" y="670356"/>
                </a:lnTo>
                <a:lnTo>
                  <a:pt x="334124" y="670090"/>
                </a:lnTo>
                <a:lnTo>
                  <a:pt x="600786" y="590118"/>
                </a:lnTo>
                <a:lnTo>
                  <a:pt x="615873" y="569341"/>
                </a:lnTo>
                <a:close/>
              </a:path>
              <a:path w="1635759" h="1443990">
                <a:moveTo>
                  <a:pt x="656666" y="705358"/>
                </a:moveTo>
                <a:lnTo>
                  <a:pt x="634873" y="684784"/>
                </a:lnTo>
                <a:lnTo>
                  <a:pt x="632155" y="685038"/>
                </a:lnTo>
                <a:lnTo>
                  <a:pt x="362839" y="765822"/>
                </a:lnTo>
                <a:lnTo>
                  <a:pt x="350405" y="785787"/>
                </a:lnTo>
                <a:lnTo>
                  <a:pt x="350672" y="788517"/>
                </a:lnTo>
                <a:lnTo>
                  <a:pt x="372211" y="806373"/>
                </a:lnTo>
                <a:lnTo>
                  <a:pt x="374916" y="806107"/>
                </a:lnTo>
                <a:lnTo>
                  <a:pt x="641578" y="726135"/>
                </a:lnTo>
                <a:lnTo>
                  <a:pt x="656666" y="705358"/>
                </a:lnTo>
                <a:close/>
              </a:path>
              <a:path w="1635759" h="1443990">
                <a:moveTo>
                  <a:pt x="697471" y="841400"/>
                </a:moveTo>
                <a:lnTo>
                  <a:pt x="675665" y="820813"/>
                </a:lnTo>
                <a:lnTo>
                  <a:pt x="672947" y="821067"/>
                </a:lnTo>
                <a:lnTo>
                  <a:pt x="403631" y="901852"/>
                </a:lnTo>
                <a:lnTo>
                  <a:pt x="391210" y="921816"/>
                </a:lnTo>
                <a:lnTo>
                  <a:pt x="391464" y="924547"/>
                </a:lnTo>
                <a:lnTo>
                  <a:pt x="413004" y="942403"/>
                </a:lnTo>
                <a:lnTo>
                  <a:pt x="415721" y="942149"/>
                </a:lnTo>
                <a:lnTo>
                  <a:pt x="682383" y="862164"/>
                </a:lnTo>
                <a:lnTo>
                  <a:pt x="697471" y="841400"/>
                </a:lnTo>
                <a:close/>
              </a:path>
              <a:path w="1635759" h="1443990">
                <a:moveTo>
                  <a:pt x="738263" y="977417"/>
                </a:moveTo>
                <a:lnTo>
                  <a:pt x="716470" y="956843"/>
                </a:lnTo>
                <a:lnTo>
                  <a:pt x="713752" y="957097"/>
                </a:lnTo>
                <a:lnTo>
                  <a:pt x="444423" y="1037869"/>
                </a:lnTo>
                <a:lnTo>
                  <a:pt x="432003" y="1057846"/>
                </a:lnTo>
                <a:lnTo>
                  <a:pt x="432269" y="1060577"/>
                </a:lnTo>
                <a:lnTo>
                  <a:pt x="453796" y="1078433"/>
                </a:lnTo>
                <a:lnTo>
                  <a:pt x="456514" y="1078166"/>
                </a:lnTo>
                <a:lnTo>
                  <a:pt x="723176" y="998194"/>
                </a:lnTo>
                <a:lnTo>
                  <a:pt x="738263" y="977417"/>
                </a:lnTo>
                <a:close/>
              </a:path>
              <a:path w="1635759" h="1443990">
                <a:moveTo>
                  <a:pt x="1134237" y="265607"/>
                </a:moveTo>
                <a:lnTo>
                  <a:pt x="1112443" y="245033"/>
                </a:lnTo>
                <a:lnTo>
                  <a:pt x="1109726" y="245287"/>
                </a:lnTo>
                <a:lnTo>
                  <a:pt x="840409" y="326059"/>
                </a:lnTo>
                <a:lnTo>
                  <a:pt x="827976" y="346036"/>
                </a:lnTo>
                <a:lnTo>
                  <a:pt x="828243" y="348767"/>
                </a:lnTo>
                <a:lnTo>
                  <a:pt x="849782" y="366623"/>
                </a:lnTo>
                <a:lnTo>
                  <a:pt x="852487" y="366356"/>
                </a:lnTo>
                <a:lnTo>
                  <a:pt x="1119149" y="286385"/>
                </a:lnTo>
                <a:lnTo>
                  <a:pt x="1134237" y="265607"/>
                </a:lnTo>
                <a:close/>
              </a:path>
              <a:path w="1635759" h="1443990">
                <a:moveTo>
                  <a:pt x="1635531" y="992936"/>
                </a:moveTo>
                <a:lnTo>
                  <a:pt x="1387348" y="156908"/>
                </a:lnTo>
                <a:lnTo>
                  <a:pt x="1360436" y="121564"/>
                </a:lnTo>
                <a:lnTo>
                  <a:pt x="1318539" y="107099"/>
                </a:lnTo>
                <a:lnTo>
                  <a:pt x="1313561" y="107073"/>
                </a:lnTo>
                <a:lnTo>
                  <a:pt x="1303616" y="108000"/>
                </a:lnTo>
                <a:lnTo>
                  <a:pt x="1298740" y="108953"/>
                </a:lnTo>
                <a:lnTo>
                  <a:pt x="1252448" y="122834"/>
                </a:lnTo>
                <a:lnTo>
                  <a:pt x="1226210" y="35331"/>
                </a:lnTo>
                <a:lnTo>
                  <a:pt x="1207566" y="1384"/>
                </a:lnTo>
                <a:lnTo>
                  <a:pt x="1199426" y="0"/>
                </a:lnTo>
                <a:lnTo>
                  <a:pt x="1196771" y="254"/>
                </a:lnTo>
                <a:lnTo>
                  <a:pt x="764209" y="129997"/>
                </a:lnTo>
                <a:lnTo>
                  <a:pt x="723252" y="149326"/>
                </a:lnTo>
                <a:lnTo>
                  <a:pt x="694372" y="174180"/>
                </a:lnTo>
                <a:lnTo>
                  <a:pt x="668921" y="212178"/>
                </a:lnTo>
                <a:lnTo>
                  <a:pt x="657860" y="244119"/>
                </a:lnTo>
                <a:lnTo>
                  <a:pt x="655523" y="241871"/>
                </a:lnTo>
                <a:lnTo>
                  <a:pt x="624420" y="219735"/>
                </a:lnTo>
                <a:lnTo>
                  <a:pt x="619607" y="217284"/>
                </a:lnTo>
                <a:lnTo>
                  <a:pt x="525157" y="245605"/>
                </a:lnTo>
                <a:lnTo>
                  <a:pt x="532460" y="244195"/>
                </a:lnTo>
                <a:lnTo>
                  <a:pt x="547319" y="242798"/>
                </a:lnTo>
                <a:lnTo>
                  <a:pt x="591159" y="250278"/>
                </a:lnTo>
                <a:lnTo>
                  <a:pt x="628865" y="274002"/>
                </a:lnTo>
                <a:lnTo>
                  <a:pt x="654710" y="310349"/>
                </a:lnTo>
                <a:lnTo>
                  <a:pt x="890041" y="1092454"/>
                </a:lnTo>
                <a:lnTo>
                  <a:pt x="371716" y="1247902"/>
                </a:lnTo>
                <a:lnTo>
                  <a:pt x="108572" y="370535"/>
                </a:lnTo>
                <a:lnTo>
                  <a:pt x="518007" y="247738"/>
                </a:lnTo>
                <a:lnTo>
                  <a:pt x="518198" y="247688"/>
                </a:lnTo>
                <a:lnTo>
                  <a:pt x="519849" y="247192"/>
                </a:lnTo>
                <a:lnTo>
                  <a:pt x="525157" y="245605"/>
                </a:lnTo>
                <a:lnTo>
                  <a:pt x="619594" y="217271"/>
                </a:lnTo>
                <a:lnTo>
                  <a:pt x="617588" y="216255"/>
                </a:lnTo>
                <a:lnTo>
                  <a:pt x="581456" y="204101"/>
                </a:lnTo>
                <a:lnTo>
                  <a:pt x="551116" y="200952"/>
                </a:lnTo>
                <a:lnTo>
                  <a:pt x="543483" y="201104"/>
                </a:lnTo>
                <a:lnTo>
                  <a:pt x="73723" y="337083"/>
                </a:lnTo>
                <a:lnTo>
                  <a:pt x="61341" y="357035"/>
                </a:lnTo>
                <a:lnTo>
                  <a:pt x="61595" y="359752"/>
                </a:lnTo>
                <a:lnTo>
                  <a:pt x="94678" y="470077"/>
                </a:lnTo>
                <a:lnTo>
                  <a:pt x="49504" y="483628"/>
                </a:lnTo>
                <a:lnTo>
                  <a:pt x="14338" y="510540"/>
                </a:lnTo>
                <a:lnTo>
                  <a:pt x="12" y="552551"/>
                </a:lnTo>
                <a:lnTo>
                  <a:pt x="0" y="557542"/>
                </a:lnTo>
                <a:lnTo>
                  <a:pt x="952" y="567537"/>
                </a:lnTo>
                <a:lnTo>
                  <a:pt x="248196" y="1393571"/>
                </a:lnTo>
                <a:lnTo>
                  <a:pt x="275107" y="1428927"/>
                </a:lnTo>
                <a:lnTo>
                  <a:pt x="317004" y="1443393"/>
                </a:lnTo>
                <a:lnTo>
                  <a:pt x="321970" y="1443418"/>
                </a:lnTo>
                <a:lnTo>
                  <a:pt x="331927" y="1442478"/>
                </a:lnTo>
                <a:lnTo>
                  <a:pt x="1586026" y="1066863"/>
                </a:lnTo>
                <a:lnTo>
                  <a:pt x="1621193" y="1039939"/>
                </a:lnTo>
                <a:lnTo>
                  <a:pt x="1634413" y="1008430"/>
                </a:lnTo>
                <a:lnTo>
                  <a:pt x="325158" y="1401102"/>
                </a:lnTo>
                <a:lnTo>
                  <a:pt x="320725" y="1401521"/>
                </a:lnTo>
                <a:lnTo>
                  <a:pt x="42125" y="560374"/>
                </a:lnTo>
                <a:lnTo>
                  <a:pt x="41744" y="556399"/>
                </a:lnTo>
                <a:lnTo>
                  <a:pt x="42659" y="547344"/>
                </a:lnTo>
                <a:lnTo>
                  <a:pt x="106756" y="510374"/>
                </a:lnTo>
                <a:lnTo>
                  <a:pt x="338429" y="1282763"/>
                </a:lnTo>
                <a:lnTo>
                  <a:pt x="339712" y="1285176"/>
                </a:lnTo>
                <a:lnTo>
                  <a:pt x="358368" y="1295273"/>
                </a:lnTo>
                <a:lnTo>
                  <a:pt x="361073" y="1295019"/>
                </a:lnTo>
                <a:lnTo>
                  <a:pt x="920242" y="1127315"/>
                </a:lnTo>
                <a:lnTo>
                  <a:pt x="924864" y="1125931"/>
                </a:lnTo>
                <a:lnTo>
                  <a:pt x="1484033" y="958215"/>
                </a:lnTo>
                <a:lnTo>
                  <a:pt x="1496453" y="938250"/>
                </a:lnTo>
                <a:lnTo>
                  <a:pt x="1496199" y="935520"/>
                </a:lnTo>
                <a:lnTo>
                  <a:pt x="1489354" y="912698"/>
                </a:lnTo>
                <a:lnTo>
                  <a:pt x="1449209" y="778865"/>
                </a:lnTo>
                <a:lnTo>
                  <a:pt x="1449209" y="924737"/>
                </a:lnTo>
                <a:lnTo>
                  <a:pt x="930884" y="1080198"/>
                </a:lnTo>
                <a:lnTo>
                  <a:pt x="698360" y="304825"/>
                </a:lnTo>
                <a:lnTo>
                  <a:pt x="696963" y="297675"/>
                </a:lnTo>
                <a:lnTo>
                  <a:pt x="695540" y="282765"/>
                </a:lnTo>
                <a:lnTo>
                  <a:pt x="695566" y="275310"/>
                </a:lnTo>
                <a:lnTo>
                  <a:pt x="705751" y="231914"/>
                </a:lnTo>
                <a:lnTo>
                  <a:pt x="731710" y="195757"/>
                </a:lnTo>
                <a:lnTo>
                  <a:pt x="769493" y="172326"/>
                </a:lnTo>
                <a:lnTo>
                  <a:pt x="1186078" y="47371"/>
                </a:lnTo>
                <a:lnTo>
                  <a:pt x="1449209" y="924737"/>
                </a:lnTo>
                <a:lnTo>
                  <a:pt x="1449209" y="778865"/>
                </a:lnTo>
                <a:lnTo>
                  <a:pt x="1264526" y="163131"/>
                </a:lnTo>
                <a:lnTo>
                  <a:pt x="1310373" y="149377"/>
                </a:lnTo>
                <a:lnTo>
                  <a:pt x="1314792" y="148958"/>
                </a:lnTo>
                <a:lnTo>
                  <a:pt x="1593405" y="990117"/>
                </a:lnTo>
                <a:lnTo>
                  <a:pt x="1593773" y="994092"/>
                </a:lnTo>
                <a:lnTo>
                  <a:pt x="1592872" y="1003147"/>
                </a:lnTo>
                <a:lnTo>
                  <a:pt x="1573504" y="1026693"/>
                </a:lnTo>
                <a:lnTo>
                  <a:pt x="1634413" y="1008430"/>
                </a:lnTo>
                <a:lnTo>
                  <a:pt x="1634515" y="1007897"/>
                </a:lnTo>
                <a:lnTo>
                  <a:pt x="1635518" y="997927"/>
                </a:lnTo>
                <a:lnTo>
                  <a:pt x="1635531" y="992936"/>
                </a:lnTo>
                <a:close/>
              </a:path>
            </a:pathLst>
          </a:custGeom>
          <a:solidFill>
            <a:srgbClr val="16181B"/>
          </a:solidFill>
        </p:spPr>
        <p:txBody>
          <a:bodyPr wrap="square" lIns="0" tIns="0" rIns="0" bIns="0" rtlCol="0"/>
          <a:lstStyle/>
          <a:p>
            <a:endParaRPr>
              <a:cs typeface="B Nazanin" panose="00000400000000000000" pitchFamily="2" charset="-78"/>
            </a:endParaRPr>
          </a:p>
        </p:txBody>
      </p:sp>
      <p:pic>
        <p:nvPicPr>
          <p:cNvPr id="12" name="object 12"/>
          <p:cNvPicPr/>
          <p:nvPr/>
        </p:nvPicPr>
        <p:blipFill>
          <a:blip r:embed="rId7" cstate="print"/>
          <a:stretch>
            <a:fillRect/>
          </a:stretch>
        </p:blipFill>
        <p:spPr>
          <a:xfrm>
            <a:off x="9096134" y="3655226"/>
            <a:ext cx="3707587" cy="749866"/>
          </a:xfrm>
          <a:prstGeom prst="rect">
            <a:avLst/>
          </a:prstGeom>
        </p:spPr>
      </p:pic>
      <p:sp>
        <p:nvSpPr>
          <p:cNvPr id="13" name="object 13"/>
          <p:cNvSpPr/>
          <p:nvPr/>
        </p:nvSpPr>
        <p:spPr>
          <a:xfrm>
            <a:off x="7085139" y="8771622"/>
            <a:ext cx="429259" cy="530225"/>
          </a:xfrm>
          <a:custGeom>
            <a:avLst/>
            <a:gdLst/>
            <a:ahLst/>
            <a:cxnLst/>
            <a:rect l="l" t="t" r="r" b="b"/>
            <a:pathLst>
              <a:path w="429259" h="530225">
                <a:moveTo>
                  <a:pt x="306247" y="20574"/>
                </a:moveTo>
                <a:lnTo>
                  <a:pt x="284454" y="0"/>
                </a:lnTo>
                <a:lnTo>
                  <a:pt x="281736" y="254"/>
                </a:lnTo>
                <a:lnTo>
                  <a:pt x="12420" y="81026"/>
                </a:lnTo>
                <a:lnTo>
                  <a:pt x="0" y="101003"/>
                </a:lnTo>
                <a:lnTo>
                  <a:pt x="254" y="103720"/>
                </a:lnTo>
                <a:lnTo>
                  <a:pt x="21793" y="121577"/>
                </a:lnTo>
                <a:lnTo>
                  <a:pt x="24511" y="121323"/>
                </a:lnTo>
                <a:lnTo>
                  <a:pt x="291160" y="41351"/>
                </a:lnTo>
                <a:lnTo>
                  <a:pt x="306247" y="20574"/>
                </a:lnTo>
                <a:close/>
              </a:path>
              <a:path w="429259" h="530225">
                <a:moveTo>
                  <a:pt x="347052" y="156591"/>
                </a:moveTo>
                <a:lnTo>
                  <a:pt x="325247" y="136017"/>
                </a:lnTo>
                <a:lnTo>
                  <a:pt x="322541" y="136271"/>
                </a:lnTo>
                <a:lnTo>
                  <a:pt x="53213" y="217043"/>
                </a:lnTo>
                <a:lnTo>
                  <a:pt x="40792" y="237020"/>
                </a:lnTo>
                <a:lnTo>
                  <a:pt x="41046" y="239737"/>
                </a:lnTo>
                <a:lnTo>
                  <a:pt x="62585" y="257594"/>
                </a:lnTo>
                <a:lnTo>
                  <a:pt x="65303" y="257340"/>
                </a:lnTo>
                <a:lnTo>
                  <a:pt x="331965" y="177368"/>
                </a:lnTo>
                <a:lnTo>
                  <a:pt x="347052" y="156591"/>
                </a:lnTo>
                <a:close/>
              </a:path>
              <a:path w="429259" h="530225">
                <a:moveTo>
                  <a:pt x="387845" y="292620"/>
                </a:moveTo>
                <a:lnTo>
                  <a:pt x="366052" y="272046"/>
                </a:lnTo>
                <a:lnTo>
                  <a:pt x="363334" y="272300"/>
                </a:lnTo>
                <a:lnTo>
                  <a:pt x="94018" y="353085"/>
                </a:lnTo>
                <a:lnTo>
                  <a:pt x="81584" y="373049"/>
                </a:lnTo>
                <a:lnTo>
                  <a:pt x="81851" y="375780"/>
                </a:lnTo>
                <a:lnTo>
                  <a:pt x="103390" y="393636"/>
                </a:lnTo>
                <a:lnTo>
                  <a:pt x="106095" y="393369"/>
                </a:lnTo>
                <a:lnTo>
                  <a:pt x="372757" y="313397"/>
                </a:lnTo>
                <a:lnTo>
                  <a:pt x="387845" y="292620"/>
                </a:lnTo>
                <a:close/>
              </a:path>
              <a:path w="429259" h="530225">
                <a:moveTo>
                  <a:pt x="428650" y="428650"/>
                </a:moveTo>
                <a:lnTo>
                  <a:pt x="406844" y="408076"/>
                </a:lnTo>
                <a:lnTo>
                  <a:pt x="404139" y="408330"/>
                </a:lnTo>
                <a:lnTo>
                  <a:pt x="134810" y="489102"/>
                </a:lnTo>
                <a:lnTo>
                  <a:pt x="122389" y="509079"/>
                </a:lnTo>
                <a:lnTo>
                  <a:pt x="122643" y="511797"/>
                </a:lnTo>
                <a:lnTo>
                  <a:pt x="144183" y="529653"/>
                </a:lnTo>
                <a:lnTo>
                  <a:pt x="146900" y="529399"/>
                </a:lnTo>
                <a:lnTo>
                  <a:pt x="413562" y="449427"/>
                </a:lnTo>
                <a:lnTo>
                  <a:pt x="428650" y="428650"/>
                </a:lnTo>
                <a:close/>
              </a:path>
            </a:pathLst>
          </a:custGeom>
          <a:solidFill>
            <a:srgbClr val="16181B"/>
          </a:solidFill>
        </p:spPr>
        <p:txBody>
          <a:bodyPr wrap="square" lIns="0" tIns="0" rIns="0" bIns="0" rtlCol="0"/>
          <a:lstStyle/>
          <a:p>
            <a:endParaRPr>
              <a:cs typeface="B Nazanin" panose="00000400000000000000" pitchFamily="2" charset="-78"/>
            </a:endParaRPr>
          </a:p>
        </p:txBody>
      </p:sp>
      <p:grpSp>
        <p:nvGrpSpPr>
          <p:cNvPr id="14" name="object 14"/>
          <p:cNvGrpSpPr/>
          <p:nvPr/>
        </p:nvGrpSpPr>
        <p:grpSpPr>
          <a:xfrm>
            <a:off x="16850430" y="4746578"/>
            <a:ext cx="1437640" cy="1433830"/>
            <a:chOff x="16850430" y="4746578"/>
            <a:chExt cx="1437640" cy="1433830"/>
          </a:xfrm>
        </p:grpSpPr>
        <p:sp>
          <p:nvSpPr>
            <p:cNvPr id="15" name="object 15"/>
            <p:cNvSpPr/>
            <p:nvPr/>
          </p:nvSpPr>
          <p:spPr>
            <a:xfrm>
              <a:off x="16866701" y="4932250"/>
              <a:ext cx="1421765" cy="1231900"/>
            </a:xfrm>
            <a:custGeom>
              <a:avLst/>
              <a:gdLst/>
              <a:ahLst/>
              <a:cxnLst/>
              <a:rect l="l" t="t" r="r" b="b"/>
              <a:pathLst>
                <a:path w="1421765" h="1231900">
                  <a:moveTo>
                    <a:pt x="940067" y="1158323"/>
                  </a:moveTo>
                  <a:lnTo>
                    <a:pt x="901796" y="1160172"/>
                  </a:lnTo>
                  <a:lnTo>
                    <a:pt x="867741" y="1151634"/>
                  </a:lnTo>
                  <a:lnTo>
                    <a:pt x="840804" y="1134189"/>
                  </a:lnTo>
                  <a:lnTo>
                    <a:pt x="823890" y="1109317"/>
                  </a:lnTo>
                  <a:lnTo>
                    <a:pt x="183573" y="1231764"/>
                  </a:lnTo>
                  <a:lnTo>
                    <a:pt x="0" y="271792"/>
                  </a:lnTo>
                  <a:lnTo>
                    <a:pt x="1421295" y="0"/>
                  </a:lnTo>
                  <a:lnTo>
                    <a:pt x="1421295" y="995076"/>
                  </a:lnTo>
                  <a:lnTo>
                    <a:pt x="1029965" y="1069909"/>
                  </a:lnTo>
                  <a:lnTo>
                    <a:pt x="1023419" y="1099267"/>
                  </a:lnTo>
                  <a:lnTo>
                    <a:pt x="1004820" y="1125420"/>
                  </a:lnTo>
                  <a:lnTo>
                    <a:pt x="976318" y="1145921"/>
                  </a:lnTo>
                  <a:lnTo>
                    <a:pt x="940067" y="1158323"/>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6" name="object 16"/>
            <p:cNvSpPr/>
            <p:nvPr/>
          </p:nvSpPr>
          <p:spPr>
            <a:xfrm>
              <a:off x="16850430" y="4917034"/>
              <a:ext cx="1437640" cy="1263650"/>
            </a:xfrm>
            <a:custGeom>
              <a:avLst/>
              <a:gdLst/>
              <a:ahLst/>
              <a:cxnLst/>
              <a:rect l="l" t="t" r="r" b="b"/>
              <a:pathLst>
                <a:path w="1437640" h="1263650">
                  <a:moveTo>
                    <a:pt x="959146" y="1188224"/>
                  </a:moveTo>
                  <a:lnTo>
                    <a:pt x="919432" y="1190588"/>
                  </a:lnTo>
                  <a:lnTo>
                    <a:pt x="883302" y="1182844"/>
                  </a:lnTo>
                  <a:lnTo>
                    <a:pt x="853231" y="1166078"/>
                  </a:lnTo>
                  <a:lnTo>
                    <a:pt x="831694" y="1141374"/>
                  </a:lnTo>
                  <a:lnTo>
                    <a:pt x="194521" y="1263219"/>
                  </a:lnTo>
                  <a:lnTo>
                    <a:pt x="186676" y="1257909"/>
                  </a:lnTo>
                  <a:lnTo>
                    <a:pt x="0" y="281714"/>
                  </a:lnTo>
                  <a:lnTo>
                    <a:pt x="5332" y="273884"/>
                  </a:lnTo>
                  <a:lnTo>
                    <a:pt x="1437566" y="0"/>
                  </a:lnTo>
                  <a:lnTo>
                    <a:pt x="1437566" y="30431"/>
                  </a:lnTo>
                  <a:lnTo>
                    <a:pt x="33798" y="298872"/>
                  </a:lnTo>
                  <a:lnTo>
                    <a:pt x="211759" y="1229491"/>
                  </a:lnTo>
                  <a:lnTo>
                    <a:pt x="844456" y="1108501"/>
                  </a:lnTo>
                  <a:lnTo>
                    <a:pt x="851512" y="1112393"/>
                  </a:lnTo>
                  <a:lnTo>
                    <a:pt x="854134" y="1119116"/>
                  </a:lnTo>
                  <a:lnTo>
                    <a:pt x="868524" y="1139677"/>
                  </a:lnTo>
                  <a:lnTo>
                    <a:pt x="891688" y="1153875"/>
                  </a:lnTo>
                  <a:lnTo>
                    <a:pt x="920923" y="1160631"/>
                  </a:lnTo>
                  <a:lnTo>
                    <a:pt x="953532" y="1158866"/>
                  </a:lnTo>
                  <a:lnTo>
                    <a:pt x="1037852" y="1142741"/>
                  </a:lnTo>
                  <a:lnTo>
                    <a:pt x="1027654" y="1155242"/>
                  </a:lnTo>
                  <a:lnTo>
                    <a:pt x="996931" y="1175769"/>
                  </a:lnTo>
                  <a:lnTo>
                    <a:pt x="959146" y="1188224"/>
                  </a:lnTo>
                  <a:close/>
                </a:path>
                <a:path w="1437640" h="1263650">
                  <a:moveTo>
                    <a:pt x="1037852" y="1142741"/>
                  </a:moveTo>
                  <a:lnTo>
                    <a:pt x="953532" y="1158866"/>
                  </a:lnTo>
                  <a:lnTo>
                    <a:pt x="984491" y="1148475"/>
                  </a:lnTo>
                  <a:lnTo>
                    <a:pt x="1009171" y="1131409"/>
                  </a:lnTo>
                  <a:lnTo>
                    <a:pt x="1025459" y="1109667"/>
                  </a:lnTo>
                  <a:lnTo>
                    <a:pt x="1031245" y="1085247"/>
                  </a:lnTo>
                  <a:lnTo>
                    <a:pt x="1031196" y="1078032"/>
                  </a:lnTo>
                  <a:lnTo>
                    <a:pt x="1036323" y="1071811"/>
                  </a:lnTo>
                  <a:lnTo>
                    <a:pt x="1437566" y="995082"/>
                  </a:lnTo>
                  <a:lnTo>
                    <a:pt x="1437566" y="1025514"/>
                  </a:lnTo>
                  <a:lnTo>
                    <a:pt x="1060320" y="1097654"/>
                  </a:lnTo>
                  <a:lnTo>
                    <a:pt x="1049417" y="1128564"/>
                  </a:lnTo>
                  <a:lnTo>
                    <a:pt x="1037852" y="1142741"/>
                  </a:lnTo>
                  <a:close/>
                </a:path>
              </a:pathLst>
            </a:custGeom>
            <a:solidFill>
              <a:srgbClr val="16181B"/>
            </a:solidFill>
          </p:spPr>
          <p:txBody>
            <a:bodyPr wrap="square" lIns="0" tIns="0" rIns="0" bIns="0" rtlCol="0"/>
            <a:lstStyle/>
            <a:p>
              <a:endParaRPr>
                <a:cs typeface="B Nazanin" panose="00000400000000000000" pitchFamily="2" charset="-78"/>
              </a:endParaRPr>
            </a:p>
          </p:txBody>
        </p:sp>
        <p:sp>
          <p:nvSpPr>
            <p:cNvPr id="17" name="object 17"/>
            <p:cNvSpPr/>
            <p:nvPr/>
          </p:nvSpPr>
          <p:spPr>
            <a:xfrm>
              <a:off x="16952391" y="4893770"/>
              <a:ext cx="1336040" cy="1184910"/>
            </a:xfrm>
            <a:custGeom>
              <a:avLst/>
              <a:gdLst/>
              <a:ahLst/>
              <a:cxnLst/>
              <a:rect l="l" t="t" r="r" b="b"/>
              <a:pathLst>
                <a:path w="1336040" h="1184910">
                  <a:moveTo>
                    <a:pt x="1335605" y="963259"/>
                  </a:moveTo>
                  <a:lnTo>
                    <a:pt x="178484" y="1184533"/>
                  </a:lnTo>
                  <a:lnTo>
                    <a:pt x="0" y="251177"/>
                  </a:lnTo>
                  <a:lnTo>
                    <a:pt x="1313495" y="0"/>
                  </a:lnTo>
                  <a:lnTo>
                    <a:pt x="1335605" y="115619"/>
                  </a:lnTo>
                  <a:lnTo>
                    <a:pt x="1335605" y="963259"/>
                  </a:lnTo>
                  <a:close/>
                </a:path>
                <a:path w="1336040" h="1184910">
                  <a:moveTo>
                    <a:pt x="848282" y="1085689"/>
                  </a:moveTo>
                  <a:lnTo>
                    <a:pt x="813874" y="1089020"/>
                  </a:lnTo>
                  <a:lnTo>
                    <a:pt x="786700" y="1077972"/>
                  </a:lnTo>
                  <a:lnTo>
                    <a:pt x="775664" y="1070335"/>
                  </a:lnTo>
                  <a:lnTo>
                    <a:pt x="881021" y="1050188"/>
                  </a:lnTo>
                  <a:lnTo>
                    <a:pt x="848282" y="1085689"/>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8" name="object 18"/>
            <p:cNvSpPr/>
            <p:nvPr/>
          </p:nvSpPr>
          <p:spPr>
            <a:xfrm>
              <a:off x="16936119" y="4877530"/>
              <a:ext cx="1351915" cy="1217295"/>
            </a:xfrm>
            <a:custGeom>
              <a:avLst/>
              <a:gdLst/>
              <a:ahLst/>
              <a:cxnLst/>
              <a:rect l="l" t="t" r="r" b="b"/>
              <a:pathLst>
                <a:path w="1351915"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351915" h="1217295">
                  <a:moveTo>
                    <a:pt x="1351877" y="211653"/>
                  </a:moveTo>
                  <a:lnTo>
                    <a:pt x="1317855" y="33739"/>
                  </a:lnTo>
                  <a:lnTo>
                    <a:pt x="1347296" y="28110"/>
                  </a:lnTo>
                  <a:lnTo>
                    <a:pt x="1351877" y="52066"/>
                  </a:lnTo>
                  <a:lnTo>
                    <a:pt x="1351877" y="211653"/>
                  </a:lnTo>
                  <a:close/>
                </a:path>
                <a:path w="1351915"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351877" y="964289"/>
                  </a:lnTo>
                  <a:lnTo>
                    <a:pt x="1351877" y="994708"/>
                  </a:lnTo>
                  <a:lnTo>
                    <a:pt x="907118" y="1079759"/>
                  </a:lnTo>
                  <a:lnTo>
                    <a:pt x="906814" y="1080201"/>
                  </a:lnTo>
                  <a:close/>
                </a:path>
              </a:pathLst>
            </a:custGeom>
            <a:solidFill>
              <a:srgbClr val="16181B"/>
            </a:solidFill>
          </p:spPr>
          <p:txBody>
            <a:bodyPr wrap="square" lIns="0" tIns="0" rIns="0" bIns="0" rtlCol="0"/>
            <a:lstStyle/>
            <a:p>
              <a:endParaRPr>
                <a:cs typeface="B Nazanin" panose="00000400000000000000" pitchFamily="2" charset="-78"/>
              </a:endParaRPr>
            </a:p>
          </p:txBody>
        </p:sp>
        <p:sp>
          <p:nvSpPr>
            <p:cNvPr id="19" name="object 19"/>
            <p:cNvSpPr/>
            <p:nvPr/>
          </p:nvSpPr>
          <p:spPr>
            <a:xfrm>
              <a:off x="16994422" y="5015755"/>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20" name="object 20"/>
            <p:cNvSpPr/>
            <p:nvPr/>
          </p:nvSpPr>
          <p:spPr>
            <a:xfrm>
              <a:off x="16978862" y="5000790"/>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16181B"/>
            </a:solidFill>
          </p:spPr>
          <p:txBody>
            <a:bodyPr wrap="square" lIns="0" tIns="0" rIns="0" bIns="0" rtlCol="0"/>
            <a:lstStyle/>
            <a:p>
              <a:endParaRPr>
                <a:cs typeface="B Nazanin" panose="00000400000000000000" pitchFamily="2" charset="-78"/>
              </a:endParaRPr>
            </a:p>
          </p:txBody>
        </p:sp>
        <p:sp>
          <p:nvSpPr>
            <p:cNvPr id="21" name="object 21"/>
            <p:cNvSpPr/>
            <p:nvPr/>
          </p:nvSpPr>
          <p:spPr>
            <a:xfrm>
              <a:off x="17603665" y="4791098"/>
              <a:ext cx="684530" cy="1188085"/>
            </a:xfrm>
            <a:custGeom>
              <a:avLst/>
              <a:gdLst/>
              <a:ahLst/>
              <a:cxnLst/>
              <a:rect l="l" t="t" r="r" b="b"/>
              <a:pathLst>
                <a:path w="684530" h="1188085">
                  <a:moveTo>
                    <a:pt x="183861" y="1188001"/>
                  </a:moveTo>
                  <a:lnTo>
                    <a:pt x="0" y="226526"/>
                  </a:lnTo>
                  <a:lnTo>
                    <a:pt x="565567" y="0"/>
                  </a:lnTo>
                  <a:lnTo>
                    <a:pt x="684331" y="621056"/>
                  </a:lnTo>
                  <a:lnTo>
                    <a:pt x="684331" y="1035458"/>
                  </a:lnTo>
                  <a:lnTo>
                    <a:pt x="183861" y="1188001"/>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22" name="object 22"/>
            <p:cNvSpPr/>
            <p:nvPr/>
          </p:nvSpPr>
          <p:spPr>
            <a:xfrm>
              <a:off x="17587601" y="4775550"/>
              <a:ext cx="700405" cy="1219200"/>
            </a:xfrm>
            <a:custGeom>
              <a:avLst/>
              <a:gdLst/>
              <a:ahLst/>
              <a:cxnLst/>
              <a:rect l="l" t="t" r="r" b="b"/>
              <a:pathLst>
                <a:path w="70040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700405" h="1219200">
                  <a:moveTo>
                    <a:pt x="700395" y="716397"/>
                  </a:moveTo>
                  <a:lnTo>
                    <a:pt x="570319" y="36182"/>
                  </a:lnTo>
                  <a:lnTo>
                    <a:pt x="599754" y="30554"/>
                  </a:lnTo>
                  <a:lnTo>
                    <a:pt x="700395" y="556842"/>
                  </a:lnTo>
                  <a:lnTo>
                    <a:pt x="700395" y="716397"/>
                  </a:lnTo>
                  <a:close/>
                </a:path>
                <a:path w="700405" h="1219200">
                  <a:moveTo>
                    <a:pt x="486641" y="1131776"/>
                  </a:moveTo>
                  <a:lnTo>
                    <a:pt x="211520" y="1184387"/>
                  </a:lnTo>
                  <a:lnTo>
                    <a:pt x="700395" y="1035372"/>
                  </a:lnTo>
                  <a:lnTo>
                    <a:pt x="700395" y="1066620"/>
                  </a:lnTo>
                  <a:lnTo>
                    <a:pt x="486641" y="1131776"/>
                  </a:lnTo>
                  <a:close/>
                </a:path>
              </a:pathLst>
            </a:custGeom>
            <a:solidFill>
              <a:srgbClr val="16181B"/>
            </a:solidFill>
          </p:spPr>
          <p:txBody>
            <a:bodyPr wrap="square" lIns="0" tIns="0" rIns="0" bIns="0" rtlCol="0"/>
            <a:lstStyle/>
            <a:p>
              <a:endParaRPr>
                <a:cs typeface="B Nazanin" panose="00000400000000000000" pitchFamily="2" charset="-78"/>
              </a:endParaRPr>
            </a:p>
          </p:txBody>
        </p:sp>
        <p:sp>
          <p:nvSpPr>
            <p:cNvPr id="23" name="object 23"/>
            <p:cNvSpPr/>
            <p:nvPr/>
          </p:nvSpPr>
          <p:spPr>
            <a:xfrm>
              <a:off x="17074888" y="4957015"/>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24" name="object 24"/>
            <p:cNvSpPr/>
            <p:nvPr/>
          </p:nvSpPr>
          <p:spPr>
            <a:xfrm>
              <a:off x="17059301" y="4941774"/>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16181B"/>
            </a:solidFill>
          </p:spPr>
          <p:txBody>
            <a:bodyPr wrap="square" lIns="0" tIns="0" rIns="0" bIns="0" rtlCol="0"/>
            <a:lstStyle/>
            <a:p>
              <a:endParaRPr>
                <a:cs typeface="B Nazanin" panose="00000400000000000000" pitchFamily="2" charset="-78"/>
              </a:endParaRPr>
            </a:p>
          </p:txBody>
        </p:sp>
        <p:sp>
          <p:nvSpPr>
            <p:cNvPr id="25" name="object 25"/>
            <p:cNvSpPr/>
            <p:nvPr/>
          </p:nvSpPr>
          <p:spPr>
            <a:xfrm>
              <a:off x="17598511" y="4762035"/>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26" name="object 26"/>
            <p:cNvSpPr/>
            <p:nvPr/>
          </p:nvSpPr>
          <p:spPr>
            <a:xfrm>
              <a:off x="17582520" y="4746578"/>
              <a:ext cx="702310" cy="1248410"/>
            </a:xfrm>
            <a:custGeom>
              <a:avLst/>
              <a:gdLst/>
              <a:ahLst/>
              <a:cxnLst/>
              <a:rect l="l" t="t" r="r" b="b"/>
              <a:pathLst>
                <a:path w="702309" h="1248410">
                  <a:moveTo>
                    <a:pt x="207830" y="1247288"/>
                  </a:moveTo>
                  <a:lnTo>
                    <a:pt x="204427" y="1247939"/>
                  </a:lnTo>
                  <a:lnTo>
                    <a:pt x="200868" y="1247396"/>
                  </a:lnTo>
                  <a:lnTo>
                    <a:pt x="193879" y="1243559"/>
                  </a:lnTo>
                  <a:lnTo>
                    <a:pt x="191138" y="1239792"/>
                  </a:lnTo>
                  <a:lnTo>
                    <a:pt x="0" y="240263"/>
                  </a:lnTo>
                  <a:lnTo>
                    <a:pt x="3363" y="233594"/>
                  </a:lnTo>
                  <a:lnTo>
                    <a:pt x="230466" y="123916"/>
                  </a:lnTo>
                  <a:lnTo>
                    <a:pt x="239457" y="127011"/>
                  </a:lnTo>
                  <a:lnTo>
                    <a:pt x="246656" y="141872"/>
                  </a:lnTo>
                  <a:lnTo>
                    <a:pt x="243532" y="150814"/>
                  </a:lnTo>
                  <a:lnTo>
                    <a:pt x="32872" y="252546"/>
                  </a:lnTo>
                  <a:lnTo>
                    <a:pt x="216366" y="1212101"/>
                  </a:lnTo>
                  <a:lnTo>
                    <a:pt x="669027" y="1034293"/>
                  </a:lnTo>
                  <a:lnTo>
                    <a:pt x="478422" y="37553"/>
                  </a:lnTo>
                  <a:lnTo>
                    <a:pt x="346246" y="102639"/>
                  </a:lnTo>
                  <a:lnTo>
                    <a:pt x="337291" y="99599"/>
                  </a:lnTo>
                  <a:lnTo>
                    <a:pt x="329981" y="84801"/>
                  </a:lnTo>
                  <a:lnTo>
                    <a:pt x="333033" y="75836"/>
                  </a:lnTo>
                  <a:lnTo>
                    <a:pt x="487018" y="0"/>
                  </a:lnTo>
                  <a:lnTo>
                    <a:pt x="491950" y="0"/>
                  </a:lnTo>
                  <a:lnTo>
                    <a:pt x="500330" y="4149"/>
                  </a:lnTo>
                  <a:lnTo>
                    <a:pt x="503299" y="8055"/>
                  </a:lnTo>
                  <a:lnTo>
                    <a:pt x="702146" y="1047899"/>
                  </a:lnTo>
                  <a:lnTo>
                    <a:pt x="698265" y="1054922"/>
                  </a:lnTo>
                  <a:lnTo>
                    <a:pt x="209634" y="1246858"/>
                  </a:lnTo>
                  <a:lnTo>
                    <a:pt x="207830" y="1247288"/>
                  </a:lnTo>
                  <a:close/>
                </a:path>
              </a:pathLst>
            </a:custGeom>
            <a:solidFill>
              <a:srgbClr val="16181B"/>
            </a:solidFill>
          </p:spPr>
          <p:txBody>
            <a:bodyPr wrap="square" lIns="0" tIns="0" rIns="0" bIns="0" rtlCol="0"/>
            <a:lstStyle/>
            <a:p>
              <a:endParaRPr>
                <a:cs typeface="B Nazanin" panose="00000400000000000000" pitchFamily="2" charset="-78"/>
              </a:endParaRPr>
            </a:p>
          </p:txBody>
        </p:sp>
      </p:grpSp>
      <p:grpSp>
        <p:nvGrpSpPr>
          <p:cNvPr id="27" name="object 27"/>
          <p:cNvGrpSpPr/>
          <p:nvPr/>
        </p:nvGrpSpPr>
        <p:grpSpPr>
          <a:xfrm>
            <a:off x="10628702" y="9850018"/>
            <a:ext cx="1134110" cy="437515"/>
            <a:chOff x="10628702" y="9850018"/>
            <a:chExt cx="1134110" cy="437515"/>
          </a:xfrm>
        </p:grpSpPr>
        <p:sp>
          <p:nvSpPr>
            <p:cNvPr id="28" name="object 28"/>
            <p:cNvSpPr/>
            <p:nvPr/>
          </p:nvSpPr>
          <p:spPr>
            <a:xfrm>
              <a:off x="10628702" y="9850018"/>
              <a:ext cx="1134110" cy="437515"/>
            </a:xfrm>
            <a:custGeom>
              <a:avLst/>
              <a:gdLst/>
              <a:ahLst/>
              <a:cxnLst/>
              <a:rect l="l" t="t" r="r" b="b"/>
              <a:pathLst>
                <a:path w="1134109" h="437515">
                  <a:moveTo>
                    <a:pt x="1133931" y="436981"/>
                  </a:moveTo>
                  <a:lnTo>
                    <a:pt x="0" y="436981"/>
                  </a:lnTo>
                  <a:lnTo>
                    <a:pt x="10376" y="401113"/>
                  </a:lnTo>
                  <a:lnTo>
                    <a:pt x="26565" y="358201"/>
                  </a:lnTo>
                  <a:lnTo>
                    <a:pt x="45939" y="316963"/>
                  </a:lnTo>
                  <a:lnTo>
                    <a:pt x="68346" y="277551"/>
                  </a:lnTo>
                  <a:lnTo>
                    <a:pt x="93635" y="240116"/>
                  </a:lnTo>
                  <a:lnTo>
                    <a:pt x="121655" y="204808"/>
                  </a:lnTo>
                  <a:lnTo>
                    <a:pt x="152255" y="171778"/>
                  </a:lnTo>
                  <a:lnTo>
                    <a:pt x="185284" y="141178"/>
                  </a:lnTo>
                  <a:lnTo>
                    <a:pt x="220592" y="113158"/>
                  </a:lnTo>
                  <a:lnTo>
                    <a:pt x="258028" y="87869"/>
                  </a:lnTo>
                  <a:lnTo>
                    <a:pt x="297440" y="65462"/>
                  </a:lnTo>
                  <a:lnTo>
                    <a:pt x="338677" y="46089"/>
                  </a:lnTo>
                  <a:lnTo>
                    <a:pt x="381589" y="29899"/>
                  </a:lnTo>
                  <a:lnTo>
                    <a:pt x="426025" y="17044"/>
                  </a:lnTo>
                  <a:lnTo>
                    <a:pt x="471834" y="7676"/>
                  </a:lnTo>
                  <a:lnTo>
                    <a:pt x="518864" y="1944"/>
                  </a:lnTo>
                  <a:lnTo>
                    <a:pt x="566965" y="0"/>
                  </a:lnTo>
                  <a:lnTo>
                    <a:pt x="615066" y="1944"/>
                  </a:lnTo>
                  <a:lnTo>
                    <a:pt x="662097" y="7676"/>
                  </a:lnTo>
                  <a:lnTo>
                    <a:pt x="707905" y="17044"/>
                  </a:lnTo>
                  <a:lnTo>
                    <a:pt x="752341" y="29899"/>
                  </a:lnTo>
                  <a:lnTo>
                    <a:pt x="795253" y="46089"/>
                  </a:lnTo>
                  <a:lnTo>
                    <a:pt x="836491" y="65462"/>
                  </a:lnTo>
                  <a:lnTo>
                    <a:pt x="875903" y="87869"/>
                  </a:lnTo>
                  <a:lnTo>
                    <a:pt x="913338" y="113158"/>
                  </a:lnTo>
                  <a:lnTo>
                    <a:pt x="948646" y="141178"/>
                  </a:lnTo>
                  <a:lnTo>
                    <a:pt x="981676" y="171778"/>
                  </a:lnTo>
                  <a:lnTo>
                    <a:pt x="1012276" y="204808"/>
                  </a:lnTo>
                  <a:lnTo>
                    <a:pt x="1040296" y="240116"/>
                  </a:lnTo>
                  <a:lnTo>
                    <a:pt x="1065585" y="277551"/>
                  </a:lnTo>
                  <a:lnTo>
                    <a:pt x="1087992" y="316963"/>
                  </a:lnTo>
                  <a:lnTo>
                    <a:pt x="1107365" y="358201"/>
                  </a:lnTo>
                  <a:lnTo>
                    <a:pt x="1123555" y="401113"/>
                  </a:lnTo>
                  <a:lnTo>
                    <a:pt x="1133931" y="436981"/>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29" name="object 29"/>
            <p:cNvSpPr/>
            <p:nvPr/>
          </p:nvSpPr>
          <p:spPr>
            <a:xfrm>
              <a:off x="10759979" y="9975545"/>
              <a:ext cx="871855" cy="311785"/>
            </a:xfrm>
            <a:custGeom>
              <a:avLst/>
              <a:gdLst/>
              <a:ahLst/>
              <a:cxnLst/>
              <a:rect l="l" t="t" r="r" b="b"/>
              <a:pathLst>
                <a:path w="871854" h="311784">
                  <a:moveTo>
                    <a:pt x="871375" y="311453"/>
                  </a:moveTo>
                  <a:lnTo>
                    <a:pt x="0" y="311453"/>
                  </a:lnTo>
                  <a:lnTo>
                    <a:pt x="10950" y="281534"/>
                  </a:lnTo>
                  <a:lnTo>
                    <a:pt x="30361" y="241239"/>
                  </a:lnTo>
                  <a:lnTo>
                    <a:pt x="53451" y="203233"/>
                  </a:lnTo>
                  <a:lnTo>
                    <a:pt x="79987" y="167747"/>
                  </a:lnTo>
                  <a:lnTo>
                    <a:pt x="109738" y="135012"/>
                  </a:lnTo>
                  <a:lnTo>
                    <a:pt x="142473" y="105261"/>
                  </a:lnTo>
                  <a:lnTo>
                    <a:pt x="177959" y="78724"/>
                  </a:lnTo>
                  <a:lnTo>
                    <a:pt x="215965" y="55635"/>
                  </a:lnTo>
                  <a:lnTo>
                    <a:pt x="256260" y="36224"/>
                  </a:lnTo>
                  <a:lnTo>
                    <a:pt x="298611" y="20723"/>
                  </a:lnTo>
                  <a:lnTo>
                    <a:pt x="342787" y="9365"/>
                  </a:lnTo>
                  <a:lnTo>
                    <a:pt x="388556" y="2379"/>
                  </a:lnTo>
                  <a:lnTo>
                    <a:pt x="435687" y="0"/>
                  </a:lnTo>
                  <a:lnTo>
                    <a:pt x="482818" y="2379"/>
                  </a:lnTo>
                  <a:lnTo>
                    <a:pt x="528587" y="9365"/>
                  </a:lnTo>
                  <a:lnTo>
                    <a:pt x="572763" y="20723"/>
                  </a:lnTo>
                  <a:lnTo>
                    <a:pt x="615114" y="36224"/>
                  </a:lnTo>
                  <a:lnTo>
                    <a:pt x="655409" y="55635"/>
                  </a:lnTo>
                  <a:lnTo>
                    <a:pt x="693415" y="78724"/>
                  </a:lnTo>
                  <a:lnTo>
                    <a:pt x="728901" y="105261"/>
                  </a:lnTo>
                  <a:lnTo>
                    <a:pt x="761636" y="135012"/>
                  </a:lnTo>
                  <a:lnTo>
                    <a:pt x="791387" y="167747"/>
                  </a:lnTo>
                  <a:lnTo>
                    <a:pt x="817924" y="203233"/>
                  </a:lnTo>
                  <a:lnTo>
                    <a:pt x="841013" y="241239"/>
                  </a:lnTo>
                  <a:lnTo>
                    <a:pt x="860424" y="281534"/>
                  </a:lnTo>
                  <a:lnTo>
                    <a:pt x="871375" y="311453"/>
                  </a:lnTo>
                  <a:close/>
                </a:path>
              </a:pathLst>
            </a:custGeom>
            <a:solidFill>
              <a:srgbClr val="D4ECF4"/>
            </a:solidFill>
          </p:spPr>
          <p:txBody>
            <a:bodyPr wrap="square" lIns="0" tIns="0" rIns="0" bIns="0" rtlCol="0"/>
            <a:lstStyle/>
            <a:p>
              <a:endParaRPr>
                <a:cs typeface="B Nazanin" panose="00000400000000000000" pitchFamily="2" charset="-78"/>
              </a:endParaRPr>
            </a:p>
          </p:txBody>
        </p:sp>
      </p:grpSp>
      <p:grpSp>
        <p:nvGrpSpPr>
          <p:cNvPr id="30" name="object 30"/>
          <p:cNvGrpSpPr/>
          <p:nvPr/>
        </p:nvGrpSpPr>
        <p:grpSpPr>
          <a:xfrm>
            <a:off x="6237929" y="1"/>
            <a:ext cx="1142365" cy="571500"/>
            <a:chOff x="6237929" y="1"/>
            <a:chExt cx="1142365" cy="571500"/>
          </a:xfrm>
        </p:grpSpPr>
        <p:sp>
          <p:nvSpPr>
            <p:cNvPr id="31" name="object 31"/>
            <p:cNvSpPr/>
            <p:nvPr/>
          </p:nvSpPr>
          <p:spPr>
            <a:xfrm>
              <a:off x="6237929" y="1"/>
              <a:ext cx="1142365" cy="571500"/>
            </a:xfrm>
            <a:custGeom>
              <a:avLst/>
              <a:gdLst/>
              <a:ahLst/>
              <a:cxnLst/>
              <a:rect l="l" t="t" r="r" b="b"/>
              <a:pathLst>
                <a:path w="1142365" h="571500">
                  <a:moveTo>
                    <a:pt x="571120" y="571108"/>
                  </a:moveTo>
                  <a:lnTo>
                    <a:pt x="524269" y="569216"/>
                  </a:lnTo>
                  <a:lnTo>
                    <a:pt x="478472" y="563634"/>
                  </a:lnTo>
                  <a:lnTo>
                    <a:pt x="433865" y="554511"/>
                  </a:lnTo>
                  <a:lnTo>
                    <a:pt x="390594" y="541993"/>
                  </a:lnTo>
                  <a:lnTo>
                    <a:pt x="348808" y="526228"/>
                  </a:lnTo>
                  <a:lnTo>
                    <a:pt x="308651" y="507363"/>
                  </a:lnTo>
                  <a:lnTo>
                    <a:pt x="270273" y="485544"/>
                  </a:lnTo>
                  <a:lnTo>
                    <a:pt x="233819" y="460918"/>
                  </a:lnTo>
                  <a:lnTo>
                    <a:pt x="199437" y="433633"/>
                  </a:lnTo>
                  <a:lnTo>
                    <a:pt x="167274" y="403835"/>
                  </a:lnTo>
                  <a:lnTo>
                    <a:pt x="137476" y="371671"/>
                  </a:lnTo>
                  <a:lnTo>
                    <a:pt x="110191" y="337289"/>
                  </a:lnTo>
                  <a:lnTo>
                    <a:pt x="85565" y="300835"/>
                  </a:lnTo>
                  <a:lnTo>
                    <a:pt x="63746" y="262457"/>
                  </a:lnTo>
                  <a:lnTo>
                    <a:pt x="44880" y="222301"/>
                  </a:lnTo>
                  <a:lnTo>
                    <a:pt x="29115" y="180514"/>
                  </a:lnTo>
                  <a:lnTo>
                    <a:pt x="16597" y="137243"/>
                  </a:lnTo>
                  <a:lnTo>
                    <a:pt x="7474" y="92636"/>
                  </a:lnTo>
                  <a:lnTo>
                    <a:pt x="1893" y="46839"/>
                  </a:lnTo>
                  <a:lnTo>
                    <a:pt x="0" y="0"/>
                  </a:lnTo>
                  <a:lnTo>
                    <a:pt x="1142219" y="0"/>
                  </a:lnTo>
                  <a:lnTo>
                    <a:pt x="1140326" y="46839"/>
                  </a:lnTo>
                  <a:lnTo>
                    <a:pt x="1134744" y="92636"/>
                  </a:lnTo>
                  <a:lnTo>
                    <a:pt x="1125621" y="137243"/>
                  </a:lnTo>
                  <a:lnTo>
                    <a:pt x="1113104" y="180514"/>
                  </a:lnTo>
                  <a:lnTo>
                    <a:pt x="1097339" y="222301"/>
                  </a:lnTo>
                  <a:lnTo>
                    <a:pt x="1078473" y="262457"/>
                  </a:lnTo>
                  <a:lnTo>
                    <a:pt x="1056654" y="300835"/>
                  </a:lnTo>
                  <a:lnTo>
                    <a:pt x="1032028" y="337289"/>
                  </a:lnTo>
                  <a:lnTo>
                    <a:pt x="1004743" y="371671"/>
                  </a:lnTo>
                  <a:lnTo>
                    <a:pt x="974945" y="403835"/>
                  </a:lnTo>
                  <a:lnTo>
                    <a:pt x="942781" y="433633"/>
                  </a:lnTo>
                  <a:lnTo>
                    <a:pt x="908399" y="460918"/>
                  </a:lnTo>
                  <a:lnTo>
                    <a:pt x="871946" y="485544"/>
                  </a:lnTo>
                  <a:lnTo>
                    <a:pt x="833567" y="507363"/>
                  </a:lnTo>
                  <a:lnTo>
                    <a:pt x="793411" y="526228"/>
                  </a:lnTo>
                  <a:lnTo>
                    <a:pt x="751624" y="541993"/>
                  </a:lnTo>
                  <a:lnTo>
                    <a:pt x="708354" y="554511"/>
                  </a:lnTo>
                  <a:lnTo>
                    <a:pt x="663746" y="563634"/>
                  </a:lnTo>
                  <a:lnTo>
                    <a:pt x="617949" y="569216"/>
                  </a:lnTo>
                  <a:lnTo>
                    <a:pt x="571120" y="571108"/>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32" name="object 32"/>
            <p:cNvSpPr/>
            <p:nvPr/>
          </p:nvSpPr>
          <p:spPr>
            <a:xfrm>
              <a:off x="6360165" y="2"/>
              <a:ext cx="897890" cy="448945"/>
            </a:xfrm>
            <a:custGeom>
              <a:avLst/>
              <a:gdLst/>
              <a:ahLst/>
              <a:cxnLst/>
              <a:rect l="l" t="t" r="r" b="b"/>
              <a:pathLst>
                <a:path w="897890" h="448945">
                  <a:moveTo>
                    <a:pt x="448879" y="448873"/>
                  </a:moveTo>
                  <a:lnTo>
                    <a:pt x="399963" y="446239"/>
                  </a:lnTo>
                  <a:lnTo>
                    <a:pt x="352579" y="438520"/>
                  </a:lnTo>
                  <a:lnTo>
                    <a:pt x="306994" y="425989"/>
                  </a:lnTo>
                  <a:lnTo>
                    <a:pt x="263483" y="408921"/>
                  </a:lnTo>
                  <a:lnTo>
                    <a:pt x="222318" y="387589"/>
                  </a:lnTo>
                  <a:lnTo>
                    <a:pt x="183774" y="362267"/>
                  </a:lnTo>
                  <a:lnTo>
                    <a:pt x="148125" y="333228"/>
                  </a:lnTo>
                  <a:lnTo>
                    <a:pt x="115644" y="300748"/>
                  </a:lnTo>
                  <a:lnTo>
                    <a:pt x="86606" y="265099"/>
                  </a:lnTo>
                  <a:lnTo>
                    <a:pt x="61284" y="226555"/>
                  </a:lnTo>
                  <a:lnTo>
                    <a:pt x="39952" y="185390"/>
                  </a:lnTo>
                  <a:lnTo>
                    <a:pt x="22883" y="141878"/>
                  </a:lnTo>
                  <a:lnTo>
                    <a:pt x="10352" y="96293"/>
                  </a:lnTo>
                  <a:lnTo>
                    <a:pt x="2633" y="48909"/>
                  </a:lnTo>
                  <a:lnTo>
                    <a:pt x="0" y="3"/>
                  </a:lnTo>
                  <a:lnTo>
                    <a:pt x="897747" y="0"/>
                  </a:lnTo>
                  <a:lnTo>
                    <a:pt x="895113" y="48909"/>
                  </a:lnTo>
                  <a:lnTo>
                    <a:pt x="887394" y="96293"/>
                  </a:lnTo>
                  <a:lnTo>
                    <a:pt x="874863" y="141878"/>
                  </a:lnTo>
                  <a:lnTo>
                    <a:pt x="857795" y="185390"/>
                  </a:lnTo>
                  <a:lnTo>
                    <a:pt x="836462" y="226555"/>
                  </a:lnTo>
                  <a:lnTo>
                    <a:pt x="811140" y="265099"/>
                  </a:lnTo>
                  <a:lnTo>
                    <a:pt x="782102" y="300748"/>
                  </a:lnTo>
                  <a:lnTo>
                    <a:pt x="749621" y="333228"/>
                  </a:lnTo>
                  <a:lnTo>
                    <a:pt x="713972" y="362267"/>
                  </a:lnTo>
                  <a:lnTo>
                    <a:pt x="675428" y="387589"/>
                  </a:lnTo>
                  <a:lnTo>
                    <a:pt x="634264" y="408921"/>
                  </a:lnTo>
                  <a:lnTo>
                    <a:pt x="590752" y="425989"/>
                  </a:lnTo>
                  <a:lnTo>
                    <a:pt x="545167" y="438520"/>
                  </a:lnTo>
                  <a:lnTo>
                    <a:pt x="497783" y="446239"/>
                  </a:lnTo>
                  <a:lnTo>
                    <a:pt x="448879" y="448873"/>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33" name="object 33"/>
          <p:cNvSpPr/>
          <p:nvPr/>
        </p:nvSpPr>
        <p:spPr>
          <a:xfrm>
            <a:off x="0" y="1"/>
            <a:ext cx="2710815" cy="2818130"/>
          </a:xfrm>
          <a:custGeom>
            <a:avLst/>
            <a:gdLst/>
            <a:ahLst/>
            <a:cxnLst/>
            <a:rect l="l" t="t" r="r" b="b"/>
            <a:pathLst>
              <a:path w="2710815" h="2818130">
                <a:moveTo>
                  <a:pt x="0" y="2817921"/>
                </a:moveTo>
                <a:lnTo>
                  <a:pt x="0" y="0"/>
                </a:lnTo>
                <a:lnTo>
                  <a:pt x="2710270" y="0"/>
                </a:lnTo>
                <a:lnTo>
                  <a:pt x="2639821" y="41228"/>
                </a:lnTo>
                <a:lnTo>
                  <a:pt x="2596953" y="62025"/>
                </a:lnTo>
                <a:lnTo>
                  <a:pt x="2552936" y="81246"/>
                </a:lnTo>
                <a:lnTo>
                  <a:pt x="2508106" y="99288"/>
                </a:lnTo>
                <a:lnTo>
                  <a:pt x="2372082" y="150293"/>
                </a:lnTo>
                <a:lnTo>
                  <a:pt x="2327348" y="167572"/>
                </a:lnTo>
                <a:lnTo>
                  <a:pt x="2283475" y="185650"/>
                </a:lnTo>
                <a:lnTo>
                  <a:pt x="2240798" y="204920"/>
                </a:lnTo>
                <a:lnTo>
                  <a:pt x="2199653" y="225780"/>
                </a:lnTo>
                <a:lnTo>
                  <a:pt x="2160375" y="248624"/>
                </a:lnTo>
                <a:lnTo>
                  <a:pt x="2123299" y="273848"/>
                </a:lnTo>
                <a:lnTo>
                  <a:pt x="2088760" y="301847"/>
                </a:lnTo>
                <a:lnTo>
                  <a:pt x="2057093" y="333017"/>
                </a:lnTo>
                <a:lnTo>
                  <a:pt x="2028633" y="367753"/>
                </a:lnTo>
                <a:lnTo>
                  <a:pt x="2003715" y="406451"/>
                </a:lnTo>
                <a:lnTo>
                  <a:pt x="1983215" y="447922"/>
                </a:lnTo>
                <a:lnTo>
                  <a:pt x="1967833" y="490708"/>
                </a:lnTo>
                <a:lnTo>
                  <a:pt x="1956959" y="534667"/>
                </a:lnTo>
                <a:lnTo>
                  <a:pt x="1949982" y="579654"/>
                </a:lnTo>
                <a:lnTo>
                  <a:pt x="1946292" y="625526"/>
                </a:lnTo>
                <a:lnTo>
                  <a:pt x="1945278" y="672140"/>
                </a:lnTo>
                <a:lnTo>
                  <a:pt x="1946329" y="719353"/>
                </a:lnTo>
                <a:lnTo>
                  <a:pt x="1948835" y="767020"/>
                </a:lnTo>
                <a:lnTo>
                  <a:pt x="1952185" y="814998"/>
                </a:lnTo>
                <a:lnTo>
                  <a:pt x="1955769" y="863144"/>
                </a:lnTo>
                <a:lnTo>
                  <a:pt x="1958976" y="911315"/>
                </a:lnTo>
                <a:lnTo>
                  <a:pt x="1961195" y="959366"/>
                </a:lnTo>
                <a:lnTo>
                  <a:pt x="1961816" y="1007155"/>
                </a:lnTo>
                <a:lnTo>
                  <a:pt x="1960228" y="1054538"/>
                </a:lnTo>
                <a:lnTo>
                  <a:pt x="1955820" y="1101371"/>
                </a:lnTo>
                <a:lnTo>
                  <a:pt x="1947699" y="1150509"/>
                </a:lnTo>
                <a:lnTo>
                  <a:pt x="1935781" y="1198660"/>
                </a:lnTo>
                <a:lnTo>
                  <a:pt x="1920262" y="1245690"/>
                </a:lnTo>
                <a:lnTo>
                  <a:pt x="1901336" y="1291465"/>
                </a:lnTo>
                <a:lnTo>
                  <a:pt x="1879198" y="1335854"/>
                </a:lnTo>
                <a:lnTo>
                  <a:pt x="1854043" y="1378723"/>
                </a:lnTo>
                <a:lnTo>
                  <a:pt x="1826066" y="1419939"/>
                </a:lnTo>
                <a:lnTo>
                  <a:pt x="1795461" y="1459369"/>
                </a:lnTo>
                <a:lnTo>
                  <a:pt x="1762423" y="1496880"/>
                </a:lnTo>
                <a:lnTo>
                  <a:pt x="1727147" y="1532339"/>
                </a:lnTo>
                <a:lnTo>
                  <a:pt x="1689828" y="1565613"/>
                </a:lnTo>
                <a:lnTo>
                  <a:pt x="1650661" y="1596569"/>
                </a:lnTo>
                <a:lnTo>
                  <a:pt x="1609912" y="1625191"/>
                </a:lnTo>
                <a:lnTo>
                  <a:pt x="1567795" y="1651585"/>
                </a:lnTo>
                <a:lnTo>
                  <a:pt x="1524424" y="1675804"/>
                </a:lnTo>
                <a:lnTo>
                  <a:pt x="1479912" y="1697899"/>
                </a:lnTo>
                <a:lnTo>
                  <a:pt x="1434374" y="1717924"/>
                </a:lnTo>
                <a:lnTo>
                  <a:pt x="1387923" y="1735929"/>
                </a:lnTo>
                <a:lnTo>
                  <a:pt x="1340674" y="1751969"/>
                </a:lnTo>
                <a:lnTo>
                  <a:pt x="1292741" y="1766094"/>
                </a:lnTo>
                <a:lnTo>
                  <a:pt x="1244238" y="1778357"/>
                </a:lnTo>
                <a:lnTo>
                  <a:pt x="1195279" y="1788811"/>
                </a:lnTo>
                <a:lnTo>
                  <a:pt x="1145978" y="1797507"/>
                </a:lnTo>
                <a:lnTo>
                  <a:pt x="1096448" y="1804498"/>
                </a:lnTo>
                <a:lnTo>
                  <a:pt x="1047606" y="1809958"/>
                </a:lnTo>
                <a:lnTo>
                  <a:pt x="948843" y="1819631"/>
                </a:lnTo>
                <a:lnTo>
                  <a:pt x="899502" y="1825053"/>
                </a:lnTo>
                <a:lnTo>
                  <a:pt x="850574" y="1831672"/>
                </a:lnTo>
                <a:lnTo>
                  <a:pt x="802349" y="1840092"/>
                </a:lnTo>
                <a:lnTo>
                  <a:pt x="755117" y="1850916"/>
                </a:lnTo>
                <a:lnTo>
                  <a:pt x="709168" y="1864750"/>
                </a:lnTo>
                <a:lnTo>
                  <a:pt x="664793" y="1882197"/>
                </a:lnTo>
                <a:lnTo>
                  <a:pt x="622280" y="1903862"/>
                </a:lnTo>
                <a:lnTo>
                  <a:pt x="581920" y="1930350"/>
                </a:lnTo>
                <a:lnTo>
                  <a:pt x="543546" y="1962394"/>
                </a:lnTo>
                <a:lnTo>
                  <a:pt x="509495" y="1998038"/>
                </a:lnTo>
                <a:lnTo>
                  <a:pt x="479245" y="2036836"/>
                </a:lnTo>
                <a:lnTo>
                  <a:pt x="452274" y="2078342"/>
                </a:lnTo>
                <a:lnTo>
                  <a:pt x="428059" y="2122108"/>
                </a:lnTo>
                <a:lnTo>
                  <a:pt x="406077" y="2167689"/>
                </a:lnTo>
                <a:lnTo>
                  <a:pt x="385806" y="2214638"/>
                </a:lnTo>
                <a:lnTo>
                  <a:pt x="366722" y="2262509"/>
                </a:lnTo>
                <a:lnTo>
                  <a:pt x="348304" y="2310854"/>
                </a:lnTo>
                <a:lnTo>
                  <a:pt x="330028" y="2359228"/>
                </a:lnTo>
                <a:lnTo>
                  <a:pt x="311372" y="2407184"/>
                </a:lnTo>
                <a:lnTo>
                  <a:pt x="291814" y="2454275"/>
                </a:lnTo>
                <a:lnTo>
                  <a:pt x="271481" y="2497920"/>
                </a:lnTo>
                <a:lnTo>
                  <a:pt x="249097" y="2539824"/>
                </a:lnTo>
                <a:lnTo>
                  <a:pt x="224738" y="2580001"/>
                </a:lnTo>
                <a:lnTo>
                  <a:pt x="198479" y="2618467"/>
                </a:lnTo>
                <a:lnTo>
                  <a:pt x="170396" y="2655236"/>
                </a:lnTo>
                <a:lnTo>
                  <a:pt x="140563" y="2690324"/>
                </a:lnTo>
                <a:lnTo>
                  <a:pt x="109056" y="2723744"/>
                </a:lnTo>
                <a:lnTo>
                  <a:pt x="75952" y="2755512"/>
                </a:lnTo>
                <a:lnTo>
                  <a:pt x="41324" y="2785642"/>
                </a:lnTo>
                <a:lnTo>
                  <a:pt x="5248" y="2814150"/>
                </a:lnTo>
                <a:lnTo>
                  <a:pt x="0" y="2817921"/>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4" name="object 34"/>
          <p:cNvSpPr/>
          <p:nvPr/>
        </p:nvSpPr>
        <p:spPr>
          <a:xfrm>
            <a:off x="15941566" y="7817676"/>
            <a:ext cx="2346960" cy="2469515"/>
          </a:xfrm>
          <a:custGeom>
            <a:avLst/>
            <a:gdLst/>
            <a:ahLst/>
            <a:cxnLst/>
            <a:rect l="l" t="t" r="r" b="b"/>
            <a:pathLst>
              <a:path w="2346959" h="2469515">
                <a:moveTo>
                  <a:pt x="2346434" y="0"/>
                </a:moveTo>
                <a:lnTo>
                  <a:pt x="2346434" y="2469323"/>
                </a:lnTo>
                <a:lnTo>
                  <a:pt x="0" y="2469323"/>
                </a:lnTo>
                <a:lnTo>
                  <a:pt x="4192" y="2467289"/>
                </a:lnTo>
                <a:lnTo>
                  <a:pt x="48209" y="2448068"/>
                </a:lnTo>
                <a:lnTo>
                  <a:pt x="93039" y="2430026"/>
                </a:lnTo>
                <a:lnTo>
                  <a:pt x="229062" y="2379021"/>
                </a:lnTo>
                <a:lnTo>
                  <a:pt x="273797" y="2361742"/>
                </a:lnTo>
                <a:lnTo>
                  <a:pt x="317670" y="2343664"/>
                </a:lnTo>
                <a:lnTo>
                  <a:pt x="360347" y="2324394"/>
                </a:lnTo>
                <a:lnTo>
                  <a:pt x="401492" y="2303534"/>
                </a:lnTo>
                <a:lnTo>
                  <a:pt x="440769" y="2280690"/>
                </a:lnTo>
                <a:lnTo>
                  <a:pt x="477846" y="2255466"/>
                </a:lnTo>
                <a:lnTo>
                  <a:pt x="512385" y="2227467"/>
                </a:lnTo>
                <a:lnTo>
                  <a:pt x="544052" y="2196297"/>
                </a:lnTo>
                <a:lnTo>
                  <a:pt x="572512" y="2161561"/>
                </a:lnTo>
                <a:lnTo>
                  <a:pt x="597430" y="2122863"/>
                </a:lnTo>
                <a:lnTo>
                  <a:pt x="617930" y="2081392"/>
                </a:lnTo>
                <a:lnTo>
                  <a:pt x="633312" y="2038606"/>
                </a:lnTo>
                <a:lnTo>
                  <a:pt x="644186" y="1994648"/>
                </a:lnTo>
                <a:lnTo>
                  <a:pt x="651163" y="1949660"/>
                </a:lnTo>
                <a:lnTo>
                  <a:pt x="654853" y="1903788"/>
                </a:lnTo>
                <a:lnTo>
                  <a:pt x="655867" y="1857174"/>
                </a:lnTo>
                <a:lnTo>
                  <a:pt x="654816" y="1809962"/>
                </a:lnTo>
                <a:lnTo>
                  <a:pt x="652310" y="1762294"/>
                </a:lnTo>
                <a:lnTo>
                  <a:pt x="648959" y="1714316"/>
                </a:lnTo>
                <a:lnTo>
                  <a:pt x="645375" y="1666170"/>
                </a:lnTo>
                <a:lnTo>
                  <a:pt x="642169" y="1617999"/>
                </a:lnTo>
                <a:lnTo>
                  <a:pt x="639950" y="1569948"/>
                </a:lnTo>
                <a:lnTo>
                  <a:pt x="639329" y="1522159"/>
                </a:lnTo>
                <a:lnTo>
                  <a:pt x="640917" y="1474776"/>
                </a:lnTo>
                <a:lnTo>
                  <a:pt x="645325" y="1427943"/>
                </a:lnTo>
                <a:lnTo>
                  <a:pt x="653446" y="1378805"/>
                </a:lnTo>
                <a:lnTo>
                  <a:pt x="665363" y="1330654"/>
                </a:lnTo>
                <a:lnTo>
                  <a:pt x="680883" y="1283624"/>
                </a:lnTo>
                <a:lnTo>
                  <a:pt x="699808" y="1237849"/>
                </a:lnTo>
                <a:lnTo>
                  <a:pt x="721946" y="1193460"/>
                </a:lnTo>
                <a:lnTo>
                  <a:pt x="747102" y="1150591"/>
                </a:lnTo>
                <a:lnTo>
                  <a:pt x="775079" y="1109375"/>
                </a:lnTo>
                <a:lnTo>
                  <a:pt x="805684" y="1069945"/>
                </a:lnTo>
                <a:lnTo>
                  <a:pt x="838722" y="1032434"/>
                </a:lnTo>
                <a:lnTo>
                  <a:pt x="873998" y="996975"/>
                </a:lnTo>
                <a:lnTo>
                  <a:pt x="911317" y="963701"/>
                </a:lnTo>
                <a:lnTo>
                  <a:pt x="950484" y="932745"/>
                </a:lnTo>
                <a:lnTo>
                  <a:pt x="991233" y="904123"/>
                </a:lnTo>
                <a:lnTo>
                  <a:pt x="1033350" y="877729"/>
                </a:lnTo>
                <a:lnTo>
                  <a:pt x="1076721" y="853510"/>
                </a:lnTo>
                <a:lnTo>
                  <a:pt x="1121233" y="831415"/>
                </a:lnTo>
                <a:lnTo>
                  <a:pt x="1166771" y="811391"/>
                </a:lnTo>
                <a:lnTo>
                  <a:pt x="1213222" y="793385"/>
                </a:lnTo>
                <a:lnTo>
                  <a:pt x="1260470" y="777345"/>
                </a:lnTo>
                <a:lnTo>
                  <a:pt x="1308403" y="763220"/>
                </a:lnTo>
                <a:lnTo>
                  <a:pt x="1356906" y="750957"/>
                </a:lnTo>
                <a:lnTo>
                  <a:pt x="1405866" y="740503"/>
                </a:lnTo>
                <a:lnTo>
                  <a:pt x="1455167" y="731807"/>
                </a:lnTo>
                <a:lnTo>
                  <a:pt x="1504697" y="724816"/>
                </a:lnTo>
                <a:lnTo>
                  <a:pt x="1553538" y="719357"/>
                </a:lnTo>
                <a:lnTo>
                  <a:pt x="1652301" y="709683"/>
                </a:lnTo>
                <a:lnTo>
                  <a:pt x="1701643" y="704261"/>
                </a:lnTo>
                <a:lnTo>
                  <a:pt x="1750571" y="697642"/>
                </a:lnTo>
                <a:lnTo>
                  <a:pt x="1798796" y="689223"/>
                </a:lnTo>
                <a:lnTo>
                  <a:pt x="1846028" y="678398"/>
                </a:lnTo>
                <a:lnTo>
                  <a:pt x="1891977" y="664565"/>
                </a:lnTo>
                <a:lnTo>
                  <a:pt x="1936352" y="647117"/>
                </a:lnTo>
                <a:lnTo>
                  <a:pt x="1978865" y="625452"/>
                </a:lnTo>
                <a:lnTo>
                  <a:pt x="2019225" y="598965"/>
                </a:lnTo>
                <a:lnTo>
                  <a:pt x="2057599" y="566921"/>
                </a:lnTo>
                <a:lnTo>
                  <a:pt x="2091650" y="531276"/>
                </a:lnTo>
                <a:lnTo>
                  <a:pt x="2121900" y="492478"/>
                </a:lnTo>
                <a:lnTo>
                  <a:pt x="2148870" y="450972"/>
                </a:lnTo>
                <a:lnTo>
                  <a:pt x="2173086" y="407206"/>
                </a:lnTo>
                <a:lnTo>
                  <a:pt x="2195068" y="361625"/>
                </a:lnTo>
                <a:lnTo>
                  <a:pt x="2215339" y="314676"/>
                </a:lnTo>
                <a:lnTo>
                  <a:pt x="2234422" y="266806"/>
                </a:lnTo>
                <a:lnTo>
                  <a:pt x="2252841" y="218460"/>
                </a:lnTo>
                <a:lnTo>
                  <a:pt x="2271117" y="170086"/>
                </a:lnTo>
                <a:lnTo>
                  <a:pt x="2289773" y="122130"/>
                </a:lnTo>
                <a:lnTo>
                  <a:pt x="2309331" y="75039"/>
                </a:lnTo>
                <a:lnTo>
                  <a:pt x="2329664" y="31394"/>
                </a:lnTo>
                <a:lnTo>
                  <a:pt x="2346434" y="0"/>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5" name="object 35"/>
          <p:cNvSpPr txBox="1">
            <a:spLocks noGrp="1"/>
          </p:cNvSpPr>
          <p:nvPr>
            <p:ph type="title"/>
          </p:nvPr>
        </p:nvSpPr>
        <p:spPr>
          <a:xfrm>
            <a:off x="10140443" y="1015364"/>
            <a:ext cx="4092207" cy="941283"/>
          </a:xfrm>
          <a:prstGeom prst="rect">
            <a:avLst/>
          </a:prstGeom>
        </p:spPr>
        <p:txBody>
          <a:bodyPr vert="horz" wrap="square" lIns="0" tIns="17780" rIns="0" bIns="0" rtlCol="0">
            <a:spAutoFit/>
          </a:bodyPr>
          <a:lstStyle/>
          <a:p>
            <a:pPr marL="12700">
              <a:lnSpc>
                <a:spcPct val="100000"/>
              </a:lnSpc>
              <a:spcBef>
                <a:spcPts val="140"/>
              </a:spcBef>
            </a:pPr>
            <a:r>
              <a:rPr lang="fa-IR" sz="6000" spc="-660" dirty="0">
                <a:solidFill>
                  <a:srgbClr val="1A4458"/>
                </a:solidFill>
                <a:latin typeface="Tahoma"/>
                <a:cs typeface="B Nazanin" panose="00000400000000000000" pitchFamily="2" charset="-78"/>
              </a:rPr>
              <a:t>بخشی از عنوان</a:t>
            </a:r>
            <a:endParaRPr sz="6000" dirty="0">
              <a:latin typeface="Tahoma"/>
              <a:cs typeface="B Nazanin" panose="00000400000000000000" pitchFamily="2" charset="-78"/>
            </a:endParaRPr>
          </a:p>
        </p:txBody>
      </p:sp>
      <p:sp>
        <p:nvSpPr>
          <p:cNvPr id="36" name="object 36"/>
          <p:cNvSpPr/>
          <p:nvPr/>
        </p:nvSpPr>
        <p:spPr>
          <a:xfrm>
            <a:off x="8187231" y="4807285"/>
            <a:ext cx="1905" cy="1905"/>
          </a:xfrm>
          <a:custGeom>
            <a:avLst/>
            <a:gdLst/>
            <a:ahLst/>
            <a:cxnLst/>
            <a:rect l="l" t="t" r="r" b="b"/>
            <a:pathLst>
              <a:path w="1904" h="1904">
                <a:moveTo>
                  <a:pt x="1332" y="662"/>
                </a:moveTo>
                <a:lnTo>
                  <a:pt x="0" y="662"/>
                </a:lnTo>
                <a:lnTo>
                  <a:pt x="666" y="0"/>
                </a:lnTo>
                <a:lnTo>
                  <a:pt x="1332" y="662"/>
                </a:lnTo>
                <a:close/>
              </a:path>
              <a:path w="1904" h="1904">
                <a:moveTo>
                  <a:pt x="999" y="1328"/>
                </a:moveTo>
                <a:lnTo>
                  <a:pt x="333" y="1328"/>
                </a:lnTo>
                <a:lnTo>
                  <a:pt x="333" y="662"/>
                </a:lnTo>
                <a:lnTo>
                  <a:pt x="999" y="662"/>
                </a:lnTo>
                <a:lnTo>
                  <a:pt x="999" y="1328"/>
                </a:lnTo>
                <a:close/>
              </a:path>
            </a:pathLst>
          </a:custGeom>
          <a:solidFill>
            <a:srgbClr val="D4ECF4"/>
          </a:solidFill>
        </p:spPr>
        <p:txBody>
          <a:bodyPr wrap="square" lIns="0" tIns="0" rIns="0" bIns="0" rtlCol="0"/>
          <a:lstStyle/>
          <a:p>
            <a:endParaRPr>
              <a:cs typeface="B Nazanin" panose="00000400000000000000" pitchFamily="2" charset="-78"/>
            </a:endParaRPr>
          </a:p>
        </p:txBody>
      </p:sp>
      <p:grpSp>
        <p:nvGrpSpPr>
          <p:cNvPr id="37" name="object 37"/>
          <p:cNvGrpSpPr/>
          <p:nvPr/>
        </p:nvGrpSpPr>
        <p:grpSpPr>
          <a:xfrm>
            <a:off x="7398029" y="4500294"/>
            <a:ext cx="708025" cy="704850"/>
            <a:chOff x="7398029" y="4500294"/>
            <a:chExt cx="708025" cy="704850"/>
          </a:xfrm>
        </p:grpSpPr>
        <p:sp>
          <p:nvSpPr>
            <p:cNvPr id="38" name="object 38"/>
            <p:cNvSpPr/>
            <p:nvPr/>
          </p:nvSpPr>
          <p:spPr>
            <a:xfrm>
              <a:off x="7398029" y="4500294"/>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E35723"/>
            </a:solidFill>
          </p:spPr>
          <p:txBody>
            <a:bodyPr wrap="square" lIns="0" tIns="0" rIns="0" bIns="0" rtlCol="0"/>
            <a:lstStyle/>
            <a:p>
              <a:endParaRPr>
                <a:cs typeface="B Nazanin" panose="00000400000000000000" pitchFamily="2" charset="-78"/>
              </a:endParaRPr>
            </a:p>
          </p:txBody>
        </p:sp>
        <p:sp>
          <p:nvSpPr>
            <p:cNvPr id="39" name="object 39"/>
            <p:cNvSpPr/>
            <p:nvPr/>
          </p:nvSpPr>
          <p:spPr>
            <a:xfrm>
              <a:off x="7756865" y="4776986"/>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40" name="object 40"/>
            <p:cNvSpPr/>
            <p:nvPr/>
          </p:nvSpPr>
          <p:spPr>
            <a:xfrm>
              <a:off x="7776502" y="4821554"/>
              <a:ext cx="57785" cy="6985"/>
            </a:xfrm>
            <a:custGeom>
              <a:avLst/>
              <a:gdLst/>
              <a:ahLst/>
              <a:cxnLst/>
              <a:rect l="l" t="t" r="r" b="b"/>
              <a:pathLst>
                <a:path w="57784" h="6985">
                  <a:moveTo>
                    <a:pt x="1333" y="660"/>
                  </a:moveTo>
                  <a:lnTo>
                    <a:pt x="673" y="0"/>
                  </a:lnTo>
                  <a:lnTo>
                    <a:pt x="0" y="660"/>
                  </a:lnTo>
                  <a:lnTo>
                    <a:pt x="330" y="660"/>
                  </a:lnTo>
                  <a:lnTo>
                    <a:pt x="330" y="1320"/>
                  </a:lnTo>
                  <a:lnTo>
                    <a:pt x="1003" y="1320"/>
                  </a:lnTo>
                  <a:lnTo>
                    <a:pt x="1003" y="660"/>
                  </a:lnTo>
                  <a:lnTo>
                    <a:pt x="1333" y="660"/>
                  </a:lnTo>
                  <a:close/>
                </a:path>
                <a:path w="57784" h="6985">
                  <a:moveTo>
                    <a:pt x="57238" y="6007"/>
                  </a:moveTo>
                  <a:lnTo>
                    <a:pt x="48260" y="5346"/>
                  </a:lnTo>
                  <a:lnTo>
                    <a:pt x="39293" y="6007"/>
                  </a:lnTo>
                  <a:lnTo>
                    <a:pt x="43776" y="6007"/>
                  </a:lnTo>
                  <a:lnTo>
                    <a:pt x="43776" y="6667"/>
                  </a:lnTo>
                  <a:lnTo>
                    <a:pt x="52743" y="6667"/>
                  </a:lnTo>
                  <a:lnTo>
                    <a:pt x="52743" y="6007"/>
                  </a:lnTo>
                  <a:lnTo>
                    <a:pt x="57238" y="6007"/>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41" name="object 41"/>
            <p:cNvSpPr/>
            <p:nvPr/>
          </p:nvSpPr>
          <p:spPr>
            <a:xfrm>
              <a:off x="7571710" y="4687240"/>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4D748B"/>
            </a:solidFill>
          </p:spPr>
          <p:txBody>
            <a:bodyPr wrap="square" lIns="0" tIns="0" rIns="0" bIns="0" rtlCol="0"/>
            <a:lstStyle/>
            <a:p>
              <a:endParaRPr>
                <a:cs typeface="B Nazanin" panose="00000400000000000000" pitchFamily="2" charset="-78"/>
              </a:endParaRPr>
            </a:p>
          </p:txBody>
        </p:sp>
        <p:sp>
          <p:nvSpPr>
            <p:cNvPr id="42" name="object 42"/>
            <p:cNvSpPr/>
            <p:nvPr/>
          </p:nvSpPr>
          <p:spPr>
            <a:xfrm>
              <a:off x="7583217" y="4687240"/>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43" name="object 43"/>
          <p:cNvSpPr/>
          <p:nvPr/>
        </p:nvSpPr>
        <p:spPr>
          <a:xfrm>
            <a:off x="8187231" y="6794578"/>
            <a:ext cx="1905" cy="1905"/>
          </a:xfrm>
          <a:custGeom>
            <a:avLst/>
            <a:gdLst/>
            <a:ahLst/>
            <a:cxnLst/>
            <a:rect l="l" t="t" r="r" b="b"/>
            <a:pathLst>
              <a:path w="1904" h="1904">
                <a:moveTo>
                  <a:pt x="1332" y="662"/>
                </a:moveTo>
                <a:lnTo>
                  <a:pt x="0" y="662"/>
                </a:lnTo>
                <a:lnTo>
                  <a:pt x="666" y="0"/>
                </a:lnTo>
                <a:lnTo>
                  <a:pt x="1332" y="662"/>
                </a:lnTo>
                <a:close/>
              </a:path>
              <a:path w="1904" h="1904">
                <a:moveTo>
                  <a:pt x="999" y="1328"/>
                </a:moveTo>
                <a:lnTo>
                  <a:pt x="333" y="1328"/>
                </a:lnTo>
                <a:lnTo>
                  <a:pt x="333" y="662"/>
                </a:lnTo>
                <a:lnTo>
                  <a:pt x="999" y="662"/>
                </a:lnTo>
                <a:lnTo>
                  <a:pt x="999" y="1328"/>
                </a:lnTo>
                <a:close/>
              </a:path>
            </a:pathLst>
          </a:custGeom>
          <a:solidFill>
            <a:srgbClr val="D4ECF4"/>
          </a:solidFill>
        </p:spPr>
        <p:txBody>
          <a:bodyPr wrap="square" lIns="0" tIns="0" rIns="0" bIns="0" rtlCol="0"/>
          <a:lstStyle/>
          <a:p>
            <a:endParaRPr>
              <a:cs typeface="B Nazanin" panose="00000400000000000000" pitchFamily="2" charset="-78"/>
            </a:endParaRPr>
          </a:p>
        </p:txBody>
      </p:sp>
      <p:grpSp>
        <p:nvGrpSpPr>
          <p:cNvPr id="44" name="object 44"/>
          <p:cNvGrpSpPr/>
          <p:nvPr/>
        </p:nvGrpSpPr>
        <p:grpSpPr>
          <a:xfrm>
            <a:off x="7398029" y="6487587"/>
            <a:ext cx="708025" cy="704850"/>
            <a:chOff x="7398029" y="6487587"/>
            <a:chExt cx="708025" cy="704850"/>
          </a:xfrm>
        </p:grpSpPr>
        <p:sp>
          <p:nvSpPr>
            <p:cNvPr id="45" name="object 45"/>
            <p:cNvSpPr/>
            <p:nvPr/>
          </p:nvSpPr>
          <p:spPr>
            <a:xfrm>
              <a:off x="7398029" y="6487587"/>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E35723"/>
            </a:solidFill>
          </p:spPr>
          <p:txBody>
            <a:bodyPr wrap="square" lIns="0" tIns="0" rIns="0" bIns="0" rtlCol="0"/>
            <a:lstStyle/>
            <a:p>
              <a:endParaRPr>
                <a:cs typeface="B Nazanin" panose="00000400000000000000" pitchFamily="2" charset="-78"/>
              </a:endParaRPr>
            </a:p>
          </p:txBody>
        </p:sp>
        <p:sp>
          <p:nvSpPr>
            <p:cNvPr id="46" name="object 46"/>
            <p:cNvSpPr/>
            <p:nvPr/>
          </p:nvSpPr>
          <p:spPr>
            <a:xfrm>
              <a:off x="7756865" y="6764279"/>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47" name="object 47"/>
            <p:cNvSpPr/>
            <p:nvPr/>
          </p:nvSpPr>
          <p:spPr>
            <a:xfrm>
              <a:off x="7776502" y="6808837"/>
              <a:ext cx="57785" cy="6985"/>
            </a:xfrm>
            <a:custGeom>
              <a:avLst/>
              <a:gdLst/>
              <a:ahLst/>
              <a:cxnLst/>
              <a:rect l="l" t="t" r="r" b="b"/>
              <a:pathLst>
                <a:path w="57784" h="6984">
                  <a:moveTo>
                    <a:pt x="1333" y="673"/>
                  </a:moveTo>
                  <a:lnTo>
                    <a:pt x="673" y="0"/>
                  </a:lnTo>
                  <a:lnTo>
                    <a:pt x="0" y="673"/>
                  </a:lnTo>
                  <a:lnTo>
                    <a:pt x="330" y="673"/>
                  </a:lnTo>
                  <a:lnTo>
                    <a:pt x="330" y="1333"/>
                  </a:lnTo>
                  <a:lnTo>
                    <a:pt x="1003" y="1333"/>
                  </a:lnTo>
                  <a:lnTo>
                    <a:pt x="1003" y="673"/>
                  </a:lnTo>
                  <a:lnTo>
                    <a:pt x="1333" y="673"/>
                  </a:lnTo>
                  <a:close/>
                </a:path>
                <a:path w="57784" h="6984">
                  <a:moveTo>
                    <a:pt x="57238" y="6019"/>
                  </a:moveTo>
                  <a:lnTo>
                    <a:pt x="48260" y="5346"/>
                  </a:lnTo>
                  <a:lnTo>
                    <a:pt x="39293" y="6019"/>
                  </a:lnTo>
                  <a:lnTo>
                    <a:pt x="43776" y="6019"/>
                  </a:lnTo>
                  <a:lnTo>
                    <a:pt x="43776" y="6680"/>
                  </a:lnTo>
                  <a:lnTo>
                    <a:pt x="52743" y="6680"/>
                  </a:lnTo>
                  <a:lnTo>
                    <a:pt x="52743" y="6019"/>
                  </a:lnTo>
                  <a:lnTo>
                    <a:pt x="57238" y="6019"/>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48" name="object 48"/>
            <p:cNvSpPr/>
            <p:nvPr/>
          </p:nvSpPr>
          <p:spPr>
            <a:xfrm>
              <a:off x="7571710" y="6674533"/>
              <a:ext cx="336550" cy="329565"/>
            </a:xfrm>
            <a:custGeom>
              <a:avLst/>
              <a:gdLst/>
              <a:ahLst/>
              <a:cxnLst/>
              <a:rect l="l" t="t" r="r" b="b"/>
              <a:pathLst>
                <a:path w="336550" h="329565">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5">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4D748B"/>
            </a:solidFill>
          </p:spPr>
          <p:txBody>
            <a:bodyPr wrap="square" lIns="0" tIns="0" rIns="0" bIns="0" rtlCol="0"/>
            <a:lstStyle/>
            <a:p>
              <a:endParaRPr>
                <a:cs typeface="B Nazanin" panose="00000400000000000000" pitchFamily="2" charset="-78"/>
              </a:endParaRPr>
            </a:p>
          </p:txBody>
        </p:sp>
        <p:sp>
          <p:nvSpPr>
            <p:cNvPr id="49" name="object 49"/>
            <p:cNvSpPr/>
            <p:nvPr/>
          </p:nvSpPr>
          <p:spPr>
            <a:xfrm>
              <a:off x="7583217" y="6674533"/>
              <a:ext cx="336550" cy="329565"/>
            </a:xfrm>
            <a:custGeom>
              <a:avLst/>
              <a:gdLst/>
              <a:ahLst/>
              <a:cxnLst/>
              <a:rect l="l" t="t" r="r" b="b"/>
              <a:pathLst>
                <a:path w="336550" h="329565">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5">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50" name="object 50"/>
          <p:cNvSpPr/>
          <p:nvPr/>
        </p:nvSpPr>
        <p:spPr>
          <a:xfrm>
            <a:off x="8187231" y="7788226"/>
            <a:ext cx="1905" cy="1905"/>
          </a:xfrm>
          <a:custGeom>
            <a:avLst/>
            <a:gdLst/>
            <a:ahLst/>
            <a:cxnLst/>
            <a:rect l="l" t="t" r="r" b="b"/>
            <a:pathLst>
              <a:path w="1904" h="1904">
                <a:moveTo>
                  <a:pt x="1332" y="662"/>
                </a:moveTo>
                <a:lnTo>
                  <a:pt x="0" y="662"/>
                </a:lnTo>
                <a:lnTo>
                  <a:pt x="666" y="0"/>
                </a:lnTo>
                <a:lnTo>
                  <a:pt x="1332" y="662"/>
                </a:lnTo>
                <a:close/>
              </a:path>
              <a:path w="1904" h="1904">
                <a:moveTo>
                  <a:pt x="999" y="1328"/>
                </a:moveTo>
                <a:lnTo>
                  <a:pt x="333" y="1328"/>
                </a:lnTo>
                <a:lnTo>
                  <a:pt x="333" y="662"/>
                </a:lnTo>
                <a:lnTo>
                  <a:pt x="999" y="662"/>
                </a:lnTo>
                <a:lnTo>
                  <a:pt x="999" y="1328"/>
                </a:lnTo>
                <a:close/>
              </a:path>
            </a:pathLst>
          </a:custGeom>
          <a:solidFill>
            <a:srgbClr val="D4ECF4"/>
          </a:solidFill>
        </p:spPr>
        <p:txBody>
          <a:bodyPr wrap="square" lIns="0" tIns="0" rIns="0" bIns="0" rtlCol="0"/>
          <a:lstStyle/>
          <a:p>
            <a:endParaRPr>
              <a:cs typeface="B Nazanin" panose="00000400000000000000" pitchFamily="2" charset="-78"/>
            </a:endParaRPr>
          </a:p>
        </p:txBody>
      </p:sp>
      <p:grpSp>
        <p:nvGrpSpPr>
          <p:cNvPr id="51" name="object 51"/>
          <p:cNvGrpSpPr/>
          <p:nvPr/>
        </p:nvGrpSpPr>
        <p:grpSpPr>
          <a:xfrm>
            <a:off x="7398029" y="7481235"/>
            <a:ext cx="708025" cy="704850"/>
            <a:chOff x="7398029" y="7481235"/>
            <a:chExt cx="708025" cy="704850"/>
          </a:xfrm>
        </p:grpSpPr>
        <p:sp>
          <p:nvSpPr>
            <p:cNvPr id="52" name="object 52"/>
            <p:cNvSpPr/>
            <p:nvPr/>
          </p:nvSpPr>
          <p:spPr>
            <a:xfrm>
              <a:off x="7398029" y="7481235"/>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E35723"/>
            </a:solidFill>
          </p:spPr>
          <p:txBody>
            <a:bodyPr wrap="square" lIns="0" tIns="0" rIns="0" bIns="0" rtlCol="0"/>
            <a:lstStyle/>
            <a:p>
              <a:endParaRPr>
                <a:cs typeface="B Nazanin" panose="00000400000000000000" pitchFamily="2" charset="-78"/>
              </a:endParaRPr>
            </a:p>
          </p:txBody>
        </p:sp>
        <p:sp>
          <p:nvSpPr>
            <p:cNvPr id="53" name="object 53"/>
            <p:cNvSpPr/>
            <p:nvPr/>
          </p:nvSpPr>
          <p:spPr>
            <a:xfrm>
              <a:off x="7756865" y="7757927"/>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54" name="object 54"/>
            <p:cNvSpPr/>
            <p:nvPr/>
          </p:nvSpPr>
          <p:spPr>
            <a:xfrm>
              <a:off x="7776502" y="7802486"/>
              <a:ext cx="57785" cy="6985"/>
            </a:xfrm>
            <a:custGeom>
              <a:avLst/>
              <a:gdLst/>
              <a:ahLst/>
              <a:cxnLst/>
              <a:rect l="l" t="t" r="r" b="b"/>
              <a:pathLst>
                <a:path w="57784" h="6984">
                  <a:moveTo>
                    <a:pt x="1333" y="673"/>
                  </a:moveTo>
                  <a:lnTo>
                    <a:pt x="673" y="0"/>
                  </a:lnTo>
                  <a:lnTo>
                    <a:pt x="0" y="673"/>
                  </a:lnTo>
                  <a:lnTo>
                    <a:pt x="330" y="673"/>
                  </a:lnTo>
                  <a:lnTo>
                    <a:pt x="330" y="1333"/>
                  </a:lnTo>
                  <a:lnTo>
                    <a:pt x="1003" y="1333"/>
                  </a:lnTo>
                  <a:lnTo>
                    <a:pt x="1003" y="673"/>
                  </a:lnTo>
                  <a:lnTo>
                    <a:pt x="1333" y="673"/>
                  </a:lnTo>
                  <a:close/>
                </a:path>
                <a:path w="57784" h="6984">
                  <a:moveTo>
                    <a:pt x="57238" y="6019"/>
                  </a:moveTo>
                  <a:lnTo>
                    <a:pt x="48260" y="5346"/>
                  </a:lnTo>
                  <a:lnTo>
                    <a:pt x="39293" y="6019"/>
                  </a:lnTo>
                  <a:lnTo>
                    <a:pt x="43776" y="6019"/>
                  </a:lnTo>
                  <a:lnTo>
                    <a:pt x="43776" y="6680"/>
                  </a:lnTo>
                  <a:lnTo>
                    <a:pt x="52743" y="6680"/>
                  </a:lnTo>
                  <a:lnTo>
                    <a:pt x="52743" y="6019"/>
                  </a:lnTo>
                  <a:lnTo>
                    <a:pt x="57238" y="6019"/>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55" name="object 55"/>
            <p:cNvSpPr/>
            <p:nvPr/>
          </p:nvSpPr>
          <p:spPr>
            <a:xfrm>
              <a:off x="7571710" y="7668182"/>
              <a:ext cx="336550" cy="329565"/>
            </a:xfrm>
            <a:custGeom>
              <a:avLst/>
              <a:gdLst/>
              <a:ahLst/>
              <a:cxnLst/>
              <a:rect l="l" t="t" r="r" b="b"/>
              <a:pathLst>
                <a:path w="336550" h="329565">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5">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4D748B"/>
            </a:solidFill>
          </p:spPr>
          <p:txBody>
            <a:bodyPr wrap="square" lIns="0" tIns="0" rIns="0" bIns="0" rtlCol="0"/>
            <a:lstStyle/>
            <a:p>
              <a:endParaRPr>
                <a:cs typeface="B Nazanin" panose="00000400000000000000" pitchFamily="2" charset="-78"/>
              </a:endParaRPr>
            </a:p>
          </p:txBody>
        </p:sp>
        <p:sp>
          <p:nvSpPr>
            <p:cNvPr id="56" name="object 56"/>
            <p:cNvSpPr/>
            <p:nvPr/>
          </p:nvSpPr>
          <p:spPr>
            <a:xfrm>
              <a:off x="7583217" y="7668182"/>
              <a:ext cx="336550" cy="329565"/>
            </a:xfrm>
            <a:custGeom>
              <a:avLst/>
              <a:gdLst/>
              <a:ahLst/>
              <a:cxnLst/>
              <a:rect l="l" t="t" r="r" b="b"/>
              <a:pathLst>
                <a:path w="336550" h="329565">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5">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57" name="object 57"/>
          <p:cNvSpPr/>
          <p:nvPr/>
        </p:nvSpPr>
        <p:spPr>
          <a:xfrm>
            <a:off x="8187231" y="5800930"/>
            <a:ext cx="1905" cy="1905"/>
          </a:xfrm>
          <a:custGeom>
            <a:avLst/>
            <a:gdLst/>
            <a:ahLst/>
            <a:cxnLst/>
            <a:rect l="l" t="t" r="r" b="b"/>
            <a:pathLst>
              <a:path w="1904" h="1904">
                <a:moveTo>
                  <a:pt x="1332" y="662"/>
                </a:moveTo>
                <a:lnTo>
                  <a:pt x="0" y="662"/>
                </a:lnTo>
                <a:lnTo>
                  <a:pt x="666" y="0"/>
                </a:lnTo>
                <a:lnTo>
                  <a:pt x="1332" y="662"/>
                </a:lnTo>
                <a:close/>
              </a:path>
              <a:path w="1904" h="1904">
                <a:moveTo>
                  <a:pt x="999" y="1328"/>
                </a:moveTo>
                <a:lnTo>
                  <a:pt x="333" y="1328"/>
                </a:lnTo>
                <a:lnTo>
                  <a:pt x="333" y="662"/>
                </a:lnTo>
                <a:lnTo>
                  <a:pt x="999" y="662"/>
                </a:lnTo>
                <a:lnTo>
                  <a:pt x="999" y="1328"/>
                </a:lnTo>
                <a:close/>
              </a:path>
            </a:pathLst>
          </a:custGeom>
          <a:solidFill>
            <a:srgbClr val="D4ECF4"/>
          </a:solidFill>
        </p:spPr>
        <p:txBody>
          <a:bodyPr wrap="square" lIns="0" tIns="0" rIns="0" bIns="0" rtlCol="0"/>
          <a:lstStyle/>
          <a:p>
            <a:endParaRPr>
              <a:cs typeface="B Nazanin" panose="00000400000000000000" pitchFamily="2" charset="-78"/>
            </a:endParaRPr>
          </a:p>
        </p:txBody>
      </p:sp>
      <p:grpSp>
        <p:nvGrpSpPr>
          <p:cNvPr id="58" name="object 58"/>
          <p:cNvGrpSpPr/>
          <p:nvPr/>
        </p:nvGrpSpPr>
        <p:grpSpPr>
          <a:xfrm>
            <a:off x="7398029" y="5493939"/>
            <a:ext cx="708025" cy="704850"/>
            <a:chOff x="7398029" y="5493939"/>
            <a:chExt cx="708025" cy="704850"/>
          </a:xfrm>
        </p:grpSpPr>
        <p:sp>
          <p:nvSpPr>
            <p:cNvPr id="59" name="object 59"/>
            <p:cNvSpPr/>
            <p:nvPr/>
          </p:nvSpPr>
          <p:spPr>
            <a:xfrm>
              <a:off x="7398029" y="5493939"/>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E35723"/>
            </a:solidFill>
          </p:spPr>
          <p:txBody>
            <a:bodyPr wrap="square" lIns="0" tIns="0" rIns="0" bIns="0" rtlCol="0"/>
            <a:lstStyle/>
            <a:p>
              <a:endParaRPr>
                <a:cs typeface="B Nazanin" panose="00000400000000000000" pitchFamily="2" charset="-78"/>
              </a:endParaRPr>
            </a:p>
          </p:txBody>
        </p:sp>
        <p:sp>
          <p:nvSpPr>
            <p:cNvPr id="60" name="object 60"/>
            <p:cNvSpPr/>
            <p:nvPr/>
          </p:nvSpPr>
          <p:spPr>
            <a:xfrm>
              <a:off x="7756865" y="5770631"/>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61" name="object 61"/>
            <p:cNvSpPr/>
            <p:nvPr/>
          </p:nvSpPr>
          <p:spPr>
            <a:xfrm>
              <a:off x="7776502" y="5815190"/>
              <a:ext cx="57785" cy="6985"/>
            </a:xfrm>
            <a:custGeom>
              <a:avLst/>
              <a:gdLst/>
              <a:ahLst/>
              <a:cxnLst/>
              <a:rect l="l" t="t" r="r" b="b"/>
              <a:pathLst>
                <a:path w="57784" h="6985">
                  <a:moveTo>
                    <a:pt x="1333" y="673"/>
                  </a:moveTo>
                  <a:lnTo>
                    <a:pt x="673" y="0"/>
                  </a:lnTo>
                  <a:lnTo>
                    <a:pt x="0" y="673"/>
                  </a:lnTo>
                  <a:lnTo>
                    <a:pt x="330" y="673"/>
                  </a:lnTo>
                  <a:lnTo>
                    <a:pt x="330" y="1333"/>
                  </a:lnTo>
                  <a:lnTo>
                    <a:pt x="1003" y="1333"/>
                  </a:lnTo>
                  <a:lnTo>
                    <a:pt x="1003" y="673"/>
                  </a:lnTo>
                  <a:lnTo>
                    <a:pt x="1333" y="673"/>
                  </a:lnTo>
                  <a:close/>
                </a:path>
                <a:path w="57784" h="6985">
                  <a:moveTo>
                    <a:pt x="57238" y="6019"/>
                  </a:moveTo>
                  <a:lnTo>
                    <a:pt x="48260" y="5346"/>
                  </a:lnTo>
                  <a:lnTo>
                    <a:pt x="39293" y="6019"/>
                  </a:lnTo>
                  <a:lnTo>
                    <a:pt x="43776" y="6019"/>
                  </a:lnTo>
                  <a:lnTo>
                    <a:pt x="43776" y="6680"/>
                  </a:lnTo>
                  <a:lnTo>
                    <a:pt x="52743" y="6680"/>
                  </a:lnTo>
                  <a:lnTo>
                    <a:pt x="52743" y="6019"/>
                  </a:lnTo>
                  <a:lnTo>
                    <a:pt x="57238" y="6019"/>
                  </a:lnTo>
                  <a:close/>
                </a:path>
              </a:pathLst>
            </a:custGeom>
            <a:solidFill>
              <a:srgbClr val="D4ECF4"/>
            </a:solidFill>
          </p:spPr>
          <p:txBody>
            <a:bodyPr wrap="square" lIns="0" tIns="0" rIns="0" bIns="0" rtlCol="0"/>
            <a:lstStyle/>
            <a:p>
              <a:endParaRPr>
                <a:cs typeface="B Nazanin" panose="00000400000000000000" pitchFamily="2" charset="-78"/>
              </a:endParaRPr>
            </a:p>
          </p:txBody>
        </p:sp>
        <p:sp>
          <p:nvSpPr>
            <p:cNvPr id="62" name="object 62"/>
            <p:cNvSpPr/>
            <p:nvPr/>
          </p:nvSpPr>
          <p:spPr>
            <a:xfrm>
              <a:off x="7571710" y="5680886"/>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4D748B"/>
            </a:solidFill>
          </p:spPr>
          <p:txBody>
            <a:bodyPr wrap="square" lIns="0" tIns="0" rIns="0" bIns="0" rtlCol="0"/>
            <a:lstStyle/>
            <a:p>
              <a:endParaRPr>
                <a:cs typeface="B Nazanin" panose="00000400000000000000" pitchFamily="2" charset="-78"/>
              </a:endParaRPr>
            </a:p>
          </p:txBody>
        </p:sp>
        <p:sp>
          <p:nvSpPr>
            <p:cNvPr id="63" name="object 63"/>
            <p:cNvSpPr/>
            <p:nvPr/>
          </p:nvSpPr>
          <p:spPr>
            <a:xfrm>
              <a:off x="7583217" y="5680886"/>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D4ECF4"/>
            </a:solidFill>
          </p:spPr>
          <p:txBody>
            <a:bodyPr wrap="square" lIns="0" tIns="0" rIns="0" bIns="0" rtlCol="0"/>
            <a:lstStyle/>
            <a:p>
              <a:endParaRPr>
                <a:cs typeface="B Nazanin" panose="00000400000000000000" pitchFamily="2" charset="-78"/>
              </a:endParaRPr>
            </a:p>
          </p:txBody>
        </p:sp>
      </p:grpSp>
      <p:sp>
        <p:nvSpPr>
          <p:cNvPr id="64" name="object 64"/>
          <p:cNvSpPr txBox="1"/>
          <p:nvPr/>
        </p:nvSpPr>
        <p:spPr>
          <a:xfrm>
            <a:off x="7251482" y="2008527"/>
            <a:ext cx="8743950" cy="2145459"/>
          </a:xfrm>
          <a:prstGeom prst="rect">
            <a:avLst/>
          </a:prstGeom>
        </p:spPr>
        <p:txBody>
          <a:bodyPr vert="horz" wrap="square" lIns="0" tIns="14605" rIns="0" bIns="0" rtlCol="0">
            <a:spAutoFit/>
          </a:bodyPr>
          <a:lstStyle/>
          <a:p>
            <a:pPr algn="r" rtl="1">
              <a:lnSpc>
                <a:spcPct val="106000"/>
              </a:lnSpc>
              <a:spcAft>
                <a:spcPts val="800"/>
              </a:spcAft>
            </a:pPr>
            <a:r>
              <a:rPr lang="ar-SA" sz="3200" kern="0" dirty="0">
                <a:solidFill>
                  <a:srgbClr val="FF0000"/>
                </a:solidFill>
                <a:effectLst/>
                <a:latin typeface="Segoe UI" panose="020B0502040204020203" pitchFamily="34" charset="0"/>
                <a:ea typeface="Times New Roman" panose="02020603050405020304" pitchFamily="18" charset="0"/>
                <a:cs typeface="B Nazanin" panose="00000400000000000000" pitchFamily="2" charset="-78"/>
              </a:rPr>
              <a:t>این قالب پاورپوینت حرفه‌ای، با قابلیت ویرایش، برای استفاده در جلسات دفاع از رساله، پایان نامه، پروپوزال، سمینار و سایر رویدادهای مرتبط طراحی شده است.</a:t>
            </a:r>
            <a:endParaRPr lang="en-US" sz="3200" kern="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6000"/>
              </a:lnSpc>
              <a:spcBef>
                <a:spcPts val="0"/>
              </a:spcBef>
              <a:spcAft>
                <a:spcPts val="800"/>
              </a:spcAft>
            </a:pPr>
            <a:endParaRPr sz="3050" dirty="0">
              <a:latin typeface="Cambria"/>
              <a:cs typeface="B Nazanin" panose="00000400000000000000" pitchFamily="2" charset="-78"/>
            </a:endParaRPr>
          </a:p>
        </p:txBody>
      </p:sp>
      <p:sp>
        <p:nvSpPr>
          <p:cNvPr id="65" name="TextBox 64">
            <a:extLst>
              <a:ext uri="{FF2B5EF4-FFF2-40B4-BE49-F238E27FC236}">
                <a16:creationId xmlns:a16="http://schemas.microsoft.com/office/drawing/2014/main" id="{D762DFCD-AB49-2665-9F5A-4B8183609271}"/>
              </a:ext>
            </a:extLst>
          </p:cNvPr>
          <p:cNvSpPr txBox="1"/>
          <p:nvPr/>
        </p:nvSpPr>
        <p:spPr>
          <a:xfrm>
            <a:off x="9103120" y="3565457"/>
            <a:ext cx="2809348" cy="744819"/>
          </a:xfrm>
          <a:prstGeom prst="rect">
            <a:avLst/>
          </a:prstGeom>
          <a:noFill/>
        </p:spPr>
        <p:txBody>
          <a:bodyPr wrap="square">
            <a:spAutoFit/>
          </a:bodyPr>
          <a:lstStyle/>
          <a:p>
            <a:pPr marL="0" marR="0" algn="r" rtl="1">
              <a:lnSpc>
                <a:spcPct val="106000"/>
              </a:lnSpc>
              <a:spcBef>
                <a:spcPts val="0"/>
              </a:spcBef>
              <a:spcAft>
                <a:spcPts val="800"/>
              </a:spcAft>
            </a:pPr>
            <a:r>
              <a:rPr lang="fa-IR" sz="4000" kern="0" dirty="0">
                <a:solidFill>
                  <a:schemeClr val="bg1"/>
                </a:solidFill>
                <a:effectLst/>
                <a:latin typeface="Segoe UI" panose="020B0502040204020203" pitchFamily="34" charset="0"/>
                <a:ea typeface="Times New Roman" panose="02020603050405020304" pitchFamily="18" charset="0"/>
                <a:cs typeface="B Nazanin" panose="00000400000000000000" pitchFamily="2" charset="-78"/>
              </a:rPr>
              <a:t>موارد مورد نیاز</a:t>
            </a:r>
            <a:endParaRPr lang="en-US" sz="40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66" name="object 59">
            <a:extLst>
              <a:ext uri="{FF2B5EF4-FFF2-40B4-BE49-F238E27FC236}">
                <a16:creationId xmlns:a16="http://schemas.microsoft.com/office/drawing/2014/main" id="{81C77E01-8FA6-378D-7A61-FE73845408CC}"/>
              </a:ext>
            </a:extLst>
          </p:cNvPr>
          <p:cNvSpPr txBox="1"/>
          <p:nvPr/>
        </p:nvSpPr>
        <p:spPr>
          <a:xfrm>
            <a:off x="8212964" y="4687240"/>
            <a:ext cx="7170349" cy="387286"/>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7" name="object 59">
            <a:extLst>
              <a:ext uri="{FF2B5EF4-FFF2-40B4-BE49-F238E27FC236}">
                <a16:creationId xmlns:a16="http://schemas.microsoft.com/office/drawing/2014/main" id="{CC6F31FE-9E12-74E1-8F38-1F7286D879B3}"/>
              </a:ext>
            </a:extLst>
          </p:cNvPr>
          <p:cNvSpPr txBox="1"/>
          <p:nvPr/>
        </p:nvSpPr>
        <p:spPr>
          <a:xfrm>
            <a:off x="8211776" y="5691343"/>
            <a:ext cx="7170349" cy="387286"/>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8" name="object 59">
            <a:extLst>
              <a:ext uri="{FF2B5EF4-FFF2-40B4-BE49-F238E27FC236}">
                <a16:creationId xmlns:a16="http://schemas.microsoft.com/office/drawing/2014/main" id="{936F1A4B-0DE6-16FD-3524-653EA1BA83B0}"/>
              </a:ext>
            </a:extLst>
          </p:cNvPr>
          <p:cNvSpPr txBox="1"/>
          <p:nvPr/>
        </p:nvSpPr>
        <p:spPr>
          <a:xfrm>
            <a:off x="8187231" y="6645672"/>
            <a:ext cx="7170349" cy="387286"/>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9" name="object 59">
            <a:extLst>
              <a:ext uri="{FF2B5EF4-FFF2-40B4-BE49-F238E27FC236}">
                <a16:creationId xmlns:a16="http://schemas.microsoft.com/office/drawing/2014/main" id="{0DC57EB0-D738-B006-4BBC-178EAF61CD08}"/>
              </a:ext>
            </a:extLst>
          </p:cNvPr>
          <p:cNvSpPr txBox="1"/>
          <p:nvPr/>
        </p:nvSpPr>
        <p:spPr>
          <a:xfrm>
            <a:off x="8211776" y="7600001"/>
            <a:ext cx="7170349" cy="387286"/>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 calcmode="lin" valueType="num">
                                      <p:cBhvr>
                                        <p:cTn id="72" dur="500" fill="hold"/>
                                        <p:tgtEl>
                                          <p:spTgt spid="35"/>
                                        </p:tgtEl>
                                        <p:attrNameLst>
                                          <p:attrName>ppt_w</p:attrName>
                                        </p:attrNameLst>
                                      </p:cBhvr>
                                      <p:tavLst>
                                        <p:tav tm="0">
                                          <p:val>
                                            <p:fltVal val="0"/>
                                          </p:val>
                                        </p:tav>
                                        <p:tav tm="100000">
                                          <p:val>
                                            <p:strVal val="#ppt_w"/>
                                          </p:val>
                                        </p:tav>
                                      </p:tavLst>
                                    </p:anim>
                                    <p:anim calcmode="lin" valueType="num">
                                      <p:cBhvr>
                                        <p:cTn id="73" dur="500" fill="hold"/>
                                        <p:tgtEl>
                                          <p:spTgt spid="35"/>
                                        </p:tgtEl>
                                        <p:attrNameLst>
                                          <p:attrName>ppt_h</p:attrName>
                                        </p:attrNameLst>
                                      </p:cBhvr>
                                      <p:tavLst>
                                        <p:tav tm="0">
                                          <p:val>
                                            <p:fltVal val="0"/>
                                          </p:val>
                                        </p:tav>
                                        <p:tav tm="100000">
                                          <p:val>
                                            <p:strVal val="#ppt_h"/>
                                          </p:val>
                                        </p:tav>
                                      </p:tavLst>
                                    </p:anim>
                                    <p:animEffect transition="in" filter="fade">
                                      <p:cBhvr>
                                        <p:cTn id="74" dur="500"/>
                                        <p:tgtEl>
                                          <p:spTgt spid="3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p:cTn id="77" dur="500" fill="hold"/>
                                        <p:tgtEl>
                                          <p:spTgt spid="36"/>
                                        </p:tgtEl>
                                        <p:attrNameLst>
                                          <p:attrName>ppt_w</p:attrName>
                                        </p:attrNameLst>
                                      </p:cBhvr>
                                      <p:tavLst>
                                        <p:tav tm="0">
                                          <p:val>
                                            <p:fltVal val="0"/>
                                          </p:val>
                                        </p:tav>
                                        <p:tav tm="100000">
                                          <p:val>
                                            <p:strVal val="#ppt_w"/>
                                          </p:val>
                                        </p:tav>
                                      </p:tavLst>
                                    </p:anim>
                                    <p:anim calcmode="lin" valueType="num">
                                      <p:cBhvr>
                                        <p:cTn id="78" dur="500" fill="hold"/>
                                        <p:tgtEl>
                                          <p:spTgt spid="36"/>
                                        </p:tgtEl>
                                        <p:attrNameLst>
                                          <p:attrName>ppt_h</p:attrName>
                                        </p:attrNameLst>
                                      </p:cBhvr>
                                      <p:tavLst>
                                        <p:tav tm="0">
                                          <p:val>
                                            <p:fltVal val="0"/>
                                          </p:val>
                                        </p:tav>
                                        <p:tav tm="100000">
                                          <p:val>
                                            <p:strVal val="#ppt_h"/>
                                          </p:val>
                                        </p:tav>
                                      </p:tavLst>
                                    </p:anim>
                                    <p:animEffect transition="in" filter="fade">
                                      <p:cBhvr>
                                        <p:cTn id="79" dur="500"/>
                                        <p:tgtEl>
                                          <p:spTgt spid="36"/>
                                        </p:tgtEl>
                                      </p:cBhvr>
                                    </p:animEffect>
                                  </p:childTnLst>
                                </p:cTn>
                              </p:par>
                              <p:par>
                                <p:cTn id="80" presetID="53" presetClass="entr" presetSubtype="16"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fltVal val="0"/>
                                          </p:val>
                                        </p:tav>
                                        <p:tav tm="100000">
                                          <p:val>
                                            <p:strVal val="#ppt_w"/>
                                          </p:val>
                                        </p:tav>
                                      </p:tavLst>
                                    </p:anim>
                                    <p:anim calcmode="lin" valueType="num">
                                      <p:cBhvr>
                                        <p:cTn id="83" dur="500" fill="hold"/>
                                        <p:tgtEl>
                                          <p:spTgt spid="37"/>
                                        </p:tgtEl>
                                        <p:attrNameLst>
                                          <p:attrName>ppt_h</p:attrName>
                                        </p:attrNameLst>
                                      </p:cBhvr>
                                      <p:tavLst>
                                        <p:tav tm="0">
                                          <p:val>
                                            <p:fltVal val="0"/>
                                          </p:val>
                                        </p:tav>
                                        <p:tav tm="100000">
                                          <p:val>
                                            <p:strVal val="#ppt_h"/>
                                          </p:val>
                                        </p:tav>
                                      </p:tavLst>
                                    </p:anim>
                                    <p:animEffect transition="in" filter="fade">
                                      <p:cBhvr>
                                        <p:cTn id="84" dur="500"/>
                                        <p:tgtEl>
                                          <p:spTgt spid="3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p:cTn id="87" dur="500" fill="hold"/>
                                        <p:tgtEl>
                                          <p:spTgt spid="43"/>
                                        </p:tgtEl>
                                        <p:attrNameLst>
                                          <p:attrName>ppt_w</p:attrName>
                                        </p:attrNameLst>
                                      </p:cBhvr>
                                      <p:tavLst>
                                        <p:tav tm="0">
                                          <p:val>
                                            <p:fltVal val="0"/>
                                          </p:val>
                                        </p:tav>
                                        <p:tav tm="100000">
                                          <p:val>
                                            <p:strVal val="#ppt_w"/>
                                          </p:val>
                                        </p:tav>
                                      </p:tavLst>
                                    </p:anim>
                                    <p:anim calcmode="lin" valueType="num">
                                      <p:cBhvr>
                                        <p:cTn id="88" dur="500" fill="hold"/>
                                        <p:tgtEl>
                                          <p:spTgt spid="43"/>
                                        </p:tgtEl>
                                        <p:attrNameLst>
                                          <p:attrName>ppt_h</p:attrName>
                                        </p:attrNameLst>
                                      </p:cBhvr>
                                      <p:tavLst>
                                        <p:tav tm="0">
                                          <p:val>
                                            <p:fltVal val="0"/>
                                          </p:val>
                                        </p:tav>
                                        <p:tav tm="100000">
                                          <p:val>
                                            <p:strVal val="#ppt_h"/>
                                          </p:val>
                                        </p:tav>
                                      </p:tavLst>
                                    </p:anim>
                                    <p:animEffect transition="in" filter="fade">
                                      <p:cBhvr>
                                        <p:cTn id="89" dur="500"/>
                                        <p:tgtEl>
                                          <p:spTgt spid="43"/>
                                        </p:tgtEl>
                                      </p:cBhvr>
                                    </p:animEffect>
                                  </p:childTnLst>
                                </p:cTn>
                              </p:par>
                              <p:par>
                                <p:cTn id="90" presetID="53" presetClass="entr" presetSubtype="16" fill="hold" nodeType="with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p:cTn id="92" dur="500" fill="hold"/>
                                        <p:tgtEl>
                                          <p:spTgt spid="44"/>
                                        </p:tgtEl>
                                        <p:attrNameLst>
                                          <p:attrName>ppt_w</p:attrName>
                                        </p:attrNameLst>
                                      </p:cBhvr>
                                      <p:tavLst>
                                        <p:tav tm="0">
                                          <p:val>
                                            <p:fltVal val="0"/>
                                          </p:val>
                                        </p:tav>
                                        <p:tav tm="100000">
                                          <p:val>
                                            <p:strVal val="#ppt_w"/>
                                          </p:val>
                                        </p:tav>
                                      </p:tavLst>
                                    </p:anim>
                                    <p:anim calcmode="lin" valueType="num">
                                      <p:cBhvr>
                                        <p:cTn id="93" dur="500" fill="hold"/>
                                        <p:tgtEl>
                                          <p:spTgt spid="44"/>
                                        </p:tgtEl>
                                        <p:attrNameLst>
                                          <p:attrName>ppt_h</p:attrName>
                                        </p:attrNameLst>
                                      </p:cBhvr>
                                      <p:tavLst>
                                        <p:tav tm="0">
                                          <p:val>
                                            <p:fltVal val="0"/>
                                          </p:val>
                                        </p:tav>
                                        <p:tav tm="100000">
                                          <p:val>
                                            <p:strVal val="#ppt_h"/>
                                          </p:val>
                                        </p:tav>
                                      </p:tavLst>
                                    </p:anim>
                                    <p:animEffect transition="in" filter="fade">
                                      <p:cBhvr>
                                        <p:cTn id="94" dur="500"/>
                                        <p:tgtEl>
                                          <p:spTgt spid="44"/>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50"/>
                                        </p:tgtEl>
                                        <p:attrNameLst>
                                          <p:attrName>style.visibility</p:attrName>
                                        </p:attrNameLst>
                                      </p:cBhvr>
                                      <p:to>
                                        <p:strVal val="visible"/>
                                      </p:to>
                                    </p:set>
                                    <p:anim calcmode="lin" valueType="num">
                                      <p:cBhvr>
                                        <p:cTn id="97" dur="500" fill="hold"/>
                                        <p:tgtEl>
                                          <p:spTgt spid="50"/>
                                        </p:tgtEl>
                                        <p:attrNameLst>
                                          <p:attrName>ppt_w</p:attrName>
                                        </p:attrNameLst>
                                      </p:cBhvr>
                                      <p:tavLst>
                                        <p:tav tm="0">
                                          <p:val>
                                            <p:fltVal val="0"/>
                                          </p:val>
                                        </p:tav>
                                        <p:tav tm="100000">
                                          <p:val>
                                            <p:strVal val="#ppt_w"/>
                                          </p:val>
                                        </p:tav>
                                      </p:tavLst>
                                    </p:anim>
                                    <p:anim calcmode="lin" valueType="num">
                                      <p:cBhvr>
                                        <p:cTn id="98" dur="500" fill="hold"/>
                                        <p:tgtEl>
                                          <p:spTgt spid="50"/>
                                        </p:tgtEl>
                                        <p:attrNameLst>
                                          <p:attrName>ppt_h</p:attrName>
                                        </p:attrNameLst>
                                      </p:cBhvr>
                                      <p:tavLst>
                                        <p:tav tm="0">
                                          <p:val>
                                            <p:fltVal val="0"/>
                                          </p:val>
                                        </p:tav>
                                        <p:tav tm="100000">
                                          <p:val>
                                            <p:strVal val="#ppt_h"/>
                                          </p:val>
                                        </p:tav>
                                      </p:tavLst>
                                    </p:anim>
                                    <p:animEffect transition="in" filter="fade">
                                      <p:cBhvr>
                                        <p:cTn id="99" dur="500"/>
                                        <p:tgtEl>
                                          <p:spTgt spid="50"/>
                                        </p:tgtEl>
                                      </p:cBhvr>
                                    </p:animEffect>
                                  </p:childTnLst>
                                </p:cTn>
                              </p:par>
                              <p:par>
                                <p:cTn id="100" presetID="53" presetClass="entr" presetSubtype="16" fill="hold" nodeType="withEffect">
                                  <p:stCondLst>
                                    <p:cond delay="0"/>
                                  </p:stCondLst>
                                  <p:childTnLst>
                                    <p:set>
                                      <p:cBhvr>
                                        <p:cTn id="101" dur="1" fill="hold">
                                          <p:stCondLst>
                                            <p:cond delay="0"/>
                                          </p:stCondLst>
                                        </p:cTn>
                                        <p:tgtEl>
                                          <p:spTgt spid="51"/>
                                        </p:tgtEl>
                                        <p:attrNameLst>
                                          <p:attrName>style.visibility</p:attrName>
                                        </p:attrNameLst>
                                      </p:cBhvr>
                                      <p:to>
                                        <p:strVal val="visible"/>
                                      </p:to>
                                    </p:set>
                                    <p:anim calcmode="lin" valueType="num">
                                      <p:cBhvr>
                                        <p:cTn id="102" dur="500" fill="hold"/>
                                        <p:tgtEl>
                                          <p:spTgt spid="51"/>
                                        </p:tgtEl>
                                        <p:attrNameLst>
                                          <p:attrName>ppt_w</p:attrName>
                                        </p:attrNameLst>
                                      </p:cBhvr>
                                      <p:tavLst>
                                        <p:tav tm="0">
                                          <p:val>
                                            <p:fltVal val="0"/>
                                          </p:val>
                                        </p:tav>
                                        <p:tav tm="100000">
                                          <p:val>
                                            <p:strVal val="#ppt_w"/>
                                          </p:val>
                                        </p:tav>
                                      </p:tavLst>
                                    </p:anim>
                                    <p:anim calcmode="lin" valueType="num">
                                      <p:cBhvr>
                                        <p:cTn id="103" dur="500" fill="hold"/>
                                        <p:tgtEl>
                                          <p:spTgt spid="51"/>
                                        </p:tgtEl>
                                        <p:attrNameLst>
                                          <p:attrName>ppt_h</p:attrName>
                                        </p:attrNameLst>
                                      </p:cBhvr>
                                      <p:tavLst>
                                        <p:tav tm="0">
                                          <p:val>
                                            <p:fltVal val="0"/>
                                          </p:val>
                                        </p:tav>
                                        <p:tav tm="100000">
                                          <p:val>
                                            <p:strVal val="#ppt_h"/>
                                          </p:val>
                                        </p:tav>
                                      </p:tavLst>
                                    </p:anim>
                                    <p:animEffect transition="in" filter="fade">
                                      <p:cBhvr>
                                        <p:cTn id="104" dur="500"/>
                                        <p:tgtEl>
                                          <p:spTgt spid="5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7"/>
                                        </p:tgtEl>
                                        <p:attrNameLst>
                                          <p:attrName>style.visibility</p:attrName>
                                        </p:attrNameLst>
                                      </p:cBhvr>
                                      <p:to>
                                        <p:strVal val="visible"/>
                                      </p:to>
                                    </p:set>
                                    <p:anim calcmode="lin" valueType="num">
                                      <p:cBhvr>
                                        <p:cTn id="107" dur="500" fill="hold"/>
                                        <p:tgtEl>
                                          <p:spTgt spid="57"/>
                                        </p:tgtEl>
                                        <p:attrNameLst>
                                          <p:attrName>ppt_w</p:attrName>
                                        </p:attrNameLst>
                                      </p:cBhvr>
                                      <p:tavLst>
                                        <p:tav tm="0">
                                          <p:val>
                                            <p:fltVal val="0"/>
                                          </p:val>
                                        </p:tav>
                                        <p:tav tm="100000">
                                          <p:val>
                                            <p:strVal val="#ppt_w"/>
                                          </p:val>
                                        </p:tav>
                                      </p:tavLst>
                                    </p:anim>
                                    <p:anim calcmode="lin" valueType="num">
                                      <p:cBhvr>
                                        <p:cTn id="108" dur="500" fill="hold"/>
                                        <p:tgtEl>
                                          <p:spTgt spid="57"/>
                                        </p:tgtEl>
                                        <p:attrNameLst>
                                          <p:attrName>ppt_h</p:attrName>
                                        </p:attrNameLst>
                                      </p:cBhvr>
                                      <p:tavLst>
                                        <p:tav tm="0">
                                          <p:val>
                                            <p:fltVal val="0"/>
                                          </p:val>
                                        </p:tav>
                                        <p:tav tm="100000">
                                          <p:val>
                                            <p:strVal val="#ppt_h"/>
                                          </p:val>
                                        </p:tav>
                                      </p:tavLst>
                                    </p:anim>
                                    <p:animEffect transition="in" filter="fade">
                                      <p:cBhvr>
                                        <p:cTn id="109" dur="500"/>
                                        <p:tgtEl>
                                          <p:spTgt spid="57"/>
                                        </p:tgtEl>
                                      </p:cBhvr>
                                    </p:animEffect>
                                  </p:childTnLst>
                                </p:cTn>
                              </p:par>
                              <p:par>
                                <p:cTn id="110" presetID="53" presetClass="entr" presetSubtype="16" fill="hold" nodeType="withEffect">
                                  <p:stCondLst>
                                    <p:cond delay="0"/>
                                  </p:stCondLst>
                                  <p:childTnLst>
                                    <p:set>
                                      <p:cBhvr>
                                        <p:cTn id="111" dur="1" fill="hold">
                                          <p:stCondLst>
                                            <p:cond delay="0"/>
                                          </p:stCondLst>
                                        </p:cTn>
                                        <p:tgtEl>
                                          <p:spTgt spid="58"/>
                                        </p:tgtEl>
                                        <p:attrNameLst>
                                          <p:attrName>style.visibility</p:attrName>
                                        </p:attrNameLst>
                                      </p:cBhvr>
                                      <p:to>
                                        <p:strVal val="visible"/>
                                      </p:to>
                                    </p:set>
                                    <p:anim calcmode="lin" valueType="num">
                                      <p:cBhvr>
                                        <p:cTn id="112" dur="500" fill="hold"/>
                                        <p:tgtEl>
                                          <p:spTgt spid="58"/>
                                        </p:tgtEl>
                                        <p:attrNameLst>
                                          <p:attrName>ppt_w</p:attrName>
                                        </p:attrNameLst>
                                      </p:cBhvr>
                                      <p:tavLst>
                                        <p:tav tm="0">
                                          <p:val>
                                            <p:fltVal val="0"/>
                                          </p:val>
                                        </p:tav>
                                        <p:tav tm="100000">
                                          <p:val>
                                            <p:strVal val="#ppt_w"/>
                                          </p:val>
                                        </p:tav>
                                      </p:tavLst>
                                    </p:anim>
                                    <p:anim calcmode="lin" valueType="num">
                                      <p:cBhvr>
                                        <p:cTn id="113" dur="500" fill="hold"/>
                                        <p:tgtEl>
                                          <p:spTgt spid="58"/>
                                        </p:tgtEl>
                                        <p:attrNameLst>
                                          <p:attrName>ppt_h</p:attrName>
                                        </p:attrNameLst>
                                      </p:cBhvr>
                                      <p:tavLst>
                                        <p:tav tm="0">
                                          <p:val>
                                            <p:fltVal val="0"/>
                                          </p:val>
                                        </p:tav>
                                        <p:tav tm="100000">
                                          <p:val>
                                            <p:strVal val="#ppt_h"/>
                                          </p:val>
                                        </p:tav>
                                      </p:tavLst>
                                    </p:anim>
                                    <p:animEffect transition="in" filter="fade">
                                      <p:cBhvr>
                                        <p:cTn id="114" dur="500"/>
                                        <p:tgtEl>
                                          <p:spTgt spid="58"/>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64"/>
                                        </p:tgtEl>
                                        <p:attrNameLst>
                                          <p:attrName>style.visibility</p:attrName>
                                        </p:attrNameLst>
                                      </p:cBhvr>
                                      <p:to>
                                        <p:strVal val="visible"/>
                                      </p:to>
                                    </p:set>
                                    <p:anim calcmode="lin" valueType="num">
                                      <p:cBhvr>
                                        <p:cTn id="117" dur="500" fill="hold"/>
                                        <p:tgtEl>
                                          <p:spTgt spid="64"/>
                                        </p:tgtEl>
                                        <p:attrNameLst>
                                          <p:attrName>ppt_w</p:attrName>
                                        </p:attrNameLst>
                                      </p:cBhvr>
                                      <p:tavLst>
                                        <p:tav tm="0">
                                          <p:val>
                                            <p:fltVal val="0"/>
                                          </p:val>
                                        </p:tav>
                                        <p:tav tm="100000">
                                          <p:val>
                                            <p:strVal val="#ppt_w"/>
                                          </p:val>
                                        </p:tav>
                                      </p:tavLst>
                                    </p:anim>
                                    <p:anim calcmode="lin" valueType="num">
                                      <p:cBhvr>
                                        <p:cTn id="118" dur="500" fill="hold"/>
                                        <p:tgtEl>
                                          <p:spTgt spid="64"/>
                                        </p:tgtEl>
                                        <p:attrNameLst>
                                          <p:attrName>ppt_h</p:attrName>
                                        </p:attrNameLst>
                                      </p:cBhvr>
                                      <p:tavLst>
                                        <p:tav tm="0">
                                          <p:val>
                                            <p:fltVal val="0"/>
                                          </p:val>
                                        </p:tav>
                                        <p:tav tm="100000">
                                          <p:val>
                                            <p:strVal val="#ppt_h"/>
                                          </p:val>
                                        </p:tav>
                                      </p:tavLst>
                                    </p:anim>
                                    <p:animEffect transition="in" filter="fade">
                                      <p:cBhvr>
                                        <p:cTn id="119" dur="500"/>
                                        <p:tgtEl>
                                          <p:spTgt spid="6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65"/>
                                        </p:tgtEl>
                                        <p:attrNameLst>
                                          <p:attrName>style.visibility</p:attrName>
                                        </p:attrNameLst>
                                      </p:cBhvr>
                                      <p:to>
                                        <p:strVal val="visible"/>
                                      </p:to>
                                    </p:set>
                                    <p:anim calcmode="lin" valueType="num">
                                      <p:cBhvr>
                                        <p:cTn id="122" dur="500" fill="hold"/>
                                        <p:tgtEl>
                                          <p:spTgt spid="65"/>
                                        </p:tgtEl>
                                        <p:attrNameLst>
                                          <p:attrName>ppt_w</p:attrName>
                                        </p:attrNameLst>
                                      </p:cBhvr>
                                      <p:tavLst>
                                        <p:tav tm="0">
                                          <p:val>
                                            <p:fltVal val="0"/>
                                          </p:val>
                                        </p:tav>
                                        <p:tav tm="100000">
                                          <p:val>
                                            <p:strVal val="#ppt_w"/>
                                          </p:val>
                                        </p:tav>
                                      </p:tavLst>
                                    </p:anim>
                                    <p:anim calcmode="lin" valueType="num">
                                      <p:cBhvr>
                                        <p:cTn id="123" dur="500" fill="hold"/>
                                        <p:tgtEl>
                                          <p:spTgt spid="65"/>
                                        </p:tgtEl>
                                        <p:attrNameLst>
                                          <p:attrName>ppt_h</p:attrName>
                                        </p:attrNameLst>
                                      </p:cBhvr>
                                      <p:tavLst>
                                        <p:tav tm="0">
                                          <p:val>
                                            <p:fltVal val="0"/>
                                          </p:val>
                                        </p:tav>
                                        <p:tav tm="100000">
                                          <p:val>
                                            <p:strVal val="#ppt_h"/>
                                          </p:val>
                                        </p:tav>
                                      </p:tavLst>
                                    </p:anim>
                                    <p:animEffect transition="in" filter="fade">
                                      <p:cBhvr>
                                        <p:cTn id="124" dur="500"/>
                                        <p:tgtEl>
                                          <p:spTgt spid="65"/>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66"/>
                                        </p:tgtEl>
                                        <p:attrNameLst>
                                          <p:attrName>style.visibility</p:attrName>
                                        </p:attrNameLst>
                                      </p:cBhvr>
                                      <p:to>
                                        <p:strVal val="visible"/>
                                      </p:to>
                                    </p:set>
                                    <p:anim calcmode="lin" valueType="num">
                                      <p:cBhvr>
                                        <p:cTn id="127" dur="500" fill="hold"/>
                                        <p:tgtEl>
                                          <p:spTgt spid="66"/>
                                        </p:tgtEl>
                                        <p:attrNameLst>
                                          <p:attrName>ppt_w</p:attrName>
                                        </p:attrNameLst>
                                      </p:cBhvr>
                                      <p:tavLst>
                                        <p:tav tm="0">
                                          <p:val>
                                            <p:fltVal val="0"/>
                                          </p:val>
                                        </p:tav>
                                        <p:tav tm="100000">
                                          <p:val>
                                            <p:strVal val="#ppt_w"/>
                                          </p:val>
                                        </p:tav>
                                      </p:tavLst>
                                    </p:anim>
                                    <p:anim calcmode="lin" valueType="num">
                                      <p:cBhvr>
                                        <p:cTn id="128" dur="500" fill="hold"/>
                                        <p:tgtEl>
                                          <p:spTgt spid="66"/>
                                        </p:tgtEl>
                                        <p:attrNameLst>
                                          <p:attrName>ppt_h</p:attrName>
                                        </p:attrNameLst>
                                      </p:cBhvr>
                                      <p:tavLst>
                                        <p:tav tm="0">
                                          <p:val>
                                            <p:fltVal val="0"/>
                                          </p:val>
                                        </p:tav>
                                        <p:tav tm="100000">
                                          <p:val>
                                            <p:strVal val="#ppt_h"/>
                                          </p:val>
                                        </p:tav>
                                      </p:tavLst>
                                    </p:anim>
                                    <p:animEffect transition="in" filter="fade">
                                      <p:cBhvr>
                                        <p:cTn id="129" dur="500"/>
                                        <p:tgtEl>
                                          <p:spTgt spid="66"/>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67"/>
                                        </p:tgtEl>
                                        <p:attrNameLst>
                                          <p:attrName>style.visibility</p:attrName>
                                        </p:attrNameLst>
                                      </p:cBhvr>
                                      <p:to>
                                        <p:strVal val="visible"/>
                                      </p:to>
                                    </p:set>
                                    <p:anim calcmode="lin" valueType="num">
                                      <p:cBhvr>
                                        <p:cTn id="132" dur="500" fill="hold"/>
                                        <p:tgtEl>
                                          <p:spTgt spid="67"/>
                                        </p:tgtEl>
                                        <p:attrNameLst>
                                          <p:attrName>ppt_w</p:attrName>
                                        </p:attrNameLst>
                                      </p:cBhvr>
                                      <p:tavLst>
                                        <p:tav tm="0">
                                          <p:val>
                                            <p:fltVal val="0"/>
                                          </p:val>
                                        </p:tav>
                                        <p:tav tm="100000">
                                          <p:val>
                                            <p:strVal val="#ppt_w"/>
                                          </p:val>
                                        </p:tav>
                                      </p:tavLst>
                                    </p:anim>
                                    <p:anim calcmode="lin" valueType="num">
                                      <p:cBhvr>
                                        <p:cTn id="133" dur="500" fill="hold"/>
                                        <p:tgtEl>
                                          <p:spTgt spid="67"/>
                                        </p:tgtEl>
                                        <p:attrNameLst>
                                          <p:attrName>ppt_h</p:attrName>
                                        </p:attrNameLst>
                                      </p:cBhvr>
                                      <p:tavLst>
                                        <p:tav tm="0">
                                          <p:val>
                                            <p:fltVal val="0"/>
                                          </p:val>
                                        </p:tav>
                                        <p:tav tm="100000">
                                          <p:val>
                                            <p:strVal val="#ppt_h"/>
                                          </p:val>
                                        </p:tav>
                                      </p:tavLst>
                                    </p:anim>
                                    <p:animEffect transition="in" filter="fade">
                                      <p:cBhvr>
                                        <p:cTn id="134" dur="500"/>
                                        <p:tgtEl>
                                          <p:spTgt spid="67"/>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68"/>
                                        </p:tgtEl>
                                        <p:attrNameLst>
                                          <p:attrName>style.visibility</p:attrName>
                                        </p:attrNameLst>
                                      </p:cBhvr>
                                      <p:to>
                                        <p:strVal val="visible"/>
                                      </p:to>
                                    </p:set>
                                    <p:anim calcmode="lin" valueType="num">
                                      <p:cBhvr>
                                        <p:cTn id="137" dur="500" fill="hold"/>
                                        <p:tgtEl>
                                          <p:spTgt spid="68"/>
                                        </p:tgtEl>
                                        <p:attrNameLst>
                                          <p:attrName>ppt_w</p:attrName>
                                        </p:attrNameLst>
                                      </p:cBhvr>
                                      <p:tavLst>
                                        <p:tav tm="0">
                                          <p:val>
                                            <p:fltVal val="0"/>
                                          </p:val>
                                        </p:tav>
                                        <p:tav tm="100000">
                                          <p:val>
                                            <p:strVal val="#ppt_w"/>
                                          </p:val>
                                        </p:tav>
                                      </p:tavLst>
                                    </p:anim>
                                    <p:anim calcmode="lin" valueType="num">
                                      <p:cBhvr>
                                        <p:cTn id="138" dur="500" fill="hold"/>
                                        <p:tgtEl>
                                          <p:spTgt spid="68"/>
                                        </p:tgtEl>
                                        <p:attrNameLst>
                                          <p:attrName>ppt_h</p:attrName>
                                        </p:attrNameLst>
                                      </p:cBhvr>
                                      <p:tavLst>
                                        <p:tav tm="0">
                                          <p:val>
                                            <p:fltVal val="0"/>
                                          </p:val>
                                        </p:tav>
                                        <p:tav tm="100000">
                                          <p:val>
                                            <p:strVal val="#ppt_h"/>
                                          </p:val>
                                        </p:tav>
                                      </p:tavLst>
                                    </p:anim>
                                    <p:animEffect transition="in" filter="fade">
                                      <p:cBhvr>
                                        <p:cTn id="139" dur="500"/>
                                        <p:tgtEl>
                                          <p:spTgt spid="68"/>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69"/>
                                        </p:tgtEl>
                                        <p:attrNameLst>
                                          <p:attrName>style.visibility</p:attrName>
                                        </p:attrNameLst>
                                      </p:cBhvr>
                                      <p:to>
                                        <p:strVal val="visible"/>
                                      </p:to>
                                    </p:set>
                                    <p:anim calcmode="lin" valueType="num">
                                      <p:cBhvr>
                                        <p:cTn id="142" dur="500" fill="hold"/>
                                        <p:tgtEl>
                                          <p:spTgt spid="69"/>
                                        </p:tgtEl>
                                        <p:attrNameLst>
                                          <p:attrName>ppt_w</p:attrName>
                                        </p:attrNameLst>
                                      </p:cBhvr>
                                      <p:tavLst>
                                        <p:tav tm="0">
                                          <p:val>
                                            <p:fltVal val="0"/>
                                          </p:val>
                                        </p:tav>
                                        <p:tav tm="100000">
                                          <p:val>
                                            <p:strVal val="#ppt_w"/>
                                          </p:val>
                                        </p:tav>
                                      </p:tavLst>
                                    </p:anim>
                                    <p:anim calcmode="lin" valueType="num">
                                      <p:cBhvr>
                                        <p:cTn id="143" dur="500" fill="hold"/>
                                        <p:tgtEl>
                                          <p:spTgt spid="69"/>
                                        </p:tgtEl>
                                        <p:attrNameLst>
                                          <p:attrName>ppt_h</p:attrName>
                                        </p:attrNameLst>
                                      </p:cBhvr>
                                      <p:tavLst>
                                        <p:tav tm="0">
                                          <p:val>
                                            <p:fltVal val="0"/>
                                          </p:val>
                                        </p:tav>
                                        <p:tav tm="100000">
                                          <p:val>
                                            <p:strVal val="#ppt_h"/>
                                          </p:val>
                                        </p:tav>
                                      </p:tavLst>
                                    </p:anim>
                                    <p:animEffect transition="in" filter="fade">
                                      <p:cBhvr>
                                        <p:cTn id="14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33" grpId="0" animBg="1"/>
      <p:bldP spid="34" grpId="0" animBg="1"/>
      <p:bldP spid="35" grpId="0"/>
      <p:bldP spid="36" grpId="0" animBg="1"/>
      <p:bldP spid="43" grpId="0" animBg="1"/>
      <p:bldP spid="50" grpId="0" animBg="1"/>
      <p:bldP spid="57" grpId="0" animBg="1"/>
      <p:bldP spid="64" grpId="0"/>
      <p:bldP spid="65" grpId="0"/>
      <p:bldP spid="66" grpId="0"/>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19566" y="477646"/>
            <a:ext cx="5685155" cy="5382895"/>
            <a:chOff x="319566" y="477646"/>
            <a:chExt cx="5685155" cy="5382895"/>
          </a:xfrm>
        </p:grpSpPr>
        <p:sp>
          <p:nvSpPr>
            <p:cNvPr id="3" name="object 3"/>
            <p:cNvSpPr/>
            <p:nvPr/>
          </p:nvSpPr>
          <p:spPr>
            <a:xfrm>
              <a:off x="319566" y="477646"/>
              <a:ext cx="5685155" cy="5382895"/>
            </a:xfrm>
            <a:custGeom>
              <a:avLst/>
              <a:gdLst/>
              <a:ahLst/>
              <a:cxnLst/>
              <a:rect l="l" t="t" r="r" b="b"/>
              <a:pathLst>
                <a:path w="5685155" h="5382895">
                  <a:moveTo>
                    <a:pt x="5684752" y="4342839"/>
                  </a:moveTo>
                  <a:lnTo>
                    <a:pt x="954590" y="5382566"/>
                  </a:lnTo>
                  <a:lnTo>
                    <a:pt x="0" y="1039727"/>
                  </a:lnTo>
                  <a:lnTo>
                    <a:pt x="4730162" y="0"/>
                  </a:lnTo>
                  <a:lnTo>
                    <a:pt x="5684752" y="4342839"/>
                  </a:lnTo>
                  <a:close/>
                </a:path>
              </a:pathLst>
            </a:custGeom>
            <a:solidFill>
              <a:srgbClr val="292E2F"/>
            </a:solidFill>
          </p:spPr>
          <p:txBody>
            <a:bodyPr wrap="square" lIns="0" tIns="0" rIns="0" bIns="0" rtlCol="0"/>
            <a:lstStyle/>
            <a:p>
              <a:endParaRPr>
                <a:cs typeface="B Nazanin" panose="00000400000000000000" pitchFamily="2" charset="-78"/>
              </a:endParaRPr>
            </a:p>
          </p:txBody>
        </p:sp>
        <p:pic>
          <p:nvPicPr>
            <p:cNvPr id="4" name="object 4"/>
            <p:cNvPicPr/>
            <p:nvPr/>
          </p:nvPicPr>
          <p:blipFill>
            <a:blip r:embed="rId2" cstate="print"/>
            <a:stretch>
              <a:fillRect/>
            </a:stretch>
          </p:blipFill>
          <p:spPr>
            <a:xfrm>
              <a:off x="560642" y="712204"/>
              <a:ext cx="5130605" cy="4571735"/>
            </a:xfrm>
            <a:prstGeom prst="rect">
              <a:avLst/>
            </a:prstGeom>
          </p:spPr>
        </p:pic>
      </p:grpSp>
      <p:pic>
        <p:nvPicPr>
          <p:cNvPr id="5" name="object 5"/>
          <p:cNvPicPr/>
          <p:nvPr/>
        </p:nvPicPr>
        <p:blipFill>
          <a:blip r:embed="rId3" cstate="print"/>
          <a:stretch>
            <a:fillRect/>
          </a:stretch>
        </p:blipFill>
        <p:spPr>
          <a:xfrm>
            <a:off x="6918705" y="342810"/>
            <a:ext cx="9601199" cy="9601199"/>
          </a:xfrm>
          <a:prstGeom prst="rect">
            <a:avLst/>
          </a:prstGeom>
        </p:spPr>
      </p:pic>
      <p:sp>
        <p:nvSpPr>
          <p:cNvPr id="6" name="object 6"/>
          <p:cNvSpPr txBox="1">
            <a:spLocks noGrp="1"/>
          </p:cNvSpPr>
          <p:nvPr>
            <p:ph type="title"/>
          </p:nvPr>
        </p:nvSpPr>
        <p:spPr>
          <a:xfrm>
            <a:off x="9867417" y="1408394"/>
            <a:ext cx="3704590" cy="941283"/>
          </a:xfrm>
          <a:prstGeom prst="rect">
            <a:avLst/>
          </a:prstGeom>
        </p:spPr>
        <p:txBody>
          <a:bodyPr vert="horz" wrap="square" lIns="0" tIns="17780" rIns="0" bIns="0" rtlCol="0">
            <a:spAutoFit/>
          </a:bodyPr>
          <a:lstStyle/>
          <a:p>
            <a:pPr marL="12700" algn="ctr">
              <a:lnSpc>
                <a:spcPct val="100000"/>
              </a:lnSpc>
              <a:spcBef>
                <a:spcPts val="140"/>
              </a:spcBef>
            </a:pPr>
            <a:r>
              <a:rPr lang="fa-IR" sz="6000" spc="-465" dirty="0">
                <a:solidFill>
                  <a:srgbClr val="D4ECF4"/>
                </a:solidFill>
                <a:latin typeface="Tahoma"/>
                <a:cs typeface="B Nazanin" panose="00000400000000000000" pitchFamily="2" charset="-78"/>
              </a:rPr>
              <a:t>نوشتن عنوان</a:t>
            </a:r>
            <a:endParaRPr sz="6000" dirty="0">
              <a:latin typeface="Tahoma"/>
              <a:cs typeface="B Nazanin" panose="00000400000000000000" pitchFamily="2" charset="-78"/>
            </a:endParaRPr>
          </a:p>
        </p:txBody>
      </p:sp>
      <p:grpSp>
        <p:nvGrpSpPr>
          <p:cNvPr id="7" name="object 7"/>
          <p:cNvGrpSpPr/>
          <p:nvPr/>
        </p:nvGrpSpPr>
        <p:grpSpPr>
          <a:xfrm>
            <a:off x="0" y="0"/>
            <a:ext cx="18288000" cy="10287000"/>
            <a:chOff x="0" y="0"/>
            <a:chExt cx="18288000" cy="10287000"/>
          </a:xfrm>
        </p:grpSpPr>
        <p:sp>
          <p:nvSpPr>
            <p:cNvPr id="8" name="object 8"/>
            <p:cNvSpPr/>
            <p:nvPr/>
          </p:nvSpPr>
          <p:spPr>
            <a:xfrm>
              <a:off x="7477589" y="2399968"/>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C43B07"/>
            </a:solidFill>
          </p:spPr>
          <p:txBody>
            <a:bodyPr wrap="square" lIns="0" tIns="0" rIns="0" bIns="0" rtlCol="0"/>
            <a:lstStyle/>
            <a:p>
              <a:endParaRPr>
                <a:cs typeface="B Nazanin" panose="00000400000000000000" pitchFamily="2" charset="-78"/>
              </a:endParaRPr>
            </a:p>
          </p:txBody>
        </p:sp>
        <p:sp>
          <p:nvSpPr>
            <p:cNvPr id="9" name="object 9"/>
            <p:cNvSpPr/>
            <p:nvPr/>
          </p:nvSpPr>
          <p:spPr>
            <a:xfrm>
              <a:off x="7836425" y="2676660"/>
              <a:ext cx="1905" cy="1905"/>
            </a:xfrm>
            <a:custGeom>
              <a:avLst/>
              <a:gdLst/>
              <a:ahLst/>
              <a:cxnLst/>
              <a:rect l="l" t="t" r="r" b="b"/>
              <a:pathLst>
                <a:path w="1904" h="1905">
                  <a:moveTo>
                    <a:pt x="999" y="1328"/>
                  </a:moveTo>
                  <a:lnTo>
                    <a:pt x="333" y="1328"/>
                  </a:lnTo>
                  <a:lnTo>
                    <a:pt x="333" y="662"/>
                  </a:lnTo>
                  <a:lnTo>
                    <a:pt x="0" y="662"/>
                  </a:lnTo>
                  <a:lnTo>
                    <a:pt x="666" y="0"/>
                  </a:lnTo>
                  <a:lnTo>
                    <a:pt x="1332" y="662"/>
                  </a:lnTo>
                  <a:lnTo>
                    <a:pt x="999" y="662"/>
                  </a:lnTo>
                  <a:lnTo>
                    <a:pt x="999" y="1328"/>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10" name="object 10"/>
            <p:cNvSpPr/>
            <p:nvPr/>
          </p:nvSpPr>
          <p:spPr>
            <a:xfrm>
              <a:off x="7856067" y="2706966"/>
              <a:ext cx="412115" cy="20955"/>
            </a:xfrm>
            <a:custGeom>
              <a:avLst/>
              <a:gdLst/>
              <a:ahLst/>
              <a:cxnLst/>
              <a:rect l="l" t="t" r="r" b="b"/>
              <a:pathLst>
                <a:path w="412115" h="20955">
                  <a:moveTo>
                    <a:pt x="1333" y="14922"/>
                  </a:moveTo>
                  <a:lnTo>
                    <a:pt x="660" y="14262"/>
                  </a:lnTo>
                  <a:lnTo>
                    <a:pt x="0" y="14922"/>
                  </a:lnTo>
                  <a:lnTo>
                    <a:pt x="330" y="14922"/>
                  </a:lnTo>
                  <a:lnTo>
                    <a:pt x="330" y="15582"/>
                  </a:lnTo>
                  <a:lnTo>
                    <a:pt x="990" y="15582"/>
                  </a:lnTo>
                  <a:lnTo>
                    <a:pt x="990" y="14922"/>
                  </a:lnTo>
                  <a:lnTo>
                    <a:pt x="1333" y="14922"/>
                  </a:lnTo>
                  <a:close/>
                </a:path>
                <a:path w="412115" h="20955">
                  <a:moveTo>
                    <a:pt x="57226" y="20269"/>
                  </a:moveTo>
                  <a:lnTo>
                    <a:pt x="48260" y="19608"/>
                  </a:lnTo>
                  <a:lnTo>
                    <a:pt x="39281" y="20269"/>
                  </a:lnTo>
                  <a:lnTo>
                    <a:pt x="43764" y="20269"/>
                  </a:lnTo>
                  <a:lnTo>
                    <a:pt x="43764" y="20929"/>
                  </a:lnTo>
                  <a:lnTo>
                    <a:pt x="52743" y="20929"/>
                  </a:lnTo>
                  <a:lnTo>
                    <a:pt x="52743" y="20269"/>
                  </a:lnTo>
                  <a:lnTo>
                    <a:pt x="57226" y="20269"/>
                  </a:lnTo>
                  <a:close/>
                </a:path>
                <a:path w="412115" h="20955">
                  <a:moveTo>
                    <a:pt x="412051" y="660"/>
                  </a:moveTo>
                  <a:lnTo>
                    <a:pt x="411378" y="0"/>
                  </a:lnTo>
                  <a:lnTo>
                    <a:pt x="410718" y="660"/>
                  </a:lnTo>
                  <a:lnTo>
                    <a:pt x="411048" y="660"/>
                  </a:lnTo>
                  <a:lnTo>
                    <a:pt x="411048" y="1333"/>
                  </a:lnTo>
                  <a:lnTo>
                    <a:pt x="411721" y="1333"/>
                  </a:lnTo>
                  <a:lnTo>
                    <a:pt x="411721" y="660"/>
                  </a:lnTo>
                  <a:lnTo>
                    <a:pt x="412051" y="660"/>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1" name="object 11"/>
            <p:cNvSpPr/>
            <p:nvPr/>
          </p:nvSpPr>
          <p:spPr>
            <a:xfrm>
              <a:off x="7651270" y="2586914"/>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E35723"/>
            </a:solidFill>
          </p:spPr>
          <p:txBody>
            <a:bodyPr wrap="square" lIns="0" tIns="0" rIns="0" bIns="0" rtlCol="0"/>
            <a:lstStyle/>
            <a:p>
              <a:endParaRPr>
                <a:cs typeface="B Nazanin" panose="00000400000000000000" pitchFamily="2" charset="-78"/>
              </a:endParaRPr>
            </a:p>
          </p:txBody>
        </p:sp>
        <p:sp>
          <p:nvSpPr>
            <p:cNvPr id="12" name="object 12"/>
            <p:cNvSpPr/>
            <p:nvPr/>
          </p:nvSpPr>
          <p:spPr>
            <a:xfrm>
              <a:off x="7662776" y="2586914"/>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3" name="object 13"/>
            <p:cNvSpPr/>
            <p:nvPr/>
          </p:nvSpPr>
          <p:spPr>
            <a:xfrm>
              <a:off x="7477589" y="5143525"/>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C43B07"/>
            </a:solidFill>
          </p:spPr>
          <p:txBody>
            <a:bodyPr wrap="square" lIns="0" tIns="0" rIns="0" bIns="0" rtlCol="0"/>
            <a:lstStyle/>
            <a:p>
              <a:endParaRPr>
                <a:cs typeface="B Nazanin" panose="00000400000000000000" pitchFamily="2" charset="-78"/>
              </a:endParaRPr>
            </a:p>
          </p:txBody>
        </p:sp>
        <p:sp>
          <p:nvSpPr>
            <p:cNvPr id="14" name="object 14"/>
            <p:cNvSpPr/>
            <p:nvPr/>
          </p:nvSpPr>
          <p:spPr>
            <a:xfrm>
              <a:off x="7836425" y="5420217"/>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15" name="object 15"/>
            <p:cNvSpPr/>
            <p:nvPr/>
          </p:nvSpPr>
          <p:spPr>
            <a:xfrm>
              <a:off x="7856067" y="5450521"/>
              <a:ext cx="412115" cy="20955"/>
            </a:xfrm>
            <a:custGeom>
              <a:avLst/>
              <a:gdLst/>
              <a:ahLst/>
              <a:cxnLst/>
              <a:rect l="l" t="t" r="r" b="b"/>
              <a:pathLst>
                <a:path w="412115" h="20954">
                  <a:moveTo>
                    <a:pt x="1333" y="14922"/>
                  </a:moveTo>
                  <a:lnTo>
                    <a:pt x="660" y="14262"/>
                  </a:lnTo>
                  <a:lnTo>
                    <a:pt x="0" y="14922"/>
                  </a:lnTo>
                  <a:lnTo>
                    <a:pt x="330" y="14922"/>
                  </a:lnTo>
                  <a:lnTo>
                    <a:pt x="330" y="15582"/>
                  </a:lnTo>
                  <a:lnTo>
                    <a:pt x="990" y="15582"/>
                  </a:lnTo>
                  <a:lnTo>
                    <a:pt x="990" y="14922"/>
                  </a:lnTo>
                  <a:lnTo>
                    <a:pt x="1333" y="14922"/>
                  </a:lnTo>
                  <a:close/>
                </a:path>
                <a:path w="412115" h="20954">
                  <a:moveTo>
                    <a:pt x="57226" y="20269"/>
                  </a:moveTo>
                  <a:lnTo>
                    <a:pt x="48260" y="19608"/>
                  </a:lnTo>
                  <a:lnTo>
                    <a:pt x="39281" y="20269"/>
                  </a:lnTo>
                  <a:lnTo>
                    <a:pt x="43764" y="20269"/>
                  </a:lnTo>
                  <a:lnTo>
                    <a:pt x="43764" y="20929"/>
                  </a:lnTo>
                  <a:lnTo>
                    <a:pt x="52743" y="20929"/>
                  </a:lnTo>
                  <a:lnTo>
                    <a:pt x="52743" y="20269"/>
                  </a:lnTo>
                  <a:lnTo>
                    <a:pt x="57226" y="20269"/>
                  </a:lnTo>
                  <a:close/>
                </a:path>
                <a:path w="412115" h="20954">
                  <a:moveTo>
                    <a:pt x="412051" y="660"/>
                  </a:moveTo>
                  <a:lnTo>
                    <a:pt x="411378" y="0"/>
                  </a:lnTo>
                  <a:lnTo>
                    <a:pt x="410718" y="660"/>
                  </a:lnTo>
                  <a:lnTo>
                    <a:pt x="411048" y="660"/>
                  </a:lnTo>
                  <a:lnTo>
                    <a:pt x="411048" y="1333"/>
                  </a:lnTo>
                  <a:lnTo>
                    <a:pt x="411721" y="1333"/>
                  </a:lnTo>
                  <a:lnTo>
                    <a:pt x="411721" y="660"/>
                  </a:lnTo>
                  <a:lnTo>
                    <a:pt x="412051" y="660"/>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6" name="object 16"/>
            <p:cNvSpPr/>
            <p:nvPr/>
          </p:nvSpPr>
          <p:spPr>
            <a:xfrm>
              <a:off x="7651270" y="5330471"/>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E35723"/>
            </a:solidFill>
          </p:spPr>
          <p:txBody>
            <a:bodyPr wrap="square" lIns="0" tIns="0" rIns="0" bIns="0" rtlCol="0"/>
            <a:lstStyle/>
            <a:p>
              <a:endParaRPr>
                <a:cs typeface="B Nazanin" panose="00000400000000000000" pitchFamily="2" charset="-78"/>
              </a:endParaRPr>
            </a:p>
          </p:txBody>
        </p:sp>
        <p:sp>
          <p:nvSpPr>
            <p:cNvPr id="17" name="object 17"/>
            <p:cNvSpPr/>
            <p:nvPr/>
          </p:nvSpPr>
          <p:spPr>
            <a:xfrm>
              <a:off x="7662776" y="5330471"/>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18" name="object 18"/>
            <p:cNvSpPr/>
            <p:nvPr/>
          </p:nvSpPr>
          <p:spPr>
            <a:xfrm>
              <a:off x="7467013" y="4118935"/>
              <a:ext cx="708025" cy="704850"/>
            </a:xfrm>
            <a:custGeom>
              <a:avLst/>
              <a:gdLst/>
              <a:ahLst/>
              <a:cxnLst/>
              <a:rect l="l" t="t" r="r" b="b"/>
              <a:pathLst>
                <a:path w="708025" h="704850">
                  <a:moveTo>
                    <a:pt x="353808" y="704742"/>
                  </a:moveTo>
                  <a:lnTo>
                    <a:pt x="310496" y="702091"/>
                  </a:lnTo>
                  <a:lnTo>
                    <a:pt x="267840" y="694182"/>
                  </a:lnTo>
                  <a:lnTo>
                    <a:pt x="226477" y="681131"/>
                  </a:lnTo>
                  <a:lnTo>
                    <a:pt x="187024" y="663134"/>
                  </a:lnTo>
                  <a:lnTo>
                    <a:pt x="150080" y="640462"/>
                  </a:lnTo>
                  <a:lnTo>
                    <a:pt x="116205" y="613460"/>
                  </a:lnTo>
                  <a:lnTo>
                    <a:pt x="85903" y="582532"/>
                  </a:lnTo>
                  <a:lnTo>
                    <a:pt x="59627" y="548137"/>
                  </a:lnTo>
                  <a:lnTo>
                    <a:pt x="37776" y="510798"/>
                  </a:lnTo>
                  <a:lnTo>
                    <a:pt x="20681" y="471081"/>
                  </a:lnTo>
                  <a:lnTo>
                    <a:pt x="8597" y="429578"/>
                  </a:lnTo>
                  <a:lnTo>
                    <a:pt x="1703" y="386909"/>
                  </a:lnTo>
                  <a:lnTo>
                    <a:pt x="0" y="352371"/>
                  </a:lnTo>
                  <a:lnTo>
                    <a:pt x="106" y="343720"/>
                  </a:lnTo>
                  <a:lnTo>
                    <a:pt x="3829" y="300667"/>
                  </a:lnTo>
                  <a:lnTo>
                    <a:pt x="12815" y="258391"/>
                  </a:lnTo>
                  <a:lnTo>
                    <a:pt x="26932" y="217524"/>
                  </a:lnTo>
                  <a:lnTo>
                    <a:pt x="45965" y="178685"/>
                  </a:lnTo>
                  <a:lnTo>
                    <a:pt x="69626" y="142463"/>
                  </a:lnTo>
                  <a:lnTo>
                    <a:pt x="97561" y="109398"/>
                  </a:lnTo>
                  <a:lnTo>
                    <a:pt x="129354" y="79984"/>
                  </a:lnTo>
                  <a:lnTo>
                    <a:pt x="164524" y="54667"/>
                  </a:lnTo>
                  <a:lnTo>
                    <a:pt x="202535" y="33831"/>
                  </a:lnTo>
                  <a:lnTo>
                    <a:pt x="242822" y="17785"/>
                  </a:lnTo>
                  <a:lnTo>
                    <a:pt x="284784" y="6770"/>
                  </a:lnTo>
                  <a:lnTo>
                    <a:pt x="327783" y="954"/>
                  </a:lnTo>
                  <a:lnTo>
                    <a:pt x="353808" y="0"/>
                  </a:lnTo>
                  <a:lnTo>
                    <a:pt x="362494" y="106"/>
                  </a:lnTo>
                  <a:lnTo>
                    <a:pt x="405723" y="3813"/>
                  </a:lnTo>
                  <a:lnTo>
                    <a:pt x="448171" y="12763"/>
                  </a:lnTo>
                  <a:lnTo>
                    <a:pt x="489205" y="26822"/>
                  </a:lnTo>
                  <a:lnTo>
                    <a:pt x="528202" y="45778"/>
                  </a:lnTo>
                  <a:lnTo>
                    <a:pt x="564572" y="69343"/>
                  </a:lnTo>
                  <a:lnTo>
                    <a:pt x="597772" y="97165"/>
                  </a:lnTo>
                  <a:lnTo>
                    <a:pt x="627306" y="128829"/>
                  </a:lnTo>
                  <a:lnTo>
                    <a:pt x="652726" y="163855"/>
                  </a:lnTo>
                  <a:lnTo>
                    <a:pt x="673648" y="201712"/>
                  </a:lnTo>
                  <a:lnTo>
                    <a:pt x="689759" y="241836"/>
                  </a:lnTo>
                  <a:lnTo>
                    <a:pt x="700819" y="283626"/>
                  </a:lnTo>
                  <a:lnTo>
                    <a:pt x="706659" y="326451"/>
                  </a:lnTo>
                  <a:lnTo>
                    <a:pt x="707617" y="352371"/>
                  </a:lnTo>
                  <a:lnTo>
                    <a:pt x="707510" y="361021"/>
                  </a:lnTo>
                  <a:lnTo>
                    <a:pt x="703788" y="404074"/>
                  </a:lnTo>
                  <a:lnTo>
                    <a:pt x="694801" y="446350"/>
                  </a:lnTo>
                  <a:lnTo>
                    <a:pt x="680685" y="487217"/>
                  </a:lnTo>
                  <a:lnTo>
                    <a:pt x="661651" y="526056"/>
                  </a:lnTo>
                  <a:lnTo>
                    <a:pt x="637990" y="562278"/>
                  </a:lnTo>
                  <a:lnTo>
                    <a:pt x="610055" y="595343"/>
                  </a:lnTo>
                  <a:lnTo>
                    <a:pt x="578262" y="624757"/>
                  </a:lnTo>
                  <a:lnTo>
                    <a:pt x="543093" y="650074"/>
                  </a:lnTo>
                  <a:lnTo>
                    <a:pt x="505081" y="670910"/>
                  </a:lnTo>
                  <a:lnTo>
                    <a:pt x="464794" y="686956"/>
                  </a:lnTo>
                  <a:lnTo>
                    <a:pt x="422833" y="697971"/>
                  </a:lnTo>
                  <a:lnTo>
                    <a:pt x="379833" y="703787"/>
                  </a:lnTo>
                  <a:lnTo>
                    <a:pt x="353808" y="704742"/>
                  </a:lnTo>
                  <a:close/>
                </a:path>
              </a:pathLst>
            </a:custGeom>
            <a:solidFill>
              <a:srgbClr val="C43B07"/>
            </a:solidFill>
          </p:spPr>
          <p:txBody>
            <a:bodyPr wrap="square" lIns="0" tIns="0" rIns="0" bIns="0" rtlCol="0"/>
            <a:lstStyle/>
            <a:p>
              <a:endParaRPr>
                <a:cs typeface="B Nazanin" panose="00000400000000000000" pitchFamily="2" charset="-78"/>
              </a:endParaRPr>
            </a:p>
          </p:txBody>
        </p:sp>
        <p:sp>
          <p:nvSpPr>
            <p:cNvPr id="19" name="object 19"/>
            <p:cNvSpPr/>
            <p:nvPr/>
          </p:nvSpPr>
          <p:spPr>
            <a:xfrm>
              <a:off x="7825850" y="4395627"/>
              <a:ext cx="1905" cy="1905"/>
            </a:xfrm>
            <a:custGeom>
              <a:avLst/>
              <a:gdLst/>
              <a:ahLst/>
              <a:cxnLst/>
              <a:rect l="l" t="t" r="r" b="b"/>
              <a:pathLst>
                <a:path w="1904" h="1904">
                  <a:moveTo>
                    <a:pt x="999" y="1328"/>
                  </a:moveTo>
                  <a:lnTo>
                    <a:pt x="333" y="1328"/>
                  </a:lnTo>
                  <a:lnTo>
                    <a:pt x="333" y="662"/>
                  </a:lnTo>
                  <a:lnTo>
                    <a:pt x="0" y="662"/>
                  </a:lnTo>
                  <a:lnTo>
                    <a:pt x="666" y="0"/>
                  </a:lnTo>
                  <a:lnTo>
                    <a:pt x="1332" y="662"/>
                  </a:lnTo>
                  <a:lnTo>
                    <a:pt x="999" y="662"/>
                  </a:lnTo>
                  <a:lnTo>
                    <a:pt x="999" y="1328"/>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20" name="object 20"/>
            <p:cNvSpPr/>
            <p:nvPr/>
          </p:nvSpPr>
          <p:spPr>
            <a:xfrm>
              <a:off x="7845488" y="4425936"/>
              <a:ext cx="412115" cy="20955"/>
            </a:xfrm>
            <a:custGeom>
              <a:avLst/>
              <a:gdLst/>
              <a:ahLst/>
              <a:cxnLst/>
              <a:rect l="l" t="t" r="r" b="b"/>
              <a:pathLst>
                <a:path w="412115" h="20954">
                  <a:moveTo>
                    <a:pt x="1333" y="14922"/>
                  </a:moveTo>
                  <a:lnTo>
                    <a:pt x="660" y="14249"/>
                  </a:lnTo>
                  <a:lnTo>
                    <a:pt x="0" y="14922"/>
                  </a:lnTo>
                  <a:lnTo>
                    <a:pt x="330" y="14922"/>
                  </a:lnTo>
                  <a:lnTo>
                    <a:pt x="330" y="15582"/>
                  </a:lnTo>
                  <a:lnTo>
                    <a:pt x="1003" y="15582"/>
                  </a:lnTo>
                  <a:lnTo>
                    <a:pt x="1003" y="14922"/>
                  </a:lnTo>
                  <a:lnTo>
                    <a:pt x="1333" y="14922"/>
                  </a:lnTo>
                  <a:close/>
                </a:path>
                <a:path w="412115" h="20954">
                  <a:moveTo>
                    <a:pt x="57226" y="20269"/>
                  </a:moveTo>
                  <a:lnTo>
                    <a:pt x="48260" y="19596"/>
                  </a:lnTo>
                  <a:lnTo>
                    <a:pt x="39281" y="20269"/>
                  </a:lnTo>
                  <a:lnTo>
                    <a:pt x="43776" y="20269"/>
                  </a:lnTo>
                  <a:lnTo>
                    <a:pt x="43776" y="20929"/>
                  </a:lnTo>
                  <a:lnTo>
                    <a:pt x="52743" y="20929"/>
                  </a:lnTo>
                  <a:lnTo>
                    <a:pt x="52743" y="20269"/>
                  </a:lnTo>
                  <a:lnTo>
                    <a:pt x="57226" y="20269"/>
                  </a:lnTo>
                  <a:close/>
                </a:path>
                <a:path w="412115" h="20954">
                  <a:moveTo>
                    <a:pt x="412051" y="660"/>
                  </a:moveTo>
                  <a:lnTo>
                    <a:pt x="411391" y="0"/>
                  </a:lnTo>
                  <a:lnTo>
                    <a:pt x="410718" y="660"/>
                  </a:lnTo>
                  <a:lnTo>
                    <a:pt x="411048" y="660"/>
                  </a:lnTo>
                  <a:lnTo>
                    <a:pt x="411048" y="1320"/>
                  </a:lnTo>
                  <a:lnTo>
                    <a:pt x="411721" y="1320"/>
                  </a:lnTo>
                  <a:lnTo>
                    <a:pt x="411721" y="660"/>
                  </a:lnTo>
                  <a:lnTo>
                    <a:pt x="412051" y="660"/>
                  </a:lnTo>
                  <a:close/>
                </a:path>
              </a:pathLst>
            </a:custGeom>
            <a:solidFill>
              <a:srgbClr val="FFFFFF"/>
            </a:solidFill>
          </p:spPr>
          <p:txBody>
            <a:bodyPr wrap="square" lIns="0" tIns="0" rIns="0" bIns="0" rtlCol="0"/>
            <a:lstStyle/>
            <a:p>
              <a:endParaRPr>
                <a:cs typeface="B Nazanin" panose="00000400000000000000" pitchFamily="2" charset="-78"/>
              </a:endParaRPr>
            </a:p>
          </p:txBody>
        </p:sp>
        <p:sp>
          <p:nvSpPr>
            <p:cNvPr id="21" name="object 21"/>
            <p:cNvSpPr/>
            <p:nvPr/>
          </p:nvSpPr>
          <p:spPr>
            <a:xfrm>
              <a:off x="7640695" y="4305882"/>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E35723"/>
            </a:solidFill>
          </p:spPr>
          <p:txBody>
            <a:bodyPr wrap="square" lIns="0" tIns="0" rIns="0" bIns="0" rtlCol="0"/>
            <a:lstStyle/>
            <a:p>
              <a:endParaRPr>
                <a:cs typeface="B Nazanin" panose="00000400000000000000" pitchFamily="2" charset="-78"/>
              </a:endParaRPr>
            </a:p>
          </p:txBody>
        </p:sp>
        <p:sp>
          <p:nvSpPr>
            <p:cNvPr id="22" name="object 22"/>
            <p:cNvSpPr/>
            <p:nvPr/>
          </p:nvSpPr>
          <p:spPr>
            <a:xfrm>
              <a:off x="7652201" y="4305882"/>
              <a:ext cx="336550" cy="329565"/>
            </a:xfrm>
            <a:custGeom>
              <a:avLst/>
              <a:gdLst/>
              <a:ahLst/>
              <a:cxnLst/>
              <a:rect l="l" t="t" r="r" b="b"/>
              <a:pathLst>
                <a:path w="336550" h="329564">
                  <a:moveTo>
                    <a:pt x="168022" y="0"/>
                  </a:moveTo>
                  <a:lnTo>
                    <a:pt x="212689" y="5883"/>
                  </a:lnTo>
                  <a:lnTo>
                    <a:pt x="252826" y="22486"/>
                  </a:lnTo>
                  <a:lnTo>
                    <a:pt x="286832" y="48239"/>
                  </a:lnTo>
                  <a:lnTo>
                    <a:pt x="313105" y="81572"/>
                  </a:lnTo>
                  <a:lnTo>
                    <a:pt x="330043" y="120916"/>
                  </a:lnTo>
                  <a:lnTo>
                    <a:pt x="336045" y="164700"/>
                  </a:lnTo>
                  <a:lnTo>
                    <a:pt x="330043" y="208483"/>
                  </a:lnTo>
                  <a:lnTo>
                    <a:pt x="313105" y="247827"/>
                  </a:lnTo>
                  <a:lnTo>
                    <a:pt x="286832" y="281160"/>
                  </a:lnTo>
                  <a:lnTo>
                    <a:pt x="252826" y="306913"/>
                  </a:lnTo>
                  <a:lnTo>
                    <a:pt x="212689" y="323517"/>
                  </a:lnTo>
                  <a:lnTo>
                    <a:pt x="168022" y="329400"/>
                  </a:lnTo>
                  <a:lnTo>
                    <a:pt x="123353" y="323517"/>
                  </a:lnTo>
                  <a:lnTo>
                    <a:pt x="83215" y="306913"/>
                  </a:lnTo>
                  <a:lnTo>
                    <a:pt x="49210" y="281160"/>
                  </a:lnTo>
                  <a:lnTo>
                    <a:pt x="44270" y="274893"/>
                  </a:lnTo>
                  <a:lnTo>
                    <a:pt x="141028" y="274893"/>
                  </a:lnTo>
                  <a:lnTo>
                    <a:pt x="253432" y="164691"/>
                  </a:lnTo>
                  <a:lnTo>
                    <a:pt x="141028" y="54498"/>
                  </a:lnTo>
                  <a:lnTo>
                    <a:pt x="44277" y="54498"/>
                  </a:lnTo>
                  <a:lnTo>
                    <a:pt x="49210" y="48239"/>
                  </a:lnTo>
                  <a:lnTo>
                    <a:pt x="83215" y="22486"/>
                  </a:lnTo>
                  <a:lnTo>
                    <a:pt x="123353" y="5883"/>
                  </a:lnTo>
                  <a:lnTo>
                    <a:pt x="168022" y="0"/>
                  </a:lnTo>
                  <a:close/>
                </a:path>
                <a:path w="336550" h="329564">
                  <a:moveTo>
                    <a:pt x="44277" y="54498"/>
                  </a:moveTo>
                  <a:lnTo>
                    <a:pt x="141028" y="54498"/>
                  </a:lnTo>
                  <a:lnTo>
                    <a:pt x="100147" y="94579"/>
                  </a:lnTo>
                  <a:lnTo>
                    <a:pt x="171673" y="164691"/>
                  </a:lnTo>
                  <a:lnTo>
                    <a:pt x="100147" y="234799"/>
                  </a:lnTo>
                  <a:lnTo>
                    <a:pt x="141028" y="274893"/>
                  </a:lnTo>
                  <a:lnTo>
                    <a:pt x="44270" y="274893"/>
                  </a:lnTo>
                  <a:lnTo>
                    <a:pt x="22937" y="247827"/>
                  </a:lnTo>
                  <a:lnTo>
                    <a:pt x="6000" y="208483"/>
                  </a:lnTo>
                  <a:lnTo>
                    <a:pt x="0" y="164691"/>
                  </a:lnTo>
                  <a:lnTo>
                    <a:pt x="6000" y="120916"/>
                  </a:lnTo>
                  <a:lnTo>
                    <a:pt x="22937" y="81572"/>
                  </a:lnTo>
                  <a:lnTo>
                    <a:pt x="44277" y="54498"/>
                  </a:lnTo>
                  <a:close/>
                </a:path>
              </a:pathLst>
            </a:custGeom>
            <a:solidFill>
              <a:srgbClr val="FFFFFF"/>
            </a:solidFill>
          </p:spPr>
          <p:txBody>
            <a:bodyPr wrap="square" lIns="0" tIns="0" rIns="0" bIns="0" rtlCol="0"/>
            <a:lstStyle/>
            <a:p>
              <a:endParaRPr>
                <a:cs typeface="B Nazanin" panose="00000400000000000000" pitchFamily="2" charset="-78"/>
              </a:endParaRPr>
            </a:p>
          </p:txBody>
        </p:sp>
        <p:pic>
          <p:nvPicPr>
            <p:cNvPr id="23" name="object 23"/>
            <p:cNvPicPr/>
            <p:nvPr/>
          </p:nvPicPr>
          <p:blipFill>
            <a:blip r:embed="rId4" cstate="print"/>
            <a:stretch>
              <a:fillRect/>
            </a:stretch>
          </p:blipFill>
          <p:spPr>
            <a:xfrm>
              <a:off x="14938455" y="0"/>
              <a:ext cx="3043401" cy="1117742"/>
            </a:xfrm>
            <a:prstGeom prst="rect">
              <a:avLst/>
            </a:prstGeom>
          </p:spPr>
        </p:pic>
        <p:sp>
          <p:nvSpPr>
            <p:cNvPr id="24" name="object 24"/>
            <p:cNvSpPr/>
            <p:nvPr/>
          </p:nvSpPr>
          <p:spPr>
            <a:xfrm>
              <a:off x="560619" y="4310089"/>
              <a:ext cx="5829935" cy="5539740"/>
            </a:xfrm>
            <a:custGeom>
              <a:avLst/>
              <a:gdLst/>
              <a:ahLst/>
              <a:cxnLst/>
              <a:rect l="l" t="t" r="r" b="b"/>
              <a:pathLst>
                <a:path w="5829935" h="5539740">
                  <a:moveTo>
                    <a:pt x="4735471" y="5539527"/>
                  </a:moveTo>
                  <a:lnTo>
                    <a:pt x="0" y="4347712"/>
                  </a:lnTo>
                  <a:lnTo>
                    <a:pt x="1094223" y="0"/>
                  </a:lnTo>
                  <a:lnTo>
                    <a:pt x="5829694" y="1191813"/>
                  </a:lnTo>
                  <a:lnTo>
                    <a:pt x="4735471" y="5539527"/>
                  </a:lnTo>
                  <a:close/>
                </a:path>
              </a:pathLst>
            </a:custGeom>
            <a:solidFill>
              <a:srgbClr val="292E2F"/>
            </a:solidFill>
          </p:spPr>
          <p:txBody>
            <a:bodyPr wrap="square" lIns="0" tIns="0" rIns="0" bIns="0" rtlCol="0"/>
            <a:lstStyle/>
            <a:p>
              <a:endParaRPr>
                <a:cs typeface="B Nazanin" panose="00000400000000000000" pitchFamily="2" charset="-78"/>
              </a:endParaRPr>
            </a:p>
          </p:txBody>
        </p:sp>
        <p:pic>
          <p:nvPicPr>
            <p:cNvPr id="25" name="object 25"/>
            <p:cNvPicPr/>
            <p:nvPr/>
          </p:nvPicPr>
          <p:blipFill>
            <a:blip r:embed="rId5" cstate="print"/>
            <a:stretch>
              <a:fillRect/>
            </a:stretch>
          </p:blipFill>
          <p:spPr>
            <a:xfrm>
              <a:off x="894541" y="4551922"/>
              <a:ext cx="5252662" cy="4713510"/>
            </a:xfrm>
            <a:prstGeom prst="rect">
              <a:avLst/>
            </a:prstGeom>
          </p:spPr>
        </p:pic>
        <p:pic>
          <p:nvPicPr>
            <p:cNvPr id="26" name="object 26"/>
            <p:cNvPicPr/>
            <p:nvPr/>
          </p:nvPicPr>
          <p:blipFill>
            <a:blip r:embed="rId6" cstate="print"/>
            <a:stretch>
              <a:fillRect/>
            </a:stretch>
          </p:blipFill>
          <p:spPr>
            <a:xfrm>
              <a:off x="390162" y="9176093"/>
              <a:ext cx="3031372" cy="1110905"/>
            </a:xfrm>
            <a:prstGeom prst="rect">
              <a:avLst/>
            </a:prstGeom>
          </p:spPr>
        </p:pic>
        <p:sp>
          <p:nvSpPr>
            <p:cNvPr id="27" name="object 27"/>
            <p:cNvSpPr/>
            <p:nvPr/>
          </p:nvSpPr>
          <p:spPr>
            <a:xfrm>
              <a:off x="6216358" y="8390559"/>
              <a:ext cx="1635760" cy="1443990"/>
            </a:xfrm>
            <a:custGeom>
              <a:avLst/>
              <a:gdLst/>
              <a:ahLst/>
              <a:cxnLst/>
              <a:rect l="l" t="t" r="r" b="b"/>
              <a:pathLst>
                <a:path w="1635760" h="1443990">
                  <a:moveTo>
                    <a:pt x="575068" y="433324"/>
                  </a:moveTo>
                  <a:lnTo>
                    <a:pt x="553275" y="412737"/>
                  </a:lnTo>
                  <a:lnTo>
                    <a:pt x="550557" y="413004"/>
                  </a:lnTo>
                  <a:lnTo>
                    <a:pt x="281241" y="493776"/>
                  </a:lnTo>
                  <a:lnTo>
                    <a:pt x="268820" y="513753"/>
                  </a:lnTo>
                  <a:lnTo>
                    <a:pt x="269074" y="516470"/>
                  </a:lnTo>
                  <a:lnTo>
                    <a:pt x="290614" y="534327"/>
                  </a:lnTo>
                  <a:lnTo>
                    <a:pt x="293331" y="534073"/>
                  </a:lnTo>
                  <a:lnTo>
                    <a:pt x="559981" y="454088"/>
                  </a:lnTo>
                  <a:lnTo>
                    <a:pt x="575068" y="433324"/>
                  </a:lnTo>
                  <a:close/>
                </a:path>
                <a:path w="1635760" h="1443990">
                  <a:moveTo>
                    <a:pt x="615873" y="569341"/>
                  </a:moveTo>
                  <a:lnTo>
                    <a:pt x="594067" y="548767"/>
                  </a:lnTo>
                  <a:lnTo>
                    <a:pt x="591362" y="549021"/>
                  </a:lnTo>
                  <a:lnTo>
                    <a:pt x="322033" y="629805"/>
                  </a:lnTo>
                  <a:lnTo>
                    <a:pt x="309613" y="649770"/>
                  </a:lnTo>
                  <a:lnTo>
                    <a:pt x="309880" y="652500"/>
                  </a:lnTo>
                  <a:lnTo>
                    <a:pt x="331406" y="670356"/>
                  </a:lnTo>
                  <a:lnTo>
                    <a:pt x="334124" y="670090"/>
                  </a:lnTo>
                  <a:lnTo>
                    <a:pt x="600786" y="590118"/>
                  </a:lnTo>
                  <a:lnTo>
                    <a:pt x="615873" y="569341"/>
                  </a:lnTo>
                  <a:close/>
                </a:path>
                <a:path w="1635760" h="1443990">
                  <a:moveTo>
                    <a:pt x="656666" y="705370"/>
                  </a:moveTo>
                  <a:lnTo>
                    <a:pt x="634873" y="684784"/>
                  </a:lnTo>
                  <a:lnTo>
                    <a:pt x="632155" y="685038"/>
                  </a:lnTo>
                  <a:lnTo>
                    <a:pt x="362839" y="765822"/>
                  </a:lnTo>
                  <a:lnTo>
                    <a:pt x="350405" y="785787"/>
                  </a:lnTo>
                  <a:lnTo>
                    <a:pt x="350672" y="788517"/>
                  </a:lnTo>
                  <a:lnTo>
                    <a:pt x="372211" y="806373"/>
                  </a:lnTo>
                  <a:lnTo>
                    <a:pt x="374916" y="806119"/>
                  </a:lnTo>
                  <a:lnTo>
                    <a:pt x="641578" y="726135"/>
                  </a:lnTo>
                  <a:lnTo>
                    <a:pt x="656666" y="705370"/>
                  </a:lnTo>
                  <a:close/>
                </a:path>
                <a:path w="1635760" h="1443990">
                  <a:moveTo>
                    <a:pt x="697471" y="841400"/>
                  </a:moveTo>
                  <a:lnTo>
                    <a:pt x="675665" y="820813"/>
                  </a:lnTo>
                  <a:lnTo>
                    <a:pt x="672947" y="821080"/>
                  </a:lnTo>
                  <a:lnTo>
                    <a:pt x="403631" y="901852"/>
                  </a:lnTo>
                  <a:lnTo>
                    <a:pt x="391210" y="921829"/>
                  </a:lnTo>
                  <a:lnTo>
                    <a:pt x="391464" y="924547"/>
                  </a:lnTo>
                  <a:lnTo>
                    <a:pt x="413004" y="942403"/>
                  </a:lnTo>
                  <a:lnTo>
                    <a:pt x="415721" y="942149"/>
                  </a:lnTo>
                  <a:lnTo>
                    <a:pt x="682383" y="862164"/>
                  </a:lnTo>
                  <a:lnTo>
                    <a:pt x="697471" y="841400"/>
                  </a:lnTo>
                  <a:close/>
                </a:path>
                <a:path w="1635760" h="1443990">
                  <a:moveTo>
                    <a:pt x="738263" y="977417"/>
                  </a:moveTo>
                  <a:lnTo>
                    <a:pt x="716470" y="956843"/>
                  </a:lnTo>
                  <a:lnTo>
                    <a:pt x="713752" y="957097"/>
                  </a:lnTo>
                  <a:lnTo>
                    <a:pt x="444423" y="1037882"/>
                  </a:lnTo>
                  <a:lnTo>
                    <a:pt x="432003" y="1057846"/>
                  </a:lnTo>
                  <a:lnTo>
                    <a:pt x="432269" y="1060577"/>
                  </a:lnTo>
                  <a:lnTo>
                    <a:pt x="453796" y="1078433"/>
                  </a:lnTo>
                  <a:lnTo>
                    <a:pt x="456514" y="1078166"/>
                  </a:lnTo>
                  <a:lnTo>
                    <a:pt x="723176" y="998194"/>
                  </a:lnTo>
                  <a:lnTo>
                    <a:pt x="738263" y="977417"/>
                  </a:lnTo>
                  <a:close/>
                </a:path>
                <a:path w="1635760" h="1443990">
                  <a:moveTo>
                    <a:pt x="1134237" y="265607"/>
                  </a:moveTo>
                  <a:lnTo>
                    <a:pt x="1112443" y="245033"/>
                  </a:lnTo>
                  <a:lnTo>
                    <a:pt x="1109726" y="245287"/>
                  </a:lnTo>
                  <a:lnTo>
                    <a:pt x="840409" y="326072"/>
                  </a:lnTo>
                  <a:lnTo>
                    <a:pt x="827976" y="346036"/>
                  </a:lnTo>
                  <a:lnTo>
                    <a:pt x="828243" y="348767"/>
                  </a:lnTo>
                  <a:lnTo>
                    <a:pt x="849782" y="366623"/>
                  </a:lnTo>
                  <a:lnTo>
                    <a:pt x="852487" y="366369"/>
                  </a:lnTo>
                  <a:lnTo>
                    <a:pt x="1119149" y="286385"/>
                  </a:lnTo>
                  <a:lnTo>
                    <a:pt x="1134237" y="265607"/>
                  </a:lnTo>
                  <a:close/>
                </a:path>
                <a:path w="1635760" h="1443990">
                  <a:moveTo>
                    <a:pt x="1175029" y="401637"/>
                  </a:moveTo>
                  <a:lnTo>
                    <a:pt x="1153236" y="381063"/>
                  </a:lnTo>
                  <a:lnTo>
                    <a:pt x="1150518" y="381317"/>
                  </a:lnTo>
                  <a:lnTo>
                    <a:pt x="881202" y="462089"/>
                  </a:lnTo>
                  <a:lnTo>
                    <a:pt x="868781" y="482066"/>
                  </a:lnTo>
                  <a:lnTo>
                    <a:pt x="869035" y="484784"/>
                  </a:lnTo>
                  <a:lnTo>
                    <a:pt x="890574" y="502640"/>
                  </a:lnTo>
                  <a:lnTo>
                    <a:pt x="893292" y="502386"/>
                  </a:lnTo>
                  <a:lnTo>
                    <a:pt x="1159941" y="422414"/>
                  </a:lnTo>
                  <a:lnTo>
                    <a:pt x="1175029" y="401637"/>
                  </a:lnTo>
                  <a:close/>
                </a:path>
                <a:path w="1635760" h="1443990">
                  <a:moveTo>
                    <a:pt x="1215834" y="537654"/>
                  </a:moveTo>
                  <a:lnTo>
                    <a:pt x="1194028" y="517080"/>
                  </a:lnTo>
                  <a:lnTo>
                    <a:pt x="1191323" y="517334"/>
                  </a:lnTo>
                  <a:lnTo>
                    <a:pt x="921994" y="598106"/>
                  </a:lnTo>
                  <a:lnTo>
                    <a:pt x="909574" y="618083"/>
                  </a:lnTo>
                  <a:lnTo>
                    <a:pt x="909828" y="620814"/>
                  </a:lnTo>
                  <a:lnTo>
                    <a:pt x="931367" y="638670"/>
                  </a:lnTo>
                  <a:lnTo>
                    <a:pt x="934085" y="638403"/>
                  </a:lnTo>
                  <a:lnTo>
                    <a:pt x="1200746" y="558431"/>
                  </a:lnTo>
                  <a:lnTo>
                    <a:pt x="1215834" y="537654"/>
                  </a:lnTo>
                  <a:close/>
                </a:path>
                <a:path w="1635760" h="1443990">
                  <a:moveTo>
                    <a:pt x="1256626" y="673684"/>
                  </a:moveTo>
                  <a:lnTo>
                    <a:pt x="1234833" y="653110"/>
                  </a:lnTo>
                  <a:lnTo>
                    <a:pt x="1232115" y="653364"/>
                  </a:lnTo>
                  <a:lnTo>
                    <a:pt x="962799" y="734148"/>
                  </a:lnTo>
                  <a:lnTo>
                    <a:pt x="950366" y="754113"/>
                  </a:lnTo>
                  <a:lnTo>
                    <a:pt x="950633" y="756843"/>
                  </a:lnTo>
                  <a:lnTo>
                    <a:pt x="972172" y="774700"/>
                  </a:lnTo>
                  <a:lnTo>
                    <a:pt x="974877" y="774446"/>
                  </a:lnTo>
                  <a:lnTo>
                    <a:pt x="1241539" y="694461"/>
                  </a:lnTo>
                  <a:lnTo>
                    <a:pt x="1256626" y="673684"/>
                  </a:lnTo>
                  <a:close/>
                </a:path>
                <a:path w="1635760" h="1443990">
                  <a:moveTo>
                    <a:pt x="1297432" y="809713"/>
                  </a:moveTo>
                  <a:lnTo>
                    <a:pt x="1275626" y="789139"/>
                  </a:lnTo>
                  <a:lnTo>
                    <a:pt x="1272921" y="789393"/>
                  </a:lnTo>
                  <a:lnTo>
                    <a:pt x="1003592" y="870165"/>
                  </a:lnTo>
                  <a:lnTo>
                    <a:pt x="991171" y="890143"/>
                  </a:lnTo>
                  <a:lnTo>
                    <a:pt x="991425" y="892860"/>
                  </a:lnTo>
                  <a:lnTo>
                    <a:pt x="1012964" y="910717"/>
                  </a:lnTo>
                  <a:lnTo>
                    <a:pt x="1015682" y="910463"/>
                  </a:lnTo>
                  <a:lnTo>
                    <a:pt x="1282344" y="830491"/>
                  </a:lnTo>
                  <a:lnTo>
                    <a:pt x="1297432" y="809713"/>
                  </a:lnTo>
                  <a:close/>
                </a:path>
                <a:path w="1635760" h="1443990">
                  <a:moveTo>
                    <a:pt x="1635531" y="992936"/>
                  </a:moveTo>
                  <a:lnTo>
                    <a:pt x="1387348" y="156908"/>
                  </a:lnTo>
                  <a:lnTo>
                    <a:pt x="1360436" y="121564"/>
                  </a:lnTo>
                  <a:lnTo>
                    <a:pt x="1318539" y="107099"/>
                  </a:lnTo>
                  <a:lnTo>
                    <a:pt x="1313561" y="107073"/>
                  </a:lnTo>
                  <a:lnTo>
                    <a:pt x="1303616" y="108000"/>
                  </a:lnTo>
                  <a:lnTo>
                    <a:pt x="1298740" y="108953"/>
                  </a:lnTo>
                  <a:lnTo>
                    <a:pt x="1252448" y="122834"/>
                  </a:lnTo>
                  <a:lnTo>
                    <a:pt x="1226210" y="35331"/>
                  </a:lnTo>
                  <a:lnTo>
                    <a:pt x="1207566" y="1384"/>
                  </a:lnTo>
                  <a:lnTo>
                    <a:pt x="1199426" y="0"/>
                  </a:lnTo>
                  <a:lnTo>
                    <a:pt x="1196771" y="254"/>
                  </a:lnTo>
                  <a:lnTo>
                    <a:pt x="764209" y="129997"/>
                  </a:lnTo>
                  <a:lnTo>
                    <a:pt x="723252" y="149326"/>
                  </a:lnTo>
                  <a:lnTo>
                    <a:pt x="694372" y="174180"/>
                  </a:lnTo>
                  <a:lnTo>
                    <a:pt x="668921" y="212191"/>
                  </a:lnTo>
                  <a:lnTo>
                    <a:pt x="657860" y="244132"/>
                  </a:lnTo>
                  <a:lnTo>
                    <a:pt x="655523" y="241871"/>
                  </a:lnTo>
                  <a:lnTo>
                    <a:pt x="624420" y="219735"/>
                  </a:lnTo>
                  <a:lnTo>
                    <a:pt x="619607" y="217284"/>
                  </a:lnTo>
                  <a:lnTo>
                    <a:pt x="532866" y="243293"/>
                  </a:lnTo>
                  <a:lnTo>
                    <a:pt x="619594" y="217271"/>
                  </a:lnTo>
                  <a:lnTo>
                    <a:pt x="581456" y="204101"/>
                  </a:lnTo>
                  <a:lnTo>
                    <a:pt x="551116" y="200952"/>
                  </a:lnTo>
                  <a:lnTo>
                    <a:pt x="543483" y="201104"/>
                  </a:lnTo>
                  <a:lnTo>
                    <a:pt x="73723" y="337083"/>
                  </a:lnTo>
                  <a:lnTo>
                    <a:pt x="61341" y="357035"/>
                  </a:lnTo>
                  <a:lnTo>
                    <a:pt x="61595" y="359765"/>
                  </a:lnTo>
                  <a:lnTo>
                    <a:pt x="94665" y="470077"/>
                  </a:lnTo>
                  <a:lnTo>
                    <a:pt x="49504" y="483628"/>
                  </a:lnTo>
                  <a:lnTo>
                    <a:pt x="14338" y="510540"/>
                  </a:lnTo>
                  <a:lnTo>
                    <a:pt x="12" y="552551"/>
                  </a:lnTo>
                  <a:lnTo>
                    <a:pt x="0" y="557542"/>
                  </a:lnTo>
                  <a:lnTo>
                    <a:pt x="952" y="567537"/>
                  </a:lnTo>
                  <a:lnTo>
                    <a:pt x="248196" y="1393583"/>
                  </a:lnTo>
                  <a:lnTo>
                    <a:pt x="275107" y="1428927"/>
                  </a:lnTo>
                  <a:lnTo>
                    <a:pt x="317004" y="1443393"/>
                  </a:lnTo>
                  <a:lnTo>
                    <a:pt x="321970" y="1443418"/>
                  </a:lnTo>
                  <a:lnTo>
                    <a:pt x="331927" y="1442478"/>
                  </a:lnTo>
                  <a:lnTo>
                    <a:pt x="1586026" y="1066863"/>
                  </a:lnTo>
                  <a:lnTo>
                    <a:pt x="1621193" y="1039939"/>
                  </a:lnTo>
                  <a:lnTo>
                    <a:pt x="1634413" y="1008430"/>
                  </a:lnTo>
                  <a:lnTo>
                    <a:pt x="325158" y="1401102"/>
                  </a:lnTo>
                  <a:lnTo>
                    <a:pt x="320725" y="1401521"/>
                  </a:lnTo>
                  <a:lnTo>
                    <a:pt x="42125" y="560374"/>
                  </a:lnTo>
                  <a:lnTo>
                    <a:pt x="41744" y="556399"/>
                  </a:lnTo>
                  <a:lnTo>
                    <a:pt x="42659" y="547344"/>
                  </a:lnTo>
                  <a:lnTo>
                    <a:pt x="106756" y="510374"/>
                  </a:lnTo>
                  <a:lnTo>
                    <a:pt x="338429" y="1282763"/>
                  </a:lnTo>
                  <a:lnTo>
                    <a:pt x="339712" y="1285189"/>
                  </a:lnTo>
                  <a:lnTo>
                    <a:pt x="358368" y="1295273"/>
                  </a:lnTo>
                  <a:lnTo>
                    <a:pt x="361073" y="1295019"/>
                  </a:lnTo>
                  <a:lnTo>
                    <a:pt x="920242" y="1127315"/>
                  </a:lnTo>
                  <a:lnTo>
                    <a:pt x="924864" y="1125931"/>
                  </a:lnTo>
                  <a:lnTo>
                    <a:pt x="1484033" y="958215"/>
                  </a:lnTo>
                  <a:lnTo>
                    <a:pt x="1496453" y="938250"/>
                  </a:lnTo>
                  <a:lnTo>
                    <a:pt x="1496199" y="935520"/>
                  </a:lnTo>
                  <a:lnTo>
                    <a:pt x="1489354" y="912698"/>
                  </a:lnTo>
                  <a:lnTo>
                    <a:pt x="1449209" y="778865"/>
                  </a:lnTo>
                  <a:lnTo>
                    <a:pt x="1449209" y="924737"/>
                  </a:lnTo>
                  <a:lnTo>
                    <a:pt x="930884" y="1080198"/>
                  </a:lnTo>
                  <a:lnTo>
                    <a:pt x="890041" y="944003"/>
                  </a:lnTo>
                  <a:lnTo>
                    <a:pt x="890041" y="1092454"/>
                  </a:lnTo>
                  <a:lnTo>
                    <a:pt x="371716" y="1247914"/>
                  </a:lnTo>
                  <a:lnTo>
                    <a:pt x="108572" y="370547"/>
                  </a:lnTo>
                  <a:lnTo>
                    <a:pt x="518007" y="247738"/>
                  </a:lnTo>
                  <a:lnTo>
                    <a:pt x="547319" y="242798"/>
                  </a:lnTo>
                  <a:lnTo>
                    <a:pt x="554748" y="242836"/>
                  </a:lnTo>
                  <a:lnTo>
                    <a:pt x="598017" y="253161"/>
                  </a:lnTo>
                  <a:lnTo>
                    <a:pt x="634111" y="279285"/>
                  </a:lnTo>
                  <a:lnTo>
                    <a:pt x="657466" y="317080"/>
                  </a:lnTo>
                  <a:lnTo>
                    <a:pt x="890041" y="1092454"/>
                  </a:lnTo>
                  <a:lnTo>
                    <a:pt x="890041" y="944003"/>
                  </a:lnTo>
                  <a:lnTo>
                    <a:pt x="698360" y="304825"/>
                  </a:lnTo>
                  <a:lnTo>
                    <a:pt x="696963" y="297675"/>
                  </a:lnTo>
                  <a:lnTo>
                    <a:pt x="695540" y="282765"/>
                  </a:lnTo>
                  <a:lnTo>
                    <a:pt x="695566" y="275310"/>
                  </a:lnTo>
                  <a:lnTo>
                    <a:pt x="705751" y="231914"/>
                  </a:lnTo>
                  <a:lnTo>
                    <a:pt x="731710" y="195757"/>
                  </a:lnTo>
                  <a:lnTo>
                    <a:pt x="769493" y="172326"/>
                  </a:lnTo>
                  <a:lnTo>
                    <a:pt x="1186078" y="47371"/>
                  </a:lnTo>
                  <a:lnTo>
                    <a:pt x="1449209" y="924737"/>
                  </a:lnTo>
                  <a:lnTo>
                    <a:pt x="1449209" y="778865"/>
                  </a:lnTo>
                  <a:lnTo>
                    <a:pt x="1264526" y="163131"/>
                  </a:lnTo>
                  <a:lnTo>
                    <a:pt x="1310373" y="149377"/>
                  </a:lnTo>
                  <a:lnTo>
                    <a:pt x="1314792" y="148971"/>
                  </a:lnTo>
                  <a:lnTo>
                    <a:pt x="1593405" y="990117"/>
                  </a:lnTo>
                  <a:lnTo>
                    <a:pt x="1593773" y="994092"/>
                  </a:lnTo>
                  <a:lnTo>
                    <a:pt x="1592872" y="1003147"/>
                  </a:lnTo>
                  <a:lnTo>
                    <a:pt x="1573504" y="1026693"/>
                  </a:lnTo>
                  <a:lnTo>
                    <a:pt x="1634413" y="1008430"/>
                  </a:lnTo>
                  <a:lnTo>
                    <a:pt x="1634515" y="1007897"/>
                  </a:lnTo>
                  <a:lnTo>
                    <a:pt x="1635518" y="997927"/>
                  </a:lnTo>
                  <a:lnTo>
                    <a:pt x="1635531" y="992936"/>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28" name="object 28"/>
            <p:cNvSpPr/>
            <p:nvPr/>
          </p:nvSpPr>
          <p:spPr>
            <a:xfrm>
              <a:off x="16866702" y="4932248"/>
              <a:ext cx="1421765" cy="1231900"/>
            </a:xfrm>
            <a:custGeom>
              <a:avLst/>
              <a:gdLst/>
              <a:ahLst/>
              <a:cxnLst/>
              <a:rect l="l" t="t" r="r" b="b"/>
              <a:pathLst>
                <a:path w="1421765" h="1231900">
                  <a:moveTo>
                    <a:pt x="940067" y="1158323"/>
                  </a:moveTo>
                  <a:lnTo>
                    <a:pt x="901796" y="1160172"/>
                  </a:lnTo>
                  <a:lnTo>
                    <a:pt x="867741" y="1151634"/>
                  </a:lnTo>
                  <a:lnTo>
                    <a:pt x="840804" y="1134189"/>
                  </a:lnTo>
                  <a:lnTo>
                    <a:pt x="823890" y="1109317"/>
                  </a:lnTo>
                  <a:lnTo>
                    <a:pt x="183573" y="1231764"/>
                  </a:lnTo>
                  <a:lnTo>
                    <a:pt x="0" y="271792"/>
                  </a:lnTo>
                  <a:lnTo>
                    <a:pt x="1421295" y="0"/>
                  </a:lnTo>
                  <a:lnTo>
                    <a:pt x="1421295" y="995076"/>
                  </a:lnTo>
                  <a:lnTo>
                    <a:pt x="1029965" y="1069910"/>
                  </a:lnTo>
                  <a:lnTo>
                    <a:pt x="1023419" y="1099267"/>
                  </a:lnTo>
                  <a:lnTo>
                    <a:pt x="1004820" y="1125420"/>
                  </a:lnTo>
                  <a:lnTo>
                    <a:pt x="976318" y="1145921"/>
                  </a:lnTo>
                  <a:lnTo>
                    <a:pt x="940067" y="1158323"/>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29" name="object 29"/>
            <p:cNvSpPr/>
            <p:nvPr/>
          </p:nvSpPr>
          <p:spPr>
            <a:xfrm>
              <a:off x="16850430" y="4917032"/>
              <a:ext cx="1437640" cy="1263650"/>
            </a:xfrm>
            <a:custGeom>
              <a:avLst/>
              <a:gdLst/>
              <a:ahLst/>
              <a:cxnLst/>
              <a:rect l="l" t="t" r="r" b="b"/>
              <a:pathLst>
                <a:path w="1437640" h="1263650">
                  <a:moveTo>
                    <a:pt x="959146" y="1188224"/>
                  </a:moveTo>
                  <a:lnTo>
                    <a:pt x="919432" y="1190588"/>
                  </a:lnTo>
                  <a:lnTo>
                    <a:pt x="883302" y="1182844"/>
                  </a:lnTo>
                  <a:lnTo>
                    <a:pt x="853231" y="1166078"/>
                  </a:lnTo>
                  <a:lnTo>
                    <a:pt x="831694" y="1141374"/>
                  </a:lnTo>
                  <a:lnTo>
                    <a:pt x="194521" y="1263220"/>
                  </a:lnTo>
                  <a:lnTo>
                    <a:pt x="186676" y="1257909"/>
                  </a:lnTo>
                  <a:lnTo>
                    <a:pt x="0" y="281714"/>
                  </a:lnTo>
                  <a:lnTo>
                    <a:pt x="5332" y="273884"/>
                  </a:lnTo>
                  <a:lnTo>
                    <a:pt x="1437566" y="0"/>
                  </a:lnTo>
                  <a:lnTo>
                    <a:pt x="1437566" y="30431"/>
                  </a:lnTo>
                  <a:lnTo>
                    <a:pt x="33798" y="298872"/>
                  </a:lnTo>
                  <a:lnTo>
                    <a:pt x="211759" y="1229491"/>
                  </a:lnTo>
                  <a:lnTo>
                    <a:pt x="844456" y="1108502"/>
                  </a:lnTo>
                  <a:lnTo>
                    <a:pt x="851512" y="1112393"/>
                  </a:lnTo>
                  <a:lnTo>
                    <a:pt x="854134" y="1119116"/>
                  </a:lnTo>
                  <a:lnTo>
                    <a:pt x="868524" y="1139677"/>
                  </a:lnTo>
                  <a:lnTo>
                    <a:pt x="891688" y="1153876"/>
                  </a:lnTo>
                  <a:lnTo>
                    <a:pt x="920923" y="1160631"/>
                  </a:lnTo>
                  <a:lnTo>
                    <a:pt x="953532" y="1158866"/>
                  </a:lnTo>
                  <a:lnTo>
                    <a:pt x="1037852" y="1142741"/>
                  </a:lnTo>
                  <a:lnTo>
                    <a:pt x="1027654" y="1155242"/>
                  </a:lnTo>
                  <a:lnTo>
                    <a:pt x="996931" y="1175769"/>
                  </a:lnTo>
                  <a:lnTo>
                    <a:pt x="959146" y="1188224"/>
                  </a:lnTo>
                  <a:close/>
                </a:path>
                <a:path w="1437640" h="1263650">
                  <a:moveTo>
                    <a:pt x="1037852" y="1142741"/>
                  </a:moveTo>
                  <a:lnTo>
                    <a:pt x="953532" y="1158866"/>
                  </a:lnTo>
                  <a:lnTo>
                    <a:pt x="984491" y="1148475"/>
                  </a:lnTo>
                  <a:lnTo>
                    <a:pt x="1009171" y="1131409"/>
                  </a:lnTo>
                  <a:lnTo>
                    <a:pt x="1025459" y="1109667"/>
                  </a:lnTo>
                  <a:lnTo>
                    <a:pt x="1031245" y="1085247"/>
                  </a:lnTo>
                  <a:lnTo>
                    <a:pt x="1031196" y="1078032"/>
                  </a:lnTo>
                  <a:lnTo>
                    <a:pt x="1036323" y="1071811"/>
                  </a:lnTo>
                  <a:lnTo>
                    <a:pt x="1437566" y="995082"/>
                  </a:lnTo>
                  <a:lnTo>
                    <a:pt x="1437566" y="1025514"/>
                  </a:lnTo>
                  <a:lnTo>
                    <a:pt x="1060320" y="1097654"/>
                  </a:lnTo>
                  <a:lnTo>
                    <a:pt x="1049417" y="1128564"/>
                  </a:lnTo>
                  <a:lnTo>
                    <a:pt x="1037852" y="1142741"/>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0" name="object 30"/>
            <p:cNvSpPr/>
            <p:nvPr/>
          </p:nvSpPr>
          <p:spPr>
            <a:xfrm>
              <a:off x="16952391" y="4893768"/>
              <a:ext cx="1336040" cy="1184910"/>
            </a:xfrm>
            <a:custGeom>
              <a:avLst/>
              <a:gdLst/>
              <a:ahLst/>
              <a:cxnLst/>
              <a:rect l="l" t="t" r="r" b="b"/>
              <a:pathLst>
                <a:path w="1336040" h="1184910">
                  <a:moveTo>
                    <a:pt x="1335605" y="963258"/>
                  </a:moveTo>
                  <a:lnTo>
                    <a:pt x="178484" y="1184533"/>
                  </a:lnTo>
                  <a:lnTo>
                    <a:pt x="0" y="251177"/>
                  </a:lnTo>
                  <a:lnTo>
                    <a:pt x="1313495" y="0"/>
                  </a:lnTo>
                  <a:lnTo>
                    <a:pt x="1335605" y="115621"/>
                  </a:lnTo>
                  <a:lnTo>
                    <a:pt x="1335605" y="963258"/>
                  </a:lnTo>
                  <a:close/>
                </a:path>
                <a:path w="1336040" h="1184910">
                  <a:moveTo>
                    <a:pt x="848282" y="1085689"/>
                  </a:moveTo>
                  <a:lnTo>
                    <a:pt x="813874" y="1089020"/>
                  </a:lnTo>
                  <a:lnTo>
                    <a:pt x="786700" y="1077972"/>
                  </a:lnTo>
                  <a:lnTo>
                    <a:pt x="775664" y="1070335"/>
                  </a:lnTo>
                  <a:lnTo>
                    <a:pt x="881021" y="1050188"/>
                  </a:lnTo>
                  <a:lnTo>
                    <a:pt x="848282" y="1085689"/>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1" name="object 31"/>
            <p:cNvSpPr/>
            <p:nvPr/>
          </p:nvSpPr>
          <p:spPr>
            <a:xfrm>
              <a:off x="16936119" y="4877528"/>
              <a:ext cx="1351915" cy="1217295"/>
            </a:xfrm>
            <a:custGeom>
              <a:avLst/>
              <a:gdLst/>
              <a:ahLst/>
              <a:cxnLst/>
              <a:rect l="l" t="t" r="r" b="b"/>
              <a:pathLst>
                <a:path w="1351915" h="1217295">
                  <a:moveTo>
                    <a:pt x="855639" y="1120412"/>
                  </a:moveTo>
                  <a:lnTo>
                    <a:pt x="834514" y="1121084"/>
                  </a:lnTo>
                  <a:lnTo>
                    <a:pt x="815424" y="1116553"/>
                  </a:lnTo>
                  <a:lnTo>
                    <a:pt x="799593" y="1109472"/>
                  </a:lnTo>
                  <a:lnTo>
                    <a:pt x="788241" y="1102492"/>
                  </a:lnTo>
                  <a:lnTo>
                    <a:pt x="189430" y="1217001"/>
                  </a:lnTo>
                  <a:lnTo>
                    <a:pt x="181585" y="1211691"/>
                  </a:lnTo>
                  <a:lnTo>
                    <a:pt x="0" y="262118"/>
                  </a:lnTo>
                  <a:lnTo>
                    <a:pt x="5332" y="254287"/>
                  </a:lnTo>
                  <a:lnTo>
                    <a:pt x="1335091" y="0"/>
                  </a:lnTo>
                  <a:lnTo>
                    <a:pt x="1342936" y="5310"/>
                  </a:lnTo>
                  <a:lnTo>
                    <a:pt x="1347296" y="28110"/>
                  </a:lnTo>
                  <a:lnTo>
                    <a:pt x="33800" y="279287"/>
                  </a:lnTo>
                  <a:lnTo>
                    <a:pt x="206669" y="1183279"/>
                  </a:lnTo>
                  <a:lnTo>
                    <a:pt x="793600" y="1071047"/>
                  </a:lnTo>
                  <a:lnTo>
                    <a:pt x="798187" y="1072252"/>
                  </a:lnTo>
                  <a:lnTo>
                    <a:pt x="801640" y="1075176"/>
                  </a:lnTo>
                  <a:lnTo>
                    <a:pt x="805965" y="1078366"/>
                  </a:lnTo>
                  <a:lnTo>
                    <a:pt x="817053" y="1084875"/>
                  </a:lnTo>
                  <a:lnTo>
                    <a:pt x="832533" y="1090505"/>
                  </a:lnTo>
                  <a:lnTo>
                    <a:pt x="850032" y="1091059"/>
                  </a:lnTo>
                  <a:lnTo>
                    <a:pt x="906814" y="1080201"/>
                  </a:lnTo>
                  <a:lnTo>
                    <a:pt x="896462" y="1095241"/>
                  </a:lnTo>
                  <a:lnTo>
                    <a:pt x="884306" y="1107197"/>
                  </a:lnTo>
                  <a:lnTo>
                    <a:pt x="870686" y="1115598"/>
                  </a:lnTo>
                  <a:lnTo>
                    <a:pt x="855639" y="1120412"/>
                  </a:lnTo>
                  <a:close/>
                </a:path>
                <a:path w="1351915" h="1217295">
                  <a:moveTo>
                    <a:pt x="1351877" y="211654"/>
                  </a:moveTo>
                  <a:lnTo>
                    <a:pt x="1317855" y="33739"/>
                  </a:lnTo>
                  <a:lnTo>
                    <a:pt x="1347296" y="28110"/>
                  </a:lnTo>
                  <a:lnTo>
                    <a:pt x="1351877" y="52068"/>
                  </a:lnTo>
                  <a:lnTo>
                    <a:pt x="1351877" y="211654"/>
                  </a:lnTo>
                  <a:close/>
                </a:path>
                <a:path w="1351915" h="1217295">
                  <a:moveTo>
                    <a:pt x="906814" y="1080201"/>
                  </a:moveTo>
                  <a:lnTo>
                    <a:pt x="850032" y="1091059"/>
                  </a:lnTo>
                  <a:lnTo>
                    <a:pt x="859645" y="1087656"/>
                  </a:lnTo>
                  <a:lnTo>
                    <a:pt x="868515" y="1081283"/>
                  </a:lnTo>
                  <a:lnTo>
                    <a:pt x="876611" y="1071967"/>
                  </a:lnTo>
                  <a:lnTo>
                    <a:pt x="883904" y="1059737"/>
                  </a:lnTo>
                  <a:lnTo>
                    <a:pt x="885997" y="1055582"/>
                  </a:lnTo>
                  <a:lnTo>
                    <a:pt x="889906" y="1052631"/>
                  </a:lnTo>
                  <a:lnTo>
                    <a:pt x="1351877" y="964289"/>
                  </a:lnTo>
                  <a:lnTo>
                    <a:pt x="1351877" y="994708"/>
                  </a:lnTo>
                  <a:lnTo>
                    <a:pt x="907118" y="1079759"/>
                  </a:lnTo>
                  <a:lnTo>
                    <a:pt x="906814" y="1080201"/>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2" name="object 32"/>
            <p:cNvSpPr/>
            <p:nvPr/>
          </p:nvSpPr>
          <p:spPr>
            <a:xfrm>
              <a:off x="16994423" y="5015753"/>
              <a:ext cx="793115" cy="1012825"/>
            </a:xfrm>
            <a:custGeom>
              <a:avLst/>
              <a:gdLst/>
              <a:ahLst/>
              <a:cxnLst/>
              <a:rect l="l" t="t" r="r" b="b"/>
              <a:pathLst>
                <a:path w="793115" h="1012825">
                  <a:moveTo>
                    <a:pt x="793104" y="963343"/>
                  </a:moveTo>
                  <a:lnTo>
                    <a:pt x="193644" y="1012634"/>
                  </a:lnTo>
                  <a:lnTo>
                    <a:pt x="0" y="0"/>
                  </a:lnTo>
                  <a:lnTo>
                    <a:pt x="609243" y="1868"/>
                  </a:lnTo>
                  <a:lnTo>
                    <a:pt x="793104" y="963343"/>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3" name="object 33"/>
            <p:cNvSpPr/>
            <p:nvPr/>
          </p:nvSpPr>
          <p:spPr>
            <a:xfrm>
              <a:off x="16978862" y="5000788"/>
              <a:ext cx="824230" cy="1043305"/>
            </a:xfrm>
            <a:custGeom>
              <a:avLst/>
              <a:gdLst/>
              <a:ahLst/>
              <a:cxnLst/>
              <a:rect l="l" t="t" r="r" b="b"/>
              <a:pathLst>
                <a:path w="824230" h="1043304">
                  <a:moveTo>
                    <a:pt x="815080" y="992297"/>
                  </a:moveTo>
                  <a:lnTo>
                    <a:pt x="810946" y="993088"/>
                  </a:lnTo>
                  <a:lnTo>
                    <a:pt x="809877" y="993207"/>
                  </a:lnTo>
                  <a:lnTo>
                    <a:pt x="202784" y="1043118"/>
                  </a:lnTo>
                  <a:lnTo>
                    <a:pt x="195917" y="1037912"/>
                  </a:lnTo>
                  <a:lnTo>
                    <a:pt x="0" y="13393"/>
                  </a:lnTo>
                  <a:lnTo>
                    <a:pt x="1171" y="8860"/>
                  </a:lnTo>
                  <a:lnTo>
                    <a:pt x="6888" y="1985"/>
                  </a:lnTo>
                  <a:lnTo>
                    <a:pt x="11128" y="0"/>
                  </a:lnTo>
                  <a:lnTo>
                    <a:pt x="187545" y="542"/>
                  </a:lnTo>
                  <a:lnTo>
                    <a:pt x="33686" y="29964"/>
                  </a:lnTo>
                  <a:lnTo>
                    <a:pt x="221402" y="1011597"/>
                  </a:lnTo>
                  <a:lnTo>
                    <a:pt x="790818" y="964783"/>
                  </a:lnTo>
                  <a:lnTo>
                    <a:pt x="820253" y="959154"/>
                  </a:lnTo>
                  <a:lnTo>
                    <a:pt x="824175" y="979664"/>
                  </a:lnTo>
                  <a:lnTo>
                    <a:pt x="823157" y="983979"/>
                  </a:lnTo>
                  <a:lnTo>
                    <a:pt x="818336" y="990299"/>
                  </a:lnTo>
                  <a:lnTo>
                    <a:pt x="815080" y="992297"/>
                  </a:lnTo>
                  <a:close/>
                </a:path>
                <a:path w="824230" h="1043304">
                  <a:moveTo>
                    <a:pt x="820253" y="959154"/>
                  </a:moveTo>
                  <a:lnTo>
                    <a:pt x="790818" y="964783"/>
                  </a:lnTo>
                  <a:lnTo>
                    <a:pt x="612393" y="31738"/>
                  </a:lnTo>
                  <a:lnTo>
                    <a:pt x="33686" y="29964"/>
                  </a:lnTo>
                  <a:lnTo>
                    <a:pt x="187545" y="542"/>
                  </a:lnTo>
                  <a:lnTo>
                    <a:pt x="632031" y="1909"/>
                  </a:lnTo>
                  <a:lnTo>
                    <a:pt x="638173" y="6991"/>
                  </a:lnTo>
                  <a:lnTo>
                    <a:pt x="820253" y="959154"/>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4" name="object 34"/>
            <p:cNvSpPr/>
            <p:nvPr/>
          </p:nvSpPr>
          <p:spPr>
            <a:xfrm>
              <a:off x="17603666" y="4791096"/>
              <a:ext cx="684530" cy="1188085"/>
            </a:xfrm>
            <a:custGeom>
              <a:avLst/>
              <a:gdLst/>
              <a:ahLst/>
              <a:cxnLst/>
              <a:rect l="l" t="t" r="r" b="b"/>
              <a:pathLst>
                <a:path w="684530" h="1188085">
                  <a:moveTo>
                    <a:pt x="183861" y="1188001"/>
                  </a:moveTo>
                  <a:lnTo>
                    <a:pt x="0" y="226526"/>
                  </a:lnTo>
                  <a:lnTo>
                    <a:pt x="565567" y="0"/>
                  </a:lnTo>
                  <a:lnTo>
                    <a:pt x="684331" y="621058"/>
                  </a:lnTo>
                  <a:lnTo>
                    <a:pt x="684331" y="1035458"/>
                  </a:lnTo>
                  <a:lnTo>
                    <a:pt x="183861" y="1188001"/>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5" name="object 35"/>
            <p:cNvSpPr/>
            <p:nvPr/>
          </p:nvSpPr>
          <p:spPr>
            <a:xfrm>
              <a:off x="17587600" y="4775549"/>
              <a:ext cx="700405" cy="1219200"/>
            </a:xfrm>
            <a:custGeom>
              <a:avLst/>
              <a:gdLst/>
              <a:ahLst/>
              <a:cxnLst/>
              <a:rect l="l" t="t" r="r" b="b"/>
              <a:pathLst>
                <a:path w="700405" h="1219200">
                  <a:moveTo>
                    <a:pt x="203257" y="1218127"/>
                  </a:moveTo>
                  <a:lnTo>
                    <a:pt x="199123" y="1218918"/>
                  </a:lnTo>
                  <a:lnTo>
                    <a:pt x="195360" y="1218262"/>
                  </a:lnTo>
                  <a:lnTo>
                    <a:pt x="188539" y="1214161"/>
                  </a:lnTo>
                  <a:lnTo>
                    <a:pt x="186002" y="1210532"/>
                  </a:lnTo>
                  <a:lnTo>
                    <a:pt x="0" y="237860"/>
                  </a:lnTo>
                  <a:lnTo>
                    <a:pt x="3837" y="230863"/>
                  </a:lnTo>
                  <a:lnTo>
                    <a:pt x="580215" y="0"/>
                  </a:lnTo>
                  <a:lnTo>
                    <a:pt x="584895" y="279"/>
                  </a:lnTo>
                  <a:lnTo>
                    <a:pt x="592745" y="4560"/>
                  </a:lnTo>
                  <a:lnTo>
                    <a:pt x="595506" y="8341"/>
                  </a:lnTo>
                  <a:lnTo>
                    <a:pt x="599754" y="30554"/>
                  </a:lnTo>
                  <a:lnTo>
                    <a:pt x="570319" y="36182"/>
                  </a:lnTo>
                  <a:lnTo>
                    <a:pt x="33096" y="251348"/>
                  </a:lnTo>
                  <a:lnTo>
                    <a:pt x="211520" y="1184387"/>
                  </a:lnTo>
                  <a:lnTo>
                    <a:pt x="486641" y="1131776"/>
                  </a:lnTo>
                  <a:lnTo>
                    <a:pt x="203775" y="1217998"/>
                  </a:lnTo>
                  <a:lnTo>
                    <a:pt x="203257" y="1218127"/>
                  </a:lnTo>
                  <a:close/>
                </a:path>
                <a:path w="700405" h="1219200">
                  <a:moveTo>
                    <a:pt x="700396" y="716398"/>
                  </a:moveTo>
                  <a:lnTo>
                    <a:pt x="570319" y="36182"/>
                  </a:lnTo>
                  <a:lnTo>
                    <a:pt x="599754" y="30554"/>
                  </a:lnTo>
                  <a:lnTo>
                    <a:pt x="700396" y="556844"/>
                  </a:lnTo>
                  <a:lnTo>
                    <a:pt x="700396" y="716398"/>
                  </a:lnTo>
                  <a:close/>
                </a:path>
                <a:path w="700405" h="1219200">
                  <a:moveTo>
                    <a:pt x="486641" y="1131776"/>
                  </a:moveTo>
                  <a:lnTo>
                    <a:pt x="211520" y="1184387"/>
                  </a:lnTo>
                  <a:lnTo>
                    <a:pt x="700396" y="1035371"/>
                  </a:lnTo>
                  <a:lnTo>
                    <a:pt x="700396" y="1066620"/>
                  </a:lnTo>
                  <a:lnTo>
                    <a:pt x="486641" y="1131776"/>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6" name="object 36"/>
            <p:cNvSpPr/>
            <p:nvPr/>
          </p:nvSpPr>
          <p:spPr>
            <a:xfrm>
              <a:off x="17074889" y="4957013"/>
              <a:ext cx="713740" cy="1028700"/>
            </a:xfrm>
            <a:custGeom>
              <a:avLst/>
              <a:gdLst/>
              <a:ahLst/>
              <a:cxnLst/>
              <a:rect l="l" t="t" r="r" b="b"/>
              <a:pathLst>
                <a:path w="713740" h="1028700">
                  <a:moveTo>
                    <a:pt x="713451" y="1026335"/>
                  </a:moveTo>
                  <a:lnTo>
                    <a:pt x="196621" y="1028200"/>
                  </a:lnTo>
                  <a:lnTo>
                    <a:pt x="0" y="0"/>
                  </a:lnTo>
                  <a:lnTo>
                    <a:pt x="524419" y="37821"/>
                  </a:lnTo>
                  <a:lnTo>
                    <a:pt x="713451" y="1026335"/>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7" name="object 37"/>
            <p:cNvSpPr/>
            <p:nvPr/>
          </p:nvSpPr>
          <p:spPr>
            <a:xfrm>
              <a:off x="17059301" y="4941772"/>
              <a:ext cx="744855" cy="1058545"/>
            </a:xfrm>
            <a:custGeom>
              <a:avLst/>
              <a:gdLst/>
              <a:ahLst/>
              <a:cxnLst/>
              <a:rect l="l" t="t" r="r" b="b"/>
              <a:pathLst>
                <a:path w="744855" h="1058545">
                  <a:moveTo>
                    <a:pt x="735247" y="1055598"/>
                  </a:moveTo>
                  <a:lnTo>
                    <a:pt x="730943" y="1056421"/>
                  </a:lnTo>
                  <a:lnTo>
                    <a:pt x="730009" y="1056515"/>
                  </a:lnTo>
                  <a:lnTo>
                    <a:pt x="205042" y="1058408"/>
                  </a:lnTo>
                  <a:lnTo>
                    <a:pt x="198843" y="1053312"/>
                  </a:lnTo>
                  <a:lnTo>
                    <a:pt x="0" y="13492"/>
                  </a:lnTo>
                  <a:lnTo>
                    <a:pt x="1302" y="8781"/>
                  </a:lnTo>
                  <a:lnTo>
                    <a:pt x="7506" y="1837"/>
                  </a:lnTo>
                  <a:lnTo>
                    <a:pt x="12056" y="0"/>
                  </a:lnTo>
                  <a:lnTo>
                    <a:pt x="147796" y="9787"/>
                  </a:lnTo>
                  <a:lnTo>
                    <a:pt x="33971" y="31554"/>
                  </a:lnTo>
                  <a:lnTo>
                    <a:pt x="224605" y="1028447"/>
                  </a:lnTo>
                  <a:lnTo>
                    <a:pt x="710933" y="1026693"/>
                  </a:lnTo>
                  <a:lnTo>
                    <a:pt x="740380" y="1021062"/>
                  </a:lnTo>
                  <a:lnTo>
                    <a:pt x="744599" y="1043122"/>
                  </a:lnTo>
                  <a:lnTo>
                    <a:pt x="743441" y="1047634"/>
                  </a:lnTo>
                  <a:lnTo>
                    <a:pt x="738355" y="1053786"/>
                  </a:lnTo>
                  <a:lnTo>
                    <a:pt x="735247" y="1055598"/>
                  </a:lnTo>
                  <a:close/>
                </a:path>
                <a:path w="744855" h="1058545">
                  <a:moveTo>
                    <a:pt x="740380" y="1021062"/>
                  </a:moveTo>
                  <a:lnTo>
                    <a:pt x="710933" y="1026693"/>
                  </a:lnTo>
                  <a:lnTo>
                    <a:pt x="527439" y="67138"/>
                  </a:lnTo>
                  <a:lnTo>
                    <a:pt x="33971" y="31554"/>
                  </a:lnTo>
                  <a:lnTo>
                    <a:pt x="147796" y="9787"/>
                  </a:lnTo>
                  <a:lnTo>
                    <a:pt x="547873" y="38636"/>
                  </a:lnTo>
                  <a:lnTo>
                    <a:pt x="553460" y="43593"/>
                  </a:lnTo>
                  <a:lnTo>
                    <a:pt x="740380" y="1021062"/>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38" name="object 38"/>
            <p:cNvSpPr/>
            <p:nvPr/>
          </p:nvSpPr>
          <p:spPr>
            <a:xfrm>
              <a:off x="17598511" y="4762033"/>
              <a:ext cx="670560" cy="1217295"/>
            </a:xfrm>
            <a:custGeom>
              <a:avLst/>
              <a:gdLst/>
              <a:ahLst/>
              <a:cxnLst/>
              <a:rect l="l" t="t" r="r" b="b"/>
              <a:pathLst>
                <a:path w="670559" h="1217295">
                  <a:moveTo>
                    <a:pt x="189032" y="1217152"/>
                  </a:moveTo>
                  <a:lnTo>
                    <a:pt x="0" y="228638"/>
                  </a:lnTo>
                  <a:lnTo>
                    <a:pt x="213561" y="125511"/>
                  </a:lnTo>
                  <a:lnTo>
                    <a:pt x="331082" y="70123"/>
                  </a:lnTo>
                  <a:lnTo>
                    <a:pt x="473458" y="0"/>
                  </a:lnTo>
                  <a:lnTo>
                    <a:pt x="670078" y="1028194"/>
                  </a:lnTo>
                  <a:lnTo>
                    <a:pt x="189032" y="1217152"/>
                  </a:lnTo>
                  <a:close/>
                </a:path>
              </a:pathLst>
            </a:custGeom>
            <a:solidFill>
              <a:srgbClr val="292E2F"/>
            </a:solidFill>
          </p:spPr>
          <p:txBody>
            <a:bodyPr wrap="square" lIns="0" tIns="0" rIns="0" bIns="0" rtlCol="0"/>
            <a:lstStyle/>
            <a:p>
              <a:endParaRPr>
                <a:cs typeface="B Nazanin" panose="00000400000000000000" pitchFamily="2" charset="-78"/>
              </a:endParaRPr>
            </a:p>
          </p:txBody>
        </p:sp>
        <p:sp>
          <p:nvSpPr>
            <p:cNvPr id="39" name="object 39"/>
            <p:cNvSpPr/>
            <p:nvPr/>
          </p:nvSpPr>
          <p:spPr>
            <a:xfrm>
              <a:off x="10628693" y="4746586"/>
              <a:ext cx="7656195" cy="5541010"/>
            </a:xfrm>
            <a:custGeom>
              <a:avLst/>
              <a:gdLst/>
              <a:ahLst/>
              <a:cxnLst/>
              <a:rect l="l" t="t" r="r" b="b"/>
              <a:pathLst>
                <a:path w="7656195" h="5541009">
                  <a:moveTo>
                    <a:pt x="1133932" y="5540413"/>
                  </a:moveTo>
                  <a:lnTo>
                    <a:pt x="1107363" y="5461635"/>
                  </a:lnTo>
                  <a:lnTo>
                    <a:pt x="1087996" y="5420398"/>
                  </a:lnTo>
                  <a:lnTo>
                    <a:pt x="1065593" y="5380990"/>
                  </a:lnTo>
                  <a:lnTo>
                    <a:pt x="1040295" y="5343550"/>
                  </a:lnTo>
                  <a:lnTo>
                    <a:pt x="1012278" y="5308244"/>
                  </a:lnTo>
                  <a:lnTo>
                    <a:pt x="981684" y="5275211"/>
                  </a:lnTo>
                  <a:lnTo>
                    <a:pt x="948651" y="5244617"/>
                  </a:lnTo>
                  <a:lnTo>
                    <a:pt x="913345" y="5216588"/>
                  </a:lnTo>
                  <a:lnTo>
                    <a:pt x="875906" y="5191303"/>
                  </a:lnTo>
                  <a:lnTo>
                    <a:pt x="836498" y="5168900"/>
                  </a:lnTo>
                  <a:lnTo>
                    <a:pt x="795261" y="5149520"/>
                  </a:lnTo>
                  <a:lnTo>
                    <a:pt x="752348" y="5133340"/>
                  </a:lnTo>
                  <a:lnTo>
                    <a:pt x="707910" y="5120475"/>
                  </a:lnTo>
                  <a:lnTo>
                    <a:pt x="662101" y="5111115"/>
                  </a:lnTo>
                  <a:lnTo>
                    <a:pt x="615073" y="5105374"/>
                  </a:lnTo>
                  <a:lnTo>
                    <a:pt x="566966" y="5103431"/>
                  </a:lnTo>
                  <a:lnTo>
                    <a:pt x="518871" y="5105374"/>
                  </a:lnTo>
                  <a:lnTo>
                    <a:pt x="471843" y="5111115"/>
                  </a:lnTo>
                  <a:lnTo>
                    <a:pt x="426034" y="5120475"/>
                  </a:lnTo>
                  <a:lnTo>
                    <a:pt x="381596" y="5133340"/>
                  </a:lnTo>
                  <a:lnTo>
                    <a:pt x="338683" y="5149520"/>
                  </a:lnTo>
                  <a:lnTo>
                    <a:pt x="297446" y="5168900"/>
                  </a:lnTo>
                  <a:lnTo>
                    <a:pt x="258025" y="5191303"/>
                  </a:lnTo>
                  <a:lnTo>
                    <a:pt x="220599" y="5216588"/>
                  </a:lnTo>
                  <a:lnTo>
                    <a:pt x="185293" y="5244617"/>
                  </a:lnTo>
                  <a:lnTo>
                    <a:pt x="152260" y="5275211"/>
                  </a:lnTo>
                  <a:lnTo>
                    <a:pt x="121653" y="5308244"/>
                  </a:lnTo>
                  <a:lnTo>
                    <a:pt x="93637" y="5343550"/>
                  </a:lnTo>
                  <a:lnTo>
                    <a:pt x="68351" y="5380990"/>
                  </a:lnTo>
                  <a:lnTo>
                    <a:pt x="45948" y="5420398"/>
                  </a:lnTo>
                  <a:lnTo>
                    <a:pt x="26568" y="5461635"/>
                  </a:lnTo>
                  <a:lnTo>
                    <a:pt x="10375" y="5504548"/>
                  </a:lnTo>
                  <a:lnTo>
                    <a:pt x="0" y="5540413"/>
                  </a:lnTo>
                  <a:lnTo>
                    <a:pt x="1133932" y="5540413"/>
                  </a:lnTo>
                  <a:close/>
                </a:path>
                <a:path w="7656195" h="5541009">
                  <a:moveTo>
                    <a:pt x="7655966" y="1047889"/>
                  </a:moveTo>
                  <a:lnTo>
                    <a:pt x="7457122" y="8051"/>
                  </a:lnTo>
                  <a:lnTo>
                    <a:pt x="7454151" y="4140"/>
                  </a:lnTo>
                  <a:lnTo>
                    <a:pt x="7445769" y="0"/>
                  </a:lnTo>
                  <a:lnTo>
                    <a:pt x="7440841" y="0"/>
                  </a:lnTo>
                  <a:lnTo>
                    <a:pt x="7286853" y="75831"/>
                  </a:lnTo>
                  <a:lnTo>
                    <a:pt x="7283805" y="84797"/>
                  </a:lnTo>
                  <a:lnTo>
                    <a:pt x="7291108" y="99593"/>
                  </a:lnTo>
                  <a:lnTo>
                    <a:pt x="7300061" y="102641"/>
                  </a:lnTo>
                  <a:lnTo>
                    <a:pt x="7432243" y="37553"/>
                  </a:lnTo>
                  <a:lnTo>
                    <a:pt x="7622845" y="1034288"/>
                  </a:lnTo>
                  <a:lnTo>
                    <a:pt x="7170191" y="1212100"/>
                  </a:lnTo>
                  <a:lnTo>
                    <a:pt x="6986689" y="252539"/>
                  </a:lnTo>
                  <a:lnTo>
                    <a:pt x="7197357" y="150812"/>
                  </a:lnTo>
                  <a:lnTo>
                    <a:pt x="7200481" y="141871"/>
                  </a:lnTo>
                  <a:lnTo>
                    <a:pt x="7193280" y="127012"/>
                  </a:lnTo>
                  <a:lnTo>
                    <a:pt x="7184288" y="123913"/>
                  </a:lnTo>
                  <a:lnTo>
                    <a:pt x="6957187" y="233591"/>
                  </a:lnTo>
                  <a:lnTo>
                    <a:pt x="6953821" y="240258"/>
                  </a:lnTo>
                  <a:lnTo>
                    <a:pt x="7144956" y="1239786"/>
                  </a:lnTo>
                  <a:lnTo>
                    <a:pt x="7147700" y="1243558"/>
                  </a:lnTo>
                  <a:lnTo>
                    <a:pt x="7154685" y="1247394"/>
                  </a:lnTo>
                  <a:lnTo>
                    <a:pt x="7158253" y="1247940"/>
                  </a:lnTo>
                  <a:lnTo>
                    <a:pt x="7161657" y="1247279"/>
                  </a:lnTo>
                  <a:lnTo>
                    <a:pt x="7163460" y="1246860"/>
                  </a:lnTo>
                  <a:lnTo>
                    <a:pt x="7652080" y="1054912"/>
                  </a:lnTo>
                  <a:lnTo>
                    <a:pt x="7655966" y="1047889"/>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40" name="object 40"/>
            <p:cNvSpPr/>
            <p:nvPr/>
          </p:nvSpPr>
          <p:spPr>
            <a:xfrm>
              <a:off x="10759979" y="9975544"/>
              <a:ext cx="871855" cy="311785"/>
            </a:xfrm>
            <a:custGeom>
              <a:avLst/>
              <a:gdLst/>
              <a:ahLst/>
              <a:cxnLst/>
              <a:rect l="l" t="t" r="r" b="b"/>
              <a:pathLst>
                <a:path w="871854" h="311784">
                  <a:moveTo>
                    <a:pt x="871376" y="311455"/>
                  </a:moveTo>
                  <a:lnTo>
                    <a:pt x="0" y="311455"/>
                  </a:lnTo>
                  <a:lnTo>
                    <a:pt x="10951" y="281534"/>
                  </a:lnTo>
                  <a:lnTo>
                    <a:pt x="30362" y="241239"/>
                  </a:lnTo>
                  <a:lnTo>
                    <a:pt x="53451" y="203233"/>
                  </a:lnTo>
                  <a:lnTo>
                    <a:pt x="79987" y="167747"/>
                  </a:lnTo>
                  <a:lnTo>
                    <a:pt x="109739" y="135012"/>
                  </a:lnTo>
                  <a:lnTo>
                    <a:pt x="142473" y="105261"/>
                  </a:lnTo>
                  <a:lnTo>
                    <a:pt x="177960" y="78724"/>
                  </a:lnTo>
                  <a:lnTo>
                    <a:pt x="215966" y="55635"/>
                  </a:lnTo>
                  <a:lnTo>
                    <a:pt x="256261" y="36224"/>
                  </a:lnTo>
                  <a:lnTo>
                    <a:pt x="298612" y="20723"/>
                  </a:lnTo>
                  <a:lnTo>
                    <a:pt x="342788" y="9365"/>
                  </a:lnTo>
                  <a:lnTo>
                    <a:pt x="388557" y="2379"/>
                  </a:lnTo>
                  <a:lnTo>
                    <a:pt x="435688" y="0"/>
                  </a:lnTo>
                  <a:lnTo>
                    <a:pt x="482818" y="2379"/>
                  </a:lnTo>
                  <a:lnTo>
                    <a:pt x="528587" y="9365"/>
                  </a:lnTo>
                  <a:lnTo>
                    <a:pt x="572763" y="20723"/>
                  </a:lnTo>
                  <a:lnTo>
                    <a:pt x="615115" y="36224"/>
                  </a:lnTo>
                  <a:lnTo>
                    <a:pt x="655409" y="55635"/>
                  </a:lnTo>
                  <a:lnTo>
                    <a:pt x="693416" y="78724"/>
                  </a:lnTo>
                  <a:lnTo>
                    <a:pt x="728902" y="105261"/>
                  </a:lnTo>
                  <a:lnTo>
                    <a:pt x="761637" y="135012"/>
                  </a:lnTo>
                  <a:lnTo>
                    <a:pt x="791388" y="167747"/>
                  </a:lnTo>
                  <a:lnTo>
                    <a:pt x="817924" y="203233"/>
                  </a:lnTo>
                  <a:lnTo>
                    <a:pt x="841014" y="241239"/>
                  </a:lnTo>
                  <a:lnTo>
                    <a:pt x="860425" y="281534"/>
                  </a:lnTo>
                  <a:lnTo>
                    <a:pt x="871376" y="311455"/>
                  </a:lnTo>
                  <a:close/>
                </a:path>
              </a:pathLst>
            </a:custGeom>
            <a:solidFill>
              <a:srgbClr val="335C72"/>
            </a:solidFill>
          </p:spPr>
          <p:txBody>
            <a:bodyPr wrap="square" lIns="0" tIns="0" rIns="0" bIns="0" rtlCol="0"/>
            <a:lstStyle/>
            <a:p>
              <a:endParaRPr>
                <a:cs typeface="B Nazanin" panose="00000400000000000000" pitchFamily="2" charset="-78"/>
              </a:endParaRPr>
            </a:p>
          </p:txBody>
        </p:sp>
        <p:sp>
          <p:nvSpPr>
            <p:cNvPr id="41" name="object 41"/>
            <p:cNvSpPr/>
            <p:nvPr/>
          </p:nvSpPr>
          <p:spPr>
            <a:xfrm>
              <a:off x="6237929" y="0"/>
              <a:ext cx="1142365" cy="571500"/>
            </a:xfrm>
            <a:custGeom>
              <a:avLst/>
              <a:gdLst/>
              <a:ahLst/>
              <a:cxnLst/>
              <a:rect l="l" t="t" r="r" b="b"/>
              <a:pathLst>
                <a:path w="1142365" h="571500">
                  <a:moveTo>
                    <a:pt x="571111" y="571109"/>
                  </a:moveTo>
                  <a:lnTo>
                    <a:pt x="524269" y="569216"/>
                  </a:lnTo>
                  <a:lnTo>
                    <a:pt x="478472" y="563634"/>
                  </a:lnTo>
                  <a:lnTo>
                    <a:pt x="433865" y="554511"/>
                  </a:lnTo>
                  <a:lnTo>
                    <a:pt x="390594" y="541993"/>
                  </a:lnTo>
                  <a:lnTo>
                    <a:pt x="348808" y="526228"/>
                  </a:lnTo>
                  <a:lnTo>
                    <a:pt x="308651" y="507363"/>
                  </a:lnTo>
                  <a:lnTo>
                    <a:pt x="270273" y="485544"/>
                  </a:lnTo>
                  <a:lnTo>
                    <a:pt x="233819" y="460918"/>
                  </a:lnTo>
                  <a:lnTo>
                    <a:pt x="199437" y="433633"/>
                  </a:lnTo>
                  <a:lnTo>
                    <a:pt x="167274" y="403835"/>
                  </a:lnTo>
                  <a:lnTo>
                    <a:pt x="137476" y="371671"/>
                  </a:lnTo>
                  <a:lnTo>
                    <a:pt x="110191" y="337289"/>
                  </a:lnTo>
                  <a:lnTo>
                    <a:pt x="85565" y="300835"/>
                  </a:lnTo>
                  <a:lnTo>
                    <a:pt x="63746" y="262457"/>
                  </a:lnTo>
                  <a:lnTo>
                    <a:pt x="44880" y="222301"/>
                  </a:lnTo>
                  <a:lnTo>
                    <a:pt x="29115" y="180514"/>
                  </a:lnTo>
                  <a:lnTo>
                    <a:pt x="16597" y="137243"/>
                  </a:lnTo>
                  <a:lnTo>
                    <a:pt x="7474" y="92636"/>
                  </a:lnTo>
                  <a:lnTo>
                    <a:pt x="1893" y="46839"/>
                  </a:lnTo>
                  <a:lnTo>
                    <a:pt x="0" y="0"/>
                  </a:lnTo>
                  <a:lnTo>
                    <a:pt x="1142219" y="0"/>
                  </a:lnTo>
                  <a:lnTo>
                    <a:pt x="1140326" y="46839"/>
                  </a:lnTo>
                  <a:lnTo>
                    <a:pt x="1134744" y="92636"/>
                  </a:lnTo>
                  <a:lnTo>
                    <a:pt x="1125621" y="137243"/>
                  </a:lnTo>
                  <a:lnTo>
                    <a:pt x="1113104" y="180514"/>
                  </a:lnTo>
                  <a:lnTo>
                    <a:pt x="1097339" y="222301"/>
                  </a:lnTo>
                  <a:lnTo>
                    <a:pt x="1078473" y="262457"/>
                  </a:lnTo>
                  <a:lnTo>
                    <a:pt x="1056654" y="300835"/>
                  </a:lnTo>
                  <a:lnTo>
                    <a:pt x="1032028" y="337289"/>
                  </a:lnTo>
                  <a:lnTo>
                    <a:pt x="1004743" y="371671"/>
                  </a:lnTo>
                  <a:lnTo>
                    <a:pt x="974945" y="403835"/>
                  </a:lnTo>
                  <a:lnTo>
                    <a:pt x="942781" y="433633"/>
                  </a:lnTo>
                  <a:lnTo>
                    <a:pt x="908399" y="460918"/>
                  </a:lnTo>
                  <a:lnTo>
                    <a:pt x="871946" y="485544"/>
                  </a:lnTo>
                  <a:lnTo>
                    <a:pt x="833567" y="507363"/>
                  </a:lnTo>
                  <a:lnTo>
                    <a:pt x="793411" y="526228"/>
                  </a:lnTo>
                  <a:lnTo>
                    <a:pt x="751624" y="541993"/>
                  </a:lnTo>
                  <a:lnTo>
                    <a:pt x="708354" y="554511"/>
                  </a:lnTo>
                  <a:lnTo>
                    <a:pt x="663746" y="563634"/>
                  </a:lnTo>
                  <a:lnTo>
                    <a:pt x="617949" y="569216"/>
                  </a:lnTo>
                  <a:lnTo>
                    <a:pt x="571111" y="571109"/>
                  </a:lnTo>
                  <a:close/>
                </a:path>
              </a:pathLst>
            </a:custGeom>
            <a:solidFill>
              <a:srgbClr val="FF9D79"/>
            </a:solidFill>
          </p:spPr>
          <p:txBody>
            <a:bodyPr wrap="square" lIns="0" tIns="0" rIns="0" bIns="0" rtlCol="0"/>
            <a:lstStyle/>
            <a:p>
              <a:endParaRPr>
                <a:cs typeface="B Nazanin" panose="00000400000000000000" pitchFamily="2" charset="-78"/>
              </a:endParaRPr>
            </a:p>
          </p:txBody>
        </p:sp>
        <p:sp>
          <p:nvSpPr>
            <p:cNvPr id="42" name="object 42"/>
            <p:cNvSpPr/>
            <p:nvPr/>
          </p:nvSpPr>
          <p:spPr>
            <a:xfrm>
              <a:off x="0" y="0"/>
              <a:ext cx="18288000" cy="10287000"/>
            </a:xfrm>
            <a:custGeom>
              <a:avLst/>
              <a:gdLst/>
              <a:ahLst/>
              <a:cxnLst/>
              <a:rect l="l" t="t" r="r" b="b"/>
              <a:pathLst>
                <a:path w="18288000" h="10287000">
                  <a:moveTo>
                    <a:pt x="2710269" y="0"/>
                  </a:moveTo>
                  <a:lnTo>
                    <a:pt x="0" y="0"/>
                  </a:lnTo>
                  <a:lnTo>
                    <a:pt x="0" y="2817926"/>
                  </a:lnTo>
                  <a:lnTo>
                    <a:pt x="41313" y="2785643"/>
                  </a:lnTo>
                  <a:lnTo>
                    <a:pt x="75946" y="2755519"/>
                  </a:lnTo>
                  <a:lnTo>
                    <a:pt x="109054" y="2723756"/>
                  </a:lnTo>
                  <a:lnTo>
                    <a:pt x="140550" y="2690330"/>
                  </a:lnTo>
                  <a:lnTo>
                    <a:pt x="170395" y="2655239"/>
                  </a:lnTo>
                  <a:lnTo>
                    <a:pt x="198475" y="2618473"/>
                  </a:lnTo>
                  <a:lnTo>
                    <a:pt x="224726" y="2580005"/>
                  </a:lnTo>
                  <a:lnTo>
                    <a:pt x="249085" y="2539835"/>
                  </a:lnTo>
                  <a:lnTo>
                    <a:pt x="271475" y="2497925"/>
                  </a:lnTo>
                  <a:lnTo>
                    <a:pt x="291807" y="2454287"/>
                  </a:lnTo>
                  <a:lnTo>
                    <a:pt x="311365" y="2407196"/>
                  </a:lnTo>
                  <a:lnTo>
                    <a:pt x="330022" y="2359241"/>
                  </a:lnTo>
                  <a:lnTo>
                    <a:pt x="348297" y="2310866"/>
                  </a:lnTo>
                  <a:lnTo>
                    <a:pt x="366712" y="2262517"/>
                  </a:lnTo>
                  <a:lnTo>
                    <a:pt x="385800" y="2214638"/>
                  </a:lnTo>
                  <a:lnTo>
                    <a:pt x="406069" y="2167699"/>
                  </a:lnTo>
                  <a:lnTo>
                    <a:pt x="428053" y="2122119"/>
                  </a:lnTo>
                  <a:lnTo>
                    <a:pt x="452272" y="2078342"/>
                  </a:lnTo>
                  <a:lnTo>
                    <a:pt x="479234" y="2036838"/>
                  </a:lnTo>
                  <a:lnTo>
                    <a:pt x="509485" y="1998040"/>
                  </a:lnTo>
                  <a:lnTo>
                    <a:pt x="543534" y="1962404"/>
                  </a:lnTo>
                  <a:lnTo>
                    <a:pt x="581914" y="1930361"/>
                  </a:lnTo>
                  <a:lnTo>
                    <a:pt x="622274" y="1903869"/>
                  </a:lnTo>
                  <a:lnTo>
                    <a:pt x="664781" y="1882203"/>
                  </a:lnTo>
                  <a:lnTo>
                    <a:pt x="709168" y="1864753"/>
                  </a:lnTo>
                  <a:lnTo>
                    <a:pt x="755116" y="1850923"/>
                  </a:lnTo>
                  <a:lnTo>
                    <a:pt x="802347" y="1840103"/>
                  </a:lnTo>
                  <a:lnTo>
                    <a:pt x="850569" y="1831682"/>
                  </a:lnTo>
                  <a:lnTo>
                    <a:pt x="899490" y="1825066"/>
                  </a:lnTo>
                  <a:lnTo>
                    <a:pt x="948842" y="1819643"/>
                  </a:lnTo>
                  <a:lnTo>
                    <a:pt x="1047597" y="1809965"/>
                  </a:lnTo>
                  <a:lnTo>
                    <a:pt x="1096441" y="1804504"/>
                  </a:lnTo>
                  <a:lnTo>
                    <a:pt x="1145971" y="1797519"/>
                  </a:lnTo>
                  <a:lnTo>
                    <a:pt x="1195273" y="1788820"/>
                  </a:lnTo>
                  <a:lnTo>
                    <a:pt x="1244231" y="1778368"/>
                  </a:lnTo>
                  <a:lnTo>
                    <a:pt x="1292733" y="1766100"/>
                  </a:lnTo>
                  <a:lnTo>
                    <a:pt x="1340662" y="1751977"/>
                  </a:lnTo>
                  <a:lnTo>
                    <a:pt x="1387919" y="1735937"/>
                  </a:lnTo>
                  <a:lnTo>
                    <a:pt x="1434363" y="1717929"/>
                  </a:lnTo>
                  <a:lnTo>
                    <a:pt x="1479905" y="1697901"/>
                  </a:lnTo>
                  <a:lnTo>
                    <a:pt x="1524419" y="1675815"/>
                  </a:lnTo>
                  <a:lnTo>
                    <a:pt x="1567789" y="1651596"/>
                  </a:lnTo>
                  <a:lnTo>
                    <a:pt x="1609902" y="1625193"/>
                  </a:lnTo>
                  <a:lnTo>
                    <a:pt x="1650657" y="1596580"/>
                  </a:lnTo>
                  <a:lnTo>
                    <a:pt x="1689823" y="1565617"/>
                  </a:lnTo>
                  <a:lnTo>
                    <a:pt x="1727136" y="1532343"/>
                  </a:lnTo>
                  <a:lnTo>
                    <a:pt x="1762417" y="1496885"/>
                  </a:lnTo>
                  <a:lnTo>
                    <a:pt x="1795449" y="1459369"/>
                  </a:lnTo>
                  <a:lnTo>
                    <a:pt x="1826056" y="1419948"/>
                  </a:lnTo>
                  <a:lnTo>
                    <a:pt x="1854034" y="1378724"/>
                  </a:lnTo>
                  <a:lnTo>
                    <a:pt x="1879193" y="1335862"/>
                  </a:lnTo>
                  <a:lnTo>
                    <a:pt x="1901329" y="1291475"/>
                  </a:lnTo>
                  <a:lnTo>
                    <a:pt x="1920252" y="1245692"/>
                  </a:lnTo>
                  <a:lnTo>
                    <a:pt x="1935772" y="1198664"/>
                  </a:lnTo>
                  <a:lnTo>
                    <a:pt x="1947697" y="1150518"/>
                  </a:lnTo>
                  <a:lnTo>
                    <a:pt x="1955812" y="1101382"/>
                  </a:lnTo>
                  <a:lnTo>
                    <a:pt x="1960219" y="1054544"/>
                  </a:lnTo>
                  <a:lnTo>
                    <a:pt x="1961807" y="1007160"/>
                  </a:lnTo>
                  <a:lnTo>
                    <a:pt x="1961184" y="959370"/>
                  </a:lnTo>
                  <a:lnTo>
                    <a:pt x="1958975" y="911326"/>
                  </a:lnTo>
                  <a:lnTo>
                    <a:pt x="1955761" y="863155"/>
                  </a:lnTo>
                  <a:lnTo>
                    <a:pt x="1952180" y="815009"/>
                  </a:lnTo>
                  <a:lnTo>
                    <a:pt x="1948827" y="767029"/>
                  </a:lnTo>
                  <a:lnTo>
                    <a:pt x="1946325" y="719353"/>
                  </a:lnTo>
                  <a:lnTo>
                    <a:pt x="1945271" y="672147"/>
                  </a:lnTo>
                  <a:lnTo>
                    <a:pt x="1946287" y="625538"/>
                  </a:lnTo>
                  <a:lnTo>
                    <a:pt x="1949970" y="579666"/>
                  </a:lnTo>
                  <a:lnTo>
                    <a:pt x="1956955" y="534670"/>
                  </a:lnTo>
                  <a:lnTo>
                    <a:pt x="1967826" y="490715"/>
                  </a:lnTo>
                  <a:lnTo>
                    <a:pt x="1983206" y="447929"/>
                  </a:lnTo>
                  <a:lnTo>
                    <a:pt x="2003704" y="406463"/>
                  </a:lnTo>
                  <a:lnTo>
                    <a:pt x="2028621" y="367753"/>
                  </a:lnTo>
                  <a:lnTo>
                    <a:pt x="2057082" y="333019"/>
                  </a:lnTo>
                  <a:lnTo>
                    <a:pt x="2088756" y="301853"/>
                  </a:lnTo>
                  <a:lnTo>
                    <a:pt x="2123287" y="273850"/>
                  </a:lnTo>
                  <a:lnTo>
                    <a:pt x="2160371" y="248627"/>
                  </a:lnTo>
                  <a:lnTo>
                    <a:pt x="2199652" y="225780"/>
                  </a:lnTo>
                  <a:lnTo>
                    <a:pt x="2240788" y="204927"/>
                  </a:lnTo>
                  <a:lnTo>
                    <a:pt x="2283472" y="185661"/>
                  </a:lnTo>
                  <a:lnTo>
                    <a:pt x="2327338" y="167576"/>
                  </a:lnTo>
                  <a:lnTo>
                    <a:pt x="2372080" y="150304"/>
                  </a:lnTo>
                  <a:lnTo>
                    <a:pt x="2508097" y="99301"/>
                  </a:lnTo>
                  <a:lnTo>
                    <a:pt x="2552928" y="81254"/>
                  </a:lnTo>
                  <a:lnTo>
                    <a:pt x="2596946" y="62026"/>
                  </a:lnTo>
                  <a:lnTo>
                    <a:pt x="2639809" y="41236"/>
                  </a:lnTo>
                  <a:lnTo>
                    <a:pt x="2681198" y="18465"/>
                  </a:lnTo>
                  <a:lnTo>
                    <a:pt x="2710269" y="0"/>
                  </a:lnTo>
                  <a:close/>
                </a:path>
                <a:path w="18288000" h="10287000">
                  <a:moveTo>
                    <a:pt x="7257910" y="12"/>
                  </a:moveTo>
                  <a:lnTo>
                    <a:pt x="6360160" y="12"/>
                  </a:lnTo>
                  <a:lnTo>
                    <a:pt x="6362789" y="48920"/>
                  </a:lnTo>
                  <a:lnTo>
                    <a:pt x="6370510" y="96304"/>
                  </a:lnTo>
                  <a:lnTo>
                    <a:pt x="6383045" y="141884"/>
                  </a:lnTo>
                  <a:lnTo>
                    <a:pt x="6400114" y="185394"/>
                  </a:lnTo>
                  <a:lnTo>
                    <a:pt x="6421437" y="226568"/>
                  </a:lnTo>
                  <a:lnTo>
                    <a:pt x="6446761" y="265112"/>
                  </a:lnTo>
                  <a:lnTo>
                    <a:pt x="6475806" y="300761"/>
                  </a:lnTo>
                  <a:lnTo>
                    <a:pt x="6508280" y="333235"/>
                  </a:lnTo>
                  <a:lnTo>
                    <a:pt x="6543929" y="362280"/>
                  </a:lnTo>
                  <a:lnTo>
                    <a:pt x="6582473" y="387604"/>
                  </a:lnTo>
                  <a:lnTo>
                    <a:pt x="6623647" y="408927"/>
                  </a:lnTo>
                  <a:lnTo>
                    <a:pt x="6667157" y="425996"/>
                  </a:lnTo>
                  <a:lnTo>
                    <a:pt x="6712737" y="438531"/>
                  </a:lnTo>
                  <a:lnTo>
                    <a:pt x="6760121" y="446252"/>
                  </a:lnTo>
                  <a:lnTo>
                    <a:pt x="6809041" y="448881"/>
                  </a:lnTo>
                  <a:lnTo>
                    <a:pt x="6857949" y="446252"/>
                  </a:lnTo>
                  <a:lnTo>
                    <a:pt x="6905333" y="438531"/>
                  </a:lnTo>
                  <a:lnTo>
                    <a:pt x="6950913" y="425996"/>
                  </a:lnTo>
                  <a:lnTo>
                    <a:pt x="6994423" y="408927"/>
                  </a:lnTo>
                  <a:lnTo>
                    <a:pt x="7035584" y="387604"/>
                  </a:lnTo>
                  <a:lnTo>
                    <a:pt x="7074128" y="362280"/>
                  </a:lnTo>
                  <a:lnTo>
                    <a:pt x="7109777" y="333235"/>
                  </a:lnTo>
                  <a:lnTo>
                    <a:pt x="7142264" y="300761"/>
                  </a:lnTo>
                  <a:lnTo>
                    <a:pt x="7171296" y="265112"/>
                  </a:lnTo>
                  <a:lnTo>
                    <a:pt x="7196620" y="226568"/>
                  </a:lnTo>
                  <a:lnTo>
                    <a:pt x="7217956" y="185394"/>
                  </a:lnTo>
                  <a:lnTo>
                    <a:pt x="7235025" y="141884"/>
                  </a:lnTo>
                  <a:lnTo>
                    <a:pt x="7247560" y="96304"/>
                  </a:lnTo>
                  <a:lnTo>
                    <a:pt x="7255269" y="48920"/>
                  </a:lnTo>
                  <a:lnTo>
                    <a:pt x="7257910" y="12"/>
                  </a:lnTo>
                  <a:close/>
                </a:path>
                <a:path w="18288000" h="10287000">
                  <a:moveTo>
                    <a:pt x="18288000" y="7817688"/>
                  </a:moveTo>
                  <a:lnTo>
                    <a:pt x="18250891" y="7892720"/>
                  </a:lnTo>
                  <a:lnTo>
                    <a:pt x="18231333" y="7939811"/>
                  </a:lnTo>
                  <a:lnTo>
                    <a:pt x="18212677" y="7987766"/>
                  </a:lnTo>
                  <a:lnTo>
                    <a:pt x="18194401" y="8036141"/>
                  </a:lnTo>
                  <a:lnTo>
                    <a:pt x="18175986" y="8084490"/>
                  </a:lnTo>
                  <a:lnTo>
                    <a:pt x="18156898" y="8132356"/>
                  </a:lnTo>
                  <a:lnTo>
                    <a:pt x="18136629" y="8179308"/>
                  </a:lnTo>
                  <a:lnTo>
                    <a:pt x="18114645" y="8224888"/>
                  </a:lnTo>
                  <a:lnTo>
                    <a:pt x="18090426" y="8268652"/>
                  </a:lnTo>
                  <a:lnTo>
                    <a:pt x="18063464" y="8310156"/>
                  </a:lnTo>
                  <a:lnTo>
                    <a:pt x="18033213" y="8348954"/>
                  </a:lnTo>
                  <a:lnTo>
                    <a:pt x="17999164" y="8384603"/>
                  </a:lnTo>
                  <a:lnTo>
                    <a:pt x="17960785" y="8416645"/>
                  </a:lnTo>
                  <a:lnTo>
                    <a:pt x="17920424" y="8443138"/>
                  </a:lnTo>
                  <a:lnTo>
                    <a:pt x="17877917" y="8464804"/>
                  </a:lnTo>
                  <a:lnTo>
                    <a:pt x="17833544" y="8482254"/>
                  </a:lnTo>
                  <a:lnTo>
                    <a:pt x="17787595" y="8496084"/>
                  </a:lnTo>
                  <a:lnTo>
                    <a:pt x="17740351" y="8506904"/>
                  </a:lnTo>
                  <a:lnTo>
                    <a:pt x="17692129" y="8515325"/>
                  </a:lnTo>
                  <a:lnTo>
                    <a:pt x="17643209" y="8521941"/>
                  </a:lnTo>
                  <a:lnTo>
                    <a:pt x="17593856" y="8527364"/>
                  </a:lnTo>
                  <a:lnTo>
                    <a:pt x="17495101" y="8537042"/>
                  </a:lnTo>
                  <a:lnTo>
                    <a:pt x="17446257" y="8542503"/>
                  </a:lnTo>
                  <a:lnTo>
                    <a:pt x="17396727" y="8549488"/>
                  </a:lnTo>
                  <a:lnTo>
                    <a:pt x="17347426" y="8558187"/>
                  </a:lnTo>
                  <a:lnTo>
                    <a:pt x="17298467" y="8568639"/>
                  </a:lnTo>
                  <a:lnTo>
                    <a:pt x="17249966" y="8580907"/>
                  </a:lnTo>
                  <a:lnTo>
                    <a:pt x="17202036" y="8595030"/>
                  </a:lnTo>
                  <a:lnTo>
                    <a:pt x="17154779" y="8611070"/>
                  </a:lnTo>
                  <a:lnTo>
                    <a:pt x="17108335" y="8629078"/>
                  </a:lnTo>
                  <a:lnTo>
                    <a:pt x="17062793" y="8649094"/>
                  </a:lnTo>
                  <a:lnTo>
                    <a:pt x="17018280" y="8671192"/>
                  </a:lnTo>
                  <a:lnTo>
                    <a:pt x="16974909" y="8695411"/>
                  </a:lnTo>
                  <a:lnTo>
                    <a:pt x="16932796" y="8721801"/>
                  </a:lnTo>
                  <a:lnTo>
                    <a:pt x="16892042" y="8750427"/>
                  </a:lnTo>
                  <a:lnTo>
                    <a:pt x="16852875" y="8781390"/>
                  </a:lnTo>
                  <a:lnTo>
                    <a:pt x="16815562" y="8814664"/>
                  </a:lnTo>
                  <a:lnTo>
                    <a:pt x="16780282" y="8850122"/>
                  </a:lnTo>
                  <a:lnTo>
                    <a:pt x="16747249" y="8887625"/>
                  </a:lnTo>
                  <a:lnTo>
                    <a:pt x="16716642" y="8927059"/>
                  </a:lnTo>
                  <a:lnTo>
                    <a:pt x="16688664" y="8968270"/>
                  </a:lnTo>
                  <a:lnTo>
                    <a:pt x="16663505" y="9011145"/>
                  </a:lnTo>
                  <a:lnTo>
                    <a:pt x="16641369" y="9055532"/>
                  </a:lnTo>
                  <a:lnTo>
                    <a:pt x="16622446" y="9101303"/>
                  </a:lnTo>
                  <a:lnTo>
                    <a:pt x="16606927" y="9148343"/>
                  </a:lnTo>
                  <a:lnTo>
                    <a:pt x="16595001" y="9196489"/>
                  </a:lnTo>
                  <a:lnTo>
                    <a:pt x="16586886" y="9245625"/>
                  </a:lnTo>
                  <a:lnTo>
                    <a:pt x="16582479" y="9292463"/>
                  </a:lnTo>
                  <a:lnTo>
                    <a:pt x="16580892" y="9339847"/>
                  </a:lnTo>
                  <a:lnTo>
                    <a:pt x="16581514" y="9387637"/>
                  </a:lnTo>
                  <a:lnTo>
                    <a:pt x="16583724" y="9435681"/>
                  </a:lnTo>
                  <a:lnTo>
                    <a:pt x="16586937" y="9483852"/>
                  </a:lnTo>
                  <a:lnTo>
                    <a:pt x="16590518" y="9531998"/>
                  </a:lnTo>
                  <a:lnTo>
                    <a:pt x="16593871" y="9579978"/>
                  </a:lnTo>
                  <a:lnTo>
                    <a:pt x="16596373" y="9627641"/>
                  </a:lnTo>
                  <a:lnTo>
                    <a:pt x="16597427" y="9674860"/>
                  </a:lnTo>
                  <a:lnTo>
                    <a:pt x="16596411" y="9721469"/>
                  </a:lnTo>
                  <a:lnTo>
                    <a:pt x="16592728" y="9767341"/>
                  </a:lnTo>
                  <a:lnTo>
                    <a:pt x="16585743" y="9812337"/>
                  </a:lnTo>
                  <a:lnTo>
                    <a:pt x="16574872" y="9856292"/>
                  </a:lnTo>
                  <a:lnTo>
                    <a:pt x="16559492" y="9899078"/>
                  </a:lnTo>
                  <a:lnTo>
                    <a:pt x="16538994" y="9940544"/>
                  </a:lnTo>
                  <a:lnTo>
                    <a:pt x="16514077" y="9979241"/>
                  </a:lnTo>
                  <a:lnTo>
                    <a:pt x="16485616" y="10013975"/>
                  </a:lnTo>
                  <a:lnTo>
                    <a:pt x="16453942" y="10045154"/>
                  </a:lnTo>
                  <a:lnTo>
                    <a:pt x="16419411" y="10073145"/>
                  </a:lnTo>
                  <a:lnTo>
                    <a:pt x="16382327" y="10098380"/>
                  </a:lnTo>
                  <a:lnTo>
                    <a:pt x="16343059" y="10121214"/>
                  </a:lnTo>
                  <a:lnTo>
                    <a:pt x="16301911" y="10142080"/>
                  </a:lnTo>
                  <a:lnTo>
                    <a:pt x="16259226" y="10161346"/>
                  </a:lnTo>
                  <a:lnTo>
                    <a:pt x="16215360" y="10179431"/>
                  </a:lnTo>
                  <a:lnTo>
                    <a:pt x="16170618" y="10196703"/>
                  </a:lnTo>
                  <a:lnTo>
                    <a:pt x="16034601" y="10247706"/>
                  </a:lnTo>
                  <a:lnTo>
                    <a:pt x="15989770" y="10265753"/>
                  </a:lnTo>
                  <a:lnTo>
                    <a:pt x="15945752" y="10284968"/>
                  </a:lnTo>
                  <a:lnTo>
                    <a:pt x="15941561" y="10287000"/>
                  </a:lnTo>
                  <a:lnTo>
                    <a:pt x="18288000" y="10287000"/>
                  </a:lnTo>
                  <a:lnTo>
                    <a:pt x="18288000" y="7817688"/>
                  </a:lnTo>
                  <a:close/>
                </a:path>
              </a:pathLst>
            </a:custGeom>
            <a:solidFill>
              <a:srgbClr val="335C72"/>
            </a:solidFill>
          </p:spPr>
          <p:txBody>
            <a:bodyPr wrap="square" lIns="0" tIns="0" rIns="0" bIns="0" rtlCol="0"/>
            <a:lstStyle/>
            <a:p>
              <a:endParaRPr>
                <a:cs typeface="B Nazanin" panose="00000400000000000000" pitchFamily="2" charset="-78"/>
              </a:endParaRPr>
            </a:p>
          </p:txBody>
        </p:sp>
      </p:grpSp>
      <p:sp>
        <p:nvSpPr>
          <p:cNvPr id="43" name="object 43"/>
          <p:cNvSpPr txBox="1"/>
          <p:nvPr/>
        </p:nvSpPr>
        <p:spPr>
          <a:xfrm>
            <a:off x="7763106" y="4135455"/>
            <a:ext cx="7892415" cy="1376659"/>
          </a:xfrm>
          <a:prstGeom prst="rect">
            <a:avLst/>
          </a:prstGeom>
        </p:spPr>
        <p:txBody>
          <a:bodyPr vert="horz" wrap="square" lIns="0" tIns="29845" rIns="0" bIns="0" rtlCol="0">
            <a:spAutoFit/>
          </a:bodyPr>
          <a:lstStyle/>
          <a:p>
            <a:pPr>
              <a:lnSpc>
                <a:spcPct val="100000"/>
              </a:lnSpc>
            </a:pPr>
            <a:endParaRPr lang="en-US" sz="3650" dirty="0">
              <a:latin typeface="Cambria"/>
              <a:cs typeface="B Nazanin" panose="00000400000000000000" pitchFamily="2" charset="-78"/>
            </a:endParaRPr>
          </a:p>
          <a:p>
            <a:pPr>
              <a:lnSpc>
                <a:spcPct val="100000"/>
              </a:lnSpc>
              <a:spcBef>
                <a:spcPts val="5"/>
              </a:spcBef>
            </a:pPr>
            <a:endParaRPr lang="en-US" sz="5100" dirty="0">
              <a:latin typeface="Cambria"/>
              <a:cs typeface="B Nazanin" panose="00000400000000000000" pitchFamily="2" charset="-78"/>
            </a:endParaRPr>
          </a:p>
        </p:txBody>
      </p:sp>
      <p:sp>
        <p:nvSpPr>
          <p:cNvPr id="44" name="object 59">
            <a:extLst>
              <a:ext uri="{FF2B5EF4-FFF2-40B4-BE49-F238E27FC236}">
                <a16:creationId xmlns:a16="http://schemas.microsoft.com/office/drawing/2014/main" id="{E81FF730-FD4B-6072-86EE-6825A762265C}"/>
              </a:ext>
            </a:extLst>
          </p:cNvPr>
          <p:cNvSpPr txBox="1"/>
          <p:nvPr/>
        </p:nvSpPr>
        <p:spPr>
          <a:xfrm>
            <a:off x="8355699" y="2523806"/>
            <a:ext cx="7656196" cy="1384931"/>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800" kern="0" dirty="0">
                <a:solidFill>
                  <a:schemeClr val="bg1"/>
                </a:solidFill>
                <a:effectLst/>
                <a:latin typeface="Segoe UI" panose="020B0502040204020203" pitchFamily="34" charset="0"/>
                <a:ea typeface="Times New Roman" panose="02020603050405020304" pitchFamily="18" charset="0"/>
                <a:cs typeface="B Nazanin" panose="00000400000000000000" pitchFamily="2" charset="-78"/>
              </a:rPr>
              <a:t>این قالب پاورپوینت حرفه‌ای، با قابلیت ویرایش، برای استفاده در جلسات دفاع از رساله، پایان نامه، پروپوزال، سمینار و سایر رویدادهای مرتبط طراحی شده است.</a:t>
            </a:r>
            <a:endParaRPr lang="en-US" sz="28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5" name="object 59">
            <a:extLst>
              <a:ext uri="{FF2B5EF4-FFF2-40B4-BE49-F238E27FC236}">
                <a16:creationId xmlns:a16="http://schemas.microsoft.com/office/drawing/2014/main" id="{225CDBCC-E103-BF29-03DB-09F108CE7A53}"/>
              </a:ext>
            </a:extLst>
          </p:cNvPr>
          <p:cNvSpPr txBox="1"/>
          <p:nvPr/>
        </p:nvSpPr>
        <p:spPr>
          <a:xfrm>
            <a:off x="8339985" y="4277021"/>
            <a:ext cx="7170349" cy="387286"/>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solidFill>
                  <a:schemeClr val="bg1"/>
                </a:solidFill>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6" name="object 59">
            <a:extLst>
              <a:ext uri="{FF2B5EF4-FFF2-40B4-BE49-F238E27FC236}">
                <a16:creationId xmlns:a16="http://schemas.microsoft.com/office/drawing/2014/main" id="{B2CDAD59-6D12-8910-84DD-E8A8B0B0E279}"/>
              </a:ext>
            </a:extLst>
          </p:cNvPr>
          <p:cNvSpPr txBox="1"/>
          <p:nvPr/>
        </p:nvSpPr>
        <p:spPr>
          <a:xfrm>
            <a:off x="8337599" y="5256878"/>
            <a:ext cx="7170349" cy="387286"/>
          </a:xfrm>
          <a:prstGeom prst="rect">
            <a:avLst/>
          </a:prstGeom>
        </p:spPr>
        <p:txBody>
          <a:bodyPr vert="horz" wrap="square" lIns="0" tIns="14605" rIns="0" bIns="0" rtlCol="0">
            <a:spAutoFit/>
          </a:bodyPr>
          <a:lstStyle/>
          <a:p>
            <a:pPr marL="0" marR="0" algn="r" rtl="1">
              <a:lnSpc>
                <a:spcPct val="106000"/>
              </a:lnSpc>
              <a:spcBef>
                <a:spcPts val="0"/>
              </a:spcBef>
              <a:spcAft>
                <a:spcPts val="800"/>
              </a:spcAft>
            </a:pPr>
            <a:r>
              <a:rPr lang="ar-SA" sz="2400" b="1" kern="100" dirty="0">
                <a:solidFill>
                  <a:schemeClr val="bg1"/>
                </a:solidFill>
                <a:effectLst/>
                <a:latin typeface="Calibri" panose="020F0502020204030204" pitchFamily="34" charset="0"/>
                <a:ea typeface="Calibri" panose="020F0502020204030204" pitchFamily="34" charset="0"/>
                <a:cs typeface="Arial" panose="020B0604020202020204" pitchFamily="34" charset="0"/>
              </a:rPr>
              <a:t>قالب پاورپوينت روانشناسی رشد – 15 اسلاید، قابل ویرایش می باشد</a:t>
            </a:r>
            <a:endParaRPr lang="en-US" sz="24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nodePh="1">
                                  <p:stCondLst>
                                    <p:cond delay="0"/>
                                  </p:stCondLst>
                                  <p:endCondLst>
                                    <p:cond evt="begin" delay="0">
                                      <p:tn val="25"/>
                                    </p:cond>
                                  </p:end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p:cTn id="42" dur="500" fill="hold"/>
                                        <p:tgtEl>
                                          <p:spTgt spid="46"/>
                                        </p:tgtEl>
                                        <p:attrNameLst>
                                          <p:attrName>ppt_w</p:attrName>
                                        </p:attrNameLst>
                                      </p:cBhvr>
                                      <p:tavLst>
                                        <p:tav tm="0">
                                          <p:val>
                                            <p:fltVal val="0"/>
                                          </p:val>
                                        </p:tav>
                                        <p:tav tm="100000">
                                          <p:val>
                                            <p:strVal val="#ppt_w"/>
                                          </p:val>
                                        </p:tav>
                                      </p:tavLst>
                                    </p:anim>
                                    <p:anim calcmode="lin" valueType="num">
                                      <p:cBhvr>
                                        <p:cTn id="43" dur="500" fill="hold"/>
                                        <p:tgtEl>
                                          <p:spTgt spid="46"/>
                                        </p:tgtEl>
                                        <p:attrNameLst>
                                          <p:attrName>ppt_h</p:attrName>
                                        </p:attrNameLst>
                                      </p:cBhvr>
                                      <p:tavLst>
                                        <p:tav tm="0">
                                          <p:val>
                                            <p:fltVal val="0"/>
                                          </p:val>
                                        </p:tav>
                                        <p:tav tm="100000">
                                          <p:val>
                                            <p:strVal val="#ppt_h"/>
                                          </p:val>
                                        </p:tav>
                                      </p:tavLst>
                                    </p:anim>
                                    <p:animEffect transition="in" filter="fade">
                                      <p:cBhvr>
                                        <p:cTn id="4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3" grpId="0"/>
      <p:bldP spid="44" grpId="0"/>
      <p:bldP spid="45" grpId="0"/>
      <p:bldP spid="4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Template>
  <TotalTime>0</TotalTime>
  <Words>1055</Words>
  <Application>Microsoft Office PowerPoint</Application>
  <PresentationFormat>Custom</PresentationFormat>
  <Paragraphs>77</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Calibri</vt:lpstr>
      <vt:lpstr>Cambria</vt:lpstr>
      <vt:lpstr>Segoe UI</vt:lpstr>
      <vt:lpstr>Tahoma</vt:lpstr>
      <vt:lpstr>Verdana</vt:lpstr>
      <vt:lpstr>Office Theme</vt:lpstr>
      <vt:lpstr>قالب پاورپوینت روانشناسی رشد</vt:lpstr>
      <vt:lpstr>قالب پاورپوينت حرفه ای ، قابل ویرایش می باشد</vt:lpstr>
      <vt:lpstr>عنوان در اینجا</vt:lpstr>
      <vt:lpstr>سبک های خوانندگان</vt:lpstr>
      <vt:lpstr>عنوان  این قالب پاورپوینت حرفه‌ای، با قابلیت ویرایش، برای استفاده در جلسات دفاع از رساله، پایان نامه، پروپوزال، سمینار و سایر رویدادهای مرتبط طراحی شده است.</vt:lpstr>
      <vt:lpstr>عنوان این قالب پاورپوینت حرفه‌ای، با قابلیت ویرایش، برای استفاده در جلسات دفاع از رساله، پایان نامه، پروپوزال، سمینار و سایر رویدادهای مرتبط طراحی شده است.</vt:lpstr>
      <vt:lpstr>عنوان</vt:lpstr>
      <vt:lpstr>بخشی از عنوان</vt:lpstr>
      <vt:lpstr>نوشتن عنوان</vt:lpstr>
      <vt:lpstr>عنوان</vt:lpstr>
      <vt:lpstr>عنوان نوشته شود</vt:lpstr>
      <vt:lpstr>موارد ذکر شده</vt:lpstr>
      <vt:lpstr>عنوان مورد نظر</vt:lpstr>
      <vt:lpstr>عنون</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2023-04-17T14:57:39Z</dcterms:created>
  <dcterms:modified xsi:type="dcterms:W3CDTF">2023-04-17T14:57:44Z</dcterms:modified>
</cp:coreProperties>
</file>