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4"/>
  </p:notesMasterIdLst>
  <p:sldIdLst>
    <p:sldId id="401" r:id="rId2"/>
    <p:sldId id="352" r:id="rId3"/>
    <p:sldId id="376" r:id="rId4"/>
    <p:sldId id="392" r:id="rId5"/>
    <p:sldId id="387" r:id="rId6"/>
    <p:sldId id="354" r:id="rId7"/>
    <p:sldId id="372" r:id="rId8"/>
    <p:sldId id="394" r:id="rId9"/>
    <p:sldId id="356" r:id="rId10"/>
    <p:sldId id="388" r:id="rId11"/>
    <p:sldId id="351" r:id="rId12"/>
    <p:sldId id="382" r:id="rId13"/>
    <p:sldId id="362" r:id="rId14"/>
    <p:sldId id="339" r:id="rId15"/>
    <p:sldId id="340" r:id="rId16"/>
    <p:sldId id="342" r:id="rId17"/>
    <p:sldId id="346" r:id="rId18"/>
    <p:sldId id="347" r:id="rId19"/>
    <p:sldId id="348" r:id="rId20"/>
    <p:sldId id="349" r:id="rId21"/>
    <p:sldId id="350" r:id="rId22"/>
    <p:sldId id="343" r:id="rId23"/>
    <p:sldId id="344" r:id="rId24"/>
    <p:sldId id="345" r:id="rId25"/>
    <p:sldId id="331" r:id="rId26"/>
    <p:sldId id="333" r:id="rId27"/>
    <p:sldId id="334" r:id="rId28"/>
    <p:sldId id="299" r:id="rId29"/>
    <p:sldId id="357" r:id="rId30"/>
    <p:sldId id="358" r:id="rId31"/>
    <p:sldId id="359" r:id="rId32"/>
    <p:sldId id="360" r:id="rId33"/>
    <p:sldId id="361" r:id="rId34"/>
    <p:sldId id="363" r:id="rId35"/>
    <p:sldId id="365" r:id="rId36"/>
    <p:sldId id="366" r:id="rId37"/>
    <p:sldId id="300" r:id="rId38"/>
    <p:sldId id="302" r:id="rId39"/>
    <p:sldId id="370" r:id="rId40"/>
    <p:sldId id="373" r:id="rId41"/>
    <p:sldId id="374" r:id="rId42"/>
    <p:sldId id="375" r:id="rId43"/>
    <p:sldId id="378" r:id="rId44"/>
    <p:sldId id="379" r:id="rId45"/>
    <p:sldId id="380" r:id="rId46"/>
    <p:sldId id="381" r:id="rId47"/>
    <p:sldId id="383" r:id="rId48"/>
    <p:sldId id="384" r:id="rId49"/>
    <p:sldId id="389" r:id="rId50"/>
    <p:sldId id="377" r:id="rId51"/>
    <p:sldId id="390" r:id="rId52"/>
    <p:sldId id="391" r:id="rId53"/>
    <p:sldId id="393" r:id="rId54"/>
    <p:sldId id="395" r:id="rId55"/>
    <p:sldId id="385" r:id="rId56"/>
    <p:sldId id="396" r:id="rId57"/>
    <p:sldId id="397" r:id="rId58"/>
    <p:sldId id="398" r:id="rId59"/>
    <p:sldId id="386" r:id="rId60"/>
    <p:sldId id="399" r:id="rId61"/>
    <p:sldId id="400" r:id="rId62"/>
    <p:sldId id="402" r:id="rId6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6" autoAdjust="0"/>
    <p:restoredTop sz="94660"/>
  </p:normalViewPr>
  <p:slideViewPr>
    <p:cSldViewPr snapToGrid="0">
      <p:cViewPr varScale="1">
        <p:scale>
          <a:sx n="65" d="100"/>
          <a:sy n="65" d="100"/>
        </p:scale>
        <p:origin x="8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27D503-2EFE-419E-8FFA-1B1BDED0F46E}" type="doc">
      <dgm:prSet loTypeId="urn:microsoft.com/office/officeart/2005/8/layout/radial3" loCatId="relationship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F76782E7-4608-4722-8ACB-C8E973D3724E}">
      <dgm:prSet phldrT="[文本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rgbClr val="CD1F06"/>
        </a:solidFill>
      </dgm:spPr>
      <dgm:t>
        <a:bodyPr/>
        <a:lstStyle/>
        <a:p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A0304884-98B4-40B6-9C34-32B5E5299714}" type="parTrans" cxnId="{5E360544-9577-46BE-9C30-C9BA0DA59ACC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556C6004-F61F-4340-A227-82A97E994178}" type="sibTrans" cxnId="{5E360544-9577-46BE-9C30-C9BA0DA59ACC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2AB2B8E2-6CFD-440A-8A05-13B6B4E80F31}">
      <dgm:prSet phldrT="[文本]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>
        <a:solidFill>
          <a:srgbClr val="7030A0"/>
        </a:solidFill>
      </dgm:spPr>
      <dgm:t>
        <a:bodyPr/>
        <a:lstStyle/>
        <a:p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077B69DD-8C99-40D3-BEDA-AA5217282347}" type="parTrans" cxnId="{4587FF1A-4194-4FAD-8576-E7B5FB820CA1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D42F54AF-CCB7-474D-A1BA-EF1E492D136F}" type="sibTrans" cxnId="{4587FF1A-4194-4FAD-8576-E7B5FB820CA1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A822C787-FB51-465C-81B5-42423C776808}">
      <dgm:prSet phldrT="[文本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rgbClr val="3C78CE"/>
        </a:solidFill>
      </dgm:spPr>
      <dgm:t>
        <a:bodyPr/>
        <a:lstStyle/>
        <a:p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12250AA1-567C-42E5-8474-E6952071896F}" type="parTrans" cxnId="{B519E879-6E05-4A04-94B3-607CBECE9D6F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A6CB2B05-332B-43FB-A826-06F6FC4CEB21}" type="sibTrans" cxnId="{B519E879-6E05-4A04-94B3-607CBECE9D6F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AD727651-7534-4791-8FF4-ACB2F6AFF870}">
      <dgm:prSet phldrT="[文本]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B4E231E5-710E-444F-8E4A-9B8D7B8E1CB6}" type="parTrans" cxnId="{11160EC0-3A66-413E-874F-5E498755A4E9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4F6AE446-5048-475A-A4D1-1B93A14B3E6C}" type="sibTrans" cxnId="{11160EC0-3A66-413E-874F-5E498755A4E9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1B864259-7E0F-4DF9-A2B3-B89110C94209}">
      <dgm:prSet phldrT="[文本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8BAB00"/>
        </a:solidFill>
      </dgm:spPr>
      <dgm:t>
        <a:bodyPr/>
        <a:lstStyle/>
        <a:p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11ED9039-6630-4820-9A79-7888365205CE}" type="sibTrans" cxnId="{B99F5F2C-D879-4A94-98F6-85CD784B6954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77305106-A143-4436-8D40-24AF0BFA3442}" type="parTrans" cxnId="{B99F5F2C-D879-4A94-98F6-85CD784B6954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1569FA95-9393-40DD-8E1D-A6B0113368AE}">
      <dgm:prSet phldrT="[文本]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solidFill>
          <a:srgbClr val="FF8500"/>
        </a:solidFill>
      </dgm:spPr>
      <dgm:t>
        <a:bodyPr/>
        <a:lstStyle/>
        <a:p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9B623D02-B94F-4B0D-A976-FBA07E1288BC}" type="sibTrans" cxnId="{5F8E415E-F174-4C0A-8711-D1E8BA201C5A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46D89025-E97E-49D7-B7DD-441677B70582}" type="parTrans" cxnId="{5F8E415E-F174-4C0A-8711-D1E8BA201C5A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E48C2E78-A69C-4EB7-90A4-8E2E4B8826DF}" type="pres">
      <dgm:prSet presAssocID="{EB27D503-2EFE-419E-8FFA-1B1BDED0F46E}" presName="composite" presStyleCnt="0">
        <dgm:presLayoutVars>
          <dgm:chMax val="1"/>
          <dgm:dir/>
          <dgm:resizeHandles val="exact"/>
        </dgm:presLayoutVars>
      </dgm:prSet>
      <dgm:spPr/>
    </dgm:pt>
    <dgm:pt modelId="{2B4D5045-6D29-4B07-B2C5-2DBCBEA282D1}" type="pres">
      <dgm:prSet presAssocID="{EB27D503-2EFE-419E-8FFA-1B1BDED0F46E}" presName="radial" presStyleCnt="0">
        <dgm:presLayoutVars>
          <dgm:animLvl val="ctr"/>
        </dgm:presLayoutVars>
      </dgm:prSet>
      <dgm:spPr/>
    </dgm:pt>
    <dgm:pt modelId="{CE00A88B-73F4-420F-B1CF-5BF0052B1278}" type="pres">
      <dgm:prSet presAssocID="{F76782E7-4608-4722-8ACB-C8E973D3724E}" presName="centerShape" presStyleLbl="vennNode1" presStyleIdx="0" presStyleCnt="6"/>
      <dgm:spPr/>
    </dgm:pt>
    <dgm:pt modelId="{9F267963-D523-4A71-8F92-DA6BE1638C59}" type="pres">
      <dgm:prSet presAssocID="{2AB2B8E2-6CFD-440A-8A05-13B6B4E80F31}" presName="node" presStyleLbl="vennNode1" presStyleIdx="1" presStyleCnt="6">
        <dgm:presLayoutVars>
          <dgm:bulletEnabled val="1"/>
        </dgm:presLayoutVars>
      </dgm:prSet>
      <dgm:spPr/>
    </dgm:pt>
    <dgm:pt modelId="{58643847-3948-4A42-839C-4B449566B6D8}" type="pres">
      <dgm:prSet presAssocID="{A822C787-FB51-465C-81B5-42423C776808}" presName="node" presStyleLbl="vennNode1" presStyleIdx="2" presStyleCnt="6">
        <dgm:presLayoutVars>
          <dgm:bulletEnabled val="1"/>
        </dgm:presLayoutVars>
      </dgm:prSet>
      <dgm:spPr/>
    </dgm:pt>
    <dgm:pt modelId="{4ACABEBA-0D5C-41E7-912C-E0012DBA5711}" type="pres">
      <dgm:prSet presAssocID="{AD727651-7534-4791-8FF4-ACB2F6AFF870}" presName="node" presStyleLbl="vennNode1" presStyleIdx="3" presStyleCnt="6">
        <dgm:presLayoutVars>
          <dgm:bulletEnabled val="1"/>
        </dgm:presLayoutVars>
      </dgm:prSet>
      <dgm:spPr/>
    </dgm:pt>
    <dgm:pt modelId="{500743A8-B340-4E09-87CD-2B997D16D5D4}" type="pres">
      <dgm:prSet presAssocID="{1B864259-7E0F-4DF9-A2B3-B89110C94209}" presName="node" presStyleLbl="vennNode1" presStyleIdx="4" presStyleCnt="6">
        <dgm:presLayoutVars>
          <dgm:bulletEnabled val="1"/>
        </dgm:presLayoutVars>
      </dgm:prSet>
      <dgm:spPr/>
    </dgm:pt>
    <dgm:pt modelId="{19007E95-2091-48F4-BEDE-A6DD04F36F24}" type="pres">
      <dgm:prSet presAssocID="{1569FA95-9393-40DD-8E1D-A6B0113368AE}" presName="node" presStyleLbl="vennNode1" presStyleIdx="5" presStyleCnt="6">
        <dgm:presLayoutVars>
          <dgm:bulletEnabled val="1"/>
        </dgm:presLayoutVars>
      </dgm:prSet>
      <dgm:spPr/>
    </dgm:pt>
  </dgm:ptLst>
  <dgm:cxnLst>
    <dgm:cxn modelId="{4C4A1D03-CD57-4E6D-A1A6-E3048B0EE49C}" type="presOf" srcId="{2AB2B8E2-6CFD-440A-8A05-13B6B4E80F31}" destId="{9F267963-D523-4A71-8F92-DA6BE1638C59}" srcOrd="0" destOrd="0" presId="urn:microsoft.com/office/officeart/2005/8/layout/radial3"/>
    <dgm:cxn modelId="{4587FF1A-4194-4FAD-8576-E7B5FB820CA1}" srcId="{F76782E7-4608-4722-8ACB-C8E973D3724E}" destId="{2AB2B8E2-6CFD-440A-8A05-13B6B4E80F31}" srcOrd="0" destOrd="0" parTransId="{077B69DD-8C99-40D3-BEDA-AA5217282347}" sibTransId="{D42F54AF-CCB7-474D-A1BA-EF1E492D136F}"/>
    <dgm:cxn modelId="{B99F5F2C-D879-4A94-98F6-85CD784B6954}" srcId="{F76782E7-4608-4722-8ACB-C8E973D3724E}" destId="{1B864259-7E0F-4DF9-A2B3-B89110C94209}" srcOrd="3" destOrd="0" parTransId="{77305106-A143-4436-8D40-24AF0BFA3442}" sibTransId="{11ED9039-6630-4820-9A79-7888365205CE}"/>
    <dgm:cxn modelId="{5F8E415E-F174-4C0A-8711-D1E8BA201C5A}" srcId="{F76782E7-4608-4722-8ACB-C8E973D3724E}" destId="{1569FA95-9393-40DD-8E1D-A6B0113368AE}" srcOrd="4" destOrd="0" parTransId="{46D89025-E97E-49D7-B7DD-441677B70582}" sibTransId="{9B623D02-B94F-4B0D-A976-FBA07E1288BC}"/>
    <dgm:cxn modelId="{5E360544-9577-46BE-9C30-C9BA0DA59ACC}" srcId="{EB27D503-2EFE-419E-8FFA-1B1BDED0F46E}" destId="{F76782E7-4608-4722-8ACB-C8E973D3724E}" srcOrd="0" destOrd="0" parTransId="{A0304884-98B4-40B6-9C34-32B5E5299714}" sibTransId="{556C6004-F61F-4340-A227-82A97E994178}"/>
    <dgm:cxn modelId="{C70FD175-F347-4975-977F-8915BE14F8C7}" type="presOf" srcId="{1B864259-7E0F-4DF9-A2B3-B89110C94209}" destId="{500743A8-B340-4E09-87CD-2B997D16D5D4}" srcOrd="0" destOrd="0" presId="urn:microsoft.com/office/officeart/2005/8/layout/radial3"/>
    <dgm:cxn modelId="{B519E879-6E05-4A04-94B3-607CBECE9D6F}" srcId="{F76782E7-4608-4722-8ACB-C8E973D3724E}" destId="{A822C787-FB51-465C-81B5-42423C776808}" srcOrd="1" destOrd="0" parTransId="{12250AA1-567C-42E5-8474-E6952071896F}" sibTransId="{A6CB2B05-332B-43FB-A826-06F6FC4CEB21}"/>
    <dgm:cxn modelId="{C9738192-412A-4EFB-A8FD-5FA7077E8F09}" type="presOf" srcId="{EB27D503-2EFE-419E-8FFA-1B1BDED0F46E}" destId="{E48C2E78-A69C-4EB7-90A4-8E2E4B8826DF}" srcOrd="0" destOrd="0" presId="urn:microsoft.com/office/officeart/2005/8/layout/radial3"/>
    <dgm:cxn modelId="{11160EC0-3A66-413E-874F-5E498755A4E9}" srcId="{F76782E7-4608-4722-8ACB-C8E973D3724E}" destId="{AD727651-7534-4791-8FF4-ACB2F6AFF870}" srcOrd="2" destOrd="0" parTransId="{B4E231E5-710E-444F-8E4A-9B8D7B8E1CB6}" sibTransId="{4F6AE446-5048-475A-A4D1-1B93A14B3E6C}"/>
    <dgm:cxn modelId="{6E44A1C8-E3A3-40DF-AD45-8CC26B834549}" type="presOf" srcId="{1569FA95-9393-40DD-8E1D-A6B0113368AE}" destId="{19007E95-2091-48F4-BEDE-A6DD04F36F24}" srcOrd="0" destOrd="0" presId="urn:microsoft.com/office/officeart/2005/8/layout/radial3"/>
    <dgm:cxn modelId="{CBE8A1DB-6A20-41B6-8546-482A6B1BC92A}" type="presOf" srcId="{A822C787-FB51-465C-81B5-42423C776808}" destId="{58643847-3948-4A42-839C-4B449566B6D8}" srcOrd="0" destOrd="0" presId="urn:microsoft.com/office/officeart/2005/8/layout/radial3"/>
    <dgm:cxn modelId="{613C5FF0-E001-4A9E-BBFD-8CC1A4C8CA37}" type="presOf" srcId="{F76782E7-4608-4722-8ACB-C8E973D3724E}" destId="{CE00A88B-73F4-420F-B1CF-5BF0052B1278}" srcOrd="0" destOrd="0" presId="urn:microsoft.com/office/officeart/2005/8/layout/radial3"/>
    <dgm:cxn modelId="{D92AD0F6-2720-4D31-B068-129DCB029D54}" type="presOf" srcId="{AD727651-7534-4791-8FF4-ACB2F6AFF870}" destId="{4ACABEBA-0D5C-41E7-912C-E0012DBA5711}" srcOrd="0" destOrd="0" presId="urn:microsoft.com/office/officeart/2005/8/layout/radial3"/>
    <dgm:cxn modelId="{C078D838-CD67-43DC-84AF-272859006245}" type="presParOf" srcId="{E48C2E78-A69C-4EB7-90A4-8E2E4B8826DF}" destId="{2B4D5045-6D29-4B07-B2C5-2DBCBEA282D1}" srcOrd="0" destOrd="0" presId="urn:microsoft.com/office/officeart/2005/8/layout/radial3"/>
    <dgm:cxn modelId="{79F5CDF9-BDB9-45D2-BFD2-B5873D75B8DF}" type="presParOf" srcId="{2B4D5045-6D29-4B07-B2C5-2DBCBEA282D1}" destId="{CE00A88B-73F4-420F-B1CF-5BF0052B1278}" srcOrd="0" destOrd="0" presId="urn:microsoft.com/office/officeart/2005/8/layout/radial3"/>
    <dgm:cxn modelId="{CFD5956C-939B-4B8C-A738-123B72F0886A}" type="presParOf" srcId="{2B4D5045-6D29-4B07-B2C5-2DBCBEA282D1}" destId="{9F267963-D523-4A71-8F92-DA6BE1638C59}" srcOrd="1" destOrd="0" presId="urn:microsoft.com/office/officeart/2005/8/layout/radial3"/>
    <dgm:cxn modelId="{F72AB055-9990-4681-8C7B-887D10A05DC1}" type="presParOf" srcId="{2B4D5045-6D29-4B07-B2C5-2DBCBEA282D1}" destId="{58643847-3948-4A42-839C-4B449566B6D8}" srcOrd="2" destOrd="0" presId="urn:microsoft.com/office/officeart/2005/8/layout/radial3"/>
    <dgm:cxn modelId="{1F05E3F3-9800-408A-90E0-271314462F2B}" type="presParOf" srcId="{2B4D5045-6D29-4B07-B2C5-2DBCBEA282D1}" destId="{4ACABEBA-0D5C-41E7-912C-E0012DBA5711}" srcOrd="3" destOrd="0" presId="urn:microsoft.com/office/officeart/2005/8/layout/radial3"/>
    <dgm:cxn modelId="{8269BA76-5A96-4019-8316-358ADFB54958}" type="presParOf" srcId="{2B4D5045-6D29-4B07-B2C5-2DBCBEA282D1}" destId="{500743A8-B340-4E09-87CD-2B997D16D5D4}" srcOrd="4" destOrd="0" presId="urn:microsoft.com/office/officeart/2005/8/layout/radial3"/>
    <dgm:cxn modelId="{F731F1C1-0AEF-4541-9801-2B4DE7E4C649}" type="presParOf" srcId="{2B4D5045-6D29-4B07-B2C5-2DBCBEA282D1}" destId="{19007E95-2091-48F4-BEDE-A6DD04F36F24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00A88B-73F4-420F-B1CF-5BF0052B1278}">
      <dsp:nvSpPr>
        <dsp:cNvPr id="0" name=""/>
        <dsp:cNvSpPr/>
      </dsp:nvSpPr>
      <dsp:spPr>
        <a:xfrm>
          <a:off x="1822772" y="794128"/>
          <a:ext cx="1840855" cy="1840855"/>
        </a:xfrm>
        <a:prstGeom prst="ellipse">
          <a:avLst/>
        </a:prstGeom>
        <a:solidFill>
          <a:srgbClr val="CD1F06"/>
        </a:soli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7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092359" y="1063715"/>
        <a:ext cx="1301681" cy="1301681"/>
      </dsp:txXfrm>
    </dsp:sp>
    <dsp:sp modelId="{9F267963-D523-4A71-8F92-DA6BE1638C59}">
      <dsp:nvSpPr>
        <dsp:cNvPr id="0" name=""/>
        <dsp:cNvSpPr/>
      </dsp:nvSpPr>
      <dsp:spPr>
        <a:xfrm>
          <a:off x="2282986" y="56794"/>
          <a:ext cx="920427" cy="920427"/>
        </a:xfrm>
        <a:prstGeom prst="ellipse">
          <a:avLst/>
        </a:prstGeom>
        <a:solidFill>
          <a:srgbClr val="7030A0"/>
        </a:soli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417779" y="191587"/>
        <a:ext cx="650841" cy="650841"/>
      </dsp:txXfrm>
    </dsp:sp>
    <dsp:sp modelId="{58643847-3948-4A42-839C-4B449566B6D8}">
      <dsp:nvSpPr>
        <dsp:cNvPr id="0" name=""/>
        <dsp:cNvSpPr/>
      </dsp:nvSpPr>
      <dsp:spPr>
        <a:xfrm>
          <a:off x="3421921" y="884279"/>
          <a:ext cx="920427" cy="920427"/>
        </a:xfrm>
        <a:prstGeom prst="ellipse">
          <a:avLst/>
        </a:prstGeom>
        <a:solidFill>
          <a:srgbClr val="3C78CE"/>
        </a:soli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556714" y="1019072"/>
        <a:ext cx="650841" cy="650841"/>
      </dsp:txXfrm>
    </dsp:sp>
    <dsp:sp modelId="{4ACABEBA-0D5C-41E7-912C-E0012DBA5711}">
      <dsp:nvSpPr>
        <dsp:cNvPr id="0" name=""/>
        <dsp:cNvSpPr/>
      </dsp:nvSpPr>
      <dsp:spPr>
        <a:xfrm>
          <a:off x="2986886" y="2223177"/>
          <a:ext cx="920427" cy="920427"/>
        </a:xfrm>
        <a:prstGeom prst="ellipse">
          <a:avLst/>
        </a:prstGeom>
        <a:solidFill>
          <a:srgbClr val="00B0F0"/>
        </a:soli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121679" y="2357970"/>
        <a:ext cx="650841" cy="650841"/>
      </dsp:txXfrm>
    </dsp:sp>
    <dsp:sp modelId="{500743A8-B340-4E09-87CD-2B997D16D5D4}">
      <dsp:nvSpPr>
        <dsp:cNvPr id="0" name=""/>
        <dsp:cNvSpPr/>
      </dsp:nvSpPr>
      <dsp:spPr>
        <a:xfrm>
          <a:off x="1579085" y="2223177"/>
          <a:ext cx="920427" cy="920427"/>
        </a:xfrm>
        <a:prstGeom prst="ellipse">
          <a:avLst/>
        </a:prstGeom>
        <a:solidFill>
          <a:srgbClr val="8BAB00"/>
        </a:soli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1713878" y="2357970"/>
        <a:ext cx="650841" cy="650841"/>
      </dsp:txXfrm>
    </dsp:sp>
    <dsp:sp modelId="{19007E95-2091-48F4-BEDE-A6DD04F36F24}">
      <dsp:nvSpPr>
        <dsp:cNvPr id="0" name=""/>
        <dsp:cNvSpPr/>
      </dsp:nvSpPr>
      <dsp:spPr>
        <a:xfrm>
          <a:off x="1144051" y="884279"/>
          <a:ext cx="920427" cy="920427"/>
        </a:xfrm>
        <a:prstGeom prst="ellipse">
          <a:avLst/>
        </a:prstGeom>
        <a:solidFill>
          <a:srgbClr val="FF8500"/>
        </a:soli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1278844" y="1019072"/>
        <a:ext cx="650841" cy="6508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D12ECF-F05D-4DEF-A93D-44D58A3E801A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40B7C6-0AB9-408F-AA71-304F92F904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79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8C155-CF00-4C8D-947F-73F67CA2F1C0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2067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5359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9177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8083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633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8831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025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897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6699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191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52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080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748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008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035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420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6C2FD-73B8-4863-B2E2-16113EE29E09}" type="slidenum">
              <a:rPr lang="en-IN" smtClean="0"/>
              <a:t>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06687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947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18C7D-E302-0141-DD9C-24782B204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7E58FB-7E3F-A05C-4C25-F7DB185750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28FF0D-6266-22AA-F6ED-D10743100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FEE0-0122-459C-BA27-F74ACC5E430A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D6E27-DC38-221A-9E54-10DD3C6A5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8997D6-4F93-A231-C945-9A16E7397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94365-6080-4239-A3E6-5B13589CB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529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1918B-2542-BE00-392F-77CFA6137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38CF06-02A2-0EAD-BC46-7183EADAC1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73D553-EFB0-3535-23AA-78B3AAD44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FEE0-0122-459C-BA27-F74ACC5E430A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666ADA-69E9-F70F-40C0-AEEBDB389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91DF8B-D41A-E29A-5289-23C840584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94365-6080-4239-A3E6-5B13589CB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83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168724-5C7B-63B7-272A-CAC8BA3F1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E56777-CD24-7274-0FC1-D67601319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EED22A-7E18-D5FC-0E4A-B701EDB78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FEE0-0122-459C-BA27-F74ACC5E430A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A88245-A59B-B1E7-CC83-C340832B3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3F663C-1DE1-5DB4-B724-D24A9221F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94365-6080-4239-A3E6-5B13589CB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7857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1153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61596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857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C9101881-2CC7-42AA-B949-2A88913B9DD6}" type="datetimeFigureOut">
              <a:rPr lang="zh-CN" altLang="en-US" smtClean="0"/>
              <a:pPr/>
              <a:t>2023/4/10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99EA965-2411-422E-8E85-C2059A9A98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6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F6EE9-9AB3-CB53-87F2-EDFA9F46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4B59F0-D349-C971-542A-D40B5AC208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38B029-3602-DBFE-83FA-5AF7123F9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FEE0-0122-459C-BA27-F74ACC5E430A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8CAB56-259A-AFC0-F4C1-36A8FD4D7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7998A-CD7B-3CAD-C2BD-FFDB08394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94365-6080-4239-A3E6-5B13589CB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987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CAE0D-5B3E-55C4-CDFF-832052E5F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A90120-822D-1323-9DEF-846993BFD4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110569-B433-9866-1A03-6C81C8DFA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FEE0-0122-459C-BA27-F74ACC5E430A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6E6425-622C-A663-88BA-30FB6A413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E2AA5-E8A4-C2BE-6035-3C3DD5759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94365-6080-4239-A3E6-5B13589CB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088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67DA9-CEDC-DF8A-0FD6-81193DC9A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0E4601-68E4-3CDF-294C-24BD3FC462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52968F-7B73-7FB5-B380-02F7993C05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D78BCD-8D05-5490-EF7F-372B2D025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FEE0-0122-459C-BA27-F74ACC5E430A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E74D5B-47AF-3DAC-7028-9D564F781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020CF3-D19D-10D9-BC53-A41710BD5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94365-6080-4239-A3E6-5B13589CB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2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9A3157-45D3-25C3-2EA8-475667A96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4384B9-267E-24CA-D6C0-1B3183543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BA5D9A-44DC-3857-8E71-8486E92178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1471E8-94DB-6713-18A0-97C98C05EF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83E0C9-F70C-89EB-57CA-8AD94940F0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65C121-FA09-9286-C14D-D3FB8DCB6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FEE0-0122-459C-BA27-F74ACC5E430A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2E977E-C06D-B3C9-8473-298FE464F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13439D-0B9B-AC53-2461-81FAF790D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94365-6080-4239-A3E6-5B13589CB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83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30978-C37A-4BF8-6E5E-FAADDFEC0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10D13-EAAE-ACCB-D50D-E3AF6317A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FEE0-0122-459C-BA27-F74ACC5E430A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B3EC66-29BD-62C9-24B4-593329515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D618A1-7946-1611-7498-5C20C4298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94365-6080-4239-A3E6-5B13589CB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079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542B67-9603-45F9-5648-D384FBBA2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FEE0-0122-459C-BA27-F74ACC5E430A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CAA58A-1AA1-4EA7-71CD-A7F6384BB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BE3A05-3F0F-1659-8C8C-8ADBE2554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94365-6080-4239-A3E6-5B13589CB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552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5E1C6-F986-68E5-3A88-E753ED5CF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228AC8-0B2C-EB75-4220-3EE37881A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EAD883-E9DA-4D87-EFE0-6FD51098F5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FA8BC0-C9D3-D3CD-0E1C-7AF4F6967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FEE0-0122-459C-BA27-F74ACC5E430A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AA39EB-9EBD-28E1-7315-83A1D0722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ABCEC8-9CF9-272A-4B70-B8BBCD27C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94365-6080-4239-A3E6-5B13589CB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36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95F4E-8F07-2A5C-5769-1813B3D03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8FCB9F-DE13-53A1-E82B-3106FE392D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6F5023-EA32-81B3-3E64-B7E90443E6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9E074C-8ED4-1931-6771-9388C7700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FEE0-0122-459C-BA27-F74ACC5E430A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AD290C-C85D-5A68-30C4-06E3FBAB2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465E87-95DF-C1DD-24C2-9781B221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94365-6080-4239-A3E6-5B13589CB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485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5795AF-3A3A-F076-D22A-66E5488E7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E43CE9-C46F-F82B-ACF9-B7868C8A95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FF81D2-A5D0-4BDE-FE48-1EF231E38C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2FEE0-0122-459C-BA27-F74ACC5E430A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E7EB4A-2249-E4F7-69A9-361B9D488B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91E59F-B45A-14AF-D833-F1264B16DA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94365-6080-4239-A3E6-5B13589CB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378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13" Type="http://schemas.openxmlformats.org/officeDocument/2006/relationships/image" Target="../media/image38.emf"/><Relationship Id="rId18" Type="http://schemas.openxmlformats.org/officeDocument/2006/relationships/image" Target="../media/image43.emf"/><Relationship Id="rId3" Type="http://schemas.openxmlformats.org/officeDocument/2006/relationships/image" Target="../media/image28.png"/><Relationship Id="rId7" Type="http://schemas.openxmlformats.org/officeDocument/2006/relationships/image" Target="../media/image32.emf"/><Relationship Id="rId12" Type="http://schemas.openxmlformats.org/officeDocument/2006/relationships/image" Target="../media/image37.emf"/><Relationship Id="rId17" Type="http://schemas.openxmlformats.org/officeDocument/2006/relationships/image" Target="../media/image42.emf"/><Relationship Id="rId2" Type="http://schemas.openxmlformats.org/officeDocument/2006/relationships/image" Target="../media/image27.jpg"/><Relationship Id="rId16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emf"/><Relationship Id="rId11" Type="http://schemas.openxmlformats.org/officeDocument/2006/relationships/image" Target="../media/image36.emf"/><Relationship Id="rId5" Type="http://schemas.openxmlformats.org/officeDocument/2006/relationships/image" Target="../media/image30.emf"/><Relationship Id="rId15" Type="http://schemas.openxmlformats.org/officeDocument/2006/relationships/image" Target="../media/image40.emf"/><Relationship Id="rId10" Type="http://schemas.openxmlformats.org/officeDocument/2006/relationships/image" Target="../media/image35.emf"/><Relationship Id="rId4" Type="http://schemas.openxmlformats.org/officeDocument/2006/relationships/image" Target="../media/image29.emf"/><Relationship Id="rId9" Type="http://schemas.openxmlformats.org/officeDocument/2006/relationships/image" Target="../media/image34.emf"/><Relationship Id="rId14" Type="http://schemas.openxmlformats.org/officeDocument/2006/relationships/image" Target="../media/image39.e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F4E9BD2-B4D3-F497-7894-AF3615164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88" y="0"/>
            <a:ext cx="8544917" cy="590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2198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9089" y="1049958"/>
            <a:ext cx="9144000" cy="191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82577" y="1801280"/>
            <a:ext cx="1580580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535F0D"/>
                </a:solidFill>
                <a:effectLst>
                  <a:outerShdw dist="38100" dir="5400000" algn="t" rotWithShape="0">
                    <a:srgbClr val="FFFF00">
                      <a:alpha val="43000"/>
                    </a:srgbClr>
                  </a:outerShdw>
                </a:effectLst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sz="6600" dirty="0"/>
              <a:t>1</a:t>
            </a:r>
            <a:endParaRPr lang="zh-CN" altLang="en-US" sz="66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9089" y="2733107"/>
            <a:ext cx="9144000" cy="191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886173" y="3526007"/>
            <a:ext cx="15805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535F0D"/>
                </a:solidFill>
                <a:effectLst>
                  <a:outerShdw dist="38100" dir="5400000" algn="t" rotWithShape="0">
                    <a:srgbClr val="FFFF00">
                      <a:alpha val="43000"/>
                    </a:srgbClr>
                  </a:outerShdw>
                </a:effectLst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sz="6000" dirty="0"/>
              <a:t>2</a:t>
            </a:r>
            <a:endParaRPr lang="zh-CN" altLang="en-US" sz="6600" dirty="0"/>
          </a:p>
        </p:txBody>
      </p:sp>
      <p:sp>
        <p:nvSpPr>
          <p:cNvPr id="7" name="TextBox 6"/>
          <p:cNvSpPr txBox="1"/>
          <p:nvPr/>
        </p:nvSpPr>
        <p:spPr>
          <a:xfrm>
            <a:off x="5727423" y="1728330"/>
            <a:ext cx="369558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27423" y="3348711"/>
            <a:ext cx="369558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9" name="Title 3"/>
          <p:cNvSpPr txBox="1">
            <a:spLocks/>
          </p:cNvSpPr>
          <p:nvPr/>
        </p:nvSpPr>
        <p:spPr>
          <a:xfrm>
            <a:off x="2301622" y="186985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0" name="Title 3"/>
          <p:cNvSpPr txBox="1">
            <a:spLocks/>
          </p:cNvSpPr>
          <p:nvPr/>
        </p:nvSpPr>
        <p:spPr>
          <a:xfrm>
            <a:off x="2329610" y="3482623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8568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 2"/>
          <p:cNvSpPr/>
          <p:nvPr/>
        </p:nvSpPr>
        <p:spPr>
          <a:xfrm>
            <a:off x="3887789" y="2562200"/>
            <a:ext cx="1487487" cy="26670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Rounded Rectangle 3"/>
          <p:cNvSpPr/>
          <p:nvPr/>
        </p:nvSpPr>
        <p:spPr>
          <a:xfrm>
            <a:off x="5375276" y="2562200"/>
            <a:ext cx="1497013" cy="26670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Rounded Rectangle 4"/>
          <p:cNvSpPr/>
          <p:nvPr/>
        </p:nvSpPr>
        <p:spPr>
          <a:xfrm>
            <a:off x="6872288" y="2562200"/>
            <a:ext cx="1497012" cy="26670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Rounded Rectangle 5"/>
          <p:cNvSpPr/>
          <p:nvPr/>
        </p:nvSpPr>
        <p:spPr>
          <a:xfrm>
            <a:off x="8369301" y="2562200"/>
            <a:ext cx="1497013" cy="26670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Rounded Rectangle 6"/>
          <p:cNvSpPr/>
          <p:nvPr/>
        </p:nvSpPr>
        <p:spPr>
          <a:xfrm>
            <a:off x="2401888" y="2562200"/>
            <a:ext cx="1479550" cy="26670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Freeform 7"/>
          <p:cNvSpPr>
            <a:spLocks/>
          </p:cNvSpPr>
          <p:nvPr/>
        </p:nvSpPr>
        <p:spPr bwMode="auto">
          <a:xfrm rot="5400000" flipV="1">
            <a:off x="5376864" y="1123926"/>
            <a:ext cx="1495425" cy="2625725"/>
          </a:xfrm>
          <a:custGeom>
            <a:avLst/>
            <a:gdLst>
              <a:gd name="T0" fmla="*/ 448 w 840"/>
              <a:gd name="T1" fmla="*/ 3 h 1475"/>
              <a:gd name="T2" fmla="*/ 498 w 840"/>
              <a:gd name="T3" fmla="*/ 27 h 1475"/>
              <a:gd name="T4" fmla="*/ 532 w 840"/>
              <a:gd name="T5" fmla="*/ 69 h 1475"/>
              <a:gd name="T6" fmla="*/ 544 w 840"/>
              <a:gd name="T7" fmla="*/ 124 h 1475"/>
              <a:gd name="T8" fmla="*/ 533 w 840"/>
              <a:gd name="T9" fmla="*/ 174 h 1475"/>
              <a:gd name="T10" fmla="*/ 504 w 840"/>
              <a:gd name="T11" fmla="*/ 214 h 1475"/>
              <a:gd name="T12" fmla="*/ 505 w 840"/>
              <a:gd name="T13" fmla="*/ 318 h 1475"/>
              <a:gd name="T14" fmla="*/ 778 w 840"/>
              <a:gd name="T15" fmla="*/ 320 h 1475"/>
              <a:gd name="T16" fmla="*/ 816 w 840"/>
              <a:gd name="T17" fmla="*/ 341 h 1475"/>
              <a:gd name="T18" fmla="*/ 838 w 840"/>
              <a:gd name="T19" fmla="*/ 380 h 1475"/>
              <a:gd name="T20" fmla="*/ 840 w 840"/>
              <a:gd name="T21" fmla="*/ 652 h 1475"/>
              <a:gd name="T22" fmla="*/ 738 w 840"/>
              <a:gd name="T23" fmla="*/ 654 h 1475"/>
              <a:gd name="T24" fmla="*/ 697 w 840"/>
              <a:gd name="T25" fmla="*/ 624 h 1475"/>
              <a:gd name="T26" fmla="*/ 648 w 840"/>
              <a:gd name="T27" fmla="*/ 614 h 1475"/>
              <a:gd name="T28" fmla="*/ 593 w 840"/>
              <a:gd name="T29" fmla="*/ 626 h 1475"/>
              <a:gd name="T30" fmla="*/ 551 w 840"/>
              <a:gd name="T31" fmla="*/ 660 h 1475"/>
              <a:gd name="T32" fmla="*/ 527 w 840"/>
              <a:gd name="T33" fmla="*/ 709 h 1475"/>
              <a:gd name="T34" fmla="*/ 527 w 840"/>
              <a:gd name="T35" fmla="*/ 767 h 1475"/>
              <a:gd name="T36" fmla="*/ 551 w 840"/>
              <a:gd name="T37" fmla="*/ 814 h 1475"/>
              <a:gd name="T38" fmla="*/ 593 w 840"/>
              <a:gd name="T39" fmla="*/ 849 h 1475"/>
              <a:gd name="T40" fmla="*/ 648 w 840"/>
              <a:gd name="T41" fmla="*/ 861 h 1475"/>
              <a:gd name="T42" fmla="*/ 697 w 840"/>
              <a:gd name="T43" fmla="*/ 850 h 1475"/>
              <a:gd name="T44" fmla="*/ 738 w 840"/>
              <a:gd name="T45" fmla="*/ 822 h 1475"/>
              <a:gd name="T46" fmla="*/ 840 w 840"/>
              <a:gd name="T47" fmla="*/ 822 h 1475"/>
              <a:gd name="T48" fmla="*/ 838 w 840"/>
              <a:gd name="T49" fmla="*/ 1096 h 1475"/>
              <a:gd name="T50" fmla="*/ 816 w 840"/>
              <a:gd name="T51" fmla="*/ 1133 h 1475"/>
              <a:gd name="T52" fmla="*/ 778 w 840"/>
              <a:gd name="T53" fmla="*/ 1154 h 1475"/>
              <a:gd name="T54" fmla="*/ 505 w 840"/>
              <a:gd name="T55" fmla="*/ 1157 h 1475"/>
              <a:gd name="T56" fmla="*/ 504 w 840"/>
              <a:gd name="T57" fmla="*/ 1261 h 1475"/>
              <a:gd name="T58" fmla="*/ 533 w 840"/>
              <a:gd name="T59" fmla="*/ 1301 h 1475"/>
              <a:gd name="T60" fmla="*/ 544 w 840"/>
              <a:gd name="T61" fmla="*/ 1351 h 1475"/>
              <a:gd name="T62" fmla="*/ 532 w 840"/>
              <a:gd name="T63" fmla="*/ 1406 h 1475"/>
              <a:gd name="T64" fmla="*/ 498 w 840"/>
              <a:gd name="T65" fmla="*/ 1448 h 1475"/>
              <a:gd name="T66" fmla="*/ 448 w 840"/>
              <a:gd name="T67" fmla="*/ 1472 h 1475"/>
              <a:gd name="T68" fmla="*/ 393 w 840"/>
              <a:gd name="T69" fmla="*/ 1472 h 1475"/>
              <a:gd name="T70" fmla="*/ 343 w 840"/>
              <a:gd name="T71" fmla="*/ 1448 h 1475"/>
              <a:gd name="T72" fmla="*/ 309 w 840"/>
              <a:gd name="T73" fmla="*/ 1406 h 1475"/>
              <a:gd name="T74" fmla="*/ 297 w 840"/>
              <a:gd name="T75" fmla="*/ 1351 h 1475"/>
              <a:gd name="T76" fmla="*/ 307 w 840"/>
              <a:gd name="T77" fmla="*/ 1301 h 1475"/>
              <a:gd name="T78" fmla="*/ 335 w 840"/>
              <a:gd name="T79" fmla="*/ 1261 h 1475"/>
              <a:gd name="T80" fmla="*/ 335 w 840"/>
              <a:gd name="T81" fmla="*/ 1157 h 1475"/>
              <a:gd name="T82" fmla="*/ 62 w 840"/>
              <a:gd name="T83" fmla="*/ 1154 h 1475"/>
              <a:gd name="T84" fmla="*/ 24 w 840"/>
              <a:gd name="T85" fmla="*/ 1133 h 1475"/>
              <a:gd name="T86" fmla="*/ 3 w 840"/>
              <a:gd name="T87" fmla="*/ 1096 h 1475"/>
              <a:gd name="T88" fmla="*/ 0 w 840"/>
              <a:gd name="T89" fmla="*/ 401 h 1475"/>
              <a:gd name="T90" fmla="*/ 11 w 840"/>
              <a:gd name="T91" fmla="*/ 359 h 1475"/>
              <a:gd name="T92" fmla="*/ 42 w 840"/>
              <a:gd name="T93" fmla="*/ 329 h 1475"/>
              <a:gd name="T94" fmla="*/ 84 w 840"/>
              <a:gd name="T95" fmla="*/ 318 h 1475"/>
              <a:gd name="T96" fmla="*/ 335 w 840"/>
              <a:gd name="T97" fmla="*/ 217 h 1475"/>
              <a:gd name="T98" fmla="*/ 319 w 840"/>
              <a:gd name="T99" fmla="*/ 195 h 1475"/>
              <a:gd name="T100" fmla="*/ 299 w 840"/>
              <a:gd name="T101" fmla="*/ 150 h 1475"/>
              <a:gd name="T102" fmla="*/ 299 w 840"/>
              <a:gd name="T103" fmla="*/ 96 h 1475"/>
              <a:gd name="T104" fmla="*/ 323 w 840"/>
              <a:gd name="T105" fmla="*/ 46 h 1475"/>
              <a:gd name="T106" fmla="*/ 366 w 840"/>
              <a:gd name="T107" fmla="*/ 12 h 1475"/>
              <a:gd name="T108" fmla="*/ 420 w 840"/>
              <a:gd name="T109" fmla="*/ 0 h 1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40" h="1475">
                <a:moveTo>
                  <a:pt x="420" y="0"/>
                </a:moveTo>
                <a:lnTo>
                  <a:pt x="448" y="3"/>
                </a:lnTo>
                <a:lnTo>
                  <a:pt x="475" y="12"/>
                </a:lnTo>
                <a:lnTo>
                  <a:pt x="498" y="27"/>
                </a:lnTo>
                <a:lnTo>
                  <a:pt x="517" y="46"/>
                </a:lnTo>
                <a:lnTo>
                  <a:pt x="532" y="69"/>
                </a:lnTo>
                <a:lnTo>
                  <a:pt x="541" y="96"/>
                </a:lnTo>
                <a:lnTo>
                  <a:pt x="544" y="124"/>
                </a:lnTo>
                <a:lnTo>
                  <a:pt x="541" y="150"/>
                </a:lnTo>
                <a:lnTo>
                  <a:pt x="533" y="174"/>
                </a:lnTo>
                <a:lnTo>
                  <a:pt x="521" y="195"/>
                </a:lnTo>
                <a:lnTo>
                  <a:pt x="504" y="214"/>
                </a:lnTo>
                <a:lnTo>
                  <a:pt x="505" y="217"/>
                </a:lnTo>
                <a:lnTo>
                  <a:pt x="505" y="318"/>
                </a:lnTo>
                <a:lnTo>
                  <a:pt x="757" y="318"/>
                </a:lnTo>
                <a:lnTo>
                  <a:pt x="778" y="320"/>
                </a:lnTo>
                <a:lnTo>
                  <a:pt x="799" y="329"/>
                </a:lnTo>
                <a:lnTo>
                  <a:pt x="816" y="341"/>
                </a:lnTo>
                <a:lnTo>
                  <a:pt x="830" y="359"/>
                </a:lnTo>
                <a:lnTo>
                  <a:pt x="838" y="380"/>
                </a:lnTo>
                <a:lnTo>
                  <a:pt x="840" y="401"/>
                </a:lnTo>
                <a:lnTo>
                  <a:pt x="840" y="652"/>
                </a:lnTo>
                <a:lnTo>
                  <a:pt x="741" y="652"/>
                </a:lnTo>
                <a:lnTo>
                  <a:pt x="738" y="654"/>
                </a:lnTo>
                <a:lnTo>
                  <a:pt x="719" y="636"/>
                </a:lnTo>
                <a:lnTo>
                  <a:pt x="697" y="624"/>
                </a:lnTo>
                <a:lnTo>
                  <a:pt x="673" y="616"/>
                </a:lnTo>
                <a:lnTo>
                  <a:pt x="648" y="614"/>
                </a:lnTo>
                <a:lnTo>
                  <a:pt x="618" y="616"/>
                </a:lnTo>
                <a:lnTo>
                  <a:pt x="593" y="626"/>
                </a:lnTo>
                <a:lnTo>
                  <a:pt x="569" y="640"/>
                </a:lnTo>
                <a:lnTo>
                  <a:pt x="551" y="660"/>
                </a:lnTo>
                <a:lnTo>
                  <a:pt x="536" y="683"/>
                </a:lnTo>
                <a:lnTo>
                  <a:pt x="527" y="709"/>
                </a:lnTo>
                <a:lnTo>
                  <a:pt x="523" y="737"/>
                </a:lnTo>
                <a:lnTo>
                  <a:pt x="527" y="767"/>
                </a:lnTo>
                <a:lnTo>
                  <a:pt x="536" y="792"/>
                </a:lnTo>
                <a:lnTo>
                  <a:pt x="551" y="814"/>
                </a:lnTo>
                <a:lnTo>
                  <a:pt x="569" y="834"/>
                </a:lnTo>
                <a:lnTo>
                  <a:pt x="593" y="849"/>
                </a:lnTo>
                <a:lnTo>
                  <a:pt x="618" y="858"/>
                </a:lnTo>
                <a:lnTo>
                  <a:pt x="648" y="861"/>
                </a:lnTo>
                <a:lnTo>
                  <a:pt x="673" y="858"/>
                </a:lnTo>
                <a:lnTo>
                  <a:pt x="697" y="850"/>
                </a:lnTo>
                <a:lnTo>
                  <a:pt x="719" y="838"/>
                </a:lnTo>
                <a:lnTo>
                  <a:pt x="738" y="822"/>
                </a:lnTo>
                <a:lnTo>
                  <a:pt x="741" y="822"/>
                </a:lnTo>
                <a:lnTo>
                  <a:pt x="840" y="822"/>
                </a:lnTo>
                <a:lnTo>
                  <a:pt x="840" y="1073"/>
                </a:lnTo>
                <a:lnTo>
                  <a:pt x="838" y="1096"/>
                </a:lnTo>
                <a:lnTo>
                  <a:pt x="830" y="1116"/>
                </a:lnTo>
                <a:lnTo>
                  <a:pt x="816" y="1133"/>
                </a:lnTo>
                <a:lnTo>
                  <a:pt x="799" y="1147"/>
                </a:lnTo>
                <a:lnTo>
                  <a:pt x="778" y="1154"/>
                </a:lnTo>
                <a:lnTo>
                  <a:pt x="757" y="1157"/>
                </a:lnTo>
                <a:lnTo>
                  <a:pt x="505" y="1157"/>
                </a:lnTo>
                <a:lnTo>
                  <a:pt x="505" y="1258"/>
                </a:lnTo>
                <a:lnTo>
                  <a:pt x="504" y="1261"/>
                </a:lnTo>
                <a:lnTo>
                  <a:pt x="521" y="1279"/>
                </a:lnTo>
                <a:lnTo>
                  <a:pt x="533" y="1301"/>
                </a:lnTo>
                <a:lnTo>
                  <a:pt x="541" y="1325"/>
                </a:lnTo>
                <a:lnTo>
                  <a:pt x="544" y="1351"/>
                </a:lnTo>
                <a:lnTo>
                  <a:pt x="541" y="1379"/>
                </a:lnTo>
                <a:lnTo>
                  <a:pt x="532" y="1406"/>
                </a:lnTo>
                <a:lnTo>
                  <a:pt x="517" y="1428"/>
                </a:lnTo>
                <a:lnTo>
                  <a:pt x="498" y="1448"/>
                </a:lnTo>
                <a:lnTo>
                  <a:pt x="475" y="1463"/>
                </a:lnTo>
                <a:lnTo>
                  <a:pt x="448" y="1472"/>
                </a:lnTo>
                <a:lnTo>
                  <a:pt x="420" y="1475"/>
                </a:lnTo>
                <a:lnTo>
                  <a:pt x="393" y="1472"/>
                </a:lnTo>
                <a:lnTo>
                  <a:pt x="366" y="1463"/>
                </a:lnTo>
                <a:lnTo>
                  <a:pt x="343" y="1448"/>
                </a:lnTo>
                <a:lnTo>
                  <a:pt x="323" y="1428"/>
                </a:lnTo>
                <a:lnTo>
                  <a:pt x="309" y="1406"/>
                </a:lnTo>
                <a:lnTo>
                  <a:pt x="299" y="1379"/>
                </a:lnTo>
                <a:lnTo>
                  <a:pt x="297" y="1351"/>
                </a:lnTo>
                <a:lnTo>
                  <a:pt x="299" y="1325"/>
                </a:lnTo>
                <a:lnTo>
                  <a:pt x="307" y="1301"/>
                </a:lnTo>
                <a:lnTo>
                  <a:pt x="319" y="1279"/>
                </a:lnTo>
                <a:lnTo>
                  <a:pt x="335" y="1261"/>
                </a:lnTo>
                <a:lnTo>
                  <a:pt x="335" y="1258"/>
                </a:lnTo>
                <a:lnTo>
                  <a:pt x="335" y="1157"/>
                </a:lnTo>
                <a:lnTo>
                  <a:pt x="84" y="1157"/>
                </a:lnTo>
                <a:lnTo>
                  <a:pt x="62" y="1154"/>
                </a:lnTo>
                <a:lnTo>
                  <a:pt x="42" y="1147"/>
                </a:lnTo>
                <a:lnTo>
                  <a:pt x="24" y="1133"/>
                </a:lnTo>
                <a:lnTo>
                  <a:pt x="11" y="1116"/>
                </a:lnTo>
                <a:lnTo>
                  <a:pt x="3" y="1096"/>
                </a:lnTo>
                <a:lnTo>
                  <a:pt x="0" y="1073"/>
                </a:lnTo>
                <a:lnTo>
                  <a:pt x="0" y="401"/>
                </a:lnTo>
                <a:lnTo>
                  <a:pt x="3" y="380"/>
                </a:lnTo>
                <a:lnTo>
                  <a:pt x="11" y="359"/>
                </a:lnTo>
                <a:lnTo>
                  <a:pt x="24" y="341"/>
                </a:lnTo>
                <a:lnTo>
                  <a:pt x="42" y="329"/>
                </a:lnTo>
                <a:lnTo>
                  <a:pt x="62" y="320"/>
                </a:lnTo>
                <a:lnTo>
                  <a:pt x="84" y="318"/>
                </a:lnTo>
                <a:lnTo>
                  <a:pt x="335" y="318"/>
                </a:lnTo>
                <a:lnTo>
                  <a:pt x="335" y="217"/>
                </a:lnTo>
                <a:lnTo>
                  <a:pt x="335" y="214"/>
                </a:lnTo>
                <a:lnTo>
                  <a:pt x="319" y="195"/>
                </a:lnTo>
                <a:lnTo>
                  <a:pt x="307" y="174"/>
                </a:lnTo>
                <a:lnTo>
                  <a:pt x="299" y="150"/>
                </a:lnTo>
                <a:lnTo>
                  <a:pt x="297" y="124"/>
                </a:lnTo>
                <a:lnTo>
                  <a:pt x="299" y="96"/>
                </a:lnTo>
                <a:lnTo>
                  <a:pt x="309" y="69"/>
                </a:lnTo>
                <a:lnTo>
                  <a:pt x="323" y="46"/>
                </a:lnTo>
                <a:lnTo>
                  <a:pt x="343" y="27"/>
                </a:lnTo>
                <a:lnTo>
                  <a:pt x="366" y="12"/>
                </a:lnTo>
                <a:lnTo>
                  <a:pt x="393" y="3"/>
                </a:lnTo>
                <a:lnTo>
                  <a:pt x="420" y="0"/>
                </a:lnTo>
                <a:close/>
              </a:path>
            </a:pathLst>
          </a:cu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Freeform 6"/>
          <p:cNvSpPr>
            <a:spLocks/>
          </p:cNvSpPr>
          <p:nvPr/>
        </p:nvSpPr>
        <p:spPr bwMode="auto">
          <a:xfrm rot="5400000">
            <a:off x="2672557" y="1404120"/>
            <a:ext cx="1497013" cy="2060575"/>
          </a:xfrm>
          <a:custGeom>
            <a:avLst/>
            <a:gdLst>
              <a:gd name="T0" fmla="*/ 449 w 841"/>
              <a:gd name="T1" fmla="*/ 3 h 1157"/>
              <a:gd name="T2" fmla="*/ 498 w 841"/>
              <a:gd name="T3" fmla="*/ 27 h 1157"/>
              <a:gd name="T4" fmla="*/ 532 w 841"/>
              <a:gd name="T5" fmla="*/ 69 h 1157"/>
              <a:gd name="T6" fmla="*/ 545 w 841"/>
              <a:gd name="T7" fmla="*/ 124 h 1157"/>
              <a:gd name="T8" fmla="*/ 534 w 841"/>
              <a:gd name="T9" fmla="*/ 174 h 1157"/>
              <a:gd name="T10" fmla="*/ 505 w 841"/>
              <a:gd name="T11" fmla="*/ 214 h 1157"/>
              <a:gd name="T12" fmla="*/ 505 w 841"/>
              <a:gd name="T13" fmla="*/ 318 h 1157"/>
              <a:gd name="T14" fmla="*/ 779 w 841"/>
              <a:gd name="T15" fmla="*/ 320 h 1157"/>
              <a:gd name="T16" fmla="*/ 816 w 841"/>
              <a:gd name="T17" fmla="*/ 341 h 1157"/>
              <a:gd name="T18" fmla="*/ 837 w 841"/>
              <a:gd name="T19" fmla="*/ 380 h 1157"/>
              <a:gd name="T20" fmla="*/ 841 w 841"/>
              <a:gd name="T21" fmla="*/ 652 h 1157"/>
              <a:gd name="T22" fmla="*/ 738 w 841"/>
              <a:gd name="T23" fmla="*/ 654 h 1157"/>
              <a:gd name="T24" fmla="*/ 698 w 841"/>
              <a:gd name="T25" fmla="*/ 624 h 1157"/>
              <a:gd name="T26" fmla="*/ 647 w 841"/>
              <a:gd name="T27" fmla="*/ 614 h 1157"/>
              <a:gd name="T28" fmla="*/ 593 w 841"/>
              <a:gd name="T29" fmla="*/ 626 h 1157"/>
              <a:gd name="T30" fmla="*/ 550 w 841"/>
              <a:gd name="T31" fmla="*/ 660 h 1157"/>
              <a:gd name="T32" fmla="*/ 526 w 841"/>
              <a:gd name="T33" fmla="*/ 709 h 1157"/>
              <a:gd name="T34" fmla="*/ 526 w 841"/>
              <a:gd name="T35" fmla="*/ 767 h 1157"/>
              <a:gd name="T36" fmla="*/ 550 w 841"/>
              <a:gd name="T37" fmla="*/ 814 h 1157"/>
              <a:gd name="T38" fmla="*/ 593 w 841"/>
              <a:gd name="T39" fmla="*/ 849 h 1157"/>
              <a:gd name="T40" fmla="*/ 647 w 841"/>
              <a:gd name="T41" fmla="*/ 861 h 1157"/>
              <a:gd name="T42" fmla="*/ 698 w 841"/>
              <a:gd name="T43" fmla="*/ 850 h 1157"/>
              <a:gd name="T44" fmla="*/ 738 w 841"/>
              <a:gd name="T45" fmla="*/ 822 h 1157"/>
              <a:gd name="T46" fmla="*/ 841 w 841"/>
              <a:gd name="T47" fmla="*/ 822 h 1157"/>
              <a:gd name="T48" fmla="*/ 837 w 841"/>
              <a:gd name="T49" fmla="*/ 1096 h 1157"/>
              <a:gd name="T50" fmla="*/ 816 w 841"/>
              <a:gd name="T51" fmla="*/ 1133 h 1157"/>
              <a:gd name="T52" fmla="*/ 779 w 841"/>
              <a:gd name="T53" fmla="*/ 1154 h 1157"/>
              <a:gd name="T54" fmla="*/ 85 w 841"/>
              <a:gd name="T55" fmla="*/ 1157 h 1157"/>
              <a:gd name="T56" fmla="*/ 43 w 841"/>
              <a:gd name="T57" fmla="*/ 1147 h 1157"/>
              <a:gd name="T58" fmla="*/ 12 w 841"/>
              <a:gd name="T59" fmla="*/ 1116 h 1157"/>
              <a:gd name="T60" fmla="*/ 0 w 841"/>
              <a:gd name="T61" fmla="*/ 1073 h 1157"/>
              <a:gd name="T62" fmla="*/ 3 w 841"/>
              <a:gd name="T63" fmla="*/ 380 h 1157"/>
              <a:gd name="T64" fmla="*/ 25 w 841"/>
              <a:gd name="T65" fmla="*/ 341 h 1157"/>
              <a:gd name="T66" fmla="*/ 62 w 841"/>
              <a:gd name="T67" fmla="*/ 320 h 1157"/>
              <a:gd name="T68" fmla="*/ 336 w 841"/>
              <a:gd name="T69" fmla="*/ 318 h 1157"/>
              <a:gd name="T70" fmla="*/ 336 w 841"/>
              <a:gd name="T71" fmla="*/ 214 h 1157"/>
              <a:gd name="T72" fmla="*/ 307 w 841"/>
              <a:gd name="T73" fmla="*/ 174 h 1157"/>
              <a:gd name="T74" fmla="*/ 296 w 841"/>
              <a:gd name="T75" fmla="*/ 124 h 1157"/>
              <a:gd name="T76" fmla="*/ 310 w 841"/>
              <a:gd name="T77" fmla="*/ 69 h 1157"/>
              <a:gd name="T78" fmla="*/ 343 w 841"/>
              <a:gd name="T79" fmla="*/ 27 h 1157"/>
              <a:gd name="T80" fmla="*/ 392 w 841"/>
              <a:gd name="T81" fmla="*/ 3 h 1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41" h="1157">
                <a:moveTo>
                  <a:pt x="420" y="0"/>
                </a:moveTo>
                <a:lnTo>
                  <a:pt x="449" y="3"/>
                </a:lnTo>
                <a:lnTo>
                  <a:pt x="474" y="12"/>
                </a:lnTo>
                <a:lnTo>
                  <a:pt x="498" y="27"/>
                </a:lnTo>
                <a:lnTo>
                  <a:pt x="517" y="46"/>
                </a:lnTo>
                <a:lnTo>
                  <a:pt x="532" y="69"/>
                </a:lnTo>
                <a:lnTo>
                  <a:pt x="541" y="96"/>
                </a:lnTo>
                <a:lnTo>
                  <a:pt x="545" y="124"/>
                </a:lnTo>
                <a:lnTo>
                  <a:pt x="541" y="150"/>
                </a:lnTo>
                <a:lnTo>
                  <a:pt x="534" y="174"/>
                </a:lnTo>
                <a:lnTo>
                  <a:pt x="521" y="195"/>
                </a:lnTo>
                <a:lnTo>
                  <a:pt x="505" y="214"/>
                </a:lnTo>
                <a:lnTo>
                  <a:pt x="505" y="217"/>
                </a:lnTo>
                <a:lnTo>
                  <a:pt x="505" y="318"/>
                </a:lnTo>
                <a:lnTo>
                  <a:pt x="756" y="318"/>
                </a:lnTo>
                <a:lnTo>
                  <a:pt x="779" y="320"/>
                </a:lnTo>
                <a:lnTo>
                  <a:pt x="799" y="329"/>
                </a:lnTo>
                <a:lnTo>
                  <a:pt x="816" y="341"/>
                </a:lnTo>
                <a:lnTo>
                  <a:pt x="829" y="359"/>
                </a:lnTo>
                <a:lnTo>
                  <a:pt x="837" y="380"/>
                </a:lnTo>
                <a:lnTo>
                  <a:pt x="841" y="401"/>
                </a:lnTo>
                <a:lnTo>
                  <a:pt x="841" y="652"/>
                </a:lnTo>
                <a:lnTo>
                  <a:pt x="740" y="652"/>
                </a:lnTo>
                <a:lnTo>
                  <a:pt x="738" y="654"/>
                </a:lnTo>
                <a:lnTo>
                  <a:pt x="719" y="636"/>
                </a:lnTo>
                <a:lnTo>
                  <a:pt x="698" y="624"/>
                </a:lnTo>
                <a:lnTo>
                  <a:pt x="674" y="616"/>
                </a:lnTo>
                <a:lnTo>
                  <a:pt x="647" y="614"/>
                </a:lnTo>
                <a:lnTo>
                  <a:pt x="619" y="616"/>
                </a:lnTo>
                <a:lnTo>
                  <a:pt x="593" y="626"/>
                </a:lnTo>
                <a:lnTo>
                  <a:pt x="570" y="640"/>
                </a:lnTo>
                <a:lnTo>
                  <a:pt x="550" y="660"/>
                </a:lnTo>
                <a:lnTo>
                  <a:pt x="536" y="683"/>
                </a:lnTo>
                <a:lnTo>
                  <a:pt x="526" y="709"/>
                </a:lnTo>
                <a:lnTo>
                  <a:pt x="524" y="737"/>
                </a:lnTo>
                <a:lnTo>
                  <a:pt x="526" y="767"/>
                </a:lnTo>
                <a:lnTo>
                  <a:pt x="536" y="792"/>
                </a:lnTo>
                <a:lnTo>
                  <a:pt x="550" y="814"/>
                </a:lnTo>
                <a:lnTo>
                  <a:pt x="570" y="834"/>
                </a:lnTo>
                <a:lnTo>
                  <a:pt x="593" y="849"/>
                </a:lnTo>
                <a:lnTo>
                  <a:pt x="619" y="858"/>
                </a:lnTo>
                <a:lnTo>
                  <a:pt x="647" y="861"/>
                </a:lnTo>
                <a:lnTo>
                  <a:pt x="674" y="858"/>
                </a:lnTo>
                <a:lnTo>
                  <a:pt x="698" y="850"/>
                </a:lnTo>
                <a:lnTo>
                  <a:pt x="719" y="838"/>
                </a:lnTo>
                <a:lnTo>
                  <a:pt x="738" y="822"/>
                </a:lnTo>
                <a:lnTo>
                  <a:pt x="740" y="822"/>
                </a:lnTo>
                <a:lnTo>
                  <a:pt x="841" y="822"/>
                </a:lnTo>
                <a:lnTo>
                  <a:pt x="841" y="1073"/>
                </a:lnTo>
                <a:lnTo>
                  <a:pt x="837" y="1096"/>
                </a:lnTo>
                <a:lnTo>
                  <a:pt x="829" y="1116"/>
                </a:lnTo>
                <a:lnTo>
                  <a:pt x="816" y="1133"/>
                </a:lnTo>
                <a:lnTo>
                  <a:pt x="799" y="1147"/>
                </a:lnTo>
                <a:lnTo>
                  <a:pt x="779" y="1154"/>
                </a:lnTo>
                <a:lnTo>
                  <a:pt x="756" y="1157"/>
                </a:lnTo>
                <a:lnTo>
                  <a:pt x="85" y="1157"/>
                </a:lnTo>
                <a:lnTo>
                  <a:pt x="62" y="1154"/>
                </a:lnTo>
                <a:lnTo>
                  <a:pt x="43" y="1147"/>
                </a:lnTo>
                <a:lnTo>
                  <a:pt x="25" y="1133"/>
                </a:lnTo>
                <a:lnTo>
                  <a:pt x="12" y="1116"/>
                </a:lnTo>
                <a:lnTo>
                  <a:pt x="3" y="1096"/>
                </a:lnTo>
                <a:lnTo>
                  <a:pt x="0" y="1073"/>
                </a:lnTo>
                <a:lnTo>
                  <a:pt x="0" y="401"/>
                </a:lnTo>
                <a:lnTo>
                  <a:pt x="3" y="380"/>
                </a:lnTo>
                <a:lnTo>
                  <a:pt x="12" y="359"/>
                </a:lnTo>
                <a:lnTo>
                  <a:pt x="25" y="341"/>
                </a:lnTo>
                <a:lnTo>
                  <a:pt x="43" y="329"/>
                </a:lnTo>
                <a:lnTo>
                  <a:pt x="62" y="320"/>
                </a:lnTo>
                <a:lnTo>
                  <a:pt x="85" y="318"/>
                </a:lnTo>
                <a:lnTo>
                  <a:pt x="336" y="318"/>
                </a:lnTo>
                <a:lnTo>
                  <a:pt x="336" y="217"/>
                </a:lnTo>
                <a:lnTo>
                  <a:pt x="336" y="214"/>
                </a:lnTo>
                <a:lnTo>
                  <a:pt x="319" y="195"/>
                </a:lnTo>
                <a:lnTo>
                  <a:pt x="307" y="174"/>
                </a:lnTo>
                <a:lnTo>
                  <a:pt x="299" y="150"/>
                </a:lnTo>
                <a:lnTo>
                  <a:pt x="296" y="124"/>
                </a:lnTo>
                <a:lnTo>
                  <a:pt x="300" y="96"/>
                </a:lnTo>
                <a:lnTo>
                  <a:pt x="310" y="69"/>
                </a:lnTo>
                <a:lnTo>
                  <a:pt x="324" y="46"/>
                </a:lnTo>
                <a:lnTo>
                  <a:pt x="343" y="27"/>
                </a:lnTo>
                <a:lnTo>
                  <a:pt x="365" y="12"/>
                </a:lnTo>
                <a:lnTo>
                  <a:pt x="392" y="3"/>
                </a:lnTo>
                <a:lnTo>
                  <a:pt x="420" y="0"/>
                </a:lnTo>
                <a:close/>
              </a:path>
            </a:pathLst>
          </a:cu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Freeform 8"/>
          <p:cNvSpPr>
            <a:spLocks/>
          </p:cNvSpPr>
          <p:nvPr/>
        </p:nvSpPr>
        <p:spPr bwMode="auto">
          <a:xfrm flipV="1">
            <a:off x="3879851" y="1690664"/>
            <a:ext cx="1495425" cy="2060575"/>
          </a:xfrm>
          <a:custGeom>
            <a:avLst/>
            <a:gdLst>
              <a:gd name="T0" fmla="*/ 449 w 841"/>
              <a:gd name="T1" fmla="*/ 4 h 1157"/>
              <a:gd name="T2" fmla="*/ 498 w 841"/>
              <a:gd name="T3" fmla="*/ 28 h 1157"/>
              <a:gd name="T4" fmla="*/ 531 w 841"/>
              <a:gd name="T5" fmla="*/ 69 h 1157"/>
              <a:gd name="T6" fmla="*/ 545 w 841"/>
              <a:gd name="T7" fmla="*/ 124 h 1157"/>
              <a:gd name="T8" fmla="*/ 534 w 841"/>
              <a:gd name="T9" fmla="*/ 174 h 1157"/>
              <a:gd name="T10" fmla="*/ 505 w 841"/>
              <a:gd name="T11" fmla="*/ 215 h 1157"/>
              <a:gd name="T12" fmla="*/ 505 w 841"/>
              <a:gd name="T13" fmla="*/ 318 h 1157"/>
              <a:gd name="T14" fmla="*/ 778 w 841"/>
              <a:gd name="T15" fmla="*/ 320 h 1157"/>
              <a:gd name="T16" fmla="*/ 816 w 841"/>
              <a:gd name="T17" fmla="*/ 341 h 1157"/>
              <a:gd name="T18" fmla="*/ 838 w 841"/>
              <a:gd name="T19" fmla="*/ 380 h 1157"/>
              <a:gd name="T20" fmla="*/ 841 w 841"/>
              <a:gd name="T21" fmla="*/ 652 h 1157"/>
              <a:gd name="T22" fmla="*/ 739 w 841"/>
              <a:gd name="T23" fmla="*/ 652 h 1157"/>
              <a:gd name="T24" fmla="*/ 717 w 841"/>
              <a:gd name="T25" fmla="*/ 636 h 1157"/>
              <a:gd name="T26" fmla="*/ 672 w 841"/>
              <a:gd name="T27" fmla="*/ 616 h 1157"/>
              <a:gd name="T28" fmla="*/ 618 w 841"/>
              <a:gd name="T29" fmla="*/ 616 h 1157"/>
              <a:gd name="T30" fmla="*/ 568 w 841"/>
              <a:gd name="T31" fmla="*/ 640 h 1157"/>
              <a:gd name="T32" fmla="*/ 535 w 841"/>
              <a:gd name="T33" fmla="*/ 683 h 1157"/>
              <a:gd name="T34" fmla="*/ 522 w 841"/>
              <a:gd name="T35" fmla="*/ 737 h 1157"/>
              <a:gd name="T36" fmla="*/ 535 w 841"/>
              <a:gd name="T37" fmla="*/ 792 h 1157"/>
              <a:gd name="T38" fmla="*/ 568 w 841"/>
              <a:gd name="T39" fmla="*/ 834 h 1157"/>
              <a:gd name="T40" fmla="*/ 618 w 841"/>
              <a:gd name="T41" fmla="*/ 858 h 1157"/>
              <a:gd name="T42" fmla="*/ 672 w 841"/>
              <a:gd name="T43" fmla="*/ 858 h 1157"/>
              <a:gd name="T44" fmla="*/ 717 w 841"/>
              <a:gd name="T45" fmla="*/ 838 h 1157"/>
              <a:gd name="T46" fmla="*/ 739 w 841"/>
              <a:gd name="T47" fmla="*/ 822 h 1157"/>
              <a:gd name="T48" fmla="*/ 841 w 841"/>
              <a:gd name="T49" fmla="*/ 822 h 1157"/>
              <a:gd name="T50" fmla="*/ 838 w 841"/>
              <a:gd name="T51" fmla="*/ 1096 h 1157"/>
              <a:gd name="T52" fmla="*/ 816 w 841"/>
              <a:gd name="T53" fmla="*/ 1133 h 1157"/>
              <a:gd name="T54" fmla="*/ 778 w 841"/>
              <a:gd name="T55" fmla="*/ 1154 h 1157"/>
              <a:gd name="T56" fmla="*/ 85 w 841"/>
              <a:gd name="T57" fmla="*/ 1157 h 1157"/>
              <a:gd name="T58" fmla="*/ 42 w 841"/>
              <a:gd name="T59" fmla="*/ 1147 h 1157"/>
              <a:gd name="T60" fmla="*/ 12 w 841"/>
              <a:gd name="T61" fmla="*/ 1116 h 1157"/>
              <a:gd name="T62" fmla="*/ 0 w 841"/>
              <a:gd name="T63" fmla="*/ 1073 h 1157"/>
              <a:gd name="T64" fmla="*/ 0 w 841"/>
              <a:gd name="T65" fmla="*/ 822 h 1157"/>
              <a:gd name="T66" fmla="*/ 105 w 841"/>
              <a:gd name="T67" fmla="*/ 822 h 1157"/>
              <a:gd name="T68" fmla="*/ 145 w 841"/>
              <a:gd name="T69" fmla="*/ 850 h 1157"/>
              <a:gd name="T70" fmla="*/ 195 w 841"/>
              <a:gd name="T71" fmla="*/ 861 h 1157"/>
              <a:gd name="T72" fmla="*/ 250 w 841"/>
              <a:gd name="T73" fmla="*/ 849 h 1157"/>
              <a:gd name="T74" fmla="*/ 291 w 841"/>
              <a:gd name="T75" fmla="*/ 814 h 1157"/>
              <a:gd name="T76" fmla="*/ 315 w 841"/>
              <a:gd name="T77" fmla="*/ 767 h 1157"/>
              <a:gd name="T78" fmla="*/ 315 w 841"/>
              <a:gd name="T79" fmla="*/ 709 h 1157"/>
              <a:gd name="T80" fmla="*/ 291 w 841"/>
              <a:gd name="T81" fmla="*/ 660 h 1157"/>
              <a:gd name="T82" fmla="*/ 250 w 841"/>
              <a:gd name="T83" fmla="*/ 626 h 1157"/>
              <a:gd name="T84" fmla="*/ 195 w 841"/>
              <a:gd name="T85" fmla="*/ 614 h 1157"/>
              <a:gd name="T86" fmla="*/ 145 w 841"/>
              <a:gd name="T87" fmla="*/ 624 h 1157"/>
              <a:gd name="T88" fmla="*/ 105 w 841"/>
              <a:gd name="T89" fmla="*/ 654 h 1157"/>
              <a:gd name="T90" fmla="*/ 0 w 841"/>
              <a:gd name="T91" fmla="*/ 652 h 1157"/>
              <a:gd name="T92" fmla="*/ 0 w 841"/>
              <a:gd name="T93" fmla="*/ 401 h 1157"/>
              <a:gd name="T94" fmla="*/ 12 w 841"/>
              <a:gd name="T95" fmla="*/ 359 h 1157"/>
              <a:gd name="T96" fmla="*/ 42 w 841"/>
              <a:gd name="T97" fmla="*/ 329 h 1157"/>
              <a:gd name="T98" fmla="*/ 85 w 841"/>
              <a:gd name="T99" fmla="*/ 318 h 1157"/>
              <a:gd name="T100" fmla="*/ 336 w 841"/>
              <a:gd name="T101" fmla="*/ 217 h 1157"/>
              <a:gd name="T102" fmla="*/ 320 w 841"/>
              <a:gd name="T103" fmla="*/ 197 h 1157"/>
              <a:gd name="T104" fmla="*/ 299 w 841"/>
              <a:gd name="T105" fmla="*/ 150 h 1157"/>
              <a:gd name="T106" fmla="*/ 300 w 841"/>
              <a:gd name="T107" fmla="*/ 96 h 1157"/>
              <a:gd name="T108" fmla="*/ 324 w 841"/>
              <a:gd name="T109" fmla="*/ 46 h 1157"/>
              <a:gd name="T110" fmla="*/ 366 w 841"/>
              <a:gd name="T111" fmla="*/ 13 h 1157"/>
              <a:gd name="T112" fmla="*/ 421 w 841"/>
              <a:gd name="T113" fmla="*/ 0 h 1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41" h="1157">
                <a:moveTo>
                  <a:pt x="421" y="0"/>
                </a:moveTo>
                <a:lnTo>
                  <a:pt x="449" y="4"/>
                </a:lnTo>
                <a:lnTo>
                  <a:pt x="475" y="13"/>
                </a:lnTo>
                <a:lnTo>
                  <a:pt x="498" y="28"/>
                </a:lnTo>
                <a:lnTo>
                  <a:pt x="517" y="46"/>
                </a:lnTo>
                <a:lnTo>
                  <a:pt x="531" y="69"/>
                </a:lnTo>
                <a:lnTo>
                  <a:pt x="541" y="96"/>
                </a:lnTo>
                <a:lnTo>
                  <a:pt x="545" y="124"/>
                </a:lnTo>
                <a:lnTo>
                  <a:pt x="542" y="150"/>
                </a:lnTo>
                <a:lnTo>
                  <a:pt x="534" y="174"/>
                </a:lnTo>
                <a:lnTo>
                  <a:pt x="521" y="197"/>
                </a:lnTo>
                <a:lnTo>
                  <a:pt x="505" y="215"/>
                </a:lnTo>
                <a:lnTo>
                  <a:pt x="505" y="217"/>
                </a:lnTo>
                <a:lnTo>
                  <a:pt x="505" y="318"/>
                </a:lnTo>
                <a:lnTo>
                  <a:pt x="756" y="318"/>
                </a:lnTo>
                <a:lnTo>
                  <a:pt x="778" y="320"/>
                </a:lnTo>
                <a:lnTo>
                  <a:pt x="798" y="329"/>
                </a:lnTo>
                <a:lnTo>
                  <a:pt x="816" y="341"/>
                </a:lnTo>
                <a:lnTo>
                  <a:pt x="829" y="359"/>
                </a:lnTo>
                <a:lnTo>
                  <a:pt x="838" y="380"/>
                </a:lnTo>
                <a:lnTo>
                  <a:pt x="841" y="401"/>
                </a:lnTo>
                <a:lnTo>
                  <a:pt x="841" y="652"/>
                </a:lnTo>
                <a:lnTo>
                  <a:pt x="841" y="652"/>
                </a:lnTo>
                <a:lnTo>
                  <a:pt x="739" y="652"/>
                </a:lnTo>
                <a:lnTo>
                  <a:pt x="736" y="654"/>
                </a:lnTo>
                <a:lnTo>
                  <a:pt x="717" y="636"/>
                </a:lnTo>
                <a:lnTo>
                  <a:pt x="696" y="624"/>
                </a:lnTo>
                <a:lnTo>
                  <a:pt x="672" y="616"/>
                </a:lnTo>
                <a:lnTo>
                  <a:pt x="646" y="614"/>
                </a:lnTo>
                <a:lnTo>
                  <a:pt x="618" y="616"/>
                </a:lnTo>
                <a:lnTo>
                  <a:pt x="591" y="626"/>
                </a:lnTo>
                <a:lnTo>
                  <a:pt x="568" y="640"/>
                </a:lnTo>
                <a:lnTo>
                  <a:pt x="550" y="660"/>
                </a:lnTo>
                <a:lnTo>
                  <a:pt x="535" y="683"/>
                </a:lnTo>
                <a:lnTo>
                  <a:pt x="526" y="709"/>
                </a:lnTo>
                <a:lnTo>
                  <a:pt x="522" y="737"/>
                </a:lnTo>
                <a:lnTo>
                  <a:pt x="526" y="767"/>
                </a:lnTo>
                <a:lnTo>
                  <a:pt x="535" y="792"/>
                </a:lnTo>
                <a:lnTo>
                  <a:pt x="550" y="814"/>
                </a:lnTo>
                <a:lnTo>
                  <a:pt x="568" y="834"/>
                </a:lnTo>
                <a:lnTo>
                  <a:pt x="591" y="849"/>
                </a:lnTo>
                <a:lnTo>
                  <a:pt x="618" y="858"/>
                </a:lnTo>
                <a:lnTo>
                  <a:pt x="646" y="861"/>
                </a:lnTo>
                <a:lnTo>
                  <a:pt x="672" y="858"/>
                </a:lnTo>
                <a:lnTo>
                  <a:pt x="696" y="850"/>
                </a:lnTo>
                <a:lnTo>
                  <a:pt x="717" y="838"/>
                </a:lnTo>
                <a:lnTo>
                  <a:pt x="736" y="822"/>
                </a:lnTo>
                <a:lnTo>
                  <a:pt x="739" y="822"/>
                </a:lnTo>
                <a:lnTo>
                  <a:pt x="841" y="822"/>
                </a:lnTo>
                <a:lnTo>
                  <a:pt x="841" y="822"/>
                </a:lnTo>
                <a:lnTo>
                  <a:pt x="841" y="1073"/>
                </a:lnTo>
                <a:lnTo>
                  <a:pt x="838" y="1096"/>
                </a:lnTo>
                <a:lnTo>
                  <a:pt x="829" y="1116"/>
                </a:lnTo>
                <a:lnTo>
                  <a:pt x="816" y="1133"/>
                </a:lnTo>
                <a:lnTo>
                  <a:pt x="798" y="1147"/>
                </a:lnTo>
                <a:lnTo>
                  <a:pt x="778" y="1154"/>
                </a:lnTo>
                <a:lnTo>
                  <a:pt x="756" y="1157"/>
                </a:lnTo>
                <a:lnTo>
                  <a:pt x="85" y="1157"/>
                </a:lnTo>
                <a:lnTo>
                  <a:pt x="62" y="1154"/>
                </a:lnTo>
                <a:lnTo>
                  <a:pt x="42" y="1147"/>
                </a:lnTo>
                <a:lnTo>
                  <a:pt x="25" y="1133"/>
                </a:lnTo>
                <a:lnTo>
                  <a:pt x="12" y="1116"/>
                </a:lnTo>
                <a:lnTo>
                  <a:pt x="2" y="1096"/>
                </a:lnTo>
                <a:lnTo>
                  <a:pt x="0" y="1073"/>
                </a:lnTo>
                <a:lnTo>
                  <a:pt x="0" y="822"/>
                </a:lnTo>
                <a:lnTo>
                  <a:pt x="0" y="822"/>
                </a:lnTo>
                <a:lnTo>
                  <a:pt x="102" y="822"/>
                </a:lnTo>
                <a:lnTo>
                  <a:pt x="105" y="822"/>
                </a:lnTo>
                <a:lnTo>
                  <a:pt x="123" y="838"/>
                </a:lnTo>
                <a:lnTo>
                  <a:pt x="145" y="850"/>
                </a:lnTo>
                <a:lnTo>
                  <a:pt x="168" y="858"/>
                </a:lnTo>
                <a:lnTo>
                  <a:pt x="195" y="861"/>
                </a:lnTo>
                <a:lnTo>
                  <a:pt x="223" y="858"/>
                </a:lnTo>
                <a:lnTo>
                  <a:pt x="250" y="849"/>
                </a:lnTo>
                <a:lnTo>
                  <a:pt x="272" y="834"/>
                </a:lnTo>
                <a:lnTo>
                  <a:pt x="291" y="814"/>
                </a:lnTo>
                <a:lnTo>
                  <a:pt x="305" y="792"/>
                </a:lnTo>
                <a:lnTo>
                  <a:pt x="315" y="767"/>
                </a:lnTo>
                <a:lnTo>
                  <a:pt x="319" y="737"/>
                </a:lnTo>
                <a:lnTo>
                  <a:pt x="315" y="709"/>
                </a:lnTo>
                <a:lnTo>
                  <a:pt x="305" y="683"/>
                </a:lnTo>
                <a:lnTo>
                  <a:pt x="291" y="660"/>
                </a:lnTo>
                <a:lnTo>
                  <a:pt x="272" y="640"/>
                </a:lnTo>
                <a:lnTo>
                  <a:pt x="250" y="626"/>
                </a:lnTo>
                <a:lnTo>
                  <a:pt x="223" y="616"/>
                </a:lnTo>
                <a:lnTo>
                  <a:pt x="195" y="614"/>
                </a:lnTo>
                <a:lnTo>
                  <a:pt x="168" y="616"/>
                </a:lnTo>
                <a:lnTo>
                  <a:pt x="145" y="624"/>
                </a:lnTo>
                <a:lnTo>
                  <a:pt x="123" y="636"/>
                </a:lnTo>
                <a:lnTo>
                  <a:pt x="105" y="654"/>
                </a:lnTo>
                <a:lnTo>
                  <a:pt x="102" y="652"/>
                </a:lnTo>
                <a:lnTo>
                  <a:pt x="0" y="652"/>
                </a:lnTo>
                <a:lnTo>
                  <a:pt x="0" y="652"/>
                </a:lnTo>
                <a:lnTo>
                  <a:pt x="0" y="401"/>
                </a:lnTo>
                <a:lnTo>
                  <a:pt x="2" y="380"/>
                </a:lnTo>
                <a:lnTo>
                  <a:pt x="12" y="359"/>
                </a:lnTo>
                <a:lnTo>
                  <a:pt x="25" y="341"/>
                </a:lnTo>
                <a:lnTo>
                  <a:pt x="42" y="329"/>
                </a:lnTo>
                <a:lnTo>
                  <a:pt x="62" y="320"/>
                </a:lnTo>
                <a:lnTo>
                  <a:pt x="85" y="318"/>
                </a:lnTo>
                <a:lnTo>
                  <a:pt x="336" y="318"/>
                </a:lnTo>
                <a:lnTo>
                  <a:pt x="336" y="217"/>
                </a:lnTo>
                <a:lnTo>
                  <a:pt x="336" y="215"/>
                </a:lnTo>
                <a:lnTo>
                  <a:pt x="320" y="197"/>
                </a:lnTo>
                <a:lnTo>
                  <a:pt x="307" y="174"/>
                </a:lnTo>
                <a:lnTo>
                  <a:pt x="299" y="150"/>
                </a:lnTo>
                <a:lnTo>
                  <a:pt x="296" y="124"/>
                </a:lnTo>
                <a:lnTo>
                  <a:pt x="300" y="96"/>
                </a:lnTo>
                <a:lnTo>
                  <a:pt x="309" y="69"/>
                </a:lnTo>
                <a:lnTo>
                  <a:pt x="324" y="46"/>
                </a:lnTo>
                <a:lnTo>
                  <a:pt x="343" y="28"/>
                </a:lnTo>
                <a:lnTo>
                  <a:pt x="366" y="13"/>
                </a:lnTo>
                <a:lnTo>
                  <a:pt x="392" y="4"/>
                </a:lnTo>
                <a:lnTo>
                  <a:pt x="421" y="0"/>
                </a:lnTo>
                <a:close/>
              </a:path>
            </a:pathLst>
          </a:cu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Freeform 8"/>
          <p:cNvSpPr>
            <a:spLocks/>
          </p:cNvSpPr>
          <p:nvPr/>
        </p:nvSpPr>
        <p:spPr bwMode="auto">
          <a:xfrm flipV="1">
            <a:off x="6872288" y="1690664"/>
            <a:ext cx="1497012" cy="2060575"/>
          </a:xfrm>
          <a:custGeom>
            <a:avLst/>
            <a:gdLst>
              <a:gd name="T0" fmla="*/ 449 w 841"/>
              <a:gd name="T1" fmla="*/ 4 h 1157"/>
              <a:gd name="T2" fmla="*/ 498 w 841"/>
              <a:gd name="T3" fmla="*/ 28 h 1157"/>
              <a:gd name="T4" fmla="*/ 531 w 841"/>
              <a:gd name="T5" fmla="*/ 69 h 1157"/>
              <a:gd name="T6" fmla="*/ 545 w 841"/>
              <a:gd name="T7" fmla="*/ 124 h 1157"/>
              <a:gd name="T8" fmla="*/ 534 w 841"/>
              <a:gd name="T9" fmla="*/ 174 h 1157"/>
              <a:gd name="T10" fmla="*/ 505 w 841"/>
              <a:gd name="T11" fmla="*/ 215 h 1157"/>
              <a:gd name="T12" fmla="*/ 505 w 841"/>
              <a:gd name="T13" fmla="*/ 318 h 1157"/>
              <a:gd name="T14" fmla="*/ 778 w 841"/>
              <a:gd name="T15" fmla="*/ 320 h 1157"/>
              <a:gd name="T16" fmla="*/ 816 w 841"/>
              <a:gd name="T17" fmla="*/ 341 h 1157"/>
              <a:gd name="T18" fmla="*/ 838 w 841"/>
              <a:gd name="T19" fmla="*/ 380 h 1157"/>
              <a:gd name="T20" fmla="*/ 841 w 841"/>
              <a:gd name="T21" fmla="*/ 652 h 1157"/>
              <a:gd name="T22" fmla="*/ 739 w 841"/>
              <a:gd name="T23" fmla="*/ 652 h 1157"/>
              <a:gd name="T24" fmla="*/ 717 w 841"/>
              <a:gd name="T25" fmla="*/ 636 h 1157"/>
              <a:gd name="T26" fmla="*/ 672 w 841"/>
              <a:gd name="T27" fmla="*/ 616 h 1157"/>
              <a:gd name="T28" fmla="*/ 618 w 841"/>
              <a:gd name="T29" fmla="*/ 616 h 1157"/>
              <a:gd name="T30" fmla="*/ 568 w 841"/>
              <a:gd name="T31" fmla="*/ 640 h 1157"/>
              <a:gd name="T32" fmla="*/ 535 w 841"/>
              <a:gd name="T33" fmla="*/ 683 h 1157"/>
              <a:gd name="T34" fmla="*/ 522 w 841"/>
              <a:gd name="T35" fmla="*/ 737 h 1157"/>
              <a:gd name="T36" fmla="*/ 535 w 841"/>
              <a:gd name="T37" fmla="*/ 792 h 1157"/>
              <a:gd name="T38" fmla="*/ 568 w 841"/>
              <a:gd name="T39" fmla="*/ 834 h 1157"/>
              <a:gd name="T40" fmla="*/ 618 w 841"/>
              <a:gd name="T41" fmla="*/ 858 h 1157"/>
              <a:gd name="T42" fmla="*/ 672 w 841"/>
              <a:gd name="T43" fmla="*/ 858 h 1157"/>
              <a:gd name="T44" fmla="*/ 717 w 841"/>
              <a:gd name="T45" fmla="*/ 838 h 1157"/>
              <a:gd name="T46" fmla="*/ 739 w 841"/>
              <a:gd name="T47" fmla="*/ 822 h 1157"/>
              <a:gd name="T48" fmla="*/ 841 w 841"/>
              <a:gd name="T49" fmla="*/ 822 h 1157"/>
              <a:gd name="T50" fmla="*/ 838 w 841"/>
              <a:gd name="T51" fmla="*/ 1096 h 1157"/>
              <a:gd name="T52" fmla="*/ 816 w 841"/>
              <a:gd name="T53" fmla="*/ 1133 h 1157"/>
              <a:gd name="T54" fmla="*/ 778 w 841"/>
              <a:gd name="T55" fmla="*/ 1154 h 1157"/>
              <a:gd name="T56" fmla="*/ 85 w 841"/>
              <a:gd name="T57" fmla="*/ 1157 h 1157"/>
              <a:gd name="T58" fmla="*/ 42 w 841"/>
              <a:gd name="T59" fmla="*/ 1147 h 1157"/>
              <a:gd name="T60" fmla="*/ 12 w 841"/>
              <a:gd name="T61" fmla="*/ 1116 h 1157"/>
              <a:gd name="T62" fmla="*/ 0 w 841"/>
              <a:gd name="T63" fmla="*/ 1073 h 1157"/>
              <a:gd name="T64" fmla="*/ 0 w 841"/>
              <a:gd name="T65" fmla="*/ 822 h 1157"/>
              <a:gd name="T66" fmla="*/ 105 w 841"/>
              <a:gd name="T67" fmla="*/ 822 h 1157"/>
              <a:gd name="T68" fmla="*/ 145 w 841"/>
              <a:gd name="T69" fmla="*/ 850 h 1157"/>
              <a:gd name="T70" fmla="*/ 195 w 841"/>
              <a:gd name="T71" fmla="*/ 861 h 1157"/>
              <a:gd name="T72" fmla="*/ 250 w 841"/>
              <a:gd name="T73" fmla="*/ 849 h 1157"/>
              <a:gd name="T74" fmla="*/ 291 w 841"/>
              <a:gd name="T75" fmla="*/ 814 h 1157"/>
              <a:gd name="T76" fmla="*/ 315 w 841"/>
              <a:gd name="T77" fmla="*/ 767 h 1157"/>
              <a:gd name="T78" fmla="*/ 315 w 841"/>
              <a:gd name="T79" fmla="*/ 709 h 1157"/>
              <a:gd name="T80" fmla="*/ 291 w 841"/>
              <a:gd name="T81" fmla="*/ 660 h 1157"/>
              <a:gd name="T82" fmla="*/ 250 w 841"/>
              <a:gd name="T83" fmla="*/ 626 h 1157"/>
              <a:gd name="T84" fmla="*/ 195 w 841"/>
              <a:gd name="T85" fmla="*/ 614 h 1157"/>
              <a:gd name="T86" fmla="*/ 145 w 841"/>
              <a:gd name="T87" fmla="*/ 624 h 1157"/>
              <a:gd name="T88" fmla="*/ 105 w 841"/>
              <a:gd name="T89" fmla="*/ 654 h 1157"/>
              <a:gd name="T90" fmla="*/ 0 w 841"/>
              <a:gd name="T91" fmla="*/ 652 h 1157"/>
              <a:gd name="T92" fmla="*/ 0 w 841"/>
              <a:gd name="T93" fmla="*/ 401 h 1157"/>
              <a:gd name="T94" fmla="*/ 12 w 841"/>
              <a:gd name="T95" fmla="*/ 359 h 1157"/>
              <a:gd name="T96" fmla="*/ 42 w 841"/>
              <a:gd name="T97" fmla="*/ 329 h 1157"/>
              <a:gd name="T98" fmla="*/ 85 w 841"/>
              <a:gd name="T99" fmla="*/ 318 h 1157"/>
              <a:gd name="T100" fmla="*/ 336 w 841"/>
              <a:gd name="T101" fmla="*/ 217 h 1157"/>
              <a:gd name="T102" fmla="*/ 320 w 841"/>
              <a:gd name="T103" fmla="*/ 197 h 1157"/>
              <a:gd name="T104" fmla="*/ 299 w 841"/>
              <a:gd name="T105" fmla="*/ 150 h 1157"/>
              <a:gd name="T106" fmla="*/ 300 w 841"/>
              <a:gd name="T107" fmla="*/ 96 h 1157"/>
              <a:gd name="T108" fmla="*/ 324 w 841"/>
              <a:gd name="T109" fmla="*/ 46 h 1157"/>
              <a:gd name="T110" fmla="*/ 366 w 841"/>
              <a:gd name="T111" fmla="*/ 13 h 1157"/>
              <a:gd name="T112" fmla="*/ 421 w 841"/>
              <a:gd name="T113" fmla="*/ 0 h 1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41" h="1157">
                <a:moveTo>
                  <a:pt x="421" y="0"/>
                </a:moveTo>
                <a:lnTo>
                  <a:pt x="449" y="4"/>
                </a:lnTo>
                <a:lnTo>
                  <a:pt x="475" y="13"/>
                </a:lnTo>
                <a:lnTo>
                  <a:pt x="498" y="28"/>
                </a:lnTo>
                <a:lnTo>
                  <a:pt x="517" y="46"/>
                </a:lnTo>
                <a:lnTo>
                  <a:pt x="531" y="69"/>
                </a:lnTo>
                <a:lnTo>
                  <a:pt x="541" y="96"/>
                </a:lnTo>
                <a:lnTo>
                  <a:pt x="545" y="124"/>
                </a:lnTo>
                <a:lnTo>
                  <a:pt x="542" y="150"/>
                </a:lnTo>
                <a:lnTo>
                  <a:pt x="534" y="174"/>
                </a:lnTo>
                <a:lnTo>
                  <a:pt x="521" y="197"/>
                </a:lnTo>
                <a:lnTo>
                  <a:pt x="505" y="215"/>
                </a:lnTo>
                <a:lnTo>
                  <a:pt x="505" y="217"/>
                </a:lnTo>
                <a:lnTo>
                  <a:pt x="505" y="318"/>
                </a:lnTo>
                <a:lnTo>
                  <a:pt x="756" y="318"/>
                </a:lnTo>
                <a:lnTo>
                  <a:pt x="778" y="320"/>
                </a:lnTo>
                <a:lnTo>
                  <a:pt x="798" y="329"/>
                </a:lnTo>
                <a:lnTo>
                  <a:pt x="816" y="341"/>
                </a:lnTo>
                <a:lnTo>
                  <a:pt x="829" y="359"/>
                </a:lnTo>
                <a:lnTo>
                  <a:pt x="838" y="380"/>
                </a:lnTo>
                <a:lnTo>
                  <a:pt x="841" y="401"/>
                </a:lnTo>
                <a:lnTo>
                  <a:pt x="841" y="652"/>
                </a:lnTo>
                <a:lnTo>
                  <a:pt x="841" y="652"/>
                </a:lnTo>
                <a:lnTo>
                  <a:pt x="739" y="652"/>
                </a:lnTo>
                <a:lnTo>
                  <a:pt x="736" y="654"/>
                </a:lnTo>
                <a:lnTo>
                  <a:pt x="717" y="636"/>
                </a:lnTo>
                <a:lnTo>
                  <a:pt x="696" y="624"/>
                </a:lnTo>
                <a:lnTo>
                  <a:pt x="672" y="616"/>
                </a:lnTo>
                <a:lnTo>
                  <a:pt x="646" y="614"/>
                </a:lnTo>
                <a:lnTo>
                  <a:pt x="618" y="616"/>
                </a:lnTo>
                <a:lnTo>
                  <a:pt x="591" y="626"/>
                </a:lnTo>
                <a:lnTo>
                  <a:pt x="568" y="640"/>
                </a:lnTo>
                <a:lnTo>
                  <a:pt x="550" y="660"/>
                </a:lnTo>
                <a:lnTo>
                  <a:pt x="535" y="683"/>
                </a:lnTo>
                <a:lnTo>
                  <a:pt x="526" y="709"/>
                </a:lnTo>
                <a:lnTo>
                  <a:pt x="522" y="737"/>
                </a:lnTo>
                <a:lnTo>
                  <a:pt x="526" y="767"/>
                </a:lnTo>
                <a:lnTo>
                  <a:pt x="535" y="792"/>
                </a:lnTo>
                <a:lnTo>
                  <a:pt x="550" y="814"/>
                </a:lnTo>
                <a:lnTo>
                  <a:pt x="568" y="834"/>
                </a:lnTo>
                <a:lnTo>
                  <a:pt x="591" y="849"/>
                </a:lnTo>
                <a:lnTo>
                  <a:pt x="618" y="858"/>
                </a:lnTo>
                <a:lnTo>
                  <a:pt x="646" y="861"/>
                </a:lnTo>
                <a:lnTo>
                  <a:pt x="672" y="858"/>
                </a:lnTo>
                <a:lnTo>
                  <a:pt x="696" y="850"/>
                </a:lnTo>
                <a:lnTo>
                  <a:pt x="717" y="838"/>
                </a:lnTo>
                <a:lnTo>
                  <a:pt x="736" y="822"/>
                </a:lnTo>
                <a:lnTo>
                  <a:pt x="739" y="822"/>
                </a:lnTo>
                <a:lnTo>
                  <a:pt x="841" y="822"/>
                </a:lnTo>
                <a:lnTo>
                  <a:pt x="841" y="822"/>
                </a:lnTo>
                <a:lnTo>
                  <a:pt x="841" y="1073"/>
                </a:lnTo>
                <a:lnTo>
                  <a:pt x="838" y="1096"/>
                </a:lnTo>
                <a:lnTo>
                  <a:pt x="829" y="1116"/>
                </a:lnTo>
                <a:lnTo>
                  <a:pt x="816" y="1133"/>
                </a:lnTo>
                <a:lnTo>
                  <a:pt x="798" y="1147"/>
                </a:lnTo>
                <a:lnTo>
                  <a:pt x="778" y="1154"/>
                </a:lnTo>
                <a:lnTo>
                  <a:pt x="756" y="1157"/>
                </a:lnTo>
                <a:lnTo>
                  <a:pt x="85" y="1157"/>
                </a:lnTo>
                <a:lnTo>
                  <a:pt x="62" y="1154"/>
                </a:lnTo>
                <a:lnTo>
                  <a:pt x="42" y="1147"/>
                </a:lnTo>
                <a:lnTo>
                  <a:pt x="25" y="1133"/>
                </a:lnTo>
                <a:lnTo>
                  <a:pt x="12" y="1116"/>
                </a:lnTo>
                <a:lnTo>
                  <a:pt x="2" y="1096"/>
                </a:lnTo>
                <a:lnTo>
                  <a:pt x="0" y="1073"/>
                </a:lnTo>
                <a:lnTo>
                  <a:pt x="0" y="822"/>
                </a:lnTo>
                <a:lnTo>
                  <a:pt x="0" y="822"/>
                </a:lnTo>
                <a:lnTo>
                  <a:pt x="102" y="822"/>
                </a:lnTo>
                <a:lnTo>
                  <a:pt x="105" y="822"/>
                </a:lnTo>
                <a:lnTo>
                  <a:pt x="123" y="838"/>
                </a:lnTo>
                <a:lnTo>
                  <a:pt x="145" y="850"/>
                </a:lnTo>
                <a:lnTo>
                  <a:pt x="168" y="858"/>
                </a:lnTo>
                <a:lnTo>
                  <a:pt x="195" y="861"/>
                </a:lnTo>
                <a:lnTo>
                  <a:pt x="223" y="858"/>
                </a:lnTo>
                <a:lnTo>
                  <a:pt x="250" y="849"/>
                </a:lnTo>
                <a:lnTo>
                  <a:pt x="272" y="834"/>
                </a:lnTo>
                <a:lnTo>
                  <a:pt x="291" y="814"/>
                </a:lnTo>
                <a:lnTo>
                  <a:pt x="305" y="792"/>
                </a:lnTo>
                <a:lnTo>
                  <a:pt x="315" y="767"/>
                </a:lnTo>
                <a:lnTo>
                  <a:pt x="319" y="737"/>
                </a:lnTo>
                <a:lnTo>
                  <a:pt x="315" y="709"/>
                </a:lnTo>
                <a:lnTo>
                  <a:pt x="305" y="683"/>
                </a:lnTo>
                <a:lnTo>
                  <a:pt x="291" y="660"/>
                </a:lnTo>
                <a:lnTo>
                  <a:pt x="272" y="640"/>
                </a:lnTo>
                <a:lnTo>
                  <a:pt x="250" y="626"/>
                </a:lnTo>
                <a:lnTo>
                  <a:pt x="223" y="616"/>
                </a:lnTo>
                <a:lnTo>
                  <a:pt x="195" y="614"/>
                </a:lnTo>
                <a:lnTo>
                  <a:pt x="168" y="616"/>
                </a:lnTo>
                <a:lnTo>
                  <a:pt x="145" y="624"/>
                </a:lnTo>
                <a:lnTo>
                  <a:pt x="123" y="636"/>
                </a:lnTo>
                <a:lnTo>
                  <a:pt x="105" y="654"/>
                </a:lnTo>
                <a:lnTo>
                  <a:pt x="102" y="652"/>
                </a:lnTo>
                <a:lnTo>
                  <a:pt x="0" y="652"/>
                </a:lnTo>
                <a:lnTo>
                  <a:pt x="0" y="652"/>
                </a:lnTo>
                <a:lnTo>
                  <a:pt x="0" y="401"/>
                </a:lnTo>
                <a:lnTo>
                  <a:pt x="2" y="380"/>
                </a:lnTo>
                <a:lnTo>
                  <a:pt x="12" y="359"/>
                </a:lnTo>
                <a:lnTo>
                  <a:pt x="25" y="341"/>
                </a:lnTo>
                <a:lnTo>
                  <a:pt x="42" y="329"/>
                </a:lnTo>
                <a:lnTo>
                  <a:pt x="62" y="320"/>
                </a:lnTo>
                <a:lnTo>
                  <a:pt x="85" y="318"/>
                </a:lnTo>
                <a:lnTo>
                  <a:pt x="336" y="318"/>
                </a:lnTo>
                <a:lnTo>
                  <a:pt x="336" y="217"/>
                </a:lnTo>
                <a:lnTo>
                  <a:pt x="336" y="215"/>
                </a:lnTo>
                <a:lnTo>
                  <a:pt x="320" y="197"/>
                </a:lnTo>
                <a:lnTo>
                  <a:pt x="307" y="174"/>
                </a:lnTo>
                <a:lnTo>
                  <a:pt x="299" y="150"/>
                </a:lnTo>
                <a:lnTo>
                  <a:pt x="296" y="124"/>
                </a:lnTo>
                <a:lnTo>
                  <a:pt x="300" y="96"/>
                </a:lnTo>
                <a:lnTo>
                  <a:pt x="309" y="69"/>
                </a:lnTo>
                <a:lnTo>
                  <a:pt x="324" y="46"/>
                </a:lnTo>
                <a:lnTo>
                  <a:pt x="343" y="28"/>
                </a:lnTo>
                <a:lnTo>
                  <a:pt x="366" y="13"/>
                </a:lnTo>
                <a:lnTo>
                  <a:pt x="392" y="4"/>
                </a:lnTo>
                <a:lnTo>
                  <a:pt x="421" y="0"/>
                </a:lnTo>
                <a:close/>
              </a:path>
            </a:pathLst>
          </a:custGeom>
          <a:solidFill>
            <a:schemeClr val="tx2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Freeform 6"/>
          <p:cNvSpPr>
            <a:spLocks/>
          </p:cNvSpPr>
          <p:nvPr/>
        </p:nvSpPr>
        <p:spPr bwMode="auto">
          <a:xfrm rot="16200000" flipH="1">
            <a:off x="8088313" y="1404913"/>
            <a:ext cx="1497013" cy="2058988"/>
          </a:xfrm>
          <a:custGeom>
            <a:avLst/>
            <a:gdLst>
              <a:gd name="T0" fmla="*/ 449 w 841"/>
              <a:gd name="T1" fmla="*/ 3 h 1157"/>
              <a:gd name="T2" fmla="*/ 498 w 841"/>
              <a:gd name="T3" fmla="*/ 27 h 1157"/>
              <a:gd name="T4" fmla="*/ 532 w 841"/>
              <a:gd name="T5" fmla="*/ 69 h 1157"/>
              <a:gd name="T6" fmla="*/ 545 w 841"/>
              <a:gd name="T7" fmla="*/ 124 h 1157"/>
              <a:gd name="T8" fmla="*/ 534 w 841"/>
              <a:gd name="T9" fmla="*/ 174 h 1157"/>
              <a:gd name="T10" fmla="*/ 505 w 841"/>
              <a:gd name="T11" fmla="*/ 214 h 1157"/>
              <a:gd name="T12" fmla="*/ 505 w 841"/>
              <a:gd name="T13" fmla="*/ 318 h 1157"/>
              <a:gd name="T14" fmla="*/ 779 w 841"/>
              <a:gd name="T15" fmla="*/ 320 h 1157"/>
              <a:gd name="T16" fmla="*/ 816 w 841"/>
              <a:gd name="T17" fmla="*/ 341 h 1157"/>
              <a:gd name="T18" fmla="*/ 837 w 841"/>
              <a:gd name="T19" fmla="*/ 380 h 1157"/>
              <a:gd name="T20" fmla="*/ 841 w 841"/>
              <a:gd name="T21" fmla="*/ 652 h 1157"/>
              <a:gd name="T22" fmla="*/ 738 w 841"/>
              <a:gd name="T23" fmla="*/ 654 h 1157"/>
              <a:gd name="T24" fmla="*/ 698 w 841"/>
              <a:gd name="T25" fmla="*/ 624 h 1157"/>
              <a:gd name="T26" fmla="*/ 647 w 841"/>
              <a:gd name="T27" fmla="*/ 614 h 1157"/>
              <a:gd name="T28" fmla="*/ 593 w 841"/>
              <a:gd name="T29" fmla="*/ 626 h 1157"/>
              <a:gd name="T30" fmla="*/ 550 w 841"/>
              <a:gd name="T31" fmla="*/ 660 h 1157"/>
              <a:gd name="T32" fmla="*/ 526 w 841"/>
              <a:gd name="T33" fmla="*/ 709 h 1157"/>
              <a:gd name="T34" fmla="*/ 526 w 841"/>
              <a:gd name="T35" fmla="*/ 767 h 1157"/>
              <a:gd name="T36" fmla="*/ 550 w 841"/>
              <a:gd name="T37" fmla="*/ 814 h 1157"/>
              <a:gd name="T38" fmla="*/ 593 w 841"/>
              <a:gd name="T39" fmla="*/ 849 h 1157"/>
              <a:gd name="T40" fmla="*/ 647 w 841"/>
              <a:gd name="T41" fmla="*/ 861 h 1157"/>
              <a:gd name="T42" fmla="*/ 698 w 841"/>
              <a:gd name="T43" fmla="*/ 850 h 1157"/>
              <a:gd name="T44" fmla="*/ 738 w 841"/>
              <a:gd name="T45" fmla="*/ 822 h 1157"/>
              <a:gd name="T46" fmla="*/ 841 w 841"/>
              <a:gd name="T47" fmla="*/ 822 h 1157"/>
              <a:gd name="T48" fmla="*/ 837 w 841"/>
              <a:gd name="T49" fmla="*/ 1096 h 1157"/>
              <a:gd name="T50" fmla="*/ 816 w 841"/>
              <a:gd name="T51" fmla="*/ 1133 h 1157"/>
              <a:gd name="T52" fmla="*/ 779 w 841"/>
              <a:gd name="T53" fmla="*/ 1154 h 1157"/>
              <a:gd name="T54" fmla="*/ 85 w 841"/>
              <a:gd name="T55" fmla="*/ 1157 h 1157"/>
              <a:gd name="T56" fmla="*/ 43 w 841"/>
              <a:gd name="T57" fmla="*/ 1147 h 1157"/>
              <a:gd name="T58" fmla="*/ 12 w 841"/>
              <a:gd name="T59" fmla="*/ 1116 h 1157"/>
              <a:gd name="T60" fmla="*/ 0 w 841"/>
              <a:gd name="T61" fmla="*/ 1073 h 1157"/>
              <a:gd name="T62" fmla="*/ 3 w 841"/>
              <a:gd name="T63" fmla="*/ 380 h 1157"/>
              <a:gd name="T64" fmla="*/ 25 w 841"/>
              <a:gd name="T65" fmla="*/ 341 h 1157"/>
              <a:gd name="T66" fmla="*/ 62 w 841"/>
              <a:gd name="T67" fmla="*/ 320 h 1157"/>
              <a:gd name="T68" fmla="*/ 336 w 841"/>
              <a:gd name="T69" fmla="*/ 318 h 1157"/>
              <a:gd name="T70" fmla="*/ 336 w 841"/>
              <a:gd name="T71" fmla="*/ 214 h 1157"/>
              <a:gd name="T72" fmla="*/ 307 w 841"/>
              <a:gd name="T73" fmla="*/ 174 h 1157"/>
              <a:gd name="T74" fmla="*/ 296 w 841"/>
              <a:gd name="T75" fmla="*/ 124 h 1157"/>
              <a:gd name="T76" fmla="*/ 310 w 841"/>
              <a:gd name="T77" fmla="*/ 69 h 1157"/>
              <a:gd name="T78" fmla="*/ 343 w 841"/>
              <a:gd name="T79" fmla="*/ 27 h 1157"/>
              <a:gd name="T80" fmla="*/ 392 w 841"/>
              <a:gd name="T81" fmla="*/ 3 h 1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41" h="1157">
                <a:moveTo>
                  <a:pt x="420" y="0"/>
                </a:moveTo>
                <a:lnTo>
                  <a:pt x="449" y="3"/>
                </a:lnTo>
                <a:lnTo>
                  <a:pt x="474" y="12"/>
                </a:lnTo>
                <a:lnTo>
                  <a:pt x="498" y="27"/>
                </a:lnTo>
                <a:lnTo>
                  <a:pt x="517" y="46"/>
                </a:lnTo>
                <a:lnTo>
                  <a:pt x="532" y="69"/>
                </a:lnTo>
                <a:lnTo>
                  <a:pt x="541" y="96"/>
                </a:lnTo>
                <a:lnTo>
                  <a:pt x="545" y="124"/>
                </a:lnTo>
                <a:lnTo>
                  <a:pt x="541" y="150"/>
                </a:lnTo>
                <a:lnTo>
                  <a:pt x="534" y="174"/>
                </a:lnTo>
                <a:lnTo>
                  <a:pt x="521" y="195"/>
                </a:lnTo>
                <a:lnTo>
                  <a:pt x="505" y="214"/>
                </a:lnTo>
                <a:lnTo>
                  <a:pt x="505" y="217"/>
                </a:lnTo>
                <a:lnTo>
                  <a:pt x="505" y="318"/>
                </a:lnTo>
                <a:lnTo>
                  <a:pt x="756" y="318"/>
                </a:lnTo>
                <a:lnTo>
                  <a:pt x="779" y="320"/>
                </a:lnTo>
                <a:lnTo>
                  <a:pt x="799" y="329"/>
                </a:lnTo>
                <a:lnTo>
                  <a:pt x="816" y="341"/>
                </a:lnTo>
                <a:lnTo>
                  <a:pt x="829" y="359"/>
                </a:lnTo>
                <a:lnTo>
                  <a:pt x="837" y="380"/>
                </a:lnTo>
                <a:lnTo>
                  <a:pt x="841" y="401"/>
                </a:lnTo>
                <a:lnTo>
                  <a:pt x="841" y="652"/>
                </a:lnTo>
                <a:lnTo>
                  <a:pt x="740" y="652"/>
                </a:lnTo>
                <a:lnTo>
                  <a:pt x="738" y="654"/>
                </a:lnTo>
                <a:lnTo>
                  <a:pt x="719" y="636"/>
                </a:lnTo>
                <a:lnTo>
                  <a:pt x="698" y="624"/>
                </a:lnTo>
                <a:lnTo>
                  <a:pt x="674" y="616"/>
                </a:lnTo>
                <a:lnTo>
                  <a:pt x="647" y="614"/>
                </a:lnTo>
                <a:lnTo>
                  <a:pt x="619" y="616"/>
                </a:lnTo>
                <a:lnTo>
                  <a:pt x="593" y="626"/>
                </a:lnTo>
                <a:lnTo>
                  <a:pt x="570" y="640"/>
                </a:lnTo>
                <a:lnTo>
                  <a:pt x="550" y="660"/>
                </a:lnTo>
                <a:lnTo>
                  <a:pt x="536" y="683"/>
                </a:lnTo>
                <a:lnTo>
                  <a:pt x="526" y="709"/>
                </a:lnTo>
                <a:lnTo>
                  <a:pt x="524" y="737"/>
                </a:lnTo>
                <a:lnTo>
                  <a:pt x="526" y="767"/>
                </a:lnTo>
                <a:lnTo>
                  <a:pt x="536" y="792"/>
                </a:lnTo>
                <a:lnTo>
                  <a:pt x="550" y="814"/>
                </a:lnTo>
                <a:lnTo>
                  <a:pt x="570" y="834"/>
                </a:lnTo>
                <a:lnTo>
                  <a:pt x="593" y="849"/>
                </a:lnTo>
                <a:lnTo>
                  <a:pt x="619" y="858"/>
                </a:lnTo>
                <a:lnTo>
                  <a:pt x="647" y="861"/>
                </a:lnTo>
                <a:lnTo>
                  <a:pt x="674" y="858"/>
                </a:lnTo>
                <a:lnTo>
                  <a:pt x="698" y="850"/>
                </a:lnTo>
                <a:lnTo>
                  <a:pt x="719" y="838"/>
                </a:lnTo>
                <a:lnTo>
                  <a:pt x="738" y="822"/>
                </a:lnTo>
                <a:lnTo>
                  <a:pt x="740" y="822"/>
                </a:lnTo>
                <a:lnTo>
                  <a:pt x="841" y="822"/>
                </a:lnTo>
                <a:lnTo>
                  <a:pt x="841" y="1073"/>
                </a:lnTo>
                <a:lnTo>
                  <a:pt x="837" y="1096"/>
                </a:lnTo>
                <a:lnTo>
                  <a:pt x="829" y="1116"/>
                </a:lnTo>
                <a:lnTo>
                  <a:pt x="816" y="1133"/>
                </a:lnTo>
                <a:lnTo>
                  <a:pt x="799" y="1147"/>
                </a:lnTo>
                <a:lnTo>
                  <a:pt x="779" y="1154"/>
                </a:lnTo>
                <a:lnTo>
                  <a:pt x="756" y="1157"/>
                </a:lnTo>
                <a:lnTo>
                  <a:pt x="85" y="1157"/>
                </a:lnTo>
                <a:lnTo>
                  <a:pt x="62" y="1154"/>
                </a:lnTo>
                <a:lnTo>
                  <a:pt x="43" y="1147"/>
                </a:lnTo>
                <a:lnTo>
                  <a:pt x="25" y="1133"/>
                </a:lnTo>
                <a:lnTo>
                  <a:pt x="12" y="1116"/>
                </a:lnTo>
                <a:lnTo>
                  <a:pt x="3" y="1096"/>
                </a:lnTo>
                <a:lnTo>
                  <a:pt x="0" y="1073"/>
                </a:lnTo>
                <a:lnTo>
                  <a:pt x="0" y="401"/>
                </a:lnTo>
                <a:lnTo>
                  <a:pt x="3" y="380"/>
                </a:lnTo>
                <a:lnTo>
                  <a:pt x="12" y="359"/>
                </a:lnTo>
                <a:lnTo>
                  <a:pt x="25" y="341"/>
                </a:lnTo>
                <a:lnTo>
                  <a:pt x="43" y="329"/>
                </a:lnTo>
                <a:lnTo>
                  <a:pt x="62" y="320"/>
                </a:lnTo>
                <a:lnTo>
                  <a:pt x="85" y="318"/>
                </a:lnTo>
                <a:lnTo>
                  <a:pt x="336" y="318"/>
                </a:lnTo>
                <a:lnTo>
                  <a:pt x="336" y="217"/>
                </a:lnTo>
                <a:lnTo>
                  <a:pt x="336" y="214"/>
                </a:lnTo>
                <a:lnTo>
                  <a:pt x="319" y="195"/>
                </a:lnTo>
                <a:lnTo>
                  <a:pt x="307" y="174"/>
                </a:lnTo>
                <a:lnTo>
                  <a:pt x="299" y="150"/>
                </a:lnTo>
                <a:lnTo>
                  <a:pt x="296" y="124"/>
                </a:lnTo>
                <a:lnTo>
                  <a:pt x="300" y="96"/>
                </a:lnTo>
                <a:lnTo>
                  <a:pt x="310" y="69"/>
                </a:lnTo>
                <a:lnTo>
                  <a:pt x="324" y="46"/>
                </a:lnTo>
                <a:lnTo>
                  <a:pt x="343" y="27"/>
                </a:lnTo>
                <a:lnTo>
                  <a:pt x="365" y="12"/>
                </a:lnTo>
                <a:lnTo>
                  <a:pt x="392" y="3"/>
                </a:lnTo>
                <a:lnTo>
                  <a:pt x="42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1"/>
          <p:cNvSpPr txBox="1">
            <a:spLocks noChangeArrowheads="1"/>
          </p:cNvSpPr>
          <p:nvPr/>
        </p:nvSpPr>
        <p:spPr bwMode="auto">
          <a:xfrm>
            <a:off x="2895600" y="2068489"/>
            <a:ext cx="4187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2" name="TextBox 34"/>
          <p:cNvSpPr txBox="1">
            <a:spLocks noChangeArrowheads="1"/>
          </p:cNvSpPr>
          <p:nvPr/>
        </p:nvSpPr>
        <p:spPr bwMode="auto">
          <a:xfrm>
            <a:off x="4402138" y="2068489"/>
            <a:ext cx="4187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3" name="TextBox 35"/>
          <p:cNvSpPr txBox="1">
            <a:spLocks noChangeArrowheads="1"/>
          </p:cNvSpPr>
          <p:nvPr/>
        </p:nvSpPr>
        <p:spPr bwMode="auto">
          <a:xfrm>
            <a:off x="5926138" y="2068489"/>
            <a:ext cx="4187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4" name="TextBox 36"/>
          <p:cNvSpPr txBox="1">
            <a:spLocks noChangeArrowheads="1"/>
          </p:cNvSpPr>
          <p:nvPr/>
        </p:nvSpPr>
        <p:spPr bwMode="auto">
          <a:xfrm>
            <a:off x="7424738" y="2068489"/>
            <a:ext cx="4187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5" name="TextBox 37"/>
          <p:cNvSpPr txBox="1">
            <a:spLocks noChangeArrowheads="1"/>
          </p:cNvSpPr>
          <p:nvPr/>
        </p:nvSpPr>
        <p:spPr bwMode="auto">
          <a:xfrm>
            <a:off x="8894763" y="2068489"/>
            <a:ext cx="4187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418920" y="3208531"/>
            <a:ext cx="1372063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36377" y="3659892"/>
            <a:ext cx="1372063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49418" y="3165003"/>
            <a:ext cx="1372063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46430" y="3704526"/>
            <a:ext cx="1372063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31775" y="3150529"/>
            <a:ext cx="1372063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4" name="Title 3"/>
          <p:cNvSpPr txBox="1">
            <a:spLocks/>
          </p:cNvSpPr>
          <p:nvPr/>
        </p:nvSpPr>
        <p:spPr>
          <a:xfrm>
            <a:off x="5282096" y="98848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04897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 rot="16200000">
            <a:off x="3814060" y="210956"/>
            <a:ext cx="4522366" cy="6666248"/>
            <a:chOff x="-1001033" y="-555885"/>
            <a:chExt cx="4719443" cy="695675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4020" y="4008816"/>
              <a:ext cx="3389324" cy="2370724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03648" y="1560707"/>
              <a:ext cx="2262554" cy="3632706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001033" y="1794632"/>
              <a:ext cx="3218055" cy="2596078"/>
            </a:xfrm>
            <a:prstGeom prst="rect">
              <a:avLst/>
            </a:prstGeom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445" y="-555885"/>
              <a:ext cx="2253539" cy="3641720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9827" y="2263368"/>
              <a:ext cx="883387" cy="2127342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185" y="3706077"/>
              <a:ext cx="1703676" cy="1487336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9810" y="4390710"/>
              <a:ext cx="1018600" cy="2010157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9274792" y="2946433"/>
            <a:ext cx="2623919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8328" y="1243021"/>
            <a:ext cx="375515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72382" y="4690370"/>
            <a:ext cx="300387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8554" y="2562033"/>
            <a:ext cx="1931850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4" name="Title 3"/>
          <p:cNvSpPr txBox="1">
            <a:spLocks/>
          </p:cNvSpPr>
          <p:nvPr/>
        </p:nvSpPr>
        <p:spPr>
          <a:xfrm>
            <a:off x="5072936" y="137343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15" name="Title 3"/>
          <p:cNvSpPr txBox="1">
            <a:spLocks/>
          </p:cNvSpPr>
          <p:nvPr/>
        </p:nvSpPr>
        <p:spPr>
          <a:xfrm>
            <a:off x="7028816" y="331798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4940247" y="4649562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17" name="Title 3"/>
          <p:cNvSpPr txBox="1">
            <a:spLocks/>
          </p:cNvSpPr>
          <p:nvPr/>
        </p:nvSpPr>
        <p:spPr>
          <a:xfrm>
            <a:off x="2631194" y="3291774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18" name="Title 3"/>
          <p:cNvSpPr txBox="1">
            <a:spLocks/>
          </p:cNvSpPr>
          <p:nvPr/>
        </p:nvSpPr>
        <p:spPr>
          <a:xfrm>
            <a:off x="4715389" y="2160393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58285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2152568" y="2709492"/>
            <a:ext cx="2448272" cy="2375693"/>
          </a:xfrm>
          <a:prstGeom prst="roundRect">
            <a:avLst>
              <a:gd name="adj" fmla="val 9450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632334" y="1577607"/>
            <a:ext cx="1447442" cy="1447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3736421" y="2522835"/>
            <a:ext cx="373310" cy="373310"/>
          </a:xfrm>
          <a:prstGeom prst="ellipse">
            <a:avLst/>
          </a:prstGeom>
          <a:solidFill>
            <a:srgbClr val="1C9494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en-US" altLang="zh-CN" kern="0" dirty="0">
                <a:solidFill>
                  <a:prstClr val="white"/>
                </a:solidFill>
                <a:latin typeface="Calibri"/>
                <a:ea typeface="宋体"/>
              </a:rPr>
              <a:t>1</a:t>
            </a:r>
            <a:endParaRPr lang="zh-CN" altLang="en-US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4870388" y="2709491"/>
            <a:ext cx="2448272" cy="2375693"/>
          </a:xfrm>
          <a:prstGeom prst="roundRect">
            <a:avLst>
              <a:gd name="adj" fmla="val 7846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7604527" y="2709490"/>
            <a:ext cx="2448272" cy="2375693"/>
          </a:xfrm>
          <a:prstGeom prst="roundRect">
            <a:avLst>
              <a:gd name="adj" fmla="val 7445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370803" y="1621518"/>
            <a:ext cx="1447442" cy="1447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104942" y="1577607"/>
            <a:ext cx="1447442" cy="1447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6528048" y="2522835"/>
            <a:ext cx="373310" cy="373310"/>
          </a:xfrm>
          <a:prstGeom prst="ellipse">
            <a:avLst/>
          </a:prstGeom>
          <a:solidFill>
            <a:srgbClr val="7CB554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en-US" altLang="zh-CN" kern="0" dirty="0">
                <a:solidFill>
                  <a:prstClr val="white"/>
                </a:solidFill>
                <a:latin typeface="Calibri"/>
                <a:ea typeface="宋体"/>
              </a:rPr>
              <a:t>2</a:t>
            </a:r>
            <a:endParaRPr lang="zh-CN" altLang="en-US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9264352" y="2522835"/>
            <a:ext cx="373310" cy="373310"/>
          </a:xfrm>
          <a:prstGeom prst="ellipse">
            <a:avLst/>
          </a:prstGeom>
          <a:solidFill>
            <a:srgbClr val="F95647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en-US" altLang="zh-CN" kern="0" dirty="0">
                <a:solidFill>
                  <a:prstClr val="white"/>
                </a:solidFill>
                <a:latin typeface="Calibri"/>
                <a:ea typeface="宋体"/>
              </a:rPr>
              <a:t>3</a:t>
            </a:r>
            <a:endParaRPr lang="zh-CN" altLang="en-US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81756" y="3168431"/>
            <a:ext cx="254859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20225" y="3245454"/>
            <a:ext cx="254859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61818" y="3245454"/>
            <a:ext cx="254859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1" name="Title 3"/>
          <p:cNvSpPr txBox="1">
            <a:spLocks/>
          </p:cNvSpPr>
          <p:nvPr/>
        </p:nvSpPr>
        <p:spPr>
          <a:xfrm>
            <a:off x="7807029" y="2046112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5036969" y="2048694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28" name="Title 3"/>
          <p:cNvSpPr txBox="1">
            <a:spLocks/>
          </p:cNvSpPr>
          <p:nvPr/>
        </p:nvSpPr>
        <p:spPr>
          <a:xfrm>
            <a:off x="2355070" y="2017910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39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23858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7" dur="8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0" dur="8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3" dur="8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7" grpId="0" animBg="1"/>
          <p:bldP spid="29" grpId="0" animBg="1"/>
          <p:bldP spid="30" grpId="0" animBg="1"/>
          <p:bldP spid="37" grpId="0" animBg="1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7" dur="8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0" dur="8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3" dur="8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7" grpId="0" animBg="1"/>
          <p:bldP spid="29" grpId="0" animBg="1"/>
          <p:bldP spid="30" grpId="0" animBg="1"/>
          <p:bldP spid="37" grpId="0" animBg="1"/>
          <p:bldP spid="38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156211" y="1219201"/>
            <a:ext cx="3593081" cy="2357225"/>
            <a:chOff x="1141413" y="1524000"/>
            <a:chExt cx="3886200" cy="2549525"/>
          </a:xfrm>
          <a:solidFill>
            <a:srgbClr val="E1698B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2752726" y="3521075"/>
              <a:ext cx="177800" cy="147638"/>
            </a:xfrm>
            <a:custGeom>
              <a:avLst/>
              <a:gdLst>
                <a:gd name="T0" fmla="*/ 93 w 215"/>
                <a:gd name="T1" fmla="*/ 10 h 179"/>
                <a:gd name="T2" fmla="*/ 127 w 215"/>
                <a:gd name="T3" fmla="*/ 147 h 179"/>
                <a:gd name="T4" fmla="*/ 93 w 215"/>
                <a:gd name="T5" fmla="*/ 1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" h="179">
                  <a:moveTo>
                    <a:pt x="93" y="10"/>
                  </a:moveTo>
                  <a:cubicBezTo>
                    <a:pt x="0" y="24"/>
                    <a:pt x="38" y="179"/>
                    <a:pt x="127" y="147"/>
                  </a:cubicBezTo>
                  <a:cubicBezTo>
                    <a:pt x="215" y="115"/>
                    <a:pt x="162" y="0"/>
                    <a:pt x="9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222501" y="3422650"/>
              <a:ext cx="198438" cy="187325"/>
            </a:xfrm>
            <a:custGeom>
              <a:avLst/>
              <a:gdLst>
                <a:gd name="T0" fmla="*/ 19 w 240"/>
                <a:gd name="T1" fmla="*/ 154 h 226"/>
                <a:gd name="T2" fmla="*/ 165 w 240"/>
                <a:gd name="T3" fmla="*/ 0 h 226"/>
                <a:gd name="T4" fmla="*/ 19 w 240"/>
                <a:gd name="T5" fmla="*/ 15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226">
                  <a:moveTo>
                    <a:pt x="19" y="154"/>
                  </a:moveTo>
                  <a:cubicBezTo>
                    <a:pt x="122" y="226"/>
                    <a:pt x="240" y="130"/>
                    <a:pt x="165" y="0"/>
                  </a:cubicBezTo>
                  <a:cubicBezTo>
                    <a:pt x="114" y="21"/>
                    <a:pt x="0" y="75"/>
                    <a:pt x="19" y="1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3517901" y="3260725"/>
              <a:ext cx="52388" cy="28575"/>
            </a:xfrm>
            <a:custGeom>
              <a:avLst/>
              <a:gdLst>
                <a:gd name="T0" fmla="*/ 41 w 63"/>
                <a:gd name="T1" fmla="*/ 35 h 35"/>
                <a:gd name="T2" fmla="*/ 41 w 63"/>
                <a:gd name="T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3" h="35">
                  <a:moveTo>
                    <a:pt x="41" y="35"/>
                  </a:moveTo>
                  <a:cubicBezTo>
                    <a:pt x="63" y="0"/>
                    <a:pt x="0" y="29"/>
                    <a:pt x="41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944688" y="3359150"/>
              <a:ext cx="30163" cy="60325"/>
            </a:xfrm>
            <a:custGeom>
              <a:avLst/>
              <a:gdLst>
                <a:gd name="T0" fmla="*/ 30 w 38"/>
                <a:gd name="T1" fmla="*/ 38 h 74"/>
                <a:gd name="T2" fmla="*/ 36 w 38"/>
                <a:gd name="T3" fmla="*/ 31 h 74"/>
                <a:gd name="T4" fmla="*/ 30 w 38"/>
                <a:gd name="T5" fmla="*/ 3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74">
                  <a:moveTo>
                    <a:pt x="30" y="38"/>
                  </a:moveTo>
                  <a:cubicBezTo>
                    <a:pt x="33" y="35"/>
                    <a:pt x="38" y="39"/>
                    <a:pt x="36" y="31"/>
                  </a:cubicBezTo>
                  <a:cubicBezTo>
                    <a:pt x="29" y="0"/>
                    <a:pt x="0" y="74"/>
                    <a:pt x="30" y="3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783138" y="2232025"/>
              <a:ext cx="39688" cy="36513"/>
            </a:xfrm>
            <a:custGeom>
              <a:avLst/>
              <a:gdLst>
                <a:gd name="T0" fmla="*/ 47 w 47"/>
                <a:gd name="T1" fmla="*/ 5 h 44"/>
                <a:gd name="T2" fmla="*/ 25 w 47"/>
                <a:gd name="T3" fmla="*/ 0 h 44"/>
                <a:gd name="T4" fmla="*/ 20 w 47"/>
                <a:gd name="T5" fmla="*/ 22 h 44"/>
                <a:gd name="T6" fmla="*/ 0 w 47"/>
                <a:gd name="T7" fmla="*/ 31 h 44"/>
                <a:gd name="T8" fmla="*/ 47 w 47"/>
                <a:gd name="T9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4">
                  <a:moveTo>
                    <a:pt x="47" y="5"/>
                  </a:moveTo>
                  <a:cubicBezTo>
                    <a:pt x="37" y="6"/>
                    <a:pt x="31" y="4"/>
                    <a:pt x="25" y="0"/>
                  </a:cubicBezTo>
                  <a:cubicBezTo>
                    <a:pt x="25" y="9"/>
                    <a:pt x="28" y="20"/>
                    <a:pt x="20" y="22"/>
                  </a:cubicBezTo>
                  <a:cubicBezTo>
                    <a:pt x="21" y="7"/>
                    <a:pt x="0" y="25"/>
                    <a:pt x="0" y="31"/>
                  </a:cubicBezTo>
                  <a:cubicBezTo>
                    <a:pt x="19" y="44"/>
                    <a:pt x="41" y="22"/>
                    <a:pt x="47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443038" y="2371725"/>
              <a:ext cx="30163" cy="41275"/>
            </a:xfrm>
            <a:custGeom>
              <a:avLst/>
              <a:gdLst>
                <a:gd name="T0" fmla="*/ 0 w 37"/>
                <a:gd name="T1" fmla="*/ 27 h 50"/>
                <a:gd name="T2" fmla="*/ 0 w 37"/>
                <a:gd name="T3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50">
                  <a:moveTo>
                    <a:pt x="0" y="27"/>
                  </a:moveTo>
                  <a:cubicBezTo>
                    <a:pt x="37" y="50"/>
                    <a:pt x="24" y="0"/>
                    <a:pt x="0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1141413" y="2224088"/>
              <a:ext cx="87313" cy="60325"/>
            </a:xfrm>
            <a:custGeom>
              <a:avLst/>
              <a:gdLst>
                <a:gd name="T0" fmla="*/ 0 w 106"/>
                <a:gd name="T1" fmla="*/ 30 h 73"/>
                <a:gd name="T2" fmla="*/ 106 w 106"/>
                <a:gd name="T3" fmla="*/ 41 h 73"/>
                <a:gd name="T4" fmla="*/ 0 w 106"/>
                <a:gd name="T5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73">
                  <a:moveTo>
                    <a:pt x="0" y="30"/>
                  </a:moveTo>
                  <a:cubicBezTo>
                    <a:pt x="10" y="73"/>
                    <a:pt x="77" y="63"/>
                    <a:pt x="106" y="41"/>
                  </a:cubicBezTo>
                  <a:cubicBezTo>
                    <a:pt x="94" y="0"/>
                    <a:pt x="30" y="10"/>
                    <a:pt x="0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4548188" y="1912938"/>
              <a:ext cx="58738" cy="34925"/>
            </a:xfrm>
            <a:custGeom>
              <a:avLst/>
              <a:gdLst>
                <a:gd name="T0" fmla="*/ 34 w 71"/>
                <a:gd name="T1" fmla="*/ 43 h 43"/>
                <a:gd name="T2" fmla="*/ 44 w 71"/>
                <a:gd name="T3" fmla="*/ 0 h 43"/>
                <a:gd name="T4" fmla="*/ 34 w 71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43">
                  <a:moveTo>
                    <a:pt x="34" y="43"/>
                  </a:moveTo>
                  <a:cubicBezTo>
                    <a:pt x="19" y="17"/>
                    <a:pt x="71" y="15"/>
                    <a:pt x="44" y="0"/>
                  </a:cubicBezTo>
                  <a:cubicBezTo>
                    <a:pt x="36" y="7"/>
                    <a:pt x="0" y="43"/>
                    <a:pt x="34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681413" y="1836738"/>
              <a:ext cx="63500" cy="44450"/>
            </a:xfrm>
            <a:custGeom>
              <a:avLst/>
              <a:gdLst>
                <a:gd name="T0" fmla="*/ 77 w 77"/>
                <a:gd name="T1" fmla="*/ 53 h 53"/>
                <a:gd name="T2" fmla="*/ 37 w 77"/>
                <a:gd name="T3" fmla="*/ 0 h 53"/>
                <a:gd name="T4" fmla="*/ 77 w 77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53">
                  <a:moveTo>
                    <a:pt x="77" y="53"/>
                  </a:moveTo>
                  <a:cubicBezTo>
                    <a:pt x="68" y="30"/>
                    <a:pt x="63" y="3"/>
                    <a:pt x="37" y="0"/>
                  </a:cubicBezTo>
                  <a:cubicBezTo>
                    <a:pt x="0" y="28"/>
                    <a:pt x="59" y="44"/>
                    <a:pt x="77" y="5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4173538" y="1739900"/>
              <a:ext cx="60325" cy="92075"/>
            </a:xfrm>
            <a:custGeom>
              <a:avLst/>
              <a:gdLst>
                <a:gd name="T0" fmla="*/ 46 w 74"/>
                <a:gd name="T1" fmla="*/ 0 h 112"/>
                <a:gd name="T2" fmla="*/ 42 w 74"/>
                <a:gd name="T3" fmla="*/ 112 h 112"/>
                <a:gd name="T4" fmla="*/ 46 w 74"/>
                <a:gd name="T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12">
                  <a:moveTo>
                    <a:pt x="46" y="0"/>
                  </a:moveTo>
                  <a:cubicBezTo>
                    <a:pt x="0" y="10"/>
                    <a:pt x="33" y="79"/>
                    <a:pt x="42" y="112"/>
                  </a:cubicBezTo>
                  <a:cubicBezTo>
                    <a:pt x="30" y="78"/>
                    <a:pt x="74" y="43"/>
                    <a:pt x="4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603626" y="1766888"/>
              <a:ext cx="100013" cy="114300"/>
            </a:xfrm>
            <a:custGeom>
              <a:avLst/>
              <a:gdLst>
                <a:gd name="T0" fmla="*/ 121 w 122"/>
                <a:gd name="T1" fmla="*/ 53 h 139"/>
                <a:gd name="T2" fmla="*/ 22 w 122"/>
                <a:gd name="T3" fmla="*/ 111 h 139"/>
                <a:gd name="T4" fmla="*/ 121 w 122"/>
                <a:gd name="T5" fmla="*/ 5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139">
                  <a:moveTo>
                    <a:pt x="121" y="53"/>
                  </a:moveTo>
                  <a:cubicBezTo>
                    <a:pt x="89" y="0"/>
                    <a:pt x="0" y="31"/>
                    <a:pt x="22" y="111"/>
                  </a:cubicBezTo>
                  <a:cubicBezTo>
                    <a:pt x="61" y="139"/>
                    <a:pt x="122" y="98"/>
                    <a:pt x="121" y="5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854451" y="1658938"/>
              <a:ext cx="117475" cy="95250"/>
            </a:xfrm>
            <a:custGeom>
              <a:avLst/>
              <a:gdLst>
                <a:gd name="T0" fmla="*/ 62 w 142"/>
                <a:gd name="T1" fmla="*/ 110 h 115"/>
                <a:gd name="T2" fmla="*/ 137 w 142"/>
                <a:gd name="T3" fmla="*/ 12 h 115"/>
                <a:gd name="T4" fmla="*/ 108 w 142"/>
                <a:gd name="T5" fmla="*/ 1 h 115"/>
                <a:gd name="T6" fmla="*/ 7 w 142"/>
                <a:gd name="T7" fmla="*/ 115 h 115"/>
                <a:gd name="T8" fmla="*/ 62 w 142"/>
                <a:gd name="T9" fmla="*/ 11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15">
                  <a:moveTo>
                    <a:pt x="62" y="110"/>
                  </a:moveTo>
                  <a:cubicBezTo>
                    <a:pt x="68" y="62"/>
                    <a:pt x="142" y="70"/>
                    <a:pt x="137" y="12"/>
                  </a:cubicBezTo>
                  <a:cubicBezTo>
                    <a:pt x="118" y="19"/>
                    <a:pt x="121" y="0"/>
                    <a:pt x="108" y="1"/>
                  </a:cubicBezTo>
                  <a:cubicBezTo>
                    <a:pt x="102" y="63"/>
                    <a:pt x="0" y="43"/>
                    <a:pt x="7" y="115"/>
                  </a:cubicBezTo>
                  <a:cubicBezTo>
                    <a:pt x="25" y="113"/>
                    <a:pt x="43" y="112"/>
                    <a:pt x="62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3568701" y="1681163"/>
              <a:ext cx="46038" cy="92075"/>
            </a:xfrm>
            <a:custGeom>
              <a:avLst/>
              <a:gdLst>
                <a:gd name="T0" fmla="*/ 23 w 55"/>
                <a:gd name="T1" fmla="*/ 84 h 111"/>
                <a:gd name="T2" fmla="*/ 46 w 55"/>
                <a:gd name="T3" fmla="*/ 109 h 111"/>
                <a:gd name="T4" fmla="*/ 22 w 55"/>
                <a:gd name="T5" fmla="*/ 0 h 111"/>
                <a:gd name="T6" fmla="*/ 23 w 55"/>
                <a:gd name="T7" fmla="*/ 8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111">
                  <a:moveTo>
                    <a:pt x="23" y="84"/>
                  </a:moveTo>
                  <a:cubicBezTo>
                    <a:pt x="55" y="79"/>
                    <a:pt x="16" y="111"/>
                    <a:pt x="46" y="109"/>
                  </a:cubicBezTo>
                  <a:cubicBezTo>
                    <a:pt x="39" y="71"/>
                    <a:pt x="54" y="22"/>
                    <a:pt x="22" y="0"/>
                  </a:cubicBezTo>
                  <a:cubicBezTo>
                    <a:pt x="0" y="29"/>
                    <a:pt x="55" y="62"/>
                    <a:pt x="23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3703638" y="3890963"/>
              <a:ext cx="34925" cy="42863"/>
            </a:xfrm>
            <a:custGeom>
              <a:avLst/>
              <a:gdLst>
                <a:gd name="T0" fmla="*/ 18 w 41"/>
                <a:gd name="T1" fmla="*/ 22 h 51"/>
                <a:gd name="T2" fmla="*/ 25 w 41"/>
                <a:gd name="T3" fmla="*/ 21 h 51"/>
                <a:gd name="T4" fmla="*/ 16 w 41"/>
                <a:gd name="T5" fmla="*/ 1 h 51"/>
                <a:gd name="T6" fmla="*/ 6 w 41"/>
                <a:gd name="T7" fmla="*/ 37 h 51"/>
                <a:gd name="T8" fmla="*/ 18 w 41"/>
                <a:gd name="T9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1">
                  <a:moveTo>
                    <a:pt x="18" y="22"/>
                  </a:moveTo>
                  <a:cubicBezTo>
                    <a:pt x="19" y="26"/>
                    <a:pt x="24" y="29"/>
                    <a:pt x="25" y="21"/>
                  </a:cubicBezTo>
                  <a:cubicBezTo>
                    <a:pt x="4" y="25"/>
                    <a:pt x="41" y="0"/>
                    <a:pt x="16" y="1"/>
                  </a:cubicBezTo>
                  <a:cubicBezTo>
                    <a:pt x="14" y="15"/>
                    <a:pt x="3" y="20"/>
                    <a:pt x="6" y="37"/>
                  </a:cubicBezTo>
                  <a:cubicBezTo>
                    <a:pt x="34" y="51"/>
                    <a:pt x="0" y="30"/>
                    <a:pt x="18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489451" y="3668713"/>
              <a:ext cx="44450" cy="87313"/>
            </a:xfrm>
            <a:custGeom>
              <a:avLst/>
              <a:gdLst>
                <a:gd name="T0" fmla="*/ 53 w 53"/>
                <a:gd name="T1" fmla="*/ 73 h 105"/>
                <a:gd name="T2" fmla="*/ 36 w 53"/>
                <a:gd name="T3" fmla="*/ 40 h 105"/>
                <a:gd name="T4" fmla="*/ 0 w 53"/>
                <a:gd name="T5" fmla="*/ 22 h 105"/>
                <a:gd name="T6" fmla="*/ 53 w 53"/>
                <a:gd name="T7" fmla="*/ 7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05">
                  <a:moveTo>
                    <a:pt x="53" y="73"/>
                  </a:moveTo>
                  <a:cubicBezTo>
                    <a:pt x="31" y="69"/>
                    <a:pt x="30" y="61"/>
                    <a:pt x="36" y="40"/>
                  </a:cubicBezTo>
                  <a:cubicBezTo>
                    <a:pt x="16" y="47"/>
                    <a:pt x="10" y="0"/>
                    <a:pt x="0" y="22"/>
                  </a:cubicBezTo>
                  <a:cubicBezTo>
                    <a:pt x="26" y="24"/>
                    <a:pt x="20" y="105"/>
                    <a:pt x="53" y="7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3773488" y="3743325"/>
              <a:ext cx="46038" cy="49213"/>
            </a:xfrm>
            <a:custGeom>
              <a:avLst/>
              <a:gdLst>
                <a:gd name="T0" fmla="*/ 51 w 57"/>
                <a:gd name="T1" fmla="*/ 23 h 59"/>
                <a:gd name="T2" fmla="*/ 34 w 57"/>
                <a:gd name="T3" fmla="*/ 59 h 59"/>
                <a:gd name="T4" fmla="*/ 51 w 57"/>
                <a:gd name="T5" fmla="*/ 2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9">
                  <a:moveTo>
                    <a:pt x="51" y="23"/>
                  </a:moveTo>
                  <a:cubicBezTo>
                    <a:pt x="29" y="0"/>
                    <a:pt x="0" y="55"/>
                    <a:pt x="34" y="59"/>
                  </a:cubicBezTo>
                  <a:cubicBezTo>
                    <a:pt x="34" y="43"/>
                    <a:pt x="57" y="44"/>
                    <a:pt x="51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4086226" y="1738313"/>
              <a:ext cx="3175" cy="7938"/>
            </a:xfrm>
            <a:custGeom>
              <a:avLst/>
              <a:gdLst>
                <a:gd name="T0" fmla="*/ 0 w 3"/>
                <a:gd name="T1" fmla="*/ 8 h 8"/>
                <a:gd name="T2" fmla="*/ 3 w 3"/>
                <a:gd name="T3" fmla="*/ 0 h 8"/>
                <a:gd name="T4" fmla="*/ 0 w 3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cubicBezTo>
                    <a:pt x="1" y="6"/>
                    <a:pt x="2" y="3"/>
                    <a:pt x="3" y="0"/>
                  </a:cubicBezTo>
                  <a:cubicBezTo>
                    <a:pt x="1" y="4"/>
                    <a:pt x="0" y="6"/>
                    <a:pt x="0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1363663" y="2311400"/>
              <a:ext cx="230188" cy="111125"/>
            </a:xfrm>
            <a:custGeom>
              <a:avLst/>
              <a:gdLst>
                <a:gd name="T0" fmla="*/ 268 w 279"/>
                <a:gd name="T1" fmla="*/ 133 h 133"/>
                <a:gd name="T2" fmla="*/ 279 w 279"/>
                <a:gd name="T3" fmla="*/ 104 h 133"/>
                <a:gd name="T4" fmla="*/ 39 w 279"/>
                <a:gd name="T5" fmla="*/ 0 h 133"/>
                <a:gd name="T6" fmla="*/ 94 w 279"/>
                <a:gd name="T7" fmla="*/ 58 h 133"/>
                <a:gd name="T8" fmla="*/ 0 w 279"/>
                <a:gd name="T9" fmla="*/ 32 h 133"/>
                <a:gd name="T10" fmla="*/ 210 w 279"/>
                <a:gd name="T11" fmla="*/ 110 h 133"/>
                <a:gd name="T12" fmla="*/ 268 w 279"/>
                <a:gd name="T13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33">
                  <a:moveTo>
                    <a:pt x="268" y="133"/>
                  </a:moveTo>
                  <a:cubicBezTo>
                    <a:pt x="254" y="108"/>
                    <a:pt x="268" y="119"/>
                    <a:pt x="279" y="104"/>
                  </a:cubicBezTo>
                  <a:cubicBezTo>
                    <a:pt x="190" y="81"/>
                    <a:pt x="120" y="34"/>
                    <a:pt x="39" y="0"/>
                  </a:cubicBezTo>
                  <a:cubicBezTo>
                    <a:pt x="49" y="28"/>
                    <a:pt x="108" y="27"/>
                    <a:pt x="94" y="58"/>
                  </a:cubicBezTo>
                  <a:cubicBezTo>
                    <a:pt x="59" y="54"/>
                    <a:pt x="40" y="30"/>
                    <a:pt x="0" y="32"/>
                  </a:cubicBezTo>
                  <a:cubicBezTo>
                    <a:pt x="28" y="124"/>
                    <a:pt x="157" y="31"/>
                    <a:pt x="210" y="110"/>
                  </a:cubicBezTo>
                  <a:cubicBezTo>
                    <a:pt x="238" y="107"/>
                    <a:pt x="253" y="120"/>
                    <a:pt x="268" y="1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1303338" y="1524000"/>
              <a:ext cx="3544888" cy="2079625"/>
            </a:xfrm>
            <a:custGeom>
              <a:avLst/>
              <a:gdLst>
                <a:gd name="T0" fmla="*/ 4147 w 4289"/>
                <a:gd name="T1" fmla="*/ 1557 h 2516"/>
                <a:gd name="T2" fmla="*/ 4289 w 4289"/>
                <a:gd name="T3" fmla="*/ 1125 h 2516"/>
                <a:gd name="T4" fmla="*/ 3952 w 4289"/>
                <a:gd name="T5" fmla="*/ 953 h 2516"/>
                <a:gd name="T6" fmla="*/ 3589 w 4289"/>
                <a:gd name="T7" fmla="*/ 652 h 2516"/>
                <a:gd name="T8" fmla="*/ 3429 w 4289"/>
                <a:gd name="T9" fmla="*/ 437 h 2516"/>
                <a:gd name="T10" fmla="*/ 3433 w 4289"/>
                <a:gd name="T11" fmla="*/ 625 h 2516"/>
                <a:gd name="T12" fmla="*/ 2988 w 4289"/>
                <a:gd name="T13" fmla="*/ 498 h 2516"/>
                <a:gd name="T14" fmla="*/ 3036 w 4289"/>
                <a:gd name="T15" fmla="*/ 487 h 2516"/>
                <a:gd name="T16" fmla="*/ 2901 w 4289"/>
                <a:gd name="T17" fmla="*/ 765 h 2516"/>
                <a:gd name="T18" fmla="*/ 2708 w 4289"/>
                <a:gd name="T19" fmla="*/ 713 h 2516"/>
                <a:gd name="T20" fmla="*/ 2353 w 4289"/>
                <a:gd name="T21" fmla="*/ 878 h 2516"/>
                <a:gd name="T22" fmla="*/ 2301 w 4289"/>
                <a:gd name="T23" fmla="*/ 318 h 2516"/>
                <a:gd name="T24" fmla="*/ 1807 w 4289"/>
                <a:gd name="T25" fmla="*/ 336 h 2516"/>
                <a:gd name="T26" fmla="*/ 1752 w 4289"/>
                <a:gd name="T27" fmla="*/ 341 h 2516"/>
                <a:gd name="T28" fmla="*/ 1276 w 4289"/>
                <a:gd name="T29" fmla="*/ 399 h 2516"/>
                <a:gd name="T30" fmla="*/ 1201 w 4289"/>
                <a:gd name="T31" fmla="*/ 420 h 2516"/>
                <a:gd name="T32" fmla="*/ 1028 w 4289"/>
                <a:gd name="T33" fmla="*/ 443 h 2516"/>
                <a:gd name="T34" fmla="*/ 969 w 4289"/>
                <a:gd name="T35" fmla="*/ 476 h 2516"/>
                <a:gd name="T36" fmla="*/ 965 w 4289"/>
                <a:gd name="T37" fmla="*/ 658 h 2516"/>
                <a:gd name="T38" fmla="*/ 777 w 4289"/>
                <a:gd name="T39" fmla="*/ 592 h 2516"/>
                <a:gd name="T40" fmla="*/ 403 w 4289"/>
                <a:gd name="T41" fmla="*/ 773 h 2516"/>
                <a:gd name="T42" fmla="*/ 380 w 4289"/>
                <a:gd name="T43" fmla="*/ 1083 h 2516"/>
                <a:gd name="T44" fmla="*/ 352 w 4289"/>
                <a:gd name="T45" fmla="*/ 1127 h 2516"/>
                <a:gd name="T46" fmla="*/ 0 w 4289"/>
                <a:gd name="T47" fmla="*/ 1327 h 2516"/>
                <a:gd name="T48" fmla="*/ 334 w 4289"/>
                <a:gd name="T49" fmla="*/ 1617 h 2516"/>
                <a:gd name="T50" fmla="*/ 379 w 4289"/>
                <a:gd name="T51" fmla="*/ 1871 h 2516"/>
                <a:gd name="T52" fmla="*/ 564 w 4289"/>
                <a:gd name="T53" fmla="*/ 1987 h 2516"/>
                <a:gd name="T54" fmla="*/ 1355 w 4289"/>
                <a:gd name="T55" fmla="*/ 1934 h 2516"/>
                <a:gd name="T56" fmla="*/ 1180 w 4289"/>
                <a:gd name="T57" fmla="*/ 2076 h 2516"/>
                <a:gd name="T58" fmla="*/ 1314 w 4289"/>
                <a:gd name="T59" fmla="*/ 2168 h 2516"/>
                <a:gd name="T60" fmla="*/ 1808 w 4289"/>
                <a:gd name="T61" fmla="*/ 2227 h 2516"/>
                <a:gd name="T62" fmla="*/ 2030 w 4289"/>
                <a:gd name="T63" fmla="*/ 2060 h 2516"/>
                <a:gd name="T64" fmla="*/ 2290 w 4289"/>
                <a:gd name="T65" fmla="*/ 2155 h 2516"/>
                <a:gd name="T66" fmla="*/ 2403 w 4289"/>
                <a:gd name="T67" fmla="*/ 1872 h 2516"/>
                <a:gd name="T68" fmla="*/ 2850 w 4289"/>
                <a:gd name="T69" fmla="*/ 2019 h 2516"/>
                <a:gd name="T70" fmla="*/ 3156 w 4289"/>
                <a:gd name="T71" fmla="*/ 2081 h 2516"/>
                <a:gd name="T72" fmla="*/ 3091 w 4289"/>
                <a:gd name="T73" fmla="*/ 2367 h 2516"/>
                <a:gd name="T74" fmla="*/ 3623 w 4289"/>
                <a:gd name="T75" fmla="*/ 2003 h 2516"/>
                <a:gd name="T76" fmla="*/ 3674 w 4289"/>
                <a:gd name="T77" fmla="*/ 2103 h 2516"/>
                <a:gd name="T78" fmla="*/ 3898 w 4289"/>
                <a:gd name="T79" fmla="*/ 2110 h 2516"/>
                <a:gd name="T80" fmla="*/ 3964 w 4289"/>
                <a:gd name="T81" fmla="*/ 1692 h 2516"/>
                <a:gd name="T82" fmla="*/ 2611 w 4289"/>
                <a:gd name="T83" fmla="*/ 875 h 2516"/>
                <a:gd name="T84" fmla="*/ 2666 w 4289"/>
                <a:gd name="T85" fmla="*/ 1017 h 2516"/>
                <a:gd name="T86" fmla="*/ 2638 w 4289"/>
                <a:gd name="T87" fmla="*/ 866 h 2516"/>
                <a:gd name="T88" fmla="*/ 2506 w 4289"/>
                <a:gd name="T89" fmla="*/ 1025 h 2516"/>
                <a:gd name="T90" fmla="*/ 2714 w 4289"/>
                <a:gd name="T91" fmla="*/ 1913 h 2516"/>
                <a:gd name="T92" fmla="*/ 2402 w 4289"/>
                <a:gd name="T93" fmla="*/ 1704 h 2516"/>
                <a:gd name="T94" fmla="*/ 2804 w 4289"/>
                <a:gd name="T95" fmla="*/ 1898 h 2516"/>
                <a:gd name="T96" fmla="*/ 4047 w 4289"/>
                <a:gd name="T97" fmla="*/ 1077 h 2516"/>
                <a:gd name="T98" fmla="*/ 3951 w 4289"/>
                <a:gd name="T99" fmla="*/ 1016 h 2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289" h="2516">
                  <a:moveTo>
                    <a:pt x="4159" y="1604"/>
                  </a:moveTo>
                  <a:cubicBezTo>
                    <a:pt x="4137" y="1582"/>
                    <a:pt x="4093" y="1586"/>
                    <a:pt x="4084" y="1549"/>
                  </a:cubicBezTo>
                  <a:cubicBezTo>
                    <a:pt x="4093" y="1548"/>
                    <a:pt x="4089" y="1536"/>
                    <a:pt x="4096" y="1533"/>
                  </a:cubicBezTo>
                  <a:cubicBezTo>
                    <a:pt x="4123" y="1529"/>
                    <a:pt x="4132" y="1571"/>
                    <a:pt x="4147" y="1557"/>
                  </a:cubicBezTo>
                  <a:cubicBezTo>
                    <a:pt x="4141" y="1538"/>
                    <a:pt x="4076" y="1502"/>
                    <a:pt x="4045" y="1510"/>
                  </a:cubicBezTo>
                  <a:cubicBezTo>
                    <a:pt x="4057" y="1464"/>
                    <a:pt x="4027" y="1479"/>
                    <a:pt x="4018" y="1443"/>
                  </a:cubicBezTo>
                  <a:cubicBezTo>
                    <a:pt x="4034" y="1333"/>
                    <a:pt x="3988" y="1180"/>
                    <a:pt x="4162" y="1192"/>
                  </a:cubicBezTo>
                  <a:cubicBezTo>
                    <a:pt x="4193" y="1160"/>
                    <a:pt x="4275" y="1171"/>
                    <a:pt x="4289" y="1125"/>
                  </a:cubicBezTo>
                  <a:cubicBezTo>
                    <a:pt x="4240" y="1114"/>
                    <a:pt x="4240" y="1152"/>
                    <a:pt x="4177" y="1128"/>
                  </a:cubicBezTo>
                  <a:cubicBezTo>
                    <a:pt x="4183" y="1119"/>
                    <a:pt x="4185" y="1109"/>
                    <a:pt x="4181" y="1093"/>
                  </a:cubicBezTo>
                  <a:cubicBezTo>
                    <a:pt x="4090" y="1084"/>
                    <a:pt x="4072" y="983"/>
                    <a:pt x="4144" y="922"/>
                  </a:cubicBezTo>
                  <a:cubicBezTo>
                    <a:pt x="4078" y="933"/>
                    <a:pt x="4018" y="922"/>
                    <a:pt x="3952" y="953"/>
                  </a:cubicBezTo>
                  <a:cubicBezTo>
                    <a:pt x="3868" y="909"/>
                    <a:pt x="3810" y="832"/>
                    <a:pt x="3790" y="710"/>
                  </a:cubicBezTo>
                  <a:cubicBezTo>
                    <a:pt x="3746" y="737"/>
                    <a:pt x="3686" y="777"/>
                    <a:pt x="3689" y="678"/>
                  </a:cubicBezTo>
                  <a:cubicBezTo>
                    <a:pt x="3632" y="673"/>
                    <a:pt x="3648" y="658"/>
                    <a:pt x="3598" y="679"/>
                  </a:cubicBezTo>
                  <a:cubicBezTo>
                    <a:pt x="3580" y="672"/>
                    <a:pt x="3604" y="653"/>
                    <a:pt x="3589" y="652"/>
                  </a:cubicBezTo>
                  <a:cubicBezTo>
                    <a:pt x="3564" y="651"/>
                    <a:pt x="3542" y="631"/>
                    <a:pt x="3522" y="609"/>
                  </a:cubicBezTo>
                  <a:cubicBezTo>
                    <a:pt x="3517" y="604"/>
                    <a:pt x="3524" y="588"/>
                    <a:pt x="3519" y="582"/>
                  </a:cubicBezTo>
                  <a:cubicBezTo>
                    <a:pt x="3489" y="543"/>
                    <a:pt x="3441" y="521"/>
                    <a:pt x="3426" y="479"/>
                  </a:cubicBezTo>
                  <a:cubicBezTo>
                    <a:pt x="3422" y="468"/>
                    <a:pt x="3431" y="447"/>
                    <a:pt x="3429" y="437"/>
                  </a:cubicBezTo>
                  <a:cubicBezTo>
                    <a:pt x="3420" y="386"/>
                    <a:pt x="3378" y="334"/>
                    <a:pt x="3386" y="273"/>
                  </a:cubicBezTo>
                  <a:cubicBezTo>
                    <a:pt x="3375" y="263"/>
                    <a:pt x="3364" y="278"/>
                    <a:pt x="3368" y="268"/>
                  </a:cubicBezTo>
                  <a:cubicBezTo>
                    <a:pt x="3329" y="361"/>
                    <a:pt x="3424" y="450"/>
                    <a:pt x="3383" y="546"/>
                  </a:cubicBezTo>
                  <a:cubicBezTo>
                    <a:pt x="3419" y="563"/>
                    <a:pt x="3428" y="582"/>
                    <a:pt x="3433" y="625"/>
                  </a:cubicBezTo>
                  <a:cubicBezTo>
                    <a:pt x="3393" y="597"/>
                    <a:pt x="3232" y="665"/>
                    <a:pt x="3161" y="636"/>
                  </a:cubicBezTo>
                  <a:cubicBezTo>
                    <a:pt x="3142" y="670"/>
                    <a:pt x="3059" y="689"/>
                    <a:pt x="3031" y="662"/>
                  </a:cubicBezTo>
                  <a:cubicBezTo>
                    <a:pt x="3036" y="629"/>
                    <a:pt x="3061" y="614"/>
                    <a:pt x="3058" y="576"/>
                  </a:cubicBezTo>
                  <a:cubicBezTo>
                    <a:pt x="3031" y="555"/>
                    <a:pt x="2989" y="551"/>
                    <a:pt x="2988" y="498"/>
                  </a:cubicBezTo>
                  <a:cubicBezTo>
                    <a:pt x="2996" y="492"/>
                    <a:pt x="3006" y="487"/>
                    <a:pt x="3022" y="488"/>
                  </a:cubicBezTo>
                  <a:cubicBezTo>
                    <a:pt x="3052" y="522"/>
                    <a:pt x="3094" y="541"/>
                    <a:pt x="3115" y="584"/>
                  </a:cubicBezTo>
                  <a:cubicBezTo>
                    <a:pt x="3138" y="585"/>
                    <a:pt x="3088" y="554"/>
                    <a:pt x="3095" y="523"/>
                  </a:cubicBezTo>
                  <a:cubicBezTo>
                    <a:pt x="3064" y="525"/>
                    <a:pt x="3074" y="476"/>
                    <a:pt x="3036" y="487"/>
                  </a:cubicBezTo>
                  <a:cubicBezTo>
                    <a:pt x="3019" y="455"/>
                    <a:pt x="2990" y="374"/>
                    <a:pt x="2946" y="349"/>
                  </a:cubicBezTo>
                  <a:cubicBezTo>
                    <a:pt x="2966" y="449"/>
                    <a:pt x="2979" y="563"/>
                    <a:pt x="2948" y="670"/>
                  </a:cubicBezTo>
                  <a:cubicBezTo>
                    <a:pt x="2959" y="672"/>
                    <a:pt x="2983" y="658"/>
                    <a:pt x="2983" y="673"/>
                  </a:cubicBezTo>
                  <a:cubicBezTo>
                    <a:pt x="2975" y="702"/>
                    <a:pt x="2940" y="746"/>
                    <a:pt x="2901" y="765"/>
                  </a:cubicBezTo>
                  <a:cubicBezTo>
                    <a:pt x="2885" y="772"/>
                    <a:pt x="2891" y="771"/>
                    <a:pt x="2875" y="788"/>
                  </a:cubicBezTo>
                  <a:cubicBezTo>
                    <a:pt x="2855" y="809"/>
                    <a:pt x="2818" y="851"/>
                    <a:pt x="2798" y="858"/>
                  </a:cubicBezTo>
                  <a:cubicBezTo>
                    <a:pt x="2784" y="863"/>
                    <a:pt x="2727" y="854"/>
                    <a:pt x="2743" y="863"/>
                  </a:cubicBezTo>
                  <a:cubicBezTo>
                    <a:pt x="2689" y="832"/>
                    <a:pt x="2730" y="763"/>
                    <a:pt x="2708" y="713"/>
                  </a:cubicBezTo>
                  <a:cubicBezTo>
                    <a:pt x="2680" y="652"/>
                    <a:pt x="2616" y="693"/>
                    <a:pt x="2554" y="706"/>
                  </a:cubicBezTo>
                  <a:cubicBezTo>
                    <a:pt x="2487" y="673"/>
                    <a:pt x="2461" y="592"/>
                    <a:pt x="2387" y="568"/>
                  </a:cubicBezTo>
                  <a:cubicBezTo>
                    <a:pt x="2385" y="700"/>
                    <a:pt x="2602" y="705"/>
                    <a:pt x="2605" y="806"/>
                  </a:cubicBezTo>
                  <a:cubicBezTo>
                    <a:pt x="2478" y="670"/>
                    <a:pt x="2478" y="917"/>
                    <a:pt x="2353" y="878"/>
                  </a:cubicBezTo>
                  <a:cubicBezTo>
                    <a:pt x="2333" y="852"/>
                    <a:pt x="2311" y="827"/>
                    <a:pt x="2303" y="785"/>
                  </a:cubicBezTo>
                  <a:cubicBezTo>
                    <a:pt x="2327" y="726"/>
                    <a:pt x="2333" y="687"/>
                    <a:pt x="2309" y="624"/>
                  </a:cubicBezTo>
                  <a:cubicBezTo>
                    <a:pt x="2240" y="595"/>
                    <a:pt x="2112" y="577"/>
                    <a:pt x="2171" y="490"/>
                  </a:cubicBezTo>
                  <a:cubicBezTo>
                    <a:pt x="2259" y="510"/>
                    <a:pt x="2343" y="424"/>
                    <a:pt x="2301" y="318"/>
                  </a:cubicBezTo>
                  <a:cubicBezTo>
                    <a:pt x="2283" y="293"/>
                    <a:pt x="2233" y="307"/>
                    <a:pt x="2233" y="261"/>
                  </a:cubicBezTo>
                  <a:cubicBezTo>
                    <a:pt x="2208" y="253"/>
                    <a:pt x="2231" y="285"/>
                    <a:pt x="2214" y="284"/>
                  </a:cubicBezTo>
                  <a:cubicBezTo>
                    <a:pt x="2102" y="259"/>
                    <a:pt x="2111" y="366"/>
                    <a:pt x="2066" y="416"/>
                  </a:cubicBezTo>
                  <a:cubicBezTo>
                    <a:pt x="1959" y="412"/>
                    <a:pt x="1850" y="456"/>
                    <a:pt x="1807" y="336"/>
                  </a:cubicBezTo>
                  <a:cubicBezTo>
                    <a:pt x="1815" y="235"/>
                    <a:pt x="1858" y="97"/>
                    <a:pt x="1818" y="0"/>
                  </a:cubicBezTo>
                  <a:cubicBezTo>
                    <a:pt x="1798" y="15"/>
                    <a:pt x="1773" y="53"/>
                    <a:pt x="1790" y="79"/>
                  </a:cubicBezTo>
                  <a:cubicBezTo>
                    <a:pt x="1780" y="77"/>
                    <a:pt x="1778" y="72"/>
                    <a:pt x="1770" y="81"/>
                  </a:cubicBezTo>
                  <a:cubicBezTo>
                    <a:pt x="1767" y="165"/>
                    <a:pt x="1827" y="264"/>
                    <a:pt x="1752" y="341"/>
                  </a:cubicBezTo>
                  <a:cubicBezTo>
                    <a:pt x="1662" y="368"/>
                    <a:pt x="1582" y="281"/>
                    <a:pt x="1498" y="315"/>
                  </a:cubicBezTo>
                  <a:cubicBezTo>
                    <a:pt x="1421" y="347"/>
                    <a:pt x="1466" y="460"/>
                    <a:pt x="1374" y="480"/>
                  </a:cubicBezTo>
                  <a:cubicBezTo>
                    <a:pt x="1339" y="488"/>
                    <a:pt x="1294" y="480"/>
                    <a:pt x="1271" y="420"/>
                  </a:cubicBezTo>
                  <a:cubicBezTo>
                    <a:pt x="1284" y="415"/>
                    <a:pt x="1299" y="403"/>
                    <a:pt x="1276" y="399"/>
                  </a:cubicBezTo>
                  <a:cubicBezTo>
                    <a:pt x="1276" y="407"/>
                    <a:pt x="1275" y="415"/>
                    <a:pt x="1263" y="414"/>
                  </a:cubicBezTo>
                  <a:cubicBezTo>
                    <a:pt x="1260" y="388"/>
                    <a:pt x="1251" y="393"/>
                    <a:pt x="1267" y="379"/>
                  </a:cubicBezTo>
                  <a:cubicBezTo>
                    <a:pt x="1231" y="401"/>
                    <a:pt x="1242" y="327"/>
                    <a:pt x="1223" y="355"/>
                  </a:cubicBezTo>
                  <a:cubicBezTo>
                    <a:pt x="1226" y="347"/>
                    <a:pt x="1174" y="407"/>
                    <a:pt x="1201" y="420"/>
                  </a:cubicBezTo>
                  <a:cubicBezTo>
                    <a:pt x="1206" y="437"/>
                    <a:pt x="1274" y="444"/>
                    <a:pt x="1271" y="497"/>
                  </a:cubicBezTo>
                  <a:cubicBezTo>
                    <a:pt x="1204" y="519"/>
                    <a:pt x="1180" y="531"/>
                    <a:pt x="1114" y="539"/>
                  </a:cubicBezTo>
                  <a:cubicBezTo>
                    <a:pt x="1118" y="577"/>
                    <a:pt x="1090" y="545"/>
                    <a:pt x="1096" y="569"/>
                  </a:cubicBezTo>
                  <a:cubicBezTo>
                    <a:pt x="1064" y="529"/>
                    <a:pt x="1019" y="469"/>
                    <a:pt x="1028" y="443"/>
                  </a:cubicBezTo>
                  <a:cubicBezTo>
                    <a:pt x="913" y="422"/>
                    <a:pt x="959" y="255"/>
                    <a:pt x="842" y="237"/>
                  </a:cubicBezTo>
                  <a:cubicBezTo>
                    <a:pt x="763" y="296"/>
                    <a:pt x="859" y="340"/>
                    <a:pt x="882" y="372"/>
                  </a:cubicBezTo>
                  <a:cubicBezTo>
                    <a:pt x="897" y="348"/>
                    <a:pt x="925" y="402"/>
                    <a:pt x="907" y="419"/>
                  </a:cubicBezTo>
                  <a:cubicBezTo>
                    <a:pt x="934" y="428"/>
                    <a:pt x="996" y="451"/>
                    <a:pt x="969" y="476"/>
                  </a:cubicBezTo>
                  <a:cubicBezTo>
                    <a:pt x="982" y="476"/>
                    <a:pt x="983" y="467"/>
                    <a:pt x="996" y="467"/>
                  </a:cubicBezTo>
                  <a:cubicBezTo>
                    <a:pt x="1024" y="528"/>
                    <a:pt x="1073" y="573"/>
                    <a:pt x="1092" y="604"/>
                  </a:cubicBezTo>
                  <a:cubicBezTo>
                    <a:pt x="1064" y="673"/>
                    <a:pt x="1041" y="734"/>
                    <a:pt x="967" y="686"/>
                  </a:cubicBezTo>
                  <a:cubicBezTo>
                    <a:pt x="979" y="690"/>
                    <a:pt x="975" y="652"/>
                    <a:pt x="965" y="658"/>
                  </a:cubicBezTo>
                  <a:cubicBezTo>
                    <a:pt x="952" y="680"/>
                    <a:pt x="937" y="641"/>
                    <a:pt x="921" y="641"/>
                  </a:cubicBezTo>
                  <a:cubicBezTo>
                    <a:pt x="921" y="649"/>
                    <a:pt x="924" y="661"/>
                    <a:pt x="916" y="663"/>
                  </a:cubicBezTo>
                  <a:cubicBezTo>
                    <a:pt x="907" y="628"/>
                    <a:pt x="838" y="631"/>
                    <a:pt x="854" y="591"/>
                  </a:cubicBezTo>
                  <a:cubicBezTo>
                    <a:pt x="816" y="616"/>
                    <a:pt x="809" y="579"/>
                    <a:pt x="777" y="592"/>
                  </a:cubicBezTo>
                  <a:cubicBezTo>
                    <a:pt x="693" y="624"/>
                    <a:pt x="778" y="714"/>
                    <a:pt x="826" y="748"/>
                  </a:cubicBezTo>
                  <a:cubicBezTo>
                    <a:pt x="888" y="749"/>
                    <a:pt x="931" y="745"/>
                    <a:pt x="1008" y="752"/>
                  </a:cubicBezTo>
                  <a:cubicBezTo>
                    <a:pt x="871" y="891"/>
                    <a:pt x="622" y="849"/>
                    <a:pt x="498" y="743"/>
                  </a:cubicBezTo>
                  <a:cubicBezTo>
                    <a:pt x="463" y="750"/>
                    <a:pt x="447" y="750"/>
                    <a:pt x="403" y="773"/>
                  </a:cubicBezTo>
                  <a:cubicBezTo>
                    <a:pt x="376" y="778"/>
                    <a:pt x="350" y="755"/>
                    <a:pt x="333" y="772"/>
                  </a:cubicBezTo>
                  <a:cubicBezTo>
                    <a:pt x="341" y="803"/>
                    <a:pt x="363" y="818"/>
                    <a:pt x="400" y="815"/>
                  </a:cubicBezTo>
                  <a:cubicBezTo>
                    <a:pt x="414" y="857"/>
                    <a:pt x="452" y="870"/>
                    <a:pt x="477" y="899"/>
                  </a:cubicBezTo>
                  <a:cubicBezTo>
                    <a:pt x="473" y="951"/>
                    <a:pt x="448" y="1088"/>
                    <a:pt x="380" y="1083"/>
                  </a:cubicBezTo>
                  <a:cubicBezTo>
                    <a:pt x="386" y="1083"/>
                    <a:pt x="392" y="1085"/>
                    <a:pt x="391" y="1095"/>
                  </a:cubicBezTo>
                  <a:cubicBezTo>
                    <a:pt x="356" y="1082"/>
                    <a:pt x="303" y="1107"/>
                    <a:pt x="283" y="1063"/>
                  </a:cubicBezTo>
                  <a:cubicBezTo>
                    <a:pt x="255" y="1071"/>
                    <a:pt x="220" y="1048"/>
                    <a:pt x="206" y="1063"/>
                  </a:cubicBezTo>
                  <a:cubicBezTo>
                    <a:pt x="250" y="1102"/>
                    <a:pt x="316" y="1073"/>
                    <a:pt x="352" y="1127"/>
                  </a:cubicBezTo>
                  <a:cubicBezTo>
                    <a:pt x="357" y="1170"/>
                    <a:pt x="312" y="1174"/>
                    <a:pt x="309" y="1193"/>
                  </a:cubicBezTo>
                  <a:cubicBezTo>
                    <a:pt x="321" y="1230"/>
                    <a:pt x="322" y="1254"/>
                    <a:pt x="303" y="1278"/>
                  </a:cubicBezTo>
                  <a:cubicBezTo>
                    <a:pt x="265" y="1242"/>
                    <a:pt x="177" y="1265"/>
                    <a:pt x="138" y="1230"/>
                  </a:cubicBezTo>
                  <a:cubicBezTo>
                    <a:pt x="88" y="1259"/>
                    <a:pt x="21" y="1274"/>
                    <a:pt x="0" y="1327"/>
                  </a:cubicBezTo>
                  <a:cubicBezTo>
                    <a:pt x="54" y="1389"/>
                    <a:pt x="167" y="1334"/>
                    <a:pt x="199" y="1287"/>
                  </a:cubicBezTo>
                  <a:cubicBezTo>
                    <a:pt x="274" y="1309"/>
                    <a:pt x="342" y="1357"/>
                    <a:pt x="333" y="1457"/>
                  </a:cubicBezTo>
                  <a:cubicBezTo>
                    <a:pt x="315" y="1476"/>
                    <a:pt x="275" y="1494"/>
                    <a:pt x="268" y="1504"/>
                  </a:cubicBezTo>
                  <a:cubicBezTo>
                    <a:pt x="293" y="1538"/>
                    <a:pt x="325" y="1564"/>
                    <a:pt x="334" y="1617"/>
                  </a:cubicBezTo>
                  <a:cubicBezTo>
                    <a:pt x="313" y="1648"/>
                    <a:pt x="271" y="1666"/>
                    <a:pt x="295" y="1718"/>
                  </a:cubicBezTo>
                  <a:cubicBezTo>
                    <a:pt x="323" y="1730"/>
                    <a:pt x="330" y="1736"/>
                    <a:pt x="365" y="1726"/>
                  </a:cubicBezTo>
                  <a:cubicBezTo>
                    <a:pt x="385" y="1750"/>
                    <a:pt x="405" y="1776"/>
                    <a:pt x="415" y="1812"/>
                  </a:cubicBezTo>
                  <a:cubicBezTo>
                    <a:pt x="406" y="1834"/>
                    <a:pt x="374" y="1837"/>
                    <a:pt x="379" y="1871"/>
                  </a:cubicBezTo>
                  <a:cubicBezTo>
                    <a:pt x="433" y="1893"/>
                    <a:pt x="465" y="1877"/>
                    <a:pt x="517" y="1858"/>
                  </a:cubicBezTo>
                  <a:cubicBezTo>
                    <a:pt x="532" y="1869"/>
                    <a:pt x="551" y="1874"/>
                    <a:pt x="556" y="1897"/>
                  </a:cubicBezTo>
                  <a:cubicBezTo>
                    <a:pt x="536" y="1921"/>
                    <a:pt x="517" y="1946"/>
                    <a:pt x="507" y="1978"/>
                  </a:cubicBezTo>
                  <a:cubicBezTo>
                    <a:pt x="523" y="1984"/>
                    <a:pt x="537" y="1993"/>
                    <a:pt x="564" y="1987"/>
                  </a:cubicBezTo>
                  <a:cubicBezTo>
                    <a:pt x="640" y="1907"/>
                    <a:pt x="729" y="2012"/>
                    <a:pt x="786" y="2050"/>
                  </a:cubicBezTo>
                  <a:cubicBezTo>
                    <a:pt x="790" y="2131"/>
                    <a:pt x="784" y="2190"/>
                    <a:pt x="875" y="2174"/>
                  </a:cubicBezTo>
                  <a:cubicBezTo>
                    <a:pt x="973" y="2132"/>
                    <a:pt x="968" y="2005"/>
                    <a:pt x="1087" y="1980"/>
                  </a:cubicBezTo>
                  <a:cubicBezTo>
                    <a:pt x="1125" y="1906"/>
                    <a:pt x="1309" y="1801"/>
                    <a:pt x="1355" y="1934"/>
                  </a:cubicBezTo>
                  <a:cubicBezTo>
                    <a:pt x="1377" y="1941"/>
                    <a:pt x="1413" y="1936"/>
                    <a:pt x="1419" y="1942"/>
                  </a:cubicBezTo>
                  <a:cubicBezTo>
                    <a:pt x="1405" y="1989"/>
                    <a:pt x="1334" y="1987"/>
                    <a:pt x="1307" y="2022"/>
                  </a:cubicBezTo>
                  <a:cubicBezTo>
                    <a:pt x="1234" y="2040"/>
                    <a:pt x="1184" y="1953"/>
                    <a:pt x="1131" y="1997"/>
                  </a:cubicBezTo>
                  <a:cubicBezTo>
                    <a:pt x="1159" y="2006"/>
                    <a:pt x="1194" y="2040"/>
                    <a:pt x="1180" y="2076"/>
                  </a:cubicBezTo>
                  <a:cubicBezTo>
                    <a:pt x="1062" y="2028"/>
                    <a:pt x="1023" y="2239"/>
                    <a:pt x="1171" y="2210"/>
                  </a:cubicBezTo>
                  <a:cubicBezTo>
                    <a:pt x="1194" y="2188"/>
                    <a:pt x="1194" y="2148"/>
                    <a:pt x="1219" y="2128"/>
                  </a:cubicBezTo>
                  <a:cubicBezTo>
                    <a:pt x="1239" y="2161"/>
                    <a:pt x="1289" y="2157"/>
                    <a:pt x="1309" y="2190"/>
                  </a:cubicBezTo>
                  <a:cubicBezTo>
                    <a:pt x="1323" y="2178"/>
                    <a:pt x="1299" y="2174"/>
                    <a:pt x="1314" y="2168"/>
                  </a:cubicBezTo>
                  <a:cubicBezTo>
                    <a:pt x="1396" y="2130"/>
                    <a:pt x="1483" y="2200"/>
                    <a:pt x="1561" y="2194"/>
                  </a:cubicBezTo>
                  <a:cubicBezTo>
                    <a:pt x="1668" y="2187"/>
                    <a:pt x="1612" y="2053"/>
                    <a:pt x="1711" y="2013"/>
                  </a:cubicBezTo>
                  <a:cubicBezTo>
                    <a:pt x="1745" y="2043"/>
                    <a:pt x="1745" y="2033"/>
                    <a:pt x="1773" y="2077"/>
                  </a:cubicBezTo>
                  <a:cubicBezTo>
                    <a:pt x="1764" y="2119"/>
                    <a:pt x="1758" y="2214"/>
                    <a:pt x="1808" y="2227"/>
                  </a:cubicBezTo>
                  <a:cubicBezTo>
                    <a:pt x="1883" y="2205"/>
                    <a:pt x="1792" y="2103"/>
                    <a:pt x="1822" y="2072"/>
                  </a:cubicBezTo>
                  <a:cubicBezTo>
                    <a:pt x="1880" y="2103"/>
                    <a:pt x="1939" y="2097"/>
                    <a:pt x="1975" y="2142"/>
                  </a:cubicBezTo>
                  <a:cubicBezTo>
                    <a:pt x="2017" y="2196"/>
                    <a:pt x="1967" y="2294"/>
                    <a:pt x="2022" y="2347"/>
                  </a:cubicBezTo>
                  <a:cubicBezTo>
                    <a:pt x="2246" y="2325"/>
                    <a:pt x="1881" y="2149"/>
                    <a:pt x="2030" y="2060"/>
                  </a:cubicBezTo>
                  <a:cubicBezTo>
                    <a:pt x="2038" y="2074"/>
                    <a:pt x="2058" y="2072"/>
                    <a:pt x="2061" y="2092"/>
                  </a:cubicBezTo>
                  <a:cubicBezTo>
                    <a:pt x="2093" y="2087"/>
                    <a:pt x="2111" y="2076"/>
                    <a:pt x="2143" y="2071"/>
                  </a:cubicBezTo>
                  <a:cubicBezTo>
                    <a:pt x="2190" y="2024"/>
                    <a:pt x="2116" y="1959"/>
                    <a:pt x="2143" y="1924"/>
                  </a:cubicBezTo>
                  <a:cubicBezTo>
                    <a:pt x="2238" y="1952"/>
                    <a:pt x="2190" y="2172"/>
                    <a:pt x="2290" y="2155"/>
                  </a:cubicBezTo>
                  <a:cubicBezTo>
                    <a:pt x="2329" y="2148"/>
                    <a:pt x="2339" y="2101"/>
                    <a:pt x="2324" y="2068"/>
                  </a:cubicBezTo>
                  <a:cubicBezTo>
                    <a:pt x="2306" y="2029"/>
                    <a:pt x="2250" y="2034"/>
                    <a:pt x="2228" y="2014"/>
                  </a:cubicBezTo>
                  <a:cubicBezTo>
                    <a:pt x="2200" y="1989"/>
                    <a:pt x="2194" y="1943"/>
                    <a:pt x="2170" y="1914"/>
                  </a:cubicBezTo>
                  <a:cubicBezTo>
                    <a:pt x="2218" y="1849"/>
                    <a:pt x="2304" y="1863"/>
                    <a:pt x="2403" y="1872"/>
                  </a:cubicBezTo>
                  <a:cubicBezTo>
                    <a:pt x="2439" y="1917"/>
                    <a:pt x="2432" y="2010"/>
                    <a:pt x="2505" y="1988"/>
                  </a:cubicBezTo>
                  <a:cubicBezTo>
                    <a:pt x="2544" y="1977"/>
                    <a:pt x="2531" y="1925"/>
                    <a:pt x="2559" y="1892"/>
                  </a:cubicBezTo>
                  <a:cubicBezTo>
                    <a:pt x="2645" y="1925"/>
                    <a:pt x="2677" y="2022"/>
                    <a:pt x="2762" y="2055"/>
                  </a:cubicBezTo>
                  <a:cubicBezTo>
                    <a:pt x="2796" y="2040"/>
                    <a:pt x="2803" y="2008"/>
                    <a:pt x="2850" y="2019"/>
                  </a:cubicBezTo>
                  <a:cubicBezTo>
                    <a:pt x="2864" y="2040"/>
                    <a:pt x="2874" y="2067"/>
                    <a:pt x="2897" y="2077"/>
                  </a:cubicBezTo>
                  <a:cubicBezTo>
                    <a:pt x="2971" y="2062"/>
                    <a:pt x="2992" y="1968"/>
                    <a:pt x="2944" y="1906"/>
                  </a:cubicBezTo>
                  <a:cubicBezTo>
                    <a:pt x="2990" y="1881"/>
                    <a:pt x="3007" y="1944"/>
                    <a:pt x="3034" y="1967"/>
                  </a:cubicBezTo>
                  <a:cubicBezTo>
                    <a:pt x="3103" y="1971"/>
                    <a:pt x="3141" y="2012"/>
                    <a:pt x="3156" y="2081"/>
                  </a:cubicBezTo>
                  <a:cubicBezTo>
                    <a:pt x="3112" y="2209"/>
                    <a:pt x="3116" y="2347"/>
                    <a:pt x="3050" y="2447"/>
                  </a:cubicBezTo>
                  <a:cubicBezTo>
                    <a:pt x="3055" y="2490"/>
                    <a:pt x="3044" y="2487"/>
                    <a:pt x="3057" y="2516"/>
                  </a:cubicBezTo>
                  <a:cubicBezTo>
                    <a:pt x="3113" y="2515"/>
                    <a:pt x="3103" y="2444"/>
                    <a:pt x="3076" y="2424"/>
                  </a:cubicBezTo>
                  <a:cubicBezTo>
                    <a:pt x="3095" y="2412"/>
                    <a:pt x="3113" y="2357"/>
                    <a:pt x="3091" y="2367"/>
                  </a:cubicBezTo>
                  <a:cubicBezTo>
                    <a:pt x="3131" y="2238"/>
                    <a:pt x="3192" y="2111"/>
                    <a:pt x="3196" y="1987"/>
                  </a:cubicBezTo>
                  <a:cubicBezTo>
                    <a:pt x="3352" y="1948"/>
                    <a:pt x="3362" y="2111"/>
                    <a:pt x="3380" y="2242"/>
                  </a:cubicBezTo>
                  <a:cubicBezTo>
                    <a:pt x="3390" y="2193"/>
                    <a:pt x="3379" y="2155"/>
                    <a:pt x="3367" y="2097"/>
                  </a:cubicBezTo>
                  <a:cubicBezTo>
                    <a:pt x="3418" y="2034"/>
                    <a:pt x="3524" y="1964"/>
                    <a:pt x="3623" y="2003"/>
                  </a:cubicBezTo>
                  <a:cubicBezTo>
                    <a:pt x="3632" y="2049"/>
                    <a:pt x="3654" y="2131"/>
                    <a:pt x="3688" y="2172"/>
                  </a:cubicBezTo>
                  <a:cubicBezTo>
                    <a:pt x="3689" y="2166"/>
                    <a:pt x="3687" y="2158"/>
                    <a:pt x="3693" y="2157"/>
                  </a:cubicBezTo>
                  <a:cubicBezTo>
                    <a:pt x="3696" y="2170"/>
                    <a:pt x="3687" y="2173"/>
                    <a:pt x="3689" y="2185"/>
                  </a:cubicBezTo>
                  <a:cubicBezTo>
                    <a:pt x="3729" y="2170"/>
                    <a:pt x="3681" y="2124"/>
                    <a:pt x="3674" y="2103"/>
                  </a:cubicBezTo>
                  <a:cubicBezTo>
                    <a:pt x="3664" y="2070"/>
                    <a:pt x="3673" y="2042"/>
                    <a:pt x="3660" y="2021"/>
                  </a:cubicBezTo>
                  <a:cubicBezTo>
                    <a:pt x="3676" y="2002"/>
                    <a:pt x="3689" y="1981"/>
                    <a:pt x="3711" y="1967"/>
                  </a:cubicBezTo>
                  <a:cubicBezTo>
                    <a:pt x="3766" y="1982"/>
                    <a:pt x="3783" y="2044"/>
                    <a:pt x="3857" y="2037"/>
                  </a:cubicBezTo>
                  <a:cubicBezTo>
                    <a:pt x="3862" y="2072"/>
                    <a:pt x="3869" y="2105"/>
                    <a:pt x="3898" y="2110"/>
                  </a:cubicBezTo>
                  <a:cubicBezTo>
                    <a:pt x="3875" y="2054"/>
                    <a:pt x="3858" y="1989"/>
                    <a:pt x="3815" y="1958"/>
                  </a:cubicBezTo>
                  <a:cubicBezTo>
                    <a:pt x="3819" y="1987"/>
                    <a:pt x="3798" y="1995"/>
                    <a:pt x="3784" y="2009"/>
                  </a:cubicBezTo>
                  <a:cubicBezTo>
                    <a:pt x="3758" y="1978"/>
                    <a:pt x="3751" y="1933"/>
                    <a:pt x="3752" y="1886"/>
                  </a:cubicBezTo>
                  <a:cubicBezTo>
                    <a:pt x="3828" y="1826"/>
                    <a:pt x="3868" y="1735"/>
                    <a:pt x="3964" y="1692"/>
                  </a:cubicBezTo>
                  <a:cubicBezTo>
                    <a:pt x="3979" y="1659"/>
                    <a:pt x="3966" y="1625"/>
                    <a:pt x="3969" y="1594"/>
                  </a:cubicBezTo>
                  <a:cubicBezTo>
                    <a:pt x="4044" y="1547"/>
                    <a:pt x="4112" y="1644"/>
                    <a:pt x="4159" y="1604"/>
                  </a:cubicBezTo>
                  <a:close/>
                  <a:moveTo>
                    <a:pt x="2607" y="834"/>
                  </a:moveTo>
                  <a:cubicBezTo>
                    <a:pt x="2633" y="836"/>
                    <a:pt x="2620" y="865"/>
                    <a:pt x="2611" y="875"/>
                  </a:cubicBezTo>
                  <a:cubicBezTo>
                    <a:pt x="2598" y="876"/>
                    <a:pt x="2617" y="851"/>
                    <a:pt x="2607" y="834"/>
                  </a:cubicBezTo>
                  <a:close/>
                  <a:moveTo>
                    <a:pt x="2638" y="866"/>
                  </a:moveTo>
                  <a:cubicBezTo>
                    <a:pt x="2656" y="880"/>
                    <a:pt x="2631" y="892"/>
                    <a:pt x="2613" y="896"/>
                  </a:cubicBezTo>
                  <a:cubicBezTo>
                    <a:pt x="2637" y="944"/>
                    <a:pt x="2635" y="976"/>
                    <a:pt x="2666" y="1017"/>
                  </a:cubicBezTo>
                  <a:cubicBezTo>
                    <a:pt x="2731" y="979"/>
                    <a:pt x="2660" y="916"/>
                    <a:pt x="2702" y="881"/>
                  </a:cubicBezTo>
                  <a:cubicBezTo>
                    <a:pt x="2752" y="883"/>
                    <a:pt x="2719" y="921"/>
                    <a:pt x="2761" y="910"/>
                  </a:cubicBezTo>
                  <a:cubicBezTo>
                    <a:pt x="2747" y="1030"/>
                    <a:pt x="2642" y="1100"/>
                    <a:pt x="2522" y="1044"/>
                  </a:cubicBezTo>
                  <a:cubicBezTo>
                    <a:pt x="2566" y="989"/>
                    <a:pt x="2585" y="913"/>
                    <a:pt x="2638" y="866"/>
                  </a:cubicBezTo>
                  <a:close/>
                  <a:moveTo>
                    <a:pt x="2588" y="903"/>
                  </a:moveTo>
                  <a:cubicBezTo>
                    <a:pt x="2592" y="896"/>
                    <a:pt x="2596" y="889"/>
                    <a:pt x="2598" y="884"/>
                  </a:cubicBezTo>
                  <a:cubicBezTo>
                    <a:pt x="2595" y="891"/>
                    <a:pt x="2592" y="897"/>
                    <a:pt x="2588" y="903"/>
                  </a:cubicBezTo>
                  <a:cubicBezTo>
                    <a:pt x="2568" y="938"/>
                    <a:pt x="2529" y="986"/>
                    <a:pt x="2506" y="1025"/>
                  </a:cubicBezTo>
                  <a:cubicBezTo>
                    <a:pt x="2472" y="997"/>
                    <a:pt x="2422" y="988"/>
                    <a:pt x="2420" y="921"/>
                  </a:cubicBezTo>
                  <a:cubicBezTo>
                    <a:pt x="2478" y="899"/>
                    <a:pt x="2553" y="955"/>
                    <a:pt x="2588" y="903"/>
                  </a:cubicBezTo>
                  <a:close/>
                  <a:moveTo>
                    <a:pt x="2804" y="1898"/>
                  </a:moveTo>
                  <a:cubicBezTo>
                    <a:pt x="2775" y="1923"/>
                    <a:pt x="2758" y="1897"/>
                    <a:pt x="2714" y="1913"/>
                  </a:cubicBezTo>
                  <a:cubicBezTo>
                    <a:pt x="2707" y="1863"/>
                    <a:pt x="2637" y="1843"/>
                    <a:pt x="2627" y="1879"/>
                  </a:cubicBezTo>
                  <a:cubicBezTo>
                    <a:pt x="2559" y="1904"/>
                    <a:pt x="2456" y="1816"/>
                    <a:pt x="2362" y="1799"/>
                  </a:cubicBezTo>
                  <a:cubicBezTo>
                    <a:pt x="2364" y="1778"/>
                    <a:pt x="2401" y="1785"/>
                    <a:pt x="2408" y="1767"/>
                  </a:cubicBezTo>
                  <a:cubicBezTo>
                    <a:pt x="2405" y="1732"/>
                    <a:pt x="2398" y="1733"/>
                    <a:pt x="2402" y="1704"/>
                  </a:cubicBezTo>
                  <a:cubicBezTo>
                    <a:pt x="2443" y="1679"/>
                    <a:pt x="2465" y="1677"/>
                    <a:pt x="2517" y="1666"/>
                  </a:cubicBezTo>
                  <a:cubicBezTo>
                    <a:pt x="2561" y="1705"/>
                    <a:pt x="2637" y="1707"/>
                    <a:pt x="2678" y="1749"/>
                  </a:cubicBezTo>
                  <a:cubicBezTo>
                    <a:pt x="2681" y="1820"/>
                    <a:pt x="2739" y="1824"/>
                    <a:pt x="2785" y="1844"/>
                  </a:cubicBezTo>
                  <a:cubicBezTo>
                    <a:pt x="2787" y="1866"/>
                    <a:pt x="2807" y="1868"/>
                    <a:pt x="2804" y="1898"/>
                  </a:cubicBezTo>
                  <a:close/>
                  <a:moveTo>
                    <a:pt x="3951" y="1016"/>
                  </a:moveTo>
                  <a:cubicBezTo>
                    <a:pt x="3966" y="973"/>
                    <a:pt x="4039" y="970"/>
                    <a:pt x="4043" y="1029"/>
                  </a:cubicBezTo>
                  <a:cubicBezTo>
                    <a:pt x="4047" y="1039"/>
                    <a:pt x="4051" y="1025"/>
                    <a:pt x="4063" y="1027"/>
                  </a:cubicBezTo>
                  <a:cubicBezTo>
                    <a:pt x="4067" y="1051"/>
                    <a:pt x="4062" y="1069"/>
                    <a:pt x="4047" y="1077"/>
                  </a:cubicBezTo>
                  <a:cubicBezTo>
                    <a:pt x="4079" y="1101"/>
                    <a:pt x="4160" y="1065"/>
                    <a:pt x="4163" y="1122"/>
                  </a:cubicBezTo>
                  <a:cubicBezTo>
                    <a:pt x="4146" y="1153"/>
                    <a:pt x="4079" y="1209"/>
                    <a:pt x="4049" y="1168"/>
                  </a:cubicBezTo>
                  <a:cubicBezTo>
                    <a:pt x="4022" y="1179"/>
                    <a:pt x="4028" y="1181"/>
                    <a:pt x="4001" y="1186"/>
                  </a:cubicBezTo>
                  <a:cubicBezTo>
                    <a:pt x="3974" y="1132"/>
                    <a:pt x="3973" y="1060"/>
                    <a:pt x="3951" y="10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3260726" y="3513138"/>
              <a:ext cx="111125" cy="141288"/>
            </a:xfrm>
            <a:custGeom>
              <a:avLst/>
              <a:gdLst>
                <a:gd name="T0" fmla="*/ 127 w 135"/>
                <a:gd name="T1" fmla="*/ 17 h 172"/>
                <a:gd name="T2" fmla="*/ 97 w 135"/>
                <a:gd name="T3" fmla="*/ 62 h 172"/>
                <a:gd name="T4" fmla="*/ 70 w 135"/>
                <a:gd name="T5" fmla="*/ 78 h 172"/>
                <a:gd name="T6" fmla="*/ 15 w 135"/>
                <a:gd name="T7" fmla="*/ 160 h 172"/>
                <a:gd name="T8" fmla="*/ 37 w 135"/>
                <a:gd name="T9" fmla="*/ 172 h 172"/>
                <a:gd name="T10" fmla="*/ 90 w 135"/>
                <a:gd name="T11" fmla="*/ 139 h 172"/>
                <a:gd name="T12" fmla="*/ 127 w 135"/>
                <a:gd name="T13" fmla="*/ 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72">
                  <a:moveTo>
                    <a:pt x="127" y="17"/>
                  </a:moveTo>
                  <a:cubicBezTo>
                    <a:pt x="116" y="31"/>
                    <a:pt x="112" y="51"/>
                    <a:pt x="97" y="62"/>
                  </a:cubicBezTo>
                  <a:cubicBezTo>
                    <a:pt x="122" y="0"/>
                    <a:pt x="97" y="52"/>
                    <a:pt x="70" y="78"/>
                  </a:cubicBezTo>
                  <a:cubicBezTo>
                    <a:pt x="52" y="96"/>
                    <a:pt x="0" y="120"/>
                    <a:pt x="15" y="160"/>
                  </a:cubicBezTo>
                  <a:cubicBezTo>
                    <a:pt x="25" y="161"/>
                    <a:pt x="28" y="170"/>
                    <a:pt x="37" y="172"/>
                  </a:cubicBezTo>
                  <a:cubicBezTo>
                    <a:pt x="51" y="158"/>
                    <a:pt x="74" y="152"/>
                    <a:pt x="90" y="139"/>
                  </a:cubicBezTo>
                  <a:cubicBezTo>
                    <a:pt x="71" y="77"/>
                    <a:pt x="135" y="49"/>
                    <a:pt x="127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4360863" y="3335338"/>
              <a:ext cx="76200" cy="109538"/>
            </a:xfrm>
            <a:custGeom>
              <a:avLst/>
              <a:gdLst>
                <a:gd name="T0" fmla="*/ 10 w 92"/>
                <a:gd name="T1" fmla="*/ 0 h 132"/>
                <a:gd name="T2" fmla="*/ 0 w 92"/>
                <a:gd name="T3" fmla="*/ 4 h 132"/>
                <a:gd name="T4" fmla="*/ 92 w 92"/>
                <a:gd name="T5" fmla="*/ 132 h 132"/>
                <a:gd name="T6" fmla="*/ 10 w 92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32">
                  <a:moveTo>
                    <a:pt x="10" y="0"/>
                  </a:moveTo>
                  <a:cubicBezTo>
                    <a:pt x="29" y="13"/>
                    <a:pt x="10" y="11"/>
                    <a:pt x="0" y="4"/>
                  </a:cubicBezTo>
                  <a:cubicBezTo>
                    <a:pt x="58" y="49"/>
                    <a:pt x="6" y="106"/>
                    <a:pt x="92" y="132"/>
                  </a:cubicBezTo>
                  <a:cubicBezTo>
                    <a:pt x="87" y="66"/>
                    <a:pt x="38" y="12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864101" y="3078163"/>
              <a:ext cx="71438" cy="66675"/>
            </a:xfrm>
            <a:custGeom>
              <a:avLst/>
              <a:gdLst>
                <a:gd name="T0" fmla="*/ 44 w 87"/>
                <a:gd name="T1" fmla="*/ 0 h 81"/>
                <a:gd name="T2" fmla="*/ 0 w 87"/>
                <a:gd name="T3" fmla="*/ 53 h 81"/>
                <a:gd name="T4" fmla="*/ 72 w 87"/>
                <a:gd name="T5" fmla="*/ 81 h 81"/>
                <a:gd name="T6" fmla="*/ 44 w 87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81">
                  <a:moveTo>
                    <a:pt x="44" y="0"/>
                  </a:moveTo>
                  <a:cubicBezTo>
                    <a:pt x="39" y="28"/>
                    <a:pt x="14" y="51"/>
                    <a:pt x="0" y="53"/>
                  </a:cubicBezTo>
                  <a:cubicBezTo>
                    <a:pt x="13" y="75"/>
                    <a:pt x="43" y="77"/>
                    <a:pt x="72" y="81"/>
                  </a:cubicBezTo>
                  <a:cubicBezTo>
                    <a:pt x="49" y="57"/>
                    <a:pt x="87" y="3"/>
                    <a:pt x="4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4743451" y="3000375"/>
              <a:ext cx="68263" cy="41275"/>
            </a:xfrm>
            <a:custGeom>
              <a:avLst/>
              <a:gdLst>
                <a:gd name="T0" fmla="*/ 70 w 81"/>
                <a:gd name="T1" fmla="*/ 21 h 49"/>
                <a:gd name="T2" fmla="*/ 14 w 81"/>
                <a:gd name="T3" fmla="*/ 12 h 49"/>
                <a:gd name="T4" fmla="*/ 51 w 81"/>
                <a:gd name="T5" fmla="*/ 37 h 49"/>
                <a:gd name="T6" fmla="*/ 45 w 81"/>
                <a:gd name="T7" fmla="*/ 44 h 49"/>
                <a:gd name="T8" fmla="*/ 79 w 81"/>
                <a:gd name="T9" fmla="*/ 34 h 49"/>
                <a:gd name="T10" fmla="*/ 70 w 81"/>
                <a:gd name="T11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49">
                  <a:moveTo>
                    <a:pt x="70" y="21"/>
                  </a:moveTo>
                  <a:cubicBezTo>
                    <a:pt x="49" y="27"/>
                    <a:pt x="0" y="0"/>
                    <a:pt x="14" y="12"/>
                  </a:cubicBezTo>
                  <a:cubicBezTo>
                    <a:pt x="30" y="24"/>
                    <a:pt x="41" y="36"/>
                    <a:pt x="51" y="37"/>
                  </a:cubicBezTo>
                  <a:cubicBezTo>
                    <a:pt x="47" y="38"/>
                    <a:pt x="43" y="39"/>
                    <a:pt x="45" y="44"/>
                  </a:cubicBezTo>
                  <a:cubicBezTo>
                    <a:pt x="54" y="40"/>
                    <a:pt x="81" y="49"/>
                    <a:pt x="79" y="34"/>
                  </a:cubicBezTo>
                  <a:cubicBezTo>
                    <a:pt x="73" y="33"/>
                    <a:pt x="70" y="29"/>
                    <a:pt x="70" y="2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4692651" y="2906713"/>
              <a:ext cx="177800" cy="98425"/>
            </a:xfrm>
            <a:custGeom>
              <a:avLst/>
              <a:gdLst>
                <a:gd name="T0" fmla="*/ 163 w 215"/>
                <a:gd name="T1" fmla="*/ 0 h 119"/>
                <a:gd name="T2" fmla="*/ 7 w 215"/>
                <a:gd name="T3" fmla="*/ 56 h 119"/>
                <a:gd name="T4" fmla="*/ 54 w 215"/>
                <a:gd name="T5" fmla="*/ 107 h 119"/>
                <a:gd name="T6" fmla="*/ 59 w 215"/>
                <a:gd name="T7" fmla="*/ 86 h 119"/>
                <a:gd name="T8" fmla="*/ 167 w 215"/>
                <a:gd name="T9" fmla="*/ 118 h 119"/>
                <a:gd name="T10" fmla="*/ 113 w 215"/>
                <a:gd name="T11" fmla="*/ 67 h 119"/>
                <a:gd name="T12" fmla="*/ 202 w 215"/>
                <a:gd name="T13" fmla="*/ 45 h 119"/>
                <a:gd name="T14" fmla="*/ 163 w 215"/>
                <a:gd name="T1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19">
                  <a:moveTo>
                    <a:pt x="163" y="0"/>
                  </a:moveTo>
                  <a:cubicBezTo>
                    <a:pt x="134" y="51"/>
                    <a:pt x="76" y="88"/>
                    <a:pt x="7" y="56"/>
                  </a:cubicBezTo>
                  <a:cubicBezTo>
                    <a:pt x="0" y="96"/>
                    <a:pt x="46" y="112"/>
                    <a:pt x="54" y="107"/>
                  </a:cubicBezTo>
                  <a:cubicBezTo>
                    <a:pt x="37" y="108"/>
                    <a:pt x="50" y="85"/>
                    <a:pt x="59" y="86"/>
                  </a:cubicBezTo>
                  <a:cubicBezTo>
                    <a:pt x="97" y="94"/>
                    <a:pt x="121" y="119"/>
                    <a:pt x="167" y="118"/>
                  </a:cubicBezTo>
                  <a:cubicBezTo>
                    <a:pt x="164" y="83"/>
                    <a:pt x="121" y="96"/>
                    <a:pt x="113" y="67"/>
                  </a:cubicBezTo>
                  <a:cubicBezTo>
                    <a:pt x="125" y="37"/>
                    <a:pt x="171" y="26"/>
                    <a:pt x="202" y="45"/>
                  </a:cubicBezTo>
                  <a:cubicBezTo>
                    <a:pt x="215" y="15"/>
                    <a:pt x="191" y="1"/>
                    <a:pt x="16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783138" y="2800350"/>
              <a:ext cx="87313" cy="25400"/>
            </a:xfrm>
            <a:custGeom>
              <a:avLst/>
              <a:gdLst>
                <a:gd name="T0" fmla="*/ 0 w 105"/>
                <a:gd name="T1" fmla="*/ 22 h 32"/>
                <a:gd name="T2" fmla="*/ 105 w 105"/>
                <a:gd name="T3" fmla="*/ 26 h 32"/>
                <a:gd name="T4" fmla="*/ 0 w 105"/>
                <a:gd name="T5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32">
                  <a:moveTo>
                    <a:pt x="0" y="22"/>
                  </a:moveTo>
                  <a:cubicBezTo>
                    <a:pt x="39" y="32"/>
                    <a:pt x="73" y="30"/>
                    <a:pt x="105" y="26"/>
                  </a:cubicBezTo>
                  <a:cubicBezTo>
                    <a:pt x="67" y="2"/>
                    <a:pt x="22" y="0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4811713" y="2108200"/>
              <a:ext cx="107950" cy="73025"/>
            </a:xfrm>
            <a:custGeom>
              <a:avLst/>
              <a:gdLst>
                <a:gd name="T0" fmla="*/ 70 w 132"/>
                <a:gd name="T1" fmla="*/ 87 h 87"/>
                <a:gd name="T2" fmla="*/ 132 w 132"/>
                <a:gd name="T3" fmla="*/ 5 h 87"/>
                <a:gd name="T4" fmla="*/ 0 w 132"/>
                <a:gd name="T5" fmla="*/ 87 h 87"/>
                <a:gd name="T6" fmla="*/ 70 w 132"/>
                <a:gd name="T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87">
                  <a:moveTo>
                    <a:pt x="70" y="87"/>
                  </a:moveTo>
                  <a:cubicBezTo>
                    <a:pt x="74" y="46"/>
                    <a:pt x="119" y="39"/>
                    <a:pt x="132" y="5"/>
                  </a:cubicBezTo>
                  <a:cubicBezTo>
                    <a:pt x="79" y="0"/>
                    <a:pt x="19" y="42"/>
                    <a:pt x="0" y="87"/>
                  </a:cubicBezTo>
                  <a:cubicBezTo>
                    <a:pt x="25" y="79"/>
                    <a:pt x="44" y="79"/>
                    <a:pt x="70" y="8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1311276" y="2254250"/>
              <a:ext cx="77788" cy="58738"/>
            </a:xfrm>
            <a:custGeom>
              <a:avLst/>
              <a:gdLst>
                <a:gd name="T0" fmla="*/ 95 w 95"/>
                <a:gd name="T1" fmla="*/ 64 h 72"/>
                <a:gd name="T2" fmla="*/ 48 w 95"/>
                <a:gd name="T3" fmla="*/ 13 h 72"/>
                <a:gd name="T4" fmla="*/ 0 w 95"/>
                <a:gd name="T5" fmla="*/ 17 h 72"/>
                <a:gd name="T6" fmla="*/ 95 w 95"/>
                <a:gd name="T7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72">
                  <a:moveTo>
                    <a:pt x="95" y="64"/>
                  </a:moveTo>
                  <a:cubicBezTo>
                    <a:pt x="70" y="59"/>
                    <a:pt x="45" y="53"/>
                    <a:pt x="48" y="13"/>
                  </a:cubicBezTo>
                  <a:cubicBezTo>
                    <a:pt x="27" y="17"/>
                    <a:pt x="14" y="0"/>
                    <a:pt x="0" y="17"/>
                  </a:cubicBezTo>
                  <a:cubicBezTo>
                    <a:pt x="9" y="54"/>
                    <a:pt x="69" y="72"/>
                    <a:pt x="95" y="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3587751" y="1920875"/>
              <a:ext cx="109538" cy="106363"/>
            </a:xfrm>
            <a:custGeom>
              <a:avLst/>
              <a:gdLst>
                <a:gd name="T0" fmla="*/ 0 w 131"/>
                <a:gd name="T1" fmla="*/ 95 h 129"/>
                <a:gd name="T2" fmla="*/ 16 w 131"/>
                <a:gd name="T3" fmla="*/ 114 h 129"/>
                <a:gd name="T4" fmla="*/ 80 w 131"/>
                <a:gd name="T5" fmla="*/ 129 h 129"/>
                <a:gd name="T6" fmla="*/ 124 w 131"/>
                <a:gd name="T7" fmla="*/ 83 h 129"/>
                <a:gd name="T8" fmla="*/ 131 w 131"/>
                <a:gd name="T9" fmla="*/ 83 h 129"/>
                <a:gd name="T10" fmla="*/ 96 w 131"/>
                <a:gd name="T11" fmla="*/ 2 h 129"/>
                <a:gd name="T12" fmla="*/ 75 w 131"/>
                <a:gd name="T13" fmla="*/ 4 h 129"/>
                <a:gd name="T14" fmla="*/ 42 w 131"/>
                <a:gd name="T15" fmla="*/ 21 h 129"/>
                <a:gd name="T16" fmla="*/ 47 w 131"/>
                <a:gd name="T17" fmla="*/ 0 h 129"/>
                <a:gd name="T18" fmla="*/ 33 w 131"/>
                <a:gd name="T19" fmla="*/ 1 h 129"/>
                <a:gd name="T20" fmla="*/ 0 w 131"/>
                <a:gd name="T21" fmla="*/ 9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129">
                  <a:moveTo>
                    <a:pt x="0" y="95"/>
                  </a:moveTo>
                  <a:cubicBezTo>
                    <a:pt x="10" y="96"/>
                    <a:pt x="9" y="109"/>
                    <a:pt x="16" y="114"/>
                  </a:cubicBezTo>
                  <a:cubicBezTo>
                    <a:pt x="46" y="108"/>
                    <a:pt x="70" y="110"/>
                    <a:pt x="80" y="129"/>
                  </a:cubicBezTo>
                  <a:cubicBezTo>
                    <a:pt x="78" y="100"/>
                    <a:pt x="113" y="102"/>
                    <a:pt x="124" y="83"/>
                  </a:cubicBezTo>
                  <a:cubicBezTo>
                    <a:pt x="125" y="87"/>
                    <a:pt x="131" y="91"/>
                    <a:pt x="131" y="83"/>
                  </a:cubicBezTo>
                  <a:cubicBezTo>
                    <a:pt x="121" y="57"/>
                    <a:pt x="113" y="28"/>
                    <a:pt x="96" y="2"/>
                  </a:cubicBezTo>
                  <a:cubicBezTo>
                    <a:pt x="95" y="13"/>
                    <a:pt x="81" y="8"/>
                    <a:pt x="75" y="4"/>
                  </a:cubicBezTo>
                  <a:cubicBezTo>
                    <a:pt x="81" y="20"/>
                    <a:pt x="45" y="33"/>
                    <a:pt x="42" y="21"/>
                  </a:cubicBezTo>
                  <a:cubicBezTo>
                    <a:pt x="37" y="12"/>
                    <a:pt x="67" y="2"/>
                    <a:pt x="47" y="0"/>
                  </a:cubicBezTo>
                  <a:cubicBezTo>
                    <a:pt x="46" y="8"/>
                    <a:pt x="40" y="5"/>
                    <a:pt x="33" y="1"/>
                  </a:cubicBezTo>
                  <a:cubicBezTo>
                    <a:pt x="38" y="43"/>
                    <a:pt x="12" y="43"/>
                    <a:pt x="0" y="9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616451" y="1874838"/>
              <a:ext cx="42863" cy="39688"/>
            </a:xfrm>
            <a:custGeom>
              <a:avLst/>
              <a:gdLst>
                <a:gd name="T0" fmla="*/ 10 w 51"/>
                <a:gd name="T1" fmla="*/ 49 h 49"/>
                <a:gd name="T2" fmla="*/ 51 w 51"/>
                <a:gd name="T3" fmla="*/ 38 h 49"/>
                <a:gd name="T4" fmla="*/ 48 w 51"/>
                <a:gd name="T5" fmla="*/ 3 h 49"/>
                <a:gd name="T6" fmla="*/ 7 w 51"/>
                <a:gd name="T7" fmla="*/ 14 h 49"/>
                <a:gd name="T8" fmla="*/ 10 w 51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9">
                  <a:moveTo>
                    <a:pt x="10" y="49"/>
                  </a:moveTo>
                  <a:cubicBezTo>
                    <a:pt x="15" y="42"/>
                    <a:pt x="27" y="42"/>
                    <a:pt x="51" y="38"/>
                  </a:cubicBezTo>
                  <a:cubicBezTo>
                    <a:pt x="44" y="17"/>
                    <a:pt x="45" y="25"/>
                    <a:pt x="48" y="3"/>
                  </a:cubicBezTo>
                  <a:cubicBezTo>
                    <a:pt x="26" y="0"/>
                    <a:pt x="28" y="17"/>
                    <a:pt x="7" y="14"/>
                  </a:cubicBezTo>
                  <a:cubicBezTo>
                    <a:pt x="7" y="34"/>
                    <a:pt x="0" y="41"/>
                    <a:pt x="10" y="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3295651" y="1773238"/>
              <a:ext cx="230188" cy="142875"/>
            </a:xfrm>
            <a:custGeom>
              <a:avLst/>
              <a:gdLst>
                <a:gd name="T0" fmla="*/ 156 w 280"/>
                <a:gd name="T1" fmla="*/ 167 h 174"/>
                <a:gd name="T2" fmla="*/ 157 w 280"/>
                <a:gd name="T3" fmla="*/ 174 h 174"/>
                <a:gd name="T4" fmla="*/ 258 w 280"/>
                <a:gd name="T5" fmla="*/ 59 h 174"/>
                <a:gd name="T6" fmla="*/ 73 w 280"/>
                <a:gd name="T7" fmla="*/ 21 h 174"/>
                <a:gd name="T8" fmla="*/ 8 w 280"/>
                <a:gd name="T9" fmla="*/ 76 h 174"/>
                <a:gd name="T10" fmla="*/ 156 w 280"/>
                <a:gd name="T11" fmla="*/ 16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74">
                  <a:moveTo>
                    <a:pt x="156" y="167"/>
                  </a:moveTo>
                  <a:cubicBezTo>
                    <a:pt x="153" y="167"/>
                    <a:pt x="149" y="173"/>
                    <a:pt x="157" y="174"/>
                  </a:cubicBezTo>
                  <a:cubicBezTo>
                    <a:pt x="181" y="156"/>
                    <a:pt x="280" y="123"/>
                    <a:pt x="258" y="59"/>
                  </a:cubicBezTo>
                  <a:cubicBezTo>
                    <a:pt x="238" y="0"/>
                    <a:pt x="116" y="43"/>
                    <a:pt x="73" y="21"/>
                  </a:cubicBezTo>
                  <a:cubicBezTo>
                    <a:pt x="98" y="52"/>
                    <a:pt x="0" y="37"/>
                    <a:pt x="8" y="76"/>
                  </a:cubicBezTo>
                  <a:cubicBezTo>
                    <a:pt x="98" y="64"/>
                    <a:pt x="111" y="145"/>
                    <a:pt x="156" y="1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2538413" y="1751013"/>
              <a:ext cx="31750" cy="34925"/>
            </a:xfrm>
            <a:custGeom>
              <a:avLst/>
              <a:gdLst>
                <a:gd name="T0" fmla="*/ 0 w 40"/>
                <a:gd name="T1" fmla="*/ 0 h 43"/>
                <a:gd name="T2" fmla="*/ 0 w 40"/>
                <a:gd name="T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43">
                  <a:moveTo>
                    <a:pt x="0" y="0"/>
                  </a:moveTo>
                  <a:cubicBezTo>
                    <a:pt x="18" y="43"/>
                    <a:pt x="40" y="16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3159126" y="3911600"/>
              <a:ext cx="166688" cy="161925"/>
            </a:xfrm>
            <a:custGeom>
              <a:avLst/>
              <a:gdLst>
                <a:gd name="T0" fmla="*/ 78 w 202"/>
                <a:gd name="T1" fmla="*/ 10 h 195"/>
                <a:gd name="T2" fmla="*/ 127 w 202"/>
                <a:gd name="T3" fmla="*/ 160 h 195"/>
                <a:gd name="T4" fmla="*/ 78 w 202"/>
                <a:gd name="T5" fmla="*/ 1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2" h="195">
                  <a:moveTo>
                    <a:pt x="78" y="10"/>
                  </a:moveTo>
                  <a:cubicBezTo>
                    <a:pt x="0" y="24"/>
                    <a:pt x="23" y="195"/>
                    <a:pt x="127" y="160"/>
                  </a:cubicBezTo>
                  <a:cubicBezTo>
                    <a:pt x="202" y="120"/>
                    <a:pt x="137" y="0"/>
                    <a:pt x="78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4086226" y="3400425"/>
              <a:ext cx="38100" cy="68263"/>
            </a:xfrm>
            <a:custGeom>
              <a:avLst/>
              <a:gdLst>
                <a:gd name="T0" fmla="*/ 9 w 46"/>
                <a:gd name="T1" fmla="*/ 0 h 83"/>
                <a:gd name="T2" fmla="*/ 16 w 46"/>
                <a:gd name="T3" fmla="*/ 83 h 83"/>
                <a:gd name="T4" fmla="*/ 37 w 46"/>
                <a:gd name="T5" fmla="*/ 82 h 83"/>
                <a:gd name="T6" fmla="*/ 9 w 4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83">
                  <a:moveTo>
                    <a:pt x="9" y="0"/>
                  </a:moveTo>
                  <a:cubicBezTo>
                    <a:pt x="10" y="31"/>
                    <a:pt x="0" y="58"/>
                    <a:pt x="16" y="83"/>
                  </a:cubicBezTo>
                  <a:cubicBezTo>
                    <a:pt x="23" y="83"/>
                    <a:pt x="30" y="82"/>
                    <a:pt x="37" y="82"/>
                  </a:cubicBezTo>
                  <a:cubicBezTo>
                    <a:pt x="46" y="46"/>
                    <a:pt x="32" y="18"/>
                    <a:pt x="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2401888" y="3382963"/>
              <a:ext cx="161925" cy="176213"/>
            </a:xfrm>
            <a:custGeom>
              <a:avLst/>
              <a:gdLst>
                <a:gd name="T0" fmla="*/ 104 w 195"/>
                <a:gd name="T1" fmla="*/ 6 h 213"/>
                <a:gd name="T2" fmla="*/ 26 w 195"/>
                <a:gd name="T3" fmla="*/ 146 h 213"/>
                <a:gd name="T4" fmla="*/ 104 w 195"/>
                <a:gd name="T5" fmla="*/ 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5" h="213">
                  <a:moveTo>
                    <a:pt x="104" y="6"/>
                  </a:moveTo>
                  <a:cubicBezTo>
                    <a:pt x="1" y="0"/>
                    <a:pt x="0" y="78"/>
                    <a:pt x="26" y="146"/>
                  </a:cubicBezTo>
                  <a:cubicBezTo>
                    <a:pt x="133" y="213"/>
                    <a:pt x="195" y="40"/>
                    <a:pt x="10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4881563" y="2820988"/>
              <a:ext cx="146050" cy="79375"/>
            </a:xfrm>
            <a:custGeom>
              <a:avLst/>
              <a:gdLst>
                <a:gd name="T0" fmla="*/ 176 w 176"/>
                <a:gd name="T1" fmla="*/ 88 h 96"/>
                <a:gd name="T2" fmla="*/ 0 w 176"/>
                <a:gd name="T3" fmla="*/ 0 h 96"/>
                <a:gd name="T4" fmla="*/ 176 w 176"/>
                <a:gd name="T5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6">
                  <a:moveTo>
                    <a:pt x="176" y="88"/>
                  </a:moveTo>
                  <a:cubicBezTo>
                    <a:pt x="137" y="34"/>
                    <a:pt x="66" y="19"/>
                    <a:pt x="0" y="0"/>
                  </a:cubicBezTo>
                  <a:cubicBezTo>
                    <a:pt x="62" y="20"/>
                    <a:pt x="111" y="96"/>
                    <a:pt x="176" y="8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4870451" y="2152650"/>
              <a:ext cx="103188" cy="71438"/>
            </a:xfrm>
            <a:custGeom>
              <a:avLst/>
              <a:gdLst>
                <a:gd name="T0" fmla="*/ 10 w 125"/>
                <a:gd name="T1" fmla="*/ 74 h 86"/>
                <a:gd name="T2" fmla="*/ 125 w 125"/>
                <a:gd name="T3" fmla="*/ 36 h 86"/>
                <a:gd name="T4" fmla="*/ 0 w 125"/>
                <a:gd name="T5" fmla="*/ 47 h 86"/>
                <a:gd name="T6" fmla="*/ 10 w 125"/>
                <a:gd name="T7" fmla="*/ 7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86">
                  <a:moveTo>
                    <a:pt x="10" y="74"/>
                  </a:moveTo>
                  <a:cubicBezTo>
                    <a:pt x="48" y="73"/>
                    <a:pt x="114" y="86"/>
                    <a:pt x="125" y="36"/>
                  </a:cubicBezTo>
                  <a:cubicBezTo>
                    <a:pt x="76" y="0"/>
                    <a:pt x="46" y="20"/>
                    <a:pt x="0" y="47"/>
                  </a:cubicBezTo>
                  <a:cubicBezTo>
                    <a:pt x="11" y="47"/>
                    <a:pt x="8" y="63"/>
                    <a:pt x="10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4657726" y="1844675"/>
              <a:ext cx="55563" cy="49213"/>
            </a:xfrm>
            <a:custGeom>
              <a:avLst/>
              <a:gdLst>
                <a:gd name="T0" fmla="*/ 43 w 67"/>
                <a:gd name="T1" fmla="*/ 0 h 60"/>
                <a:gd name="T2" fmla="*/ 0 w 67"/>
                <a:gd name="T3" fmla="*/ 60 h 60"/>
                <a:gd name="T4" fmla="*/ 43 w 67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60">
                  <a:moveTo>
                    <a:pt x="43" y="0"/>
                  </a:moveTo>
                  <a:cubicBezTo>
                    <a:pt x="19" y="12"/>
                    <a:pt x="21" y="46"/>
                    <a:pt x="0" y="60"/>
                  </a:cubicBezTo>
                  <a:cubicBezTo>
                    <a:pt x="28" y="56"/>
                    <a:pt x="67" y="27"/>
                    <a:pt x="4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1779588" y="1792288"/>
              <a:ext cx="82550" cy="84138"/>
            </a:xfrm>
            <a:custGeom>
              <a:avLst/>
              <a:gdLst>
                <a:gd name="T0" fmla="*/ 98 w 98"/>
                <a:gd name="T1" fmla="*/ 82 h 102"/>
                <a:gd name="T2" fmla="*/ 0 w 98"/>
                <a:gd name="T3" fmla="*/ 0 h 102"/>
                <a:gd name="T4" fmla="*/ 98 w 98"/>
                <a:gd name="T5" fmla="*/ 8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8" h="102">
                  <a:moveTo>
                    <a:pt x="98" y="82"/>
                  </a:moveTo>
                  <a:cubicBezTo>
                    <a:pt x="54" y="68"/>
                    <a:pt x="55" y="0"/>
                    <a:pt x="0" y="0"/>
                  </a:cubicBezTo>
                  <a:cubicBezTo>
                    <a:pt x="12" y="47"/>
                    <a:pt x="51" y="102"/>
                    <a:pt x="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723830" y="1487009"/>
            <a:ext cx="3593081" cy="2357225"/>
            <a:chOff x="1141413" y="1524000"/>
            <a:chExt cx="3886200" cy="2549525"/>
          </a:xfrm>
          <a:solidFill>
            <a:schemeClr val="accent1"/>
          </a:solidFill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2752726" y="3521075"/>
              <a:ext cx="177800" cy="147638"/>
            </a:xfrm>
            <a:custGeom>
              <a:avLst/>
              <a:gdLst>
                <a:gd name="T0" fmla="*/ 93 w 215"/>
                <a:gd name="T1" fmla="*/ 10 h 179"/>
                <a:gd name="T2" fmla="*/ 127 w 215"/>
                <a:gd name="T3" fmla="*/ 147 h 179"/>
                <a:gd name="T4" fmla="*/ 93 w 215"/>
                <a:gd name="T5" fmla="*/ 1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" h="179">
                  <a:moveTo>
                    <a:pt x="93" y="10"/>
                  </a:moveTo>
                  <a:cubicBezTo>
                    <a:pt x="0" y="24"/>
                    <a:pt x="38" y="179"/>
                    <a:pt x="127" y="147"/>
                  </a:cubicBezTo>
                  <a:cubicBezTo>
                    <a:pt x="215" y="115"/>
                    <a:pt x="162" y="0"/>
                    <a:pt x="9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2222501" y="3422650"/>
              <a:ext cx="198438" cy="187325"/>
            </a:xfrm>
            <a:custGeom>
              <a:avLst/>
              <a:gdLst>
                <a:gd name="T0" fmla="*/ 19 w 240"/>
                <a:gd name="T1" fmla="*/ 154 h 226"/>
                <a:gd name="T2" fmla="*/ 165 w 240"/>
                <a:gd name="T3" fmla="*/ 0 h 226"/>
                <a:gd name="T4" fmla="*/ 19 w 240"/>
                <a:gd name="T5" fmla="*/ 15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226">
                  <a:moveTo>
                    <a:pt x="19" y="154"/>
                  </a:moveTo>
                  <a:cubicBezTo>
                    <a:pt x="122" y="226"/>
                    <a:pt x="240" y="130"/>
                    <a:pt x="165" y="0"/>
                  </a:cubicBezTo>
                  <a:cubicBezTo>
                    <a:pt x="114" y="21"/>
                    <a:pt x="0" y="75"/>
                    <a:pt x="19" y="1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3517901" y="3260725"/>
              <a:ext cx="52388" cy="28575"/>
            </a:xfrm>
            <a:custGeom>
              <a:avLst/>
              <a:gdLst>
                <a:gd name="T0" fmla="*/ 41 w 63"/>
                <a:gd name="T1" fmla="*/ 35 h 35"/>
                <a:gd name="T2" fmla="*/ 41 w 63"/>
                <a:gd name="T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3" h="35">
                  <a:moveTo>
                    <a:pt x="41" y="35"/>
                  </a:moveTo>
                  <a:cubicBezTo>
                    <a:pt x="63" y="0"/>
                    <a:pt x="0" y="29"/>
                    <a:pt x="41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Freeform 8"/>
            <p:cNvSpPr>
              <a:spLocks/>
            </p:cNvSpPr>
            <p:nvPr/>
          </p:nvSpPr>
          <p:spPr bwMode="auto">
            <a:xfrm>
              <a:off x="1944688" y="3359150"/>
              <a:ext cx="30163" cy="60325"/>
            </a:xfrm>
            <a:custGeom>
              <a:avLst/>
              <a:gdLst>
                <a:gd name="T0" fmla="*/ 30 w 38"/>
                <a:gd name="T1" fmla="*/ 38 h 74"/>
                <a:gd name="T2" fmla="*/ 36 w 38"/>
                <a:gd name="T3" fmla="*/ 31 h 74"/>
                <a:gd name="T4" fmla="*/ 30 w 38"/>
                <a:gd name="T5" fmla="*/ 3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74">
                  <a:moveTo>
                    <a:pt x="30" y="38"/>
                  </a:moveTo>
                  <a:cubicBezTo>
                    <a:pt x="33" y="35"/>
                    <a:pt x="38" y="39"/>
                    <a:pt x="36" y="31"/>
                  </a:cubicBezTo>
                  <a:cubicBezTo>
                    <a:pt x="29" y="0"/>
                    <a:pt x="0" y="74"/>
                    <a:pt x="30" y="3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4783138" y="2232025"/>
              <a:ext cx="39688" cy="36513"/>
            </a:xfrm>
            <a:custGeom>
              <a:avLst/>
              <a:gdLst>
                <a:gd name="T0" fmla="*/ 47 w 47"/>
                <a:gd name="T1" fmla="*/ 5 h 44"/>
                <a:gd name="T2" fmla="*/ 25 w 47"/>
                <a:gd name="T3" fmla="*/ 0 h 44"/>
                <a:gd name="T4" fmla="*/ 20 w 47"/>
                <a:gd name="T5" fmla="*/ 22 h 44"/>
                <a:gd name="T6" fmla="*/ 0 w 47"/>
                <a:gd name="T7" fmla="*/ 31 h 44"/>
                <a:gd name="T8" fmla="*/ 47 w 47"/>
                <a:gd name="T9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4">
                  <a:moveTo>
                    <a:pt x="47" y="5"/>
                  </a:moveTo>
                  <a:cubicBezTo>
                    <a:pt x="37" y="6"/>
                    <a:pt x="31" y="4"/>
                    <a:pt x="25" y="0"/>
                  </a:cubicBezTo>
                  <a:cubicBezTo>
                    <a:pt x="25" y="9"/>
                    <a:pt x="28" y="20"/>
                    <a:pt x="20" y="22"/>
                  </a:cubicBezTo>
                  <a:cubicBezTo>
                    <a:pt x="21" y="7"/>
                    <a:pt x="0" y="25"/>
                    <a:pt x="0" y="31"/>
                  </a:cubicBezTo>
                  <a:cubicBezTo>
                    <a:pt x="19" y="44"/>
                    <a:pt x="41" y="22"/>
                    <a:pt x="47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1443038" y="2371725"/>
              <a:ext cx="30163" cy="41275"/>
            </a:xfrm>
            <a:custGeom>
              <a:avLst/>
              <a:gdLst>
                <a:gd name="T0" fmla="*/ 0 w 37"/>
                <a:gd name="T1" fmla="*/ 27 h 50"/>
                <a:gd name="T2" fmla="*/ 0 w 37"/>
                <a:gd name="T3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50">
                  <a:moveTo>
                    <a:pt x="0" y="27"/>
                  </a:moveTo>
                  <a:cubicBezTo>
                    <a:pt x="37" y="50"/>
                    <a:pt x="24" y="0"/>
                    <a:pt x="0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1141413" y="2224088"/>
              <a:ext cx="87313" cy="60325"/>
            </a:xfrm>
            <a:custGeom>
              <a:avLst/>
              <a:gdLst>
                <a:gd name="T0" fmla="*/ 0 w 106"/>
                <a:gd name="T1" fmla="*/ 30 h 73"/>
                <a:gd name="T2" fmla="*/ 106 w 106"/>
                <a:gd name="T3" fmla="*/ 41 h 73"/>
                <a:gd name="T4" fmla="*/ 0 w 106"/>
                <a:gd name="T5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73">
                  <a:moveTo>
                    <a:pt x="0" y="30"/>
                  </a:moveTo>
                  <a:cubicBezTo>
                    <a:pt x="10" y="73"/>
                    <a:pt x="77" y="63"/>
                    <a:pt x="106" y="41"/>
                  </a:cubicBezTo>
                  <a:cubicBezTo>
                    <a:pt x="94" y="0"/>
                    <a:pt x="30" y="10"/>
                    <a:pt x="0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Freeform 12"/>
            <p:cNvSpPr>
              <a:spLocks/>
            </p:cNvSpPr>
            <p:nvPr/>
          </p:nvSpPr>
          <p:spPr bwMode="auto">
            <a:xfrm>
              <a:off x="4548188" y="1912938"/>
              <a:ext cx="58738" cy="34925"/>
            </a:xfrm>
            <a:custGeom>
              <a:avLst/>
              <a:gdLst>
                <a:gd name="T0" fmla="*/ 34 w 71"/>
                <a:gd name="T1" fmla="*/ 43 h 43"/>
                <a:gd name="T2" fmla="*/ 44 w 71"/>
                <a:gd name="T3" fmla="*/ 0 h 43"/>
                <a:gd name="T4" fmla="*/ 34 w 71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43">
                  <a:moveTo>
                    <a:pt x="34" y="43"/>
                  </a:moveTo>
                  <a:cubicBezTo>
                    <a:pt x="19" y="17"/>
                    <a:pt x="71" y="15"/>
                    <a:pt x="44" y="0"/>
                  </a:cubicBezTo>
                  <a:cubicBezTo>
                    <a:pt x="36" y="7"/>
                    <a:pt x="0" y="43"/>
                    <a:pt x="34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3681413" y="1836738"/>
              <a:ext cx="63500" cy="44450"/>
            </a:xfrm>
            <a:custGeom>
              <a:avLst/>
              <a:gdLst>
                <a:gd name="T0" fmla="*/ 77 w 77"/>
                <a:gd name="T1" fmla="*/ 53 h 53"/>
                <a:gd name="T2" fmla="*/ 37 w 77"/>
                <a:gd name="T3" fmla="*/ 0 h 53"/>
                <a:gd name="T4" fmla="*/ 77 w 77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53">
                  <a:moveTo>
                    <a:pt x="77" y="53"/>
                  </a:moveTo>
                  <a:cubicBezTo>
                    <a:pt x="68" y="30"/>
                    <a:pt x="63" y="3"/>
                    <a:pt x="37" y="0"/>
                  </a:cubicBezTo>
                  <a:cubicBezTo>
                    <a:pt x="0" y="28"/>
                    <a:pt x="59" y="44"/>
                    <a:pt x="77" y="5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Freeform 14"/>
            <p:cNvSpPr>
              <a:spLocks/>
            </p:cNvSpPr>
            <p:nvPr/>
          </p:nvSpPr>
          <p:spPr bwMode="auto">
            <a:xfrm>
              <a:off x="4173538" y="1739900"/>
              <a:ext cx="60325" cy="92075"/>
            </a:xfrm>
            <a:custGeom>
              <a:avLst/>
              <a:gdLst>
                <a:gd name="T0" fmla="*/ 46 w 74"/>
                <a:gd name="T1" fmla="*/ 0 h 112"/>
                <a:gd name="T2" fmla="*/ 42 w 74"/>
                <a:gd name="T3" fmla="*/ 112 h 112"/>
                <a:gd name="T4" fmla="*/ 46 w 74"/>
                <a:gd name="T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12">
                  <a:moveTo>
                    <a:pt x="46" y="0"/>
                  </a:moveTo>
                  <a:cubicBezTo>
                    <a:pt x="0" y="10"/>
                    <a:pt x="33" y="79"/>
                    <a:pt x="42" y="112"/>
                  </a:cubicBezTo>
                  <a:cubicBezTo>
                    <a:pt x="30" y="78"/>
                    <a:pt x="74" y="43"/>
                    <a:pt x="4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Freeform 15"/>
            <p:cNvSpPr>
              <a:spLocks/>
            </p:cNvSpPr>
            <p:nvPr/>
          </p:nvSpPr>
          <p:spPr bwMode="auto">
            <a:xfrm>
              <a:off x="3603626" y="1766888"/>
              <a:ext cx="100013" cy="114300"/>
            </a:xfrm>
            <a:custGeom>
              <a:avLst/>
              <a:gdLst>
                <a:gd name="T0" fmla="*/ 121 w 122"/>
                <a:gd name="T1" fmla="*/ 53 h 139"/>
                <a:gd name="T2" fmla="*/ 22 w 122"/>
                <a:gd name="T3" fmla="*/ 111 h 139"/>
                <a:gd name="T4" fmla="*/ 121 w 122"/>
                <a:gd name="T5" fmla="*/ 5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139">
                  <a:moveTo>
                    <a:pt x="121" y="53"/>
                  </a:moveTo>
                  <a:cubicBezTo>
                    <a:pt x="89" y="0"/>
                    <a:pt x="0" y="31"/>
                    <a:pt x="22" y="111"/>
                  </a:cubicBezTo>
                  <a:cubicBezTo>
                    <a:pt x="61" y="139"/>
                    <a:pt x="122" y="98"/>
                    <a:pt x="121" y="5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3854451" y="1658938"/>
              <a:ext cx="117475" cy="95250"/>
            </a:xfrm>
            <a:custGeom>
              <a:avLst/>
              <a:gdLst>
                <a:gd name="T0" fmla="*/ 62 w 142"/>
                <a:gd name="T1" fmla="*/ 110 h 115"/>
                <a:gd name="T2" fmla="*/ 137 w 142"/>
                <a:gd name="T3" fmla="*/ 12 h 115"/>
                <a:gd name="T4" fmla="*/ 108 w 142"/>
                <a:gd name="T5" fmla="*/ 1 h 115"/>
                <a:gd name="T6" fmla="*/ 7 w 142"/>
                <a:gd name="T7" fmla="*/ 115 h 115"/>
                <a:gd name="T8" fmla="*/ 62 w 142"/>
                <a:gd name="T9" fmla="*/ 11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15">
                  <a:moveTo>
                    <a:pt x="62" y="110"/>
                  </a:moveTo>
                  <a:cubicBezTo>
                    <a:pt x="68" y="62"/>
                    <a:pt x="142" y="70"/>
                    <a:pt x="137" y="12"/>
                  </a:cubicBezTo>
                  <a:cubicBezTo>
                    <a:pt x="118" y="19"/>
                    <a:pt x="121" y="0"/>
                    <a:pt x="108" y="1"/>
                  </a:cubicBezTo>
                  <a:cubicBezTo>
                    <a:pt x="102" y="63"/>
                    <a:pt x="0" y="43"/>
                    <a:pt x="7" y="115"/>
                  </a:cubicBezTo>
                  <a:cubicBezTo>
                    <a:pt x="25" y="113"/>
                    <a:pt x="43" y="112"/>
                    <a:pt x="62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Freeform 17"/>
            <p:cNvSpPr>
              <a:spLocks/>
            </p:cNvSpPr>
            <p:nvPr/>
          </p:nvSpPr>
          <p:spPr bwMode="auto">
            <a:xfrm>
              <a:off x="3568701" y="1681163"/>
              <a:ext cx="46038" cy="92075"/>
            </a:xfrm>
            <a:custGeom>
              <a:avLst/>
              <a:gdLst>
                <a:gd name="T0" fmla="*/ 23 w 55"/>
                <a:gd name="T1" fmla="*/ 84 h 111"/>
                <a:gd name="T2" fmla="*/ 46 w 55"/>
                <a:gd name="T3" fmla="*/ 109 h 111"/>
                <a:gd name="T4" fmla="*/ 22 w 55"/>
                <a:gd name="T5" fmla="*/ 0 h 111"/>
                <a:gd name="T6" fmla="*/ 23 w 55"/>
                <a:gd name="T7" fmla="*/ 8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111">
                  <a:moveTo>
                    <a:pt x="23" y="84"/>
                  </a:moveTo>
                  <a:cubicBezTo>
                    <a:pt x="55" y="79"/>
                    <a:pt x="16" y="111"/>
                    <a:pt x="46" y="109"/>
                  </a:cubicBezTo>
                  <a:cubicBezTo>
                    <a:pt x="39" y="71"/>
                    <a:pt x="54" y="22"/>
                    <a:pt x="22" y="0"/>
                  </a:cubicBezTo>
                  <a:cubicBezTo>
                    <a:pt x="0" y="29"/>
                    <a:pt x="55" y="62"/>
                    <a:pt x="23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Freeform 18"/>
            <p:cNvSpPr>
              <a:spLocks/>
            </p:cNvSpPr>
            <p:nvPr/>
          </p:nvSpPr>
          <p:spPr bwMode="auto">
            <a:xfrm>
              <a:off x="3703638" y="3890963"/>
              <a:ext cx="34925" cy="42863"/>
            </a:xfrm>
            <a:custGeom>
              <a:avLst/>
              <a:gdLst>
                <a:gd name="T0" fmla="*/ 18 w 41"/>
                <a:gd name="T1" fmla="*/ 22 h 51"/>
                <a:gd name="T2" fmla="*/ 25 w 41"/>
                <a:gd name="T3" fmla="*/ 21 h 51"/>
                <a:gd name="T4" fmla="*/ 16 w 41"/>
                <a:gd name="T5" fmla="*/ 1 h 51"/>
                <a:gd name="T6" fmla="*/ 6 w 41"/>
                <a:gd name="T7" fmla="*/ 37 h 51"/>
                <a:gd name="T8" fmla="*/ 18 w 41"/>
                <a:gd name="T9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1">
                  <a:moveTo>
                    <a:pt x="18" y="22"/>
                  </a:moveTo>
                  <a:cubicBezTo>
                    <a:pt x="19" y="26"/>
                    <a:pt x="24" y="29"/>
                    <a:pt x="25" y="21"/>
                  </a:cubicBezTo>
                  <a:cubicBezTo>
                    <a:pt x="4" y="25"/>
                    <a:pt x="41" y="0"/>
                    <a:pt x="16" y="1"/>
                  </a:cubicBezTo>
                  <a:cubicBezTo>
                    <a:pt x="14" y="15"/>
                    <a:pt x="3" y="20"/>
                    <a:pt x="6" y="37"/>
                  </a:cubicBezTo>
                  <a:cubicBezTo>
                    <a:pt x="34" y="51"/>
                    <a:pt x="0" y="30"/>
                    <a:pt x="18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Freeform 19"/>
            <p:cNvSpPr>
              <a:spLocks/>
            </p:cNvSpPr>
            <p:nvPr/>
          </p:nvSpPr>
          <p:spPr bwMode="auto">
            <a:xfrm>
              <a:off x="4489451" y="3668713"/>
              <a:ext cx="44450" cy="87313"/>
            </a:xfrm>
            <a:custGeom>
              <a:avLst/>
              <a:gdLst>
                <a:gd name="T0" fmla="*/ 53 w 53"/>
                <a:gd name="T1" fmla="*/ 73 h 105"/>
                <a:gd name="T2" fmla="*/ 36 w 53"/>
                <a:gd name="T3" fmla="*/ 40 h 105"/>
                <a:gd name="T4" fmla="*/ 0 w 53"/>
                <a:gd name="T5" fmla="*/ 22 h 105"/>
                <a:gd name="T6" fmla="*/ 53 w 53"/>
                <a:gd name="T7" fmla="*/ 7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05">
                  <a:moveTo>
                    <a:pt x="53" y="73"/>
                  </a:moveTo>
                  <a:cubicBezTo>
                    <a:pt x="31" y="69"/>
                    <a:pt x="30" y="61"/>
                    <a:pt x="36" y="40"/>
                  </a:cubicBezTo>
                  <a:cubicBezTo>
                    <a:pt x="16" y="47"/>
                    <a:pt x="10" y="0"/>
                    <a:pt x="0" y="22"/>
                  </a:cubicBezTo>
                  <a:cubicBezTo>
                    <a:pt x="26" y="24"/>
                    <a:pt x="20" y="105"/>
                    <a:pt x="53" y="7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Freeform 20"/>
            <p:cNvSpPr>
              <a:spLocks/>
            </p:cNvSpPr>
            <p:nvPr/>
          </p:nvSpPr>
          <p:spPr bwMode="auto">
            <a:xfrm>
              <a:off x="3773488" y="3743325"/>
              <a:ext cx="46038" cy="49213"/>
            </a:xfrm>
            <a:custGeom>
              <a:avLst/>
              <a:gdLst>
                <a:gd name="T0" fmla="*/ 51 w 57"/>
                <a:gd name="T1" fmla="*/ 23 h 59"/>
                <a:gd name="T2" fmla="*/ 34 w 57"/>
                <a:gd name="T3" fmla="*/ 59 h 59"/>
                <a:gd name="T4" fmla="*/ 51 w 57"/>
                <a:gd name="T5" fmla="*/ 2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9">
                  <a:moveTo>
                    <a:pt x="51" y="23"/>
                  </a:moveTo>
                  <a:cubicBezTo>
                    <a:pt x="29" y="0"/>
                    <a:pt x="0" y="55"/>
                    <a:pt x="34" y="59"/>
                  </a:cubicBezTo>
                  <a:cubicBezTo>
                    <a:pt x="34" y="43"/>
                    <a:pt x="57" y="44"/>
                    <a:pt x="51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Freeform 21"/>
            <p:cNvSpPr>
              <a:spLocks/>
            </p:cNvSpPr>
            <p:nvPr/>
          </p:nvSpPr>
          <p:spPr bwMode="auto">
            <a:xfrm>
              <a:off x="4086226" y="1738313"/>
              <a:ext cx="3175" cy="7938"/>
            </a:xfrm>
            <a:custGeom>
              <a:avLst/>
              <a:gdLst>
                <a:gd name="T0" fmla="*/ 0 w 3"/>
                <a:gd name="T1" fmla="*/ 8 h 8"/>
                <a:gd name="T2" fmla="*/ 3 w 3"/>
                <a:gd name="T3" fmla="*/ 0 h 8"/>
                <a:gd name="T4" fmla="*/ 0 w 3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cubicBezTo>
                    <a:pt x="1" y="6"/>
                    <a:pt x="2" y="3"/>
                    <a:pt x="3" y="0"/>
                  </a:cubicBezTo>
                  <a:cubicBezTo>
                    <a:pt x="1" y="4"/>
                    <a:pt x="0" y="6"/>
                    <a:pt x="0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Freeform 22"/>
            <p:cNvSpPr>
              <a:spLocks/>
            </p:cNvSpPr>
            <p:nvPr/>
          </p:nvSpPr>
          <p:spPr bwMode="auto">
            <a:xfrm>
              <a:off x="1363663" y="2311400"/>
              <a:ext cx="230188" cy="111125"/>
            </a:xfrm>
            <a:custGeom>
              <a:avLst/>
              <a:gdLst>
                <a:gd name="T0" fmla="*/ 268 w 279"/>
                <a:gd name="T1" fmla="*/ 133 h 133"/>
                <a:gd name="T2" fmla="*/ 279 w 279"/>
                <a:gd name="T3" fmla="*/ 104 h 133"/>
                <a:gd name="T4" fmla="*/ 39 w 279"/>
                <a:gd name="T5" fmla="*/ 0 h 133"/>
                <a:gd name="T6" fmla="*/ 94 w 279"/>
                <a:gd name="T7" fmla="*/ 58 h 133"/>
                <a:gd name="T8" fmla="*/ 0 w 279"/>
                <a:gd name="T9" fmla="*/ 32 h 133"/>
                <a:gd name="T10" fmla="*/ 210 w 279"/>
                <a:gd name="T11" fmla="*/ 110 h 133"/>
                <a:gd name="T12" fmla="*/ 268 w 279"/>
                <a:gd name="T13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33">
                  <a:moveTo>
                    <a:pt x="268" y="133"/>
                  </a:moveTo>
                  <a:cubicBezTo>
                    <a:pt x="254" y="108"/>
                    <a:pt x="268" y="119"/>
                    <a:pt x="279" y="104"/>
                  </a:cubicBezTo>
                  <a:cubicBezTo>
                    <a:pt x="190" y="81"/>
                    <a:pt x="120" y="34"/>
                    <a:pt x="39" y="0"/>
                  </a:cubicBezTo>
                  <a:cubicBezTo>
                    <a:pt x="49" y="28"/>
                    <a:pt x="108" y="27"/>
                    <a:pt x="94" y="58"/>
                  </a:cubicBezTo>
                  <a:cubicBezTo>
                    <a:pt x="59" y="54"/>
                    <a:pt x="40" y="30"/>
                    <a:pt x="0" y="32"/>
                  </a:cubicBezTo>
                  <a:cubicBezTo>
                    <a:pt x="28" y="124"/>
                    <a:pt x="157" y="31"/>
                    <a:pt x="210" y="110"/>
                  </a:cubicBezTo>
                  <a:cubicBezTo>
                    <a:pt x="238" y="107"/>
                    <a:pt x="253" y="120"/>
                    <a:pt x="268" y="1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Freeform 23"/>
            <p:cNvSpPr>
              <a:spLocks noEditPoints="1"/>
            </p:cNvSpPr>
            <p:nvPr/>
          </p:nvSpPr>
          <p:spPr bwMode="auto">
            <a:xfrm>
              <a:off x="1303338" y="1524000"/>
              <a:ext cx="3544888" cy="2079625"/>
            </a:xfrm>
            <a:custGeom>
              <a:avLst/>
              <a:gdLst>
                <a:gd name="T0" fmla="*/ 4147 w 4289"/>
                <a:gd name="T1" fmla="*/ 1557 h 2516"/>
                <a:gd name="T2" fmla="*/ 4289 w 4289"/>
                <a:gd name="T3" fmla="*/ 1125 h 2516"/>
                <a:gd name="T4" fmla="*/ 3952 w 4289"/>
                <a:gd name="T5" fmla="*/ 953 h 2516"/>
                <a:gd name="T6" fmla="*/ 3589 w 4289"/>
                <a:gd name="T7" fmla="*/ 652 h 2516"/>
                <a:gd name="T8" fmla="*/ 3429 w 4289"/>
                <a:gd name="T9" fmla="*/ 437 h 2516"/>
                <a:gd name="T10" fmla="*/ 3433 w 4289"/>
                <a:gd name="T11" fmla="*/ 625 h 2516"/>
                <a:gd name="T12" fmla="*/ 2988 w 4289"/>
                <a:gd name="T13" fmla="*/ 498 h 2516"/>
                <a:gd name="T14" fmla="*/ 3036 w 4289"/>
                <a:gd name="T15" fmla="*/ 487 h 2516"/>
                <a:gd name="T16" fmla="*/ 2901 w 4289"/>
                <a:gd name="T17" fmla="*/ 765 h 2516"/>
                <a:gd name="T18" fmla="*/ 2708 w 4289"/>
                <a:gd name="T19" fmla="*/ 713 h 2516"/>
                <a:gd name="T20" fmla="*/ 2353 w 4289"/>
                <a:gd name="T21" fmla="*/ 878 h 2516"/>
                <a:gd name="T22" fmla="*/ 2301 w 4289"/>
                <a:gd name="T23" fmla="*/ 318 h 2516"/>
                <a:gd name="T24" fmla="*/ 1807 w 4289"/>
                <a:gd name="T25" fmla="*/ 336 h 2516"/>
                <a:gd name="T26" fmla="*/ 1752 w 4289"/>
                <a:gd name="T27" fmla="*/ 341 h 2516"/>
                <a:gd name="T28" fmla="*/ 1276 w 4289"/>
                <a:gd name="T29" fmla="*/ 399 h 2516"/>
                <a:gd name="T30" fmla="*/ 1201 w 4289"/>
                <a:gd name="T31" fmla="*/ 420 h 2516"/>
                <a:gd name="T32" fmla="*/ 1028 w 4289"/>
                <a:gd name="T33" fmla="*/ 443 h 2516"/>
                <a:gd name="T34" fmla="*/ 969 w 4289"/>
                <a:gd name="T35" fmla="*/ 476 h 2516"/>
                <a:gd name="T36" fmla="*/ 965 w 4289"/>
                <a:gd name="T37" fmla="*/ 658 h 2516"/>
                <a:gd name="T38" fmla="*/ 777 w 4289"/>
                <a:gd name="T39" fmla="*/ 592 h 2516"/>
                <a:gd name="T40" fmla="*/ 403 w 4289"/>
                <a:gd name="T41" fmla="*/ 773 h 2516"/>
                <a:gd name="T42" fmla="*/ 380 w 4289"/>
                <a:gd name="T43" fmla="*/ 1083 h 2516"/>
                <a:gd name="T44" fmla="*/ 352 w 4289"/>
                <a:gd name="T45" fmla="*/ 1127 h 2516"/>
                <a:gd name="T46" fmla="*/ 0 w 4289"/>
                <a:gd name="T47" fmla="*/ 1327 h 2516"/>
                <a:gd name="T48" fmla="*/ 334 w 4289"/>
                <a:gd name="T49" fmla="*/ 1617 h 2516"/>
                <a:gd name="T50" fmla="*/ 379 w 4289"/>
                <a:gd name="T51" fmla="*/ 1871 h 2516"/>
                <a:gd name="T52" fmla="*/ 564 w 4289"/>
                <a:gd name="T53" fmla="*/ 1987 h 2516"/>
                <a:gd name="T54" fmla="*/ 1355 w 4289"/>
                <a:gd name="T55" fmla="*/ 1934 h 2516"/>
                <a:gd name="T56" fmla="*/ 1180 w 4289"/>
                <a:gd name="T57" fmla="*/ 2076 h 2516"/>
                <a:gd name="T58" fmla="*/ 1314 w 4289"/>
                <a:gd name="T59" fmla="*/ 2168 h 2516"/>
                <a:gd name="T60" fmla="*/ 1808 w 4289"/>
                <a:gd name="T61" fmla="*/ 2227 h 2516"/>
                <a:gd name="T62" fmla="*/ 2030 w 4289"/>
                <a:gd name="T63" fmla="*/ 2060 h 2516"/>
                <a:gd name="T64" fmla="*/ 2290 w 4289"/>
                <a:gd name="T65" fmla="*/ 2155 h 2516"/>
                <a:gd name="T66" fmla="*/ 2403 w 4289"/>
                <a:gd name="T67" fmla="*/ 1872 h 2516"/>
                <a:gd name="T68" fmla="*/ 2850 w 4289"/>
                <a:gd name="T69" fmla="*/ 2019 h 2516"/>
                <a:gd name="T70" fmla="*/ 3156 w 4289"/>
                <a:gd name="T71" fmla="*/ 2081 h 2516"/>
                <a:gd name="T72" fmla="*/ 3091 w 4289"/>
                <a:gd name="T73" fmla="*/ 2367 h 2516"/>
                <a:gd name="T74" fmla="*/ 3623 w 4289"/>
                <a:gd name="T75" fmla="*/ 2003 h 2516"/>
                <a:gd name="T76" fmla="*/ 3674 w 4289"/>
                <a:gd name="T77" fmla="*/ 2103 h 2516"/>
                <a:gd name="T78" fmla="*/ 3898 w 4289"/>
                <a:gd name="T79" fmla="*/ 2110 h 2516"/>
                <a:gd name="T80" fmla="*/ 3964 w 4289"/>
                <a:gd name="T81" fmla="*/ 1692 h 2516"/>
                <a:gd name="T82" fmla="*/ 2611 w 4289"/>
                <a:gd name="T83" fmla="*/ 875 h 2516"/>
                <a:gd name="T84" fmla="*/ 2666 w 4289"/>
                <a:gd name="T85" fmla="*/ 1017 h 2516"/>
                <a:gd name="T86" fmla="*/ 2638 w 4289"/>
                <a:gd name="T87" fmla="*/ 866 h 2516"/>
                <a:gd name="T88" fmla="*/ 2506 w 4289"/>
                <a:gd name="T89" fmla="*/ 1025 h 2516"/>
                <a:gd name="T90" fmla="*/ 2714 w 4289"/>
                <a:gd name="T91" fmla="*/ 1913 h 2516"/>
                <a:gd name="T92" fmla="*/ 2402 w 4289"/>
                <a:gd name="T93" fmla="*/ 1704 h 2516"/>
                <a:gd name="T94" fmla="*/ 2804 w 4289"/>
                <a:gd name="T95" fmla="*/ 1898 h 2516"/>
                <a:gd name="T96" fmla="*/ 4047 w 4289"/>
                <a:gd name="T97" fmla="*/ 1077 h 2516"/>
                <a:gd name="T98" fmla="*/ 3951 w 4289"/>
                <a:gd name="T99" fmla="*/ 1016 h 2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289" h="2516">
                  <a:moveTo>
                    <a:pt x="4159" y="1604"/>
                  </a:moveTo>
                  <a:cubicBezTo>
                    <a:pt x="4137" y="1582"/>
                    <a:pt x="4093" y="1586"/>
                    <a:pt x="4084" y="1549"/>
                  </a:cubicBezTo>
                  <a:cubicBezTo>
                    <a:pt x="4093" y="1548"/>
                    <a:pt x="4089" y="1536"/>
                    <a:pt x="4096" y="1533"/>
                  </a:cubicBezTo>
                  <a:cubicBezTo>
                    <a:pt x="4123" y="1529"/>
                    <a:pt x="4132" y="1571"/>
                    <a:pt x="4147" y="1557"/>
                  </a:cubicBezTo>
                  <a:cubicBezTo>
                    <a:pt x="4141" y="1538"/>
                    <a:pt x="4076" y="1502"/>
                    <a:pt x="4045" y="1510"/>
                  </a:cubicBezTo>
                  <a:cubicBezTo>
                    <a:pt x="4057" y="1464"/>
                    <a:pt x="4027" y="1479"/>
                    <a:pt x="4018" y="1443"/>
                  </a:cubicBezTo>
                  <a:cubicBezTo>
                    <a:pt x="4034" y="1333"/>
                    <a:pt x="3988" y="1180"/>
                    <a:pt x="4162" y="1192"/>
                  </a:cubicBezTo>
                  <a:cubicBezTo>
                    <a:pt x="4193" y="1160"/>
                    <a:pt x="4275" y="1171"/>
                    <a:pt x="4289" y="1125"/>
                  </a:cubicBezTo>
                  <a:cubicBezTo>
                    <a:pt x="4240" y="1114"/>
                    <a:pt x="4240" y="1152"/>
                    <a:pt x="4177" y="1128"/>
                  </a:cubicBezTo>
                  <a:cubicBezTo>
                    <a:pt x="4183" y="1119"/>
                    <a:pt x="4185" y="1109"/>
                    <a:pt x="4181" y="1093"/>
                  </a:cubicBezTo>
                  <a:cubicBezTo>
                    <a:pt x="4090" y="1084"/>
                    <a:pt x="4072" y="983"/>
                    <a:pt x="4144" y="922"/>
                  </a:cubicBezTo>
                  <a:cubicBezTo>
                    <a:pt x="4078" y="933"/>
                    <a:pt x="4018" y="922"/>
                    <a:pt x="3952" y="953"/>
                  </a:cubicBezTo>
                  <a:cubicBezTo>
                    <a:pt x="3868" y="909"/>
                    <a:pt x="3810" y="832"/>
                    <a:pt x="3790" y="710"/>
                  </a:cubicBezTo>
                  <a:cubicBezTo>
                    <a:pt x="3746" y="737"/>
                    <a:pt x="3686" y="777"/>
                    <a:pt x="3689" y="678"/>
                  </a:cubicBezTo>
                  <a:cubicBezTo>
                    <a:pt x="3632" y="673"/>
                    <a:pt x="3648" y="658"/>
                    <a:pt x="3598" y="679"/>
                  </a:cubicBezTo>
                  <a:cubicBezTo>
                    <a:pt x="3580" y="672"/>
                    <a:pt x="3604" y="653"/>
                    <a:pt x="3589" y="652"/>
                  </a:cubicBezTo>
                  <a:cubicBezTo>
                    <a:pt x="3564" y="651"/>
                    <a:pt x="3542" y="631"/>
                    <a:pt x="3522" y="609"/>
                  </a:cubicBezTo>
                  <a:cubicBezTo>
                    <a:pt x="3517" y="604"/>
                    <a:pt x="3524" y="588"/>
                    <a:pt x="3519" y="582"/>
                  </a:cubicBezTo>
                  <a:cubicBezTo>
                    <a:pt x="3489" y="543"/>
                    <a:pt x="3441" y="521"/>
                    <a:pt x="3426" y="479"/>
                  </a:cubicBezTo>
                  <a:cubicBezTo>
                    <a:pt x="3422" y="468"/>
                    <a:pt x="3431" y="447"/>
                    <a:pt x="3429" y="437"/>
                  </a:cubicBezTo>
                  <a:cubicBezTo>
                    <a:pt x="3420" y="386"/>
                    <a:pt x="3378" y="334"/>
                    <a:pt x="3386" y="273"/>
                  </a:cubicBezTo>
                  <a:cubicBezTo>
                    <a:pt x="3375" y="263"/>
                    <a:pt x="3364" y="278"/>
                    <a:pt x="3368" y="268"/>
                  </a:cubicBezTo>
                  <a:cubicBezTo>
                    <a:pt x="3329" y="361"/>
                    <a:pt x="3424" y="450"/>
                    <a:pt x="3383" y="546"/>
                  </a:cubicBezTo>
                  <a:cubicBezTo>
                    <a:pt x="3419" y="563"/>
                    <a:pt x="3428" y="582"/>
                    <a:pt x="3433" y="625"/>
                  </a:cubicBezTo>
                  <a:cubicBezTo>
                    <a:pt x="3393" y="597"/>
                    <a:pt x="3232" y="665"/>
                    <a:pt x="3161" y="636"/>
                  </a:cubicBezTo>
                  <a:cubicBezTo>
                    <a:pt x="3142" y="670"/>
                    <a:pt x="3059" y="689"/>
                    <a:pt x="3031" y="662"/>
                  </a:cubicBezTo>
                  <a:cubicBezTo>
                    <a:pt x="3036" y="629"/>
                    <a:pt x="3061" y="614"/>
                    <a:pt x="3058" y="576"/>
                  </a:cubicBezTo>
                  <a:cubicBezTo>
                    <a:pt x="3031" y="555"/>
                    <a:pt x="2989" y="551"/>
                    <a:pt x="2988" y="498"/>
                  </a:cubicBezTo>
                  <a:cubicBezTo>
                    <a:pt x="2996" y="492"/>
                    <a:pt x="3006" y="487"/>
                    <a:pt x="3022" y="488"/>
                  </a:cubicBezTo>
                  <a:cubicBezTo>
                    <a:pt x="3052" y="522"/>
                    <a:pt x="3094" y="541"/>
                    <a:pt x="3115" y="584"/>
                  </a:cubicBezTo>
                  <a:cubicBezTo>
                    <a:pt x="3138" y="585"/>
                    <a:pt x="3088" y="554"/>
                    <a:pt x="3095" y="523"/>
                  </a:cubicBezTo>
                  <a:cubicBezTo>
                    <a:pt x="3064" y="525"/>
                    <a:pt x="3074" y="476"/>
                    <a:pt x="3036" y="487"/>
                  </a:cubicBezTo>
                  <a:cubicBezTo>
                    <a:pt x="3019" y="455"/>
                    <a:pt x="2990" y="374"/>
                    <a:pt x="2946" y="349"/>
                  </a:cubicBezTo>
                  <a:cubicBezTo>
                    <a:pt x="2966" y="449"/>
                    <a:pt x="2979" y="563"/>
                    <a:pt x="2948" y="670"/>
                  </a:cubicBezTo>
                  <a:cubicBezTo>
                    <a:pt x="2959" y="672"/>
                    <a:pt x="2983" y="658"/>
                    <a:pt x="2983" y="673"/>
                  </a:cubicBezTo>
                  <a:cubicBezTo>
                    <a:pt x="2975" y="702"/>
                    <a:pt x="2940" y="746"/>
                    <a:pt x="2901" y="765"/>
                  </a:cubicBezTo>
                  <a:cubicBezTo>
                    <a:pt x="2885" y="772"/>
                    <a:pt x="2891" y="771"/>
                    <a:pt x="2875" y="788"/>
                  </a:cubicBezTo>
                  <a:cubicBezTo>
                    <a:pt x="2855" y="809"/>
                    <a:pt x="2818" y="851"/>
                    <a:pt x="2798" y="858"/>
                  </a:cubicBezTo>
                  <a:cubicBezTo>
                    <a:pt x="2784" y="863"/>
                    <a:pt x="2727" y="854"/>
                    <a:pt x="2743" y="863"/>
                  </a:cubicBezTo>
                  <a:cubicBezTo>
                    <a:pt x="2689" y="832"/>
                    <a:pt x="2730" y="763"/>
                    <a:pt x="2708" y="713"/>
                  </a:cubicBezTo>
                  <a:cubicBezTo>
                    <a:pt x="2680" y="652"/>
                    <a:pt x="2616" y="693"/>
                    <a:pt x="2554" y="706"/>
                  </a:cubicBezTo>
                  <a:cubicBezTo>
                    <a:pt x="2487" y="673"/>
                    <a:pt x="2461" y="592"/>
                    <a:pt x="2387" y="568"/>
                  </a:cubicBezTo>
                  <a:cubicBezTo>
                    <a:pt x="2385" y="700"/>
                    <a:pt x="2602" y="705"/>
                    <a:pt x="2605" y="806"/>
                  </a:cubicBezTo>
                  <a:cubicBezTo>
                    <a:pt x="2478" y="670"/>
                    <a:pt x="2478" y="917"/>
                    <a:pt x="2353" y="878"/>
                  </a:cubicBezTo>
                  <a:cubicBezTo>
                    <a:pt x="2333" y="852"/>
                    <a:pt x="2311" y="827"/>
                    <a:pt x="2303" y="785"/>
                  </a:cubicBezTo>
                  <a:cubicBezTo>
                    <a:pt x="2327" y="726"/>
                    <a:pt x="2333" y="687"/>
                    <a:pt x="2309" y="624"/>
                  </a:cubicBezTo>
                  <a:cubicBezTo>
                    <a:pt x="2240" y="595"/>
                    <a:pt x="2112" y="577"/>
                    <a:pt x="2171" y="490"/>
                  </a:cubicBezTo>
                  <a:cubicBezTo>
                    <a:pt x="2259" y="510"/>
                    <a:pt x="2343" y="424"/>
                    <a:pt x="2301" y="318"/>
                  </a:cubicBezTo>
                  <a:cubicBezTo>
                    <a:pt x="2283" y="293"/>
                    <a:pt x="2233" y="307"/>
                    <a:pt x="2233" y="261"/>
                  </a:cubicBezTo>
                  <a:cubicBezTo>
                    <a:pt x="2208" y="253"/>
                    <a:pt x="2231" y="285"/>
                    <a:pt x="2214" y="284"/>
                  </a:cubicBezTo>
                  <a:cubicBezTo>
                    <a:pt x="2102" y="259"/>
                    <a:pt x="2111" y="366"/>
                    <a:pt x="2066" y="416"/>
                  </a:cubicBezTo>
                  <a:cubicBezTo>
                    <a:pt x="1959" y="412"/>
                    <a:pt x="1850" y="456"/>
                    <a:pt x="1807" y="336"/>
                  </a:cubicBezTo>
                  <a:cubicBezTo>
                    <a:pt x="1815" y="235"/>
                    <a:pt x="1858" y="97"/>
                    <a:pt x="1818" y="0"/>
                  </a:cubicBezTo>
                  <a:cubicBezTo>
                    <a:pt x="1798" y="15"/>
                    <a:pt x="1773" y="53"/>
                    <a:pt x="1790" y="79"/>
                  </a:cubicBezTo>
                  <a:cubicBezTo>
                    <a:pt x="1780" y="77"/>
                    <a:pt x="1778" y="72"/>
                    <a:pt x="1770" y="81"/>
                  </a:cubicBezTo>
                  <a:cubicBezTo>
                    <a:pt x="1767" y="165"/>
                    <a:pt x="1827" y="264"/>
                    <a:pt x="1752" y="341"/>
                  </a:cubicBezTo>
                  <a:cubicBezTo>
                    <a:pt x="1662" y="368"/>
                    <a:pt x="1582" y="281"/>
                    <a:pt x="1498" y="315"/>
                  </a:cubicBezTo>
                  <a:cubicBezTo>
                    <a:pt x="1421" y="347"/>
                    <a:pt x="1466" y="460"/>
                    <a:pt x="1374" y="480"/>
                  </a:cubicBezTo>
                  <a:cubicBezTo>
                    <a:pt x="1339" y="488"/>
                    <a:pt x="1294" y="480"/>
                    <a:pt x="1271" y="420"/>
                  </a:cubicBezTo>
                  <a:cubicBezTo>
                    <a:pt x="1284" y="415"/>
                    <a:pt x="1299" y="403"/>
                    <a:pt x="1276" y="399"/>
                  </a:cubicBezTo>
                  <a:cubicBezTo>
                    <a:pt x="1276" y="407"/>
                    <a:pt x="1275" y="415"/>
                    <a:pt x="1263" y="414"/>
                  </a:cubicBezTo>
                  <a:cubicBezTo>
                    <a:pt x="1260" y="388"/>
                    <a:pt x="1251" y="393"/>
                    <a:pt x="1267" y="379"/>
                  </a:cubicBezTo>
                  <a:cubicBezTo>
                    <a:pt x="1231" y="401"/>
                    <a:pt x="1242" y="327"/>
                    <a:pt x="1223" y="355"/>
                  </a:cubicBezTo>
                  <a:cubicBezTo>
                    <a:pt x="1226" y="347"/>
                    <a:pt x="1174" y="407"/>
                    <a:pt x="1201" y="420"/>
                  </a:cubicBezTo>
                  <a:cubicBezTo>
                    <a:pt x="1206" y="437"/>
                    <a:pt x="1274" y="444"/>
                    <a:pt x="1271" y="497"/>
                  </a:cubicBezTo>
                  <a:cubicBezTo>
                    <a:pt x="1204" y="519"/>
                    <a:pt x="1180" y="531"/>
                    <a:pt x="1114" y="539"/>
                  </a:cubicBezTo>
                  <a:cubicBezTo>
                    <a:pt x="1118" y="577"/>
                    <a:pt x="1090" y="545"/>
                    <a:pt x="1096" y="569"/>
                  </a:cubicBezTo>
                  <a:cubicBezTo>
                    <a:pt x="1064" y="529"/>
                    <a:pt x="1019" y="469"/>
                    <a:pt x="1028" y="443"/>
                  </a:cubicBezTo>
                  <a:cubicBezTo>
                    <a:pt x="913" y="422"/>
                    <a:pt x="959" y="255"/>
                    <a:pt x="842" y="237"/>
                  </a:cubicBezTo>
                  <a:cubicBezTo>
                    <a:pt x="763" y="296"/>
                    <a:pt x="859" y="340"/>
                    <a:pt x="882" y="372"/>
                  </a:cubicBezTo>
                  <a:cubicBezTo>
                    <a:pt x="897" y="348"/>
                    <a:pt x="925" y="402"/>
                    <a:pt x="907" y="419"/>
                  </a:cubicBezTo>
                  <a:cubicBezTo>
                    <a:pt x="934" y="428"/>
                    <a:pt x="996" y="451"/>
                    <a:pt x="969" y="476"/>
                  </a:cubicBezTo>
                  <a:cubicBezTo>
                    <a:pt x="982" y="476"/>
                    <a:pt x="983" y="467"/>
                    <a:pt x="996" y="467"/>
                  </a:cubicBezTo>
                  <a:cubicBezTo>
                    <a:pt x="1024" y="528"/>
                    <a:pt x="1073" y="573"/>
                    <a:pt x="1092" y="604"/>
                  </a:cubicBezTo>
                  <a:cubicBezTo>
                    <a:pt x="1064" y="673"/>
                    <a:pt x="1041" y="734"/>
                    <a:pt x="967" y="686"/>
                  </a:cubicBezTo>
                  <a:cubicBezTo>
                    <a:pt x="979" y="690"/>
                    <a:pt x="975" y="652"/>
                    <a:pt x="965" y="658"/>
                  </a:cubicBezTo>
                  <a:cubicBezTo>
                    <a:pt x="952" y="680"/>
                    <a:pt x="937" y="641"/>
                    <a:pt x="921" y="641"/>
                  </a:cubicBezTo>
                  <a:cubicBezTo>
                    <a:pt x="921" y="649"/>
                    <a:pt x="924" y="661"/>
                    <a:pt x="916" y="663"/>
                  </a:cubicBezTo>
                  <a:cubicBezTo>
                    <a:pt x="907" y="628"/>
                    <a:pt x="838" y="631"/>
                    <a:pt x="854" y="591"/>
                  </a:cubicBezTo>
                  <a:cubicBezTo>
                    <a:pt x="816" y="616"/>
                    <a:pt x="809" y="579"/>
                    <a:pt x="777" y="592"/>
                  </a:cubicBezTo>
                  <a:cubicBezTo>
                    <a:pt x="693" y="624"/>
                    <a:pt x="778" y="714"/>
                    <a:pt x="826" y="748"/>
                  </a:cubicBezTo>
                  <a:cubicBezTo>
                    <a:pt x="888" y="749"/>
                    <a:pt x="931" y="745"/>
                    <a:pt x="1008" y="752"/>
                  </a:cubicBezTo>
                  <a:cubicBezTo>
                    <a:pt x="871" y="891"/>
                    <a:pt x="622" y="849"/>
                    <a:pt x="498" y="743"/>
                  </a:cubicBezTo>
                  <a:cubicBezTo>
                    <a:pt x="463" y="750"/>
                    <a:pt x="447" y="750"/>
                    <a:pt x="403" y="773"/>
                  </a:cubicBezTo>
                  <a:cubicBezTo>
                    <a:pt x="376" y="778"/>
                    <a:pt x="350" y="755"/>
                    <a:pt x="333" y="772"/>
                  </a:cubicBezTo>
                  <a:cubicBezTo>
                    <a:pt x="341" y="803"/>
                    <a:pt x="363" y="818"/>
                    <a:pt x="400" y="815"/>
                  </a:cubicBezTo>
                  <a:cubicBezTo>
                    <a:pt x="414" y="857"/>
                    <a:pt x="452" y="870"/>
                    <a:pt x="477" y="899"/>
                  </a:cubicBezTo>
                  <a:cubicBezTo>
                    <a:pt x="473" y="951"/>
                    <a:pt x="448" y="1088"/>
                    <a:pt x="380" y="1083"/>
                  </a:cubicBezTo>
                  <a:cubicBezTo>
                    <a:pt x="386" y="1083"/>
                    <a:pt x="392" y="1085"/>
                    <a:pt x="391" y="1095"/>
                  </a:cubicBezTo>
                  <a:cubicBezTo>
                    <a:pt x="356" y="1082"/>
                    <a:pt x="303" y="1107"/>
                    <a:pt x="283" y="1063"/>
                  </a:cubicBezTo>
                  <a:cubicBezTo>
                    <a:pt x="255" y="1071"/>
                    <a:pt x="220" y="1048"/>
                    <a:pt x="206" y="1063"/>
                  </a:cubicBezTo>
                  <a:cubicBezTo>
                    <a:pt x="250" y="1102"/>
                    <a:pt x="316" y="1073"/>
                    <a:pt x="352" y="1127"/>
                  </a:cubicBezTo>
                  <a:cubicBezTo>
                    <a:pt x="357" y="1170"/>
                    <a:pt x="312" y="1174"/>
                    <a:pt x="309" y="1193"/>
                  </a:cubicBezTo>
                  <a:cubicBezTo>
                    <a:pt x="321" y="1230"/>
                    <a:pt x="322" y="1254"/>
                    <a:pt x="303" y="1278"/>
                  </a:cubicBezTo>
                  <a:cubicBezTo>
                    <a:pt x="265" y="1242"/>
                    <a:pt x="177" y="1265"/>
                    <a:pt x="138" y="1230"/>
                  </a:cubicBezTo>
                  <a:cubicBezTo>
                    <a:pt x="88" y="1259"/>
                    <a:pt x="21" y="1274"/>
                    <a:pt x="0" y="1327"/>
                  </a:cubicBezTo>
                  <a:cubicBezTo>
                    <a:pt x="54" y="1389"/>
                    <a:pt x="167" y="1334"/>
                    <a:pt x="199" y="1287"/>
                  </a:cubicBezTo>
                  <a:cubicBezTo>
                    <a:pt x="274" y="1309"/>
                    <a:pt x="342" y="1357"/>
                    <a:pt x="333" y="1457"/>
                  </a:cubicBezTo>
                  <a:cubicBezTo>
                    <a:pt x="315" y="1476"/>
                    <a:pt x="275" y="1494"/>
                    <a:pt x="268" y="1504"/>
                  </a:cubicBezTo>
                  <a:cubicBezTo>
                    <a:pt x="293" y="1538"/>
                    <a:pt x="325" y="1564"/>
                    <a:pt x="334" y="1617"/>
                  </a:cubicBezTo>
                  <a:cubicBezTo>
                    <a:pt x="313" y="1648"/>
                    <a:pt x="271" y="1666"/>
                    <a:pt x="295" y="1718"/>
                  </a:cubicBezTo>
                  <a:cubicBezTo>
                    <a:pt x="323" y="1730"/>
                    <a:pt x="330" y="1736"/>
                    <a:pt x="365" y="1726"/>
                  </a:cubicBezTo>
                  <a:cubicBezTo>
                    <a:pt x="385" y="1750"/>
                    <a:pt x="405" y="1776"/>
                    <a:pt x="415" y="1812"/>
                  </a:cubicBezTo>
                  <a:cubicBezTo>
                    <a:pt x="406" y="1834"/>
                    <a:pt x="374" y="1837"/>
                    <a:pt x="379" y="1871"/>
                  </a:cubicBezTo>
                  <a:cubicBezTo>
                    <a:pt x="433" y="1893"/>
                    <a:pt x="465" y="1877"/>
                    <a:pt x="517" y="1858"/>
                  </a:cubicBezTo>
                  <a:cubicBezTo>
                    <a:pt x="532" y="1869"/>
                    <a:pt x="551" y="1874"/>
                    <a:pt x="556" y="1897"/>
                  </a:cubicBezTo>
                  <a:cubicBezTo>
                    <a:pt x="536" y="1921"/>
                    <a:pt x="517" y="1946"/>
                    <a:pt x="507" y="1978"/>
                  </a:cubicBezTo>
                  <a:cubicBezTo>
                    <a:pt x="523" y="1984"/>
                    <a:pt x="537" y="1993"/>
                    <a:pt x="564" y="1987"/>
                  </a:cubicBezTo>
                  <a:cubicBezTo>
                    <a:pt x="640" y="1907"/>
                    <a:pt x="729" y="2012"/>
                    <a:pt x="786" y="2050"/>
                  </a:cubicBezTo>
                  <a:cubicBezTo>
                    <a:pt x="790" y="2131"/>
                    <a:pt x="784" y="2190"/>
                    <a:pt x="875" y="2174"/>
                  </a:cubicBezTo>
                  <a:cubicBezTo>
                    <a:pt x="973" y="2132"/>
                    <a:pt x="968" y="2005"/>
                    <a:pt x="1087" y="1980"/>
                  </a:cubicBezTo>
                  <a:cubicBezTo>
                    <a:pt x="1125" y="1906"/>
                    <a:pt x="1309" y="1801"/>
                    <a:pt x="1355" y="1934"/>
                  </a:cubicBezTo>
                  <a:cubicBezTo>
                    <a:pt x="1377" y="1941"/>
                    <a:pt x="1413" y="1936"/>
                    <a:pt x="1419" y="1942"/>
                  </a:cubicBezTo>
                  <a:cubicBezTo>
                    <a:pt x="1405" y="1989"/>
                    <a:pt x="1334" y="1987"/>
                    <a:pt x="1307" y="2022"/>
                  </a:cubicBezTo>
                  <a:cubicBezTo>
                    <a:pt x="1234" y="2040"/>
                    <a:pt x="1184" y="1953"/>
                    <a:pt x="1131" y="1997"/>
                  </a:cubicBezTo>
                  <a:cubicBezTo>
                    <a:pt x="1159" y="2006"/>
                    <a:pt x="1194" y="2040"/>
                    <a:pt x="1180" y="2076"/>
                  </a:cubicBezTo>
                  <a:cubicBezTo>
                    <a:pt x="1062" y="2028"/>
                    <a:pt x="1023" y="2239"/>
                    <a:pt x="1171" y="2210"/>
                  </a:cubicBezTo>
                  <a:cubicBezTo>
                    <a:pt x="1194" y="2188"/>
                    <a:pt x="1194" y="2148"/>
                    <a:pt x="1219" y="2128"/>
                  </a:cubicBezTo>
                  <a:cubicBezTo>
                    <a:pt x="1239" y="2161"/>
                    <a:pt x="1289" y="2157"/>
                    <a:pt x="1309" y="2190"/>
                  </a:cubicBezTo>
                  <a:cubicBezTo>
                    <a:pt x="1323" y="2178"/>
                    <a:pt x="1299" y="2174"/>
                    <a:pt x="1314" y="2168"/>
                  </a:cubicBezTo>
                  <a:cubicBezTo>
                    <a:pt x="1396" y="2130"/>
                    <a:pt x="1483" y="2200"/>
                    <a:pt x="1561" y="2194"/>
                  </a:cubicBezTo>
                  <a:cubicBezTo>
                    <a:pt x="1668" y="2187"/>
                    <a:pt x="1612" y="2053"/>
                    <a:pt x="1711" y="2013"/>
                  </a:cubicBezTo>
                  <a:cubicBezTo>
                    <a:pt x="1745" y="2043"/>
                    <a:pt x="1745" y="2033"/>
                    <a:pt x="1773" y="2077"/>
                  </a:cubicBezTo>
                  <a:cubicBezTo>
                    <a:pt x="1764" y="2119"/>
                    <a:pt x="1758" y="2214"/>
                    <a:pt x="1808" y="2227"/>
                  </a:cubicBezTo>
                  <a:cubicBezTo>
                    <a:pt x="1883" y="2205"/>
                    <a:pt x="1792" y="2103"/>
                    <a:pt x="1822" y="2072"/>
                  </a:cubicBezTo>
                  <a:cubicBezTo>
                    <a:pt x="1880" y="2103"/>
                    <a:pt x="1939" y="2097"/>
                    <a:pt x="1975" y="2142"/>
                  </a:cubicBezTo>
                  <a:cubicBezTo>
                    <a:pt x="2017" y="2196"/>
                    <a:pt x="1967" y="2294"/>
                    <a:pt x="2022" y="2347"/>
                  </a:cubicBezTo>
                  <a:cubicBezTo>
                    <a:pt x="2246" y="2325"/>
                    <a:pt x="1881" y="2149"/>
                    <a:pt x="2030" y="2060"/>
                  </a:cubicBezTo>
                  <a:cubicBezTo>
                    <a:pt x="2038" y="2074"/>
                    <a:pt x="2058" y="2072"/>
                    <a:pt x="2061" y="2092"/>
                  </a:cubicBezTo>
                  <a:cubicBezTo>
                    <a:pt x="2093" y="2087"/>
                    <a:pt x="2111" y="2076"/>
                    <a:pt x="2143" y="2071"/>
                  </a:cubicBezTo>
                  <a:cubicBezTo>
                    <a:pt x="2190" y="2024"/>
                    <a:pt x="2116" y="1959"/>
                    <a:pt x="2143" y="1924"/>
                  </a:cubicBezTo>
                  <a:cubicBezTo>
                    <a:pt x="2238" y="1952"/>
                    <a:pt x="2190" y="2172"/>
                    <a:pt x="2290" y="2155"/>
                  </a:cubicBezTo>
                  <a:cubicBezTo>
                    <a:pt x="2329" y="2148"/>
                    <a:pt x="2339" y="2101"/>
                    <a:pt x="2324" y="2068"/>
                  </a:cubicBezTo>
                  <a:cubicBezTo>
                    <a:pt x="2306" y="2029"/>
                    <a:pt x="2250" y="2034"/>
                    <a:pt x="2228" y="2014"/>
                  </a:cubicBezTo>
                  <a:cubicBezTo>
                    <a:pt x="2200" y="1989"/>
                    <a:pt x="2194" y="1943"/>
                    <a:pt x="2170" y="1914"/>
                  </a:cubicBezTo>
                  <a:cubicBezTo>
                    <a:pt x="2218" y="1849"/>
                    <a:pt x="2304" y="1863"/>
                    <a:pt x="2403" y="1872"/>
                  </a:cubicBezTo>
                  <a:cubicBezTo>
                    <a:pt x="2439" y="1917"/>
                    <a:pt x="2432" y="2010"/>
                    <a:pt x="2505" y="1988"/>
                  </a:cubicBezTo>
                  <a:cubicBezTo>
                    <a:pt x="2544" y="1977"/>
                    <a:pt x="2531" y="1925"/>
                    <a:pt x="2559" y="1892"/>
                  </a:cubicBezTo>
                  <a:cubicBezTo>
                    <a:pt x="2645" y="1925"/>
                    <a:pt x="2677" y="2022"/>
                    <a:pt x="2762" y="2055"/>
                  </a:cubicBezTo>
                  <a:cubicBezTo>
                    <a:pt x="2796" y="2040"/>
                    <a:pt x="2803" y="2008"/>
                    <a:pt x="2850" y="2019"/>
                  </a:cubicBezTo>
                  <a:cubicBezTo>
                    <a:pt x="2864" y="2040"/>
                    <a:pt x="2874" y="2067"/>
                    <a:pt x="2897" y="2077"/>
                  </a:cubicBezTo>
                  <a:cubicBezTo>
                    <a:pt x="2971" y="2062"/>
                    <a:pt x="2992" y="1968"/>
                    <a:pt x="2944" y="1906"/>
                  </a:cubicBezTo>
                  <a:cubicBezTo>
                    <a:pt x="2990" y="1881"/>
                    <a:pt x="3007" y="1944"/>
                    <a:pt x="3034" y="1967"/>
                  </a:cubicBezTo>
                  <a:cubicBezTo>
                    <a:pt x="3103" y="1971"/>
                    <a:pt x="3141" y="2012"/>
                    <a:pt x="3156" y="2081"/>
                  </a:cubicBezTo>
                  <a:cubicBezTo>
                    <a:pt x="3112" y="2209"/>
                    <a:pt x="3116" y="2347"/>
                    <a:pt x="3050" y="2447"/>
                  </a:cubicBezTo>
                  <a:cubicBezTo>
                    <a:pt x="3055" y="2490"/>
                    <a:pt x="3044" y="2487"/>
                    <a:pt x="3057" y="2516"/>
                  </a:cubicBezTo>
                  <a:cubicBezTo>
                    <a:pt x="3113" y="2515"/>
                    <a:pt x="3103" y="2444"/>
                    <a:pt x="3076" y="2424"/>
                  </a:cubicBezTo>
                  <a:cubicBezTo>
                    <a:pt x="3095" y="2412"/>
                    <a:pt x="3113" y="2357"/>
                    <a:pt x="3091" y="2367"/>
                  </a:cubicBezTo>
                  <a:cubicBezTo>
                    <a:pt x="3131" y="2238"/>
                    <a:pt x="3192" y="2111"/>
                    <a:pt x="3196" y="1987"/>
                  </a:cubicBezTo>
                  <a:cubicBezTo>
                    <a:pt x="3352" y="1948"/>
                    <a:pt x="3362" y="2111"/>
                    <a:pt x="3380" y="2242"/>
                  </a:cubicBezTo>
                  <a:cubicBezTo>
                    <a:pt x="3390" y="2193"/>
                    <a:pt x="3379" y="2155"/>
                    <a:pt x="3367" y="2097"/>
                  </a:cubicBezTo>
                  <a:cubicBezTo>
                    <a:pt x="3418" y="2034"/>
                    <a:pt x="3524" y="1964"/>
                    <a:pt x="3623" y="2003"/>
                  </a:cubicBezTo>
                  <a:cubicBezTo>
                    <a:pt x="3632" y="2049"/>
                    <a:pt x="3654" y="2131"/>
                    <a:pt x="3688" y="2172"/>
                  </a:cubicBezTo>
                  <a:cubicBezTo>
                    <a:pt x="3689" y="2166"/>
                    <a:pt x="3687" y="2158"/>
                    <a:pt x="3693" y="2157"/>
                  </a:cubicBezTo>
                  <a:cubicBezTo>
                    <a:pt x="3696" y="2170"/>
                    <a:pt x="3687" y="2173"/>
                    <a:pt x="3689" y="2185"/>
                  </a:cubicBezTo>
                  <a:cubicBezTo>
                    <a:pt x="3729" y="2170"/>
                    <a:pt x="3681" y="2124"/>
                    <a:pt x="3674" y="2103"/>
                  </a:cubicBezTo>
                  <a:cubicBezTo>
                    <a:pt x="3664" y="2070"/>
                    <a:pt x="3673" y="2042"/>
                    <a:pt x="3660" y="2021"/>
                  </a:cubicBezTo>
                  <a:cubicBezTo>
                    <a:pt x="3676" y="2002"/>
                    <a:pt x="3689" y="1981"/>
                    <a:pt x="3711" y="1967"/>
                  </a:cubicBezTo>
                  <a:cubicBezTo>
                    <a:pt x="3766" y="1982"/>
                    <a:pt x="3783" y="2044"/>
                    <a:pt x="3857" y="2037"/>
                  </a:cubicBezTo>
                  <a:cubicBezTo>
                    <a:pt x="3862" y="2072"/>
                    <a:pt x="3869" y="2105"/>
                    <a:pt x="3898" y="2110"/>
                  </a:cubicBezTo>
                  <a:cubicBezTo>
                    <a:pt x="3875" y="2054"/>
                    <a:pt x="3858" y="1989"/>
                    <a:pt x="3815" y="1958"/>
                  </a:cubicBezTo>
                  <a:cubicBezTo>
                    <a:pt x="3819" y="1987"/>
                    <a:pt x="3798" y="1995"/>
                    <a:pt x="3784" y="2009"/>
                  </a:cubicBezTo>
                  <a:cubicBezTo>
                    <a:pt x="3758" y="1978"/>
                    <a:pt x="3751" y="1933"/>
                    <a:pt x="3752" y="1886"/>
                  </a:cubicBezTo>
                  <a:cubicBezTo>
                    <a:pt x="3828" y="1826"/>
                    <a:pt x="3868" y="1735"/>
                    <a:pt x="3964" y="1692"/>
                  </a:cubicBezTo>
                  <a:cubicBezTo>
                    <a:pt x="3979" y="1659"/>
                    <a:pt x="3966" y="1625"/>
                    <a:pt x="3969" y="1594"/>
                  </a:cubicBezTo>
                  <a:cubicBezTo>
                    <a:pt x="4044" y="1547"/>
                    <a:pt x="4112" y="1644"/>
                    <a:pt x="4159" y="1604"/>
                  </a:cubicBezTo>
                  <a:close/>
                  <a:moveTo>
                    <a:pt x="2607" y="834"/>
                  </a:moveTo>
                  <a:cubicBezTo>
                    <a:pt x="2633" y="836"/>
                    <a:pt x="2620" y="865"/>
                    <a:pt x="2611" y="875"/>
                  </a:cubicBezTo>
                  <a:cubicBezTo>
                    <a:pt x="2598" y="876"/>
                    <a:pt x="2617" y="851"/>
                    <a:pt x="2607" y="834"/>
                  </a:cubicBezTo>
                  <a:close/>
                  <a:moveTo>
                    <a:pt x="2638" y="866"/>
                  </a:moveTo>
                  <a:cubicBezTo>
                    <a:pt x="2656" y="880"/>
                    <a:pt x="2631" y="892"/>
                    <a:pt x="2613" y="896"/>
                  </a:cubicBezTo>
                  <a:cubicBezTo>
                    <a:pt x="2637" y="944"/>
                    <a:pt x="2635" y="976"/>
                    <a:pt x="2666" y="1017"/>
                  </a:cubicBezTo>
                  <a:cubicBezTo>
                    <a:pt x="2731" y="979"/>
                    <a:pt x="2660" y="916"/>
                    <a:pt x="2702" y="881"/>
                  </a:cubicBezTo>
                  <a:cubicBezTo>
                    <a:pt x="2752" y="883"/>
                    <a:pt x="2719" y="921"/>
                    <a:pt x="2761" y="910"/>
                  </a:cubicBezTo>
                  <a:cubicBezTo>
                    <a:pt x="2747" y="1030"/>
                    <a:pt x="2642" y="1100"/>
                    <a:pt x="2522" y="1044"/>
                  </a:cubicBezTo>
                  <a:cubicBezTo>
                    <a:pt x="2566" y="989"/>
                    <a:pt x="2585" y="913"/>
                    <a:pt x="2638" y="866"/>
                  </a:cubicBezTo>
                  <a:close/>
                  <a:moveTo>
                    <a:pt x="2588" y="903"/>
                  </a:moveTo>
                  <a:cubicBezTo>
                    <a:pt x="2592" y="896"/>
                    <a:pt x="2596" y="889"/>
                    <a:pt x="2598" y="884"/>
                  </a:cubicBezTo>
                  <a:cubicBezTo>
                    <a:pt x="2595" y="891"/>
                    <a:pt x="2592" y="897"/>
                    <a:pt x="2588" y="903"/>
                  </a:cubicBezTo>
                  <a:cubicBezTo>
                    <a:pt x="2568" y="938"/>
                    <a:pt x="2529" y="986"/>
                    <a:pt x="2506" y="1025"/>
                  </a:cubicBezTo>
                  <a:cubicBezTo>
                    <a:pt x="2472" y="997"/>
                    <a:pt x="2422" y="988"/>
                    <a:pt x="2420" y="921"/>
                  </a:cubicBezTo>
                  <a:cubicBezTo>
                    <a:pt x="2478" y="899"/>
                    <a:pt x="2553" y="955"/>
                    <a:pt x="2588" y="903"/>
                  </a:cubicBezTo>
                  <a:close/>
                  <a:moveTo>
                    <a:pt x="2804" y="1898"/>
                  </a:moveTo>
                  <a:cubicBezTo>
                    <a:pt x="2775" y="1923"/>
                    <a:pt x="2758" y="1897"/>
                    <a:pt x="2714" y="1913"/>
                  </a:cubicBezTo>
                  <a:cubicBezTo>
                    <a:pt x="2707" y="1863"/>
                    <a:pt x="2637" y="1843"/>
                    <a:pt x="2627" y="1879"/>
                  </a:cubicBezTo>
                  <a:cubicBezTo>
                    <a:pt x="2559" y="1904"/>
                    <a:pt x="2456" y="1816"/>
                    <a:pt x="2362" y="1799"/>
                  </a:cubicBezTo>
                  <a:cubicBezTo>
                    <a:pt x="2364" y="1778"/>
                    <a:pt x="2401" y="1785"/>
                    <a:pt x="2408" y="1767"/>
                  </a:cubicBezTo>
                  <a:cubicBezTo>
                    <a:pt x="2405" y="1732"/>
                    <a:pt x="2398" y="1733"/>
                    <a:pt x="2402" y="1704"/>
                  </a:cubicBezTo>
                  <a:cubicBezTo>
                    <a:pt x="2443" y="1679"/>
                    <a:pt x="2465" y="1677"/>
                    <a:pt x="2517" y="1666"/>
                  </a:cubicBezTo>
                  <a:cubicBezTo>
                    <a:pt x="2561" y="1705"/>
                    <a:pt x="2637" y="1707"/>
                    <a:pt x="2678" y="1749"/>
                  </a:cubicBezTo>
                  <a:cubicBezTo>
                    <a:pt x="2681" y="1820"/>
                    <a:pt x="2739" y="1824"/>
                    <a:pt x="2785" y="1844"/>
                  </a:cubicBezTo>
                  <a:cubicBezTo>
                    <a:pt x="2787" y="1866"/>
                    <a:pt x="2807" y="1868"/>
                    <a:pt x="2804" y="1898"/>
                  </a:cubicBezTo>
                  <a:close/>
                  <a:moveTo>
                    <a:pt x="3951" y="1016"/>
                  </a:moveTo>
                  <a:cubicBezTo>
                    <a:pt x="3966" y="973"/>
                    <a:pt x="4039" y="970"/>
                    <a:pt x="4043" y="1029"/>
                  </a:cubicBezTo>
                  <a:cubicBezTo>
                    <a:pt x="4047" y="1039"/>
                    <a:pt x="4051" y="1025"/>
                    <a:pt x="4063" y="1027"/>
                  </a:cubicBezTo>
                  <a:cubicBezTo>
                    <a:pt x="4067" y="1051"/>
                    <a:pt x="4062" y="1069"/>
                    <a:pt x="4047" y="1077"/>
                  </a:cubicBezTo>
                  <a:cubicBezTo>
                    <a:pt x="4079" y="1101"/>
                    <a:pt x="4160" y="1065"/>
                    <a:pt x="4163" y="1122"/>
                  </a:cubicBezTo>
                  <a:cubicBezTo>
                    <a:pt x="4146" y="1153"/>
                    <a:pt x="4079" y="1209"/>
                    <a:pt x="4049" y="1168"/>
                  </a:cubicBezTo>
                  <a:cubicBezTo>
                    <a:pt x="4022" y="1179"/>
                    <a:pt x="4028" y="1181"/>
                    <a:pt x="4001" y="1186"/>
                  </a:cubicBezTo>
                  <a:cubicBezTo>
                    <a:pt x="3974" y="1132"/>
                    <a:pt x="3973" y="1060"/>
                    <a:pt x="3951" y="10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Freeform 24"/>
            <p:cNvSpPr>
              <a:spLocks/>
            </p:cNvSpPr>
            <p:nvPr/>
          </p:nvSpPr>
          <p:spPr bwMode="auto">
            <a:xfrm>
              <a:off x="3260726" y="3513138"/>
              <a:ext cx="111125" cy="141288"/>
            </a:xfrm>
            <a:custGeom>
              <a:avLst/>
              <a:gdLst>
                <a:gd name="T0" fmla="*/ 127 w 135"/>
                <a:gd name="T1" fmla="*/ 17 h 172"/>
                <a:gd name="T2" fmla="*/ 97 w 135"/>
                <a:gd name="T3" fmla="*/ 62 h 172"/>
                <a:gd name="T4" fmla="*/ 70 w 135"/>
                <a:gd name="T5" fmla="*/ 78 h 172"/>
                <a:gd name="T6" fmla="*/ 15 w 135"/>
                <a:gd name="T7" fmla="*/ 160 h 172"/>
                <a:gd name="T8" fmla="*/ 37 w 135"/>
                <a:gd name="T9" fmla="*/ 172 h 172"/>
                <a:gd name="T10" fmla="*/ 90 w 135"/>
                <a:gd name="T11" fmla="*/ 139 h 172"/>
                <a:gd name="T12" fmla="*/ 127 w 135"/>
                <a:gd name="T13" fmla="*/ 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72">
                  <a:moveTo>
                    <a:pt x="127" y="17"/>
                  </a:moveTo>
                  <a:cubicBezTo>
                    <a:pt x="116" y="31"/>
                    <a:pt x="112" y="51"/>
                    <a:pt x="97" y="62"/>
                  </a:cubicBezTo>
                  <a:cubicBezTo>
                    <a:pt x="122" y="0"/>
                    <a:pt x="97" y="52"/>
                    <a:pt x="70" y="78"/>
                  </a:cubicBezTo>
                  <a:cubicBezTo>
                    <a:pt x="52" y="96"/>
                    <a:pt x="0" y="120"/>
                    <a:pt x="15" y="160"/>
                  </a:cubicBezTo>
                  <a:cubicBezTo>
                    <a:pt x="25" y="161"/>
                    <a:pt x="28" y="170"/>
                    <a:pt x="37" y="172"/>
                  </a:cubicBezTo>
                  <a:cubicBezTo>
                    <a:pt x="51" y="158"/>
                    <a:pt x="74" y="152"/>
                    <a:pt x="90" y="139"/>
                  </a:cubicBezTo>
                  <a:cubicBezTo>
                    <a:pt x="71" y="77"/>
                    <a:pt x="135" y="49"/>
                    <a:pt x="127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Freeform 25"/>
            <p:cNvSpPr>
              <a:spLocks/>
            </p:cNvSpPr>
            <p:nvPr/>
          </p:nvSpPr>
          <p:spPr bwMode="auto">
            <a:xfrm>
              <a:off x="4360863" y="3335338"/>
              <a:ext cx="76200" cy="109538"/>
            </a:xfrm>
            <a:custGeom>
              <a:avLst/>
              <a:gdLst>
                <a:gd name="T0" fmla="*/ 10 w 92"/>
                <a:gd name="T1" fmla="*/ 0 h 132"/>
                <a:gd name="T2" fmla="*/ 0 w 92"/>
                <a:gd name="T3" fmla="*/ 4 h 132"/>
                <a:gd name="T4" fmla="*/ 92 w 92"/>
                <a:gd name="T5" fmla="*/ 132 h 132"/>
                <a:gd name="T6" fmla="*/ 10 w 92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32">
                  <a:moveTo>
                    <a:pt x="10" y="0"/>
                  </a:moveTo>
                  <a:cubicBezTo>
                    <a:pt x="29" y="13"/>
                    <a:pt x="10" y="11"/>
                    <a:pt x="0" y="4"/>
                  </a:cubicBezTo>
                  <a:cubicBezTo>
                    <a:pt x="58" y="49"/>
                    <a:pt x="6" y="106"/>
                    <a:pt x="92" y="132"/>
                  </a:cubicBezTo>
                  <a:cubicBezTo>
                    <a:pt x="87" y="66"/>
                    <a:pt x="38" y="12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Freeform 26"/>
            <p:cNvSpPr>
              <a:spLocks/>
            </p:cNvSpPr>
            <p:nvPr/>
          </p:nvSpPr>
          <p:spPr bwMode="auto">
            <a:xfrm>
              <a:off x="4864101" y="3078163"/>
              <a:ext cx="71438" cy="66675"/>
            </a:xfrm>
            <a:custGeom>
              <a:avLst/>
              <a:gdLst>
                <a:gd name="T0" fmla="*/ 44 w 87"/>
                <a:gd name="T1" fmla="*/ 0 h 81"/>
                <a:gd name="T2" fmla="*/ 0 w 87"/>
                <a:gd name="T3" fmla="*/ 53 h 81"/>
                <a:gd name="T4" fmla="*/ 72 w 87"/>
                <a:gd name="T5" fmla="*/ 81 h 81"/>
                <a:gd name="T6" fmla="*/ 44 w 87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81">
                  <a:moveTo>
                    <a:pt x="44" y="0"/>
                  </a:moveTo>
                  <a:cubicBezTo>
                    <a:pt x="39" y="28"/>
                    <a:pt x="14" y="51"/>
                    <a:pt x="0" y="53"/>
                  </a:cubicBezTo>
                  <a:cubicBezTo>
                    <a:pt x="13" y="75"/>
                    <a:pt x="43" y="77"/>
                    <a:pt x="72" y="81"/>
                  </a:cubicBezTo>
                  <a:cubicBezTo>
                    <a:pt x="49" y="57"/>
                    <a:pt x="87" y="3"/>
                    <a:pt x="4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Freeform 27"/>
            <p:cNvSpPr>
              <a:spLocks/>
            </p:cNvSpPr>
            <p:nvPr/>
          </p:nvSpPr>
          <p:spPr bwMode="auto">
            <a:xfrm>
              <a:off x="4743451" y="3000375"/>
              <a:ext cx="68263" cy="41275"/>
            </a:xfrm>
            <a:custGeom>
              <a:avLst/>
              <a:gdLst>
                <a:gd name="T0" fmla="*/ 70 w 81"/>
                <a:gd name="T1" fmla="*/ 21 h 49"/>
                <a:gd name="T2" fmla="*/ 14 w 81"/>
                <a:gd name="T3" fmla="*/ 12 h 49"/>
                <a:gd name="T4" fmla="*/ 51 w 81"/>
                <a:gd name="T5" fmla="*/ 37 h 49"/>
                <a:gd name="T6" fmla="*/ 45 w 81"/>
                <a:gd name="T7" fmla="*/ 44 h 49"/>
                <a:gd name="T8" fmla="*/ 79 w 81"/>
                <a:gd name="T9" fmla="*/ 34 h 49"/>
                <a:gd name="T10" fmla="*/ 70 w 81"/>
                <a:gd name="T11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49">
                  <a:moveTo>
                    <a:pt x="70" y="21"/>
                  </a:moveTo>
                  <a:cubicBezTo>
                    <a:pt x="49" y="27"/>
                    <a:pt x="0" y="0"/>
                    <a:pt x="14" y="12"/>
                  </a:cubicBezTo>
                  <a:cubicBezTo>
                    <a:pt x="30" y="24"/>
                    <a:pt x="41" y="36"/>
                    <a:pt x="51" y="37"/>
                  </a:cubicBezTo>
                  <a:cubicBezTo>
                    <a:pt x="47" y="38"/>
                    <a:pt x="43" y="39"/>
                    <a:pt x="45" y="44"/>
                  </a:cubicBezTo>
                  <a:cubicBezTo>
                    <a:pt x="54" y="40"/>
                    <a:pt x="81" y="49"/>
                    <a:pt x="79" y="34"/>
                  </a:cubicBezTo>
                  <a:cubicBezTo>
                    <a:pt x="73" y="33"/>
                    <a:pt x="70" y="29"/>
                    <a:pt x="70" y="2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4692651" y="2906713"/>
              <a:ext cx="177800" cy="98425"/>
            </a:xfrm>
            <a:custGeom>
              <a:avLst/>
              <a:gdLst>
                <a:gd name="T0" fmla="*/ 163 w 215"/>
                <a:gd name="T1" fmla="*/ 0 h 119"/>
                <a:gd name="T2" fmla="*/ 7 w 215"/>
                <a:gd name="T3" fmla="*/ 56 h 119"/>
                <a:gd name="T4" fmla="*/ 54 w 215"/>
                <a:gd name="T5" fmla="*/ 107 h 119"/>
                <a:gd name="T6" fmla="*/ 59 w 215"/>
                <a:gd name="T7" fmla="*/ 86 h 119"/>
                <a:gd name="T8" fmla="*/ 167 w 215"/>
                <a:gd name="T9" fmla="*/ 118 h 119"/>
                <a:gd name="T10" fmla="*/ 113 w 215"/>
                <a:gd name="T11" fmla="*/ 67 h 119"/>
                <a:gd name="T12" fmla="*/ 202 w 215"/>
                <a:gd name="T13" fmla="*/ 45 h 119"/>
                <a:gd name="T14" fmla="*/ 163 w 215"/>
                <a:gd name="T1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19">
                  <a:moveTo>
                    <a:pt x="163" y="0"/>
                  </a:moveTo>
                  <a:cubicBezTo>
                    <a:pt x="134" y="51"/>
                    <a:pt x="76" y="88"/>
                    <a:pt x="7" y="56"/>
                  </a:cubicBezTo>
                  <a:cubicBezTo>
                    <a:pt x="0" y="96"/>
                    <a:pt x="46" y="112"/>
                    <a:pt x="54" y="107"/>
                  </a:cubicBezTo>
                  <a:cubicBezTo>
                    <a:pt x="37" y="108"/>
                    <a:pt x="50" y="85"/>
                    <a:pt x="59" y="86"/>
                  </a:cubicBezTo>
                  <a:cubicBezTo>
                    <a:pt x="97" y="94"/>
                    <a:pt x="121" y="119"/>
                    <a:pt x="167" y="118"/>
                  </a:cubicBezTo>
                  <a:cubicBezTo>
                    <a:pt x="164" y="83"/>
                    <a:pt x="121" y="96"/>
                    <a:pt x="113" y="67"/>
                  </a:cubicBezTo>
                  <a:cubicBezTo>
                    <a:pt x="125" y="37"/>
                    <a:pt x="171" y="26"/>
                    <a:pt x="202" y="45"/>
                  </a:cubicBezTo>
                  <a:cubicBezTo>
                    <a:pt x="215" y="15"/>
                    <a:pt x="191" y="1"/>
                    <a:pt x="16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Freeform 29"/>
            <p:cNvSpPr>
              <a:spLocks/>
            </p:cNvSpPr>
            <p:nvPr/>
          </p:nvSpPr>
          <p:spPr bwMode="auto">
            <a:xfrm>
              <a:off x="4783138" y="2800350"/>
              <a:ext cx="87313" cy="25400"/>
            </a:xfrm>
            <a:custGeom>
              <a:avLst/>
              <a:gdLst>
                <a:gd name="T0" fmla="*/ 0 w 105"/>
                <a:gd name="T1" fmla="*/ 22 h 32"/>
                <a:gd name="T2" fmla="*/ 105 w 105"/>
                <a:gd name="T3" fmla="*/ 26 h 32"/>
                <a:gd name="T4" fmla="*/ 0 w 105"/>
                <a:gd name="T5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32">
                  <a:moveTo>
                    <a:pt x="0" y="22"/>
                  </a:moveTo>
                  <a:cubicBezTo>
                    <a:pt x="39" y="32"/>
                    <a:pt x="73" y="30"/>
                    <a:pt x="105" y="26"/>
                  </a:cubicBezTo>
                  <a:cubicBezTo>
                    <a:pt x="67" y="2"/>
                    <a:pt x="22" y="0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Freeform 30"/>
            <p:cNvSpPr>
              <a:spLocks/>
            </p:cNvSpPr>
            <p:nvPr/>
          </p:nvSpPr>
          <p:spPr bwMode="auto">
            <a:xfrm>
              <a:off x="4811713" y="2108200"/>
              <a:ext cx="107950" cy="73025"/>
            </a:xfrm>
            <a:custGeom>
              <a:avLst/>
              <a:gdLst>
                <a:gd name="T0" fmla="*/ 70 w 132"/>
                <a:gd name="T1" fmla="*/ 87 h 87"/>
                <a:gd name="T2" fmla="*/ 132 w 132"/>
                <a:gd name="T3" fmla="*/ 5 h 87"/>
                <a:gd name="T4" fmla="*/ 0 w 132"/>
                <a:gd name="T5" fmla="*/ 87 h 87"/>
                <a:gd name="T6" fmla="*/ 70 w 132"/>
                <a:gd name="T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87">
                  <a:moveTo>
                    <a:pt x="70" y="87"/>
                  </a:moveTo>
                  <a:cubicBezTo>
                    <a:pt x="74" y="46"/>
                    <a:pt x="119" y="39"/>
                    <a:pt x="132" y="5"/>
                  </a:cubicBezTo>
                  <a:cubicBezTo>
                    <a:pt x="79" y="0"/>
                    <a:pt x="19" y="42"/>
                    <a:pt x="0" y="87"/>
                  </a:cubicBezTo>
                  <a:cubicBezTo>
                    <a:pt x="25" y="79"/>
                    <a:pt x="44" y="79"/>
                    <a:pt x="70" y="8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Freeform 31"/>
            <p:cNvSpPr>
              <a:spLocks/>
            </p:cNvSpPr>
            <p:nvPr/>
          </p:nvSpPr>
          <p:spPr bwMode="auto">
            <a:xfrm>
              <a:off x="1311276" y="2254250"/>
              <a:ext cx="77788" cy="58738"/>
            </a:xfrm>
            <a:custGeom>
              <a:avLst/>
              <a:gdLst>
                <a:gd name="T0" fmla="*/ 95 w 95"/>
                <a:gd name="T1" fmla="*/ 64 h 72"/>
                <a:gd name="T2" fmla="*/ 48 w 95"/>
                <a:gd name="T3" fmla="*/ 13 h 72"/>
                <a:gd name="T4" fmla="*/ 0 w 95"/>
                <a:gd name="T5" fmla="*/ 17 h 72"/>
                <a:gd name="T6" fmla="*/ 95 w 95"/>
                <a:gd name="T7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72">
                  <a:moveTo>
                    <a:pt x="95" y="64"/>
                  </a:moveTo>
                  <a:cubicBezTo>
                    <a:pt x="70" y="59"/>
                    <a:pt x="45" y="53"/>
                    <a:pt x="48" y="13"/>
                  </a:cubicBezTo>
                  <a:cubicBezTo>
                    <a:pt x="27" y="17"/>
                    <a:pt x="14" y="0"/>
                    <a:pt x="0" y="17"/>
                  </a:cubicBezTo>
                  <a:cubicBezTo>
                    <a:pt x="9" y="54"/>
                    <a:pt x="69" y="72"/>
                    <a:pt x="95" y="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Freeform 32"/>
            <p:cNvSpPr>
              <a:spLocks/>
            </p:cNvSpPr>
            <p:nvPr/>
          </p:nvSpPr>
          <p:spPr bwMode="auto">
            <a:xfrm>
              <a:off x="3587751" y="1920875"/>
              <a:ext cx="109538" cy="106363"/>
            </a:xfrm>
            <a:custGeom>
              <a:avLst/>
              <a:gdLst>
                <a:gd name="T0" fmla="*/ 0 w 131"/>
                <a:gd name="T1" fmla="*/ 95 h 129"/>
                <a:gd name="T2" fmla="*/ 16 w 131"/>
                <a:gd name="T3" fmla="*/ 114 h 129"/>
                <a:gd name="T4" fmla="*/ 80 w 131"/>
                <a:gd name="T5" fmla="*/ 129 h 129"/>
                <a:gd name="T6" fmla="*/ 124 w 131"/>
                <a:gd name="T7" fmla="*/ 83 h 129"/>
                <a:gd name="T8" fmla="*/ 131 w 131"/>
                <a:gd name="T9" fmla="*/ 83 h 129"/>
                <a:gd name="T10" fmla="*/ 96 w 131"/>
                <a:gd name="T11" fmla="*/ 2 h 129"/>
                <a:gd name="T12" fmla="*/ 75 w 131"/>
                <a:gd name="T13" fmla="*/ 4 h 129"/>
                <a:gd name="T14" fmla="*/ 42 w 131"/>
                <a:gd name="T15" fmla="*/ 21 h 129"/>
                <a:gd name="T16" fmla="*/ 47 w 131"/>
                <a:gd name="T17" fmla="*/ 0 h 129"/>
                <a:gd name="T18" fmla="*/ 33 w 131"/>
                <a:gd name="T19" fmla="*/ 1 h 129"/>
                <a:gd name="T20" fmla="*/ 0 w 131"/>
                <a:gd name="T21" fmla="*/ 9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129">
                  <a:moveTo>
                    <a:pt x="0" y="95"/>
                  </a:moveTo>
                  <a:cubicBezTo>
                    <a:pt x="10" y="96"/>
                    <a:pt x="9" y="109"/>
                    <a:pt x="16" y="114"/>
                  </a:cubicBezTo>
                  <a:cubicBezTo>
                    <a:pt x="46" y="108"/>
                    <a:pt x="70" y="110"/>
                    <a:pt x="80" y="129"/>
                  </a:cubicBezTo>
                  <a:cubicBezTo>
                    <a:pt x="78" y="100"/>
                    <a:pt x="113" y="102"/>
                    <a:pt x="124" y="83"/>
                  </a:cubicBezTo>
                  <a:cubicBezTo>
                    <a:pt x="125" y="87"/>
                    <a:pt x="131" y="91"/>
                    <a:pt x="131" y="83"/>
                  </a:cubicBezTo>
                  <a:cubicBezTo>
                    <a:pt x="121" y="57"/>
                    <a:pt x="113" y="28"/>
                    <a:pt x="96" y="2"/>
                  </a:cubicBezTo>
                  <a:cubicBezTo>
                    <a:pt x="95" y="13"/>
                    <a:pt x="81" y="8"/>
                    <a:pt x="75" y="4"/>
                  </a:cubicBezTo>
                  <a:cubicBezTo>
                    <a:pt x="81" y="20"/>
                    <a:pt x="45" y="33"/>
                    <a:pt x="42" y="21"/>
                  </a:cubicBezTo>
                  <a:cubicBezTo>
                    <a:pt x="37" y="12"/>
                    <a:pt x="67" y="2"/>
                    <a:pt x="47" y="0"/>
                  </a:cubicBezTo>
                  <a:cubicBezTo>
                    <a:pt x="46" y="8"/>
                    <a:pt x="40" y="5"/>
                    <a:pt x="33" y="1"/>
                  </a:cubicBezTo>
                  <a:cubicBezTo>
                    <a:pt x="38" y="43"/>
                    <a:pt x="12" y="43"/>
                    <a:pt x="0" y="9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Freeform 33"/>
            <p:cNvSpPr>
              <a:spLocks/>
            </p:cNvSpPr>
            <p:nvPr/>
          </p:nvSpPr>
          <p:spPr bwMode="auto">
            <a:xfrm>
              <a:off x="4616451" y="1874838"/>
              <a:ext cx="42863" cy="39688"/>
            </a:xfrm>
            <a:custGeom>
              <a:avLst/>
              <a:gdLst>
                <a:gd name="T0" fmla="*/ 10 w 51"/>
                <a:gd name="T1" fmla="*/ 49 h 49"/>
                <a:gd name="T2" fmla="*/ 51 w 51"/>
                <a:gd name="T3" fmla="*/ 38 h 49"/>
                <a:gd name="T4" fmla="*/ 48 w 51"/>
                <a:gd name="T5" fmla="*/ 3 h 49"/>
                <a:gd name="T6" fmla="*/ 7 w 51"/>
                <a:gd name="T7" fmla="*/ 14 h 49"/>
                <a:gd name="T8" fmla="*/ 10 w 51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9">
                  <a:moveTo>
                    <a:pt x="10" y="49"/>
                  </a:moveTo>
                  <a:cubicBezTo>
                    <a:pt x="15" y="42"/>
                    <a:pt x="27" y="42"/>
                    <a:pt x="51" y="38"/>
                  </a:cubicBezTo>
                  <a:cubicBezTo>
                    <a:pt x="44" y="17"/>
                    <a:pt x="45" y="25"/>
                    <a:pt x="48" y="3"/>
                  </a:cubicBezTo>
                  <a:cubicBezTo>
                    <a:pt x="26" y="0"/>
                    <a:pt x="28" y="17"/>
                    <a:pt x="7" y="14"/>
                  </a:cubicBezTo>
                  <a:cubicBezTo>
                    <a:pt x="7" y="34"/>
                    <a:pt x="0" y="41"/>
                    <a:pt x="10" y="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Freeform 34"/>
            <p:cNvSpPr>
              <a:spLocks/>
            </p:cNvSpPr>
            <p:nvPr/>
          </p:nvSpPr>
          <p:spPr bwMode="auto">
            <a:xfrm>
              <a:off x="3295651" y="1773238"/>
              <a:ext cx="230188" cy="142875"/>
            </a:xfrm>
            <a:custGeom>
              <a:avLst/>
              <a:gdLst>
                <a:gd name="T0" fmla="*/ 156 w 280"/>
                <a:gd name="T1" fmla="*/ 167 h 174"/>
                <a:gd name="T2" fmla="*/ 157 w 280"/>
                <a:gd name="T3" fmla="*/ 174 h 174"/>
                <a:gd name="T4" fmla="*/ 258 w 280"/>
                <a:gd name="T5" fmla="*/ 59 h 174"/>
                <a:gd name="T6" fmla="*/ 73 w 280"/>
                <a:gd name="T7" fmla="*/ 21 h 174"/>
                <a:gd name="T8" fmla="*/ 8 w 280"/>
                <a:gd name="T9" fmla="*/ 76 h 174"/>
                <a:gd name="T10" fmla="*/ 156 w 280"/>
                <a:gd name="T11" fmla="*/ 16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74">
                  <a:moveTo>
                    <a:pt x="156" y="167"/>
                  </a:moveTo>
                  <a:cubicBezTo>
                    <a:pt x="153" y="167"/>
                    <a:pt x="149" y="173"/>
                    <a:pt x="157" y="174"/>
                  </a:cubicBezTo>
                  <a:cubicBezTo>
                    <a:pt x="181" y="156"/>
                    <a:pt x="280" y="123"/>
                    <a:pt x="258" y="59"/>
                  </a:cubicBezTo>
                  <a:cubicBezTo>
                    <a:pt x="238" y="0"/>
                    <a:pt x="116" y="43"/>
                    <a:pt x="73" y="21"/>
                  </a:cubicBezTo>
                  <a:cubicBezTo>
                    <a:pt x="98" y="52"/>
                    <a:pt x="0" y="37"/>
                    <a:pt x="8" y="76"/>
                  </a:cubicBezTo>
                  <a:cubicBezTo>
                    <a:pt x="98" y="64"/>
                    <a:pt x="111" y="145"/>
                    <a:pt x="156" y="1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Freeform 35"/>
            <p:cNvSpPr>
              <a:spLocks/>
            </p:cNvSpPr>
            <p:nvPr/>
          </p:nvSpPr>
          <p:spPr bwMode="auto">
            <a:xfrm>
              <a:off x="2538413" y="1751013"/>
              <a:ext cx="31750" cy="34925"/>
            </a:xfrm>
            <a:custGeom>
              <a:avLst/>
              <a:gdLst>
                <a:gd name="T0" fmla="*/ 0 w 40"/>
                <a:gd name="T1" fmla="*/ 0 h 43"/>
                <a:gd name="T2" fmla="*/ 0 w 40"/>
                <a:gd name="T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43">
                  <a:moveTo>
                    <a:pt x="0" y="0"/>
                  </a:moveTo>
                  <a:cubicBezTo>
                    <a:pt x="18" y="43"/>
                    <a:pt x="40" y="16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Freeform 36"/>
            <p:cNvSpPr>
              <a:spLocks/>
            </p:cNvSpPr>
            <p:nvPr/>
          </p:nvSpPr>
          <p:spPr bwMode="auto">
            <a:xfrm>
              <a:off x="3159126" y="3911600"/>
              <a:ext cx="166688" cy="161925"/>
            </a:xfrm>
            <a:custGeom>
              <a:avLst/>
              <a:gdLst>
                <a:gd name="T0" fmla="*/ 78 w 202"/>
                <a:gd name="T1" fmla="*/ 10 h 195"/>
                <a:gd name="T2" fmla="*/ 127 w 202"/>
                <a:gd name="T3" fmla="*/ 160 h 195"/>
                <a:gd name="T4" fmla="*/ 78 w 202"/>
                <a:gd name="T5" fmla="*/ 1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2" h="195">
                  <a:moveTo>
                    <a:pt x="78" y="10"/>
                  </a:moveTo>
                  <a:cubicBezTo>
                    <a:pt x="0" y="24"/>
                    <a:pt x="23" y="195"/>
                    <a:pt x="127" y="160"/>
                  </a:cubicBezTo>
                  <a:cubicBezTo>
                    <a:pt x="202" y="120"/>
                    <a:pt x="137" y="0"/>
                    <a:pt x="78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Freeform 37"/>
            <p:cNvSpPr>
              <a:spLocks/>
            </p:cNvSpPr>
            <p:nvPr/>
          </p:nvSpPr>
          <p:spPr bwMode="auto">
            <a:xfrm>
              <a:off x="4086226" y="3400425"/>
              <a:ext cx="38100" cy="68263"/>
            </a:xfrm>
            <a:custGeom>
              <a:avLst/>
              <a:gdLst>
                <a:gd name="T0" fmla="*/ 9 w 46"/>
                <a:gd name="T1" fmla="*/ 0 h 83"/>
                <a:gd name="T2" fmla="*/ 16 w 46"/>
                <a:gd name="T3" fmla="*/ 83 h 83"/>
                <a:gd name="T4" fmla="*/ 37 w 46"/>
                <a:gd name="T5" fmla="*/ 82 h 83"/>
                <a:gd name="T6" fmla="*/ 9 w 4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83">
                  <a:moveTo>
                    <a:pt x="9" y="0"/>
                  </a:moveTo>
                  <a:cubicBezTo>
                    <a:pt x="10" y="31"/>
                    <a:pt x="0" y="58"/>
                    <a:pt x="16" y="83"/>
                  </a:cubicBezTo>
                  <a:cubicBezTo>
                    <a:pt x="23" y="83"/>
                    <a:pt x="30" y="82"/>
                    <a:pt x="37" y="82"/>
                  </a:cubicBezTo>
                  <a:cubicBezTo>
                    <a:pt x="46" y="46"/>
                    <a:pt x="32" y="18"/>
                    <a:pt x="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Freeform 38"/>
            <p:cNvSpPr>
              <a:spLocks/>
            </p:cNvSpPr>
            <p:nvPr/>
          </p:nvSpPr>
          <p:spPr bwMode="auto">
            <a:xfrm>
              <a:off x="2401888" y="3382963"/>
              <a:ext cx="161925" cy="176213"/>
            </a:xfrm>
            <a:custGeom>
              <a:avLst/>
              <a:gdLst>
                <a:gd name="T0" fmla="*/ 104 w 195"/>
                <a:gd name="T1" fmla="*/ 6 h 213"/>
                <a:gd name="T2" fmla="*/ 26 w 195"/>
                <a:gd name="T3" fmla="*/ 146 h 213"/>
                <a:gd name="T4" fmla="*/ 104 w 195"/>
                <a:gd name="T5" fmla="*/ 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5" h="213">
                  <a:moveTo>
                    <a:pt x="104" y="6"/>
                  </a:moveTo>
                  <a:cubicBezTo>
                    <a:pt x="1" y="0"/>
                    <a:pt x="0" y="78"/>
                    <a:pt x="26" y="146"/>
                  </a:cubicBezTo>
                  <a:cubicBezTo>
                    <a:pt x="133" y="213"/>
                    <a:pt x="195" y="40"/>
                    <a:pt x="10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Freeform 39"/>
            <p:cNvSpPr>
              <a:spLocks/>
            </p:cNvSpPr>
            <p:nvPr/>
          </p:nvSpPr>
          <p:spPr bwMode="auto">
            <a:xfrm>
              <a:off x="4881563" y="2820988"/>
              <a:ext cx="146050" cy="79375"/>
            </a:xfrm>
            <a:custGeom>
              <a:avLst/>
              <a:gdLst>
                <a:gd name="T0" fmla="*/ 176 w 176"/>
                <a:gd name="T1" fmla="*/ 88 h 96"/>
                <a:gd name="T2" fmla="*/ 0 w 176"/>
                <a:gd name="T3" fmla="*/ 0 h 96"/>
                <a:gd name="T4" fmla="*/ 176 w 176"/>
                <a:gd name="T5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6">
                  <a:moveTo>
                    <a:pt x="176" y="88"/>
                  </a:moveTo>
                  <a:cubicBezTo>
                    <a:pt x="137" y="34"/>
                    <a:pt x="66" y="19"/>
                    <a:pt x="0" y="0"/>
                  </a:cubicBezTo>
                  <a:cubicBezTo>
                    <a:pt x="62" y="20"/>
                    <a:pt x="111" y="96"/>
                    <a:pt x="176" y="8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Freeform 40"/>
            <p:cNvSpPr>
              <a:spLocks/>
            </p:cNvSpPr>
            <p:nvPr/>
          </p:nvSpPr>
          <p:spPr bwMode="auto">
            <a:xfrm>
              <a:off x="4870451" y="2152650"/>
              <a:ext cx="103188" cy="71438"/>
            </a:xfrm>
            <a:custGeom>
              <a:avLst/>
              <a:gdLst>
                <a:gd name="T0" fmla="*/ 10 w 125"/>
                <a:gd name="T1" fmla="*/ 74 h 86"/>
                <a:gd name="T2" fmla="*/ 125 w 125"/>
                <a:gd name="T3" fmla="*/ 36 h 86"/>
                <a:gd name="T4" fmla="*/ 0 w 125"/>
                <a:gd name="T5" fmla="*/ 47 h 86"/>
                <a:gd name="T6" fmla="*/ 10 w 125"/>
                <a:gd name="T7" fmla="*/ 7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86">
                  <a:moveTo>
                    <a:pt x="10" y="74"/>
                  </a:moveTo>
                  <a:cubicBezTo>
                    <a:pt x="48" y="73"/>
                    <a:pt x="114" y="86"/>
                    <a:pt x="125" y="36"/>
                  </a:cubicBezTo>
                  <a:cubicBezTo>
                    <a:pt x="76" y="0"/>
                    <a:pt x="46" y="20"/>
                    <a:pt x="0" y="47"/>
                  </a:cubicBezTo>
                  <a:cubicBezTo>
                    <a:pt x="11" y="47"/>
                    <a:pt x="8" y="63"/>
                    <a:pt x="10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Freeform 41"/>
            <p:cNvSpPr>
              <a:spLocks/>
            </p:cNvSpPr>
            <p:nvPr/>
          </p:nvSpPr>
          <p:spPr bwMode="auto">
            <a:xfrm>
              <a:off x="4657726" y="1844675"/>
              <a:ext cx="55563" cy="49213"/>
            </a:xfrm>
            <a:custGeom>
              <a:avLst/>
              <a:gdLst>
                <a:gd name="T0" fmla="*/ 43 w 67"/>
                <a:gd name="T1" fmla="*/ 0 h 60"/>
                <a:gd name="T2" fmla="*/ 0 w 67"/>
                <a:gd name="T3" fmla="*/ 60 h 60"/>
                <a:gd name="T4" fmla="*/ 43 w 67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60">
                  <a:moveTo>
                    <a:pt x="43" y="0"/>
                  </a:moveTo>
                  <a:cubicBezTo>
                    <a:pt x="19" y="12"/>
                    <a:pt x="21" y="46"/>
                    <a:pt x="0" y="60"/>
                  </a:cubicBezTo>
                  <a:cubicBezTo>
                    <a:pt x="28" y="56"/>
                    <a:pt x="67" y="27"/>
                    <a:pt x="4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Freeform 42"/>
            <p:cNvSpPr>
              <a:spLocks/>
            </p:cNvSpPr>
            <p:nvPr/>
          </p:nvSpPr>
          <p:spPr bwMode="auto">
            <a:xfrm>
              <a:off x="1779588" y="1792288"/>
              <a:ext cx="82550" cy="84138"/>
            </a:xfrm>
            <a:custGeom>
              <a:avLst/>
              <a:gdLst>
                <a:gd name="T0" fmla="*/ 98 w 98"/>
                <a:gd name="T1" fmla="*/ 82 h 102"/>
                <a:gd name="T2" fmla="*/ 0 w 98"/>
                <a:gd name="T3" fmla="*/ 0 h 102"/>
                <a:gd name="T4" fmla="*/ 98 w 98"/>
                <a:gd name="T5" fmla="*/ 8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8" h="102">
                  <a:moveTo>
                    <a:pt x="98" y="82"/>
                  </a:moveTo>
                  <a:cubicBezTo>
                    <a:pt x="54" y="68"/>
                    <a:pt x="55" y="0"/>
                    <a:pt x="0" y="0"/>
                  </a:cubicBezTo>
                  <a:cubicBezTo>
                    <a:pt x="12" y="47"/>
                    <a:pt x="51" y="102"/>
                    <a:pt x="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130111" y="3719475"/>
            <a:ext cx="3593081" cy="2357225"/>
            <a:chOff x="1141413" y="1524000"/>
            <a:chExt cx="3886200" cy="2549525"/>
          </a:xfrm>
          <a:solidFill>
            <a:schemeClr val="accent2"/>
          </a:solidFill>
        </p:grpSpPr>
        <p:sp>
          <p:nvSpPr>
            <p:cNvPr id="86" name="Freeform 5"/>
            <p:cNvSpPr>
              <a:spLocks/>
            </p:cNvSpPr>
            <p:nvPr/>
          </p:nvSpPr>
          <p:spPr bwMode="auto">
            <a:xfrm>
              <a:off x="2752726" y="3521075"/>
              <a:ext cx="177800" cy="147638"/>
            </a:xfrm>
            <a:custGeom>
              <a:avLst/>
              <a:gdLst>
                <a:gd name="T0" fmla="*/ 93 w 215"/>
                <a:gd name="T1" fmla="*/ 10 h 179"/>
                <a:gd name="T2" fmla="*/ 127 w 215"/>
                <a:gd name="T3" fmla="*/ 147 h 179"/>
                <a:gd name="T4" fmla="*/ 93 w 215"/>
                <a:gd name="T5" fmla="*/ 1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" h="179">
                  <a:moveTo>
                    <a:pt x="93" y="10"/>
                  </a:moveTo>
                  <a:cubicBezTo>
                    <a:pt x="0" y="24"/>
                    <a:pt x="38" y="179"/>
                    <a:pt x="127" y="147"/>
                  </a:cubicBezTo>
                  <a:cubicBezTo>
                    <a:pt x="215" y="115"/>
                    <a:pt x="162" y="0"/>
                    <a:pt x="9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Freeform 6"/>
            <p:cNvSpPr>
              <a:spLocks/>
            </p:cNvSpPr>
            <p:nvPr/>
          </p:nvSpPr>
          <p:spPr bwMode="auto">
            <a:xfrm>
              <a:off x="2222501" y="3422650"/>
              <a:ext cx="198438" cy="187325"/>
            </a:xfrm>
            <a:custGeom>
              <a:avLst/>
              <a:gdLst>
                <a:gd name="T0" fmla="*/ 19 w 240"/>
                <a:gd name="T1" fmla="*/ 154 h 226"/>
                <a:gd name="T2" fmla="*/ 165 w 240"/>
                <a:gd name="T3" fmla="*/ 0 h 226"/>
                <a:gd name="T4" fmla="*/ 19 w 240"/>
                <a:gd name="T5" fmla="*/ 15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226">
                  <a:moveTo>
                    <a:pt x="19" y="154"/>
                  </a:moveTo>
                  <a:cubicBezTo>
                    <a:pt x="122" y="226"/>
                    <a:pt x="240" y="130"/>
                    <a:pt x="165" y="0"/>
                  </a:cubicBezTo>
                  <a:cubicBezTo>
                    <a:pt x="114" y="21"/>
                    <a:pt x="0" y="75"/>
                    <a:pt x="19" y="1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Freeform 7"/>
            <p:cNvSpPr>
              <a:spLocks/>
            </p:cNvSpPr>
            <p:nvPr/>
          </p:nvSpPr>
          <p:spPr bwMode="auto">
            <a:xfrm>
              <a:off x="3517901" y="3260725"/>
              <a:ext cx="52388" cy="28575"/>
            </a:xfrm>
            <a:custGeom>
              <a:avLst/>
              <a:gdLst>
                <a:gd name="T0" fmla="*/ 41 w 63"/>
                <a:gd name="T1" fmla="*/ 35 h 35"/>
                <a:gd name="T2" fmla="*/ 41 w 63"/>
                <a:gd name="T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3" h="35">
                  <a:moveTo>
                    <a:pt x="41" y="35"/>
                  </a:moveTo>
                  <a:cubicBezTo>
                    <a:pt x="63" y="0"/>
                    <a:pt x="0" y="29"/>
                    <a:pt x="41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Freeform 8"/>
            <p:cNvSpPr>
              <a:spLocks/>
            </p:cNvSpPr>
            <p:nvPr/>
          </p:nvSpPr>
          <p:spPr bwMode="auto">
            <a:xfrm>
              <a:off x="1944688" y="3359150"/>
              <a:ext cx="30163" cy="60325"/>
            </a:xfrm>
            <a:custGeom>
              <a:avLst/>
              <a:gdLst>
                <a:gd name="T0" fmla="*/ 30 w 38"/>
                <a:gd name="T1" fmla="*/ 38 h 74"/>
                <a:gd name="T2" fmla="*/ 36 w 38"/>
                <a:gd name="T3" fmla="*/ 31 h 74"/>
                <a:gd name="T4" fmla="*/ 30 w 38"/>
                <a:gd name="T5" fmla="*/ 3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74">
                  <a:moveTo>
                    <a:pt x="30" y="38"/>
                  </a:moveTo>
                  <a:cubicBezTo>
                    <a:pt x="33" y="35"/>
                    <a:pt x="38" y="39"/>
                    <a:pt x="36" y="31"/>
                  </a:cubicBezTo>
                  <a:cubicBezTo>
                    <a:pt x="29" y="0"/>
                    <a:pt x="0" y="74"/>
                    <a:pt x="30" y="3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Freeform 9"/>
            <p:cNvSpPr>
              <a:spLocks/>
            </p:cNvSpPr>
            <p:nvPr/>
          </p:nvSpPr>
          <p:spPr bwMode="auto">
            <a:xfrm>
              <a:off x="4783138" y="2232025"/>
              <a:ext cx="39688" cy="36513"/>
            </a:xfrm>
            <a:custGeom>
              <a:avLst/>
              <a:gdLst>
                <a:gd name="T0" fmla="*/ 47 w 47"/>
                <a:gd name="T1" fmla="*/ 5 h 44"/>
                <a:gd name="T2" fmla="*/ 25 w 47"/>
                <a:gd name="T3" fmla="*/ 0 h 44"/>
                <a:gd name="T4" fmla="*/ 20 w 47"/>
                <a:gd name="T5" fmla="*/ 22 h 44"/>
                <a:gd name="T6" fmla="*/ 0 w 47"/>
                <a:gd name="T7" fmla="*/ 31 h 44"/>
                <a:gd name="T8" fmla="*/ 47 w 47"/>
                <a:gd name="T9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4">
                  <a:moveTo>
                    <a:pt x="47" y="5"/>
                  </a:moveTo>
                  <a:cubicBezTo>
                    <a:pt x="37" y="6"/>
                    <a:pt x="31" y="4"/>
                    <a:pt x="25" y="0"/>
                  </a:cubicBezTo>
                  <a:cubicBezTo>
                    <a:pt x="25" y="9"/>
                    <a:pt x="28" y="20"/>
                    <a:pt x="20" y="22"/>
                  </a:cubicBezTo>
                  <a:cubicBezTo>
                    <a:pt x="21" y="7"/>
                    <a:pt x="0" y="25"/>
                    <a:pt x="0" y="31"/>
                  </a:cubicBezTo>
                  <a:cubicBezTo>
                    <a:pt x="19" y="44"/>
                    <a:pt x="41" y="22"/>
                    <a:pt x="47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Freeform 10"/>
            <p:cNvSpPr>
              <a:spLocks/>
            </p:cNvSpPr>
            <p:nvPr/>
          </p:nvSpPr>
          <p:spPr bwMode="auto">
            <a:xfrm>
              <a:off x="1443038" y="2371725"/>
              <a:ext cx="30163" cy="41275"/>
            </a:xfrm>
            <a:custGeom>
              <a:avLst/>
              <a:gdLst>
                <a:gd name="T0" fmla="*/ 0 w 37"/>
                <a:gd name="T1" fmla="*/ 27 h 50"/>
                <a:gd name="T2" fmla="*/ 0 w 37"/>
                <a:gd name="T3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50">
                  <a:moveTo>
                    <a:pt x="0" y="27"/>
                  </a:moveTo>
                  <a:cubicBezTo>
                    <a:pt x="37" y="50"/>
                    <a:pt x="24" y="0"/>
                    <a:pt x="0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Freeform 11"/>
            <p:cNvSpPr>
              <a:spLocks/>
            </p:cNvSpPr>
            <p:nvPr/>
          </p:nvSpPr>
          <p:spPr bwMode="auto">
            <a:xfrm>
              <a:off x="1141413" y="2224088"/>
              <a:ext cx="87313" cy="60325"/>
            </a:xfrm>
            <a:custGeom>
              <a:avLst/>
              <a:gdLst>
                <a:gd name="T0" fmla="*/ 0 w 106"/>
                <a:gd name="T1" fmla="*/ 30 h 73"/>
                <a:gd name="T2" fmla="*/ 106 w 106"/>
                <a:gd name="T3" fmla="*/ 41 h 73"/>
                <a:gd name="T4" fmla="*/ 0 w 106"/>
                <a:gd name="T5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73">
                  <a:moveTo>
                    <a:pt x="0" y="30"/>
                  </a:moveTo>
                  <a:cubicBezTo>
                    <a:pt x="10" y="73"/>
                    <a:pt x="77" y="63"/>
                    <a:pt x="106" y="41"/>
                  </a:cubicBezTo>
                  <a:cubicBezTo>
                    <a:pt x="94" y="0"/>
                    <a:pt x="30" y="10"/>
                    <a:pt x="0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Freeform 12"/>
            <p:cNvSpPr>
              <a:spLocks/>
            </p:cNvSpPr>
            <p:nvPr/>
          </p:nvSpPr>
          <p:spPr bwMode="auto">
            <a:xfrm>
              <a:off x="4548188" y="1912938"/>
              <a:ext cx="58738" cy="34925"/>
            </a:xfrm>
            <a:custGeom>
              <a:avLst/>
              <a:gdLst>
                <a:gd name="T0" fmla="*/ 34 w 71"/>
                <a:gd name="T1" fmla="*/ 43 h 43"/>
                <a:gd name="T2" fmla="*/ 44 w 71"/>
                <a:gd name="T3" fmla="*/ 0 h 43"/>
                <a:gd name="T4" fmla="*/ 34 w 71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43">
                  <a:moveTo>
                    <a:pt x="34" y="43"/>
                  </a:moveTo>
                  <a:cubicBezTo>
                    <a:pt x="19" y="17"/>
                    <a:pt x="71" y="15"/>
                    <a:pt x="44" y="0"/>
                  </a:cubicBezTo>
                  <a:cubicBezTo>
                    <a:pt x="36" y="7"/>
                    <a:pt x="0" y="43"/>
                    <a:pt x="34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Freeform 13"/>
            <p:cNvSpPr>
              <a:spLocks/>
            </p:cNvSpPr>
            <p:nvPr/>
          </p:nvSpPr>
          <p:spPr bwMode="auto">
            <a:xfrm>
              <a:off x="3681413" y="1836738"/>
              <a:ext cx="63500" cy="44450"/>
            </a:xfrm>
            <a:custGeom>
              <a:avLst/>
              <a:gdLst>
                <a:gd name="T0" fmla="*/ 77 w 77"/>
                <a:gd name="T1" fmla="*/ 53 h 53"/>
                <a:gd name="T2" fmla="*/ 37 w 77"/>
                <a:gd name="T3" fmla="*/ 0 h 53"/>
                <a:gd name="T4" fmla="*/ 77 w 77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53">
                  <a:moveTo>
                    <a:pt x="77" y="53"/>
                  </a:moveTo>
                  <a:cubicBezTo>
                    <a:pt x="68" y="30"/>
                    <a:pt x="63" y="3"/>
                    <a:pt x="37" y="0"/>
                  </a:cubicBezTo>
                  <a:cubicBezTo>
                    <a:pt x="0" y="28"/>
                    <a:pt x="59" y="44"/>
                    <a:pt x="77" y="5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Freeform 14"/>
            <p:cNvSpPr>
              <a:spLocks/>
            </p:cNvSpPr>
            <p:nvPr/>
          </p:nvSpPr>
          <p:spPr bwMode="auto">
            <a:xfrm>
              <a:off x="4173538" y="1739900"/>
              <a:ext cx="60325" cy="92075"/>
            </a:xfrm>
            <a:custGeom>
              <a:avLst/>
              <a:gdLst>
                <a:gd name="T0" fmla="*/ 46 w 74"/>
                <a:gd name="T1" fmla="*/ 0 h 112"/>
                <a:gd name="T2" fmla="*/ 42 w 74"/>
                <a:gd name="T3" fmla="*/ 112 h 112"/>
                <a:gd name="T4" fmla="*/ 46 w 74"/>
                <a:gd name="T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12">
                  <a:moveTo>
                    <a:pt x="46" y="0"/>
                  </a:moveTo>
                  <a:cubicBezTo>
                    <a:pt x="0" y="10"/>
                    <a:pt x="33" y="79"/>
                    <a:pt x="42" y="112"/>
                  </a:cubicBezTo>
                  <a:cubicBezTo>
                    <a:pt x="30" y="78"/>
                    <a:pt x="74" y="43"/>
                    <a:pt x="4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Freeform 15"/>
            <p:cNvSpPr>
              <a:spLocks/>
            </p:cNvSpPr>
            <p:nvPr/>
          </p:nvSpPr>
          <p:spPr bwMode="auto">
            <a:xfrm>
              <a:off x="3603626" y="1766888"/>
              <a:ext cx="100013" cy="114300"/>
            </a:xfrm>
            <a:custGeom>
              <a:avLst/>
              <a:gdLst>
                <a:gd name="T0" fmla="*/ 121 w 122"/>
                <a:gd name="T1" fmla="*/ 53 h 139"/>
                <a:gd name="T2" fmla="*/ 22 w 122"/>
                <a:gd name="T3" fmla="*/ 111 h 139"/>
                <a:gd name="T4" fmla="*/ 121 w 122"/>
                <a:gd name="T5" fmla="*/ 5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139">
                  <a:moveTo>
                    <a:pt x="121" y="53"/>
                  </a:moveTo>
                  <a:cubicBezTo>
                    <a:pt x="89" y="0"/>
                    <a:pt x="0" y="31"/>
                    <a:pt x="22" y="111"/>
                  </a:cubicBezTo>
                  <a:cubicBezTo>
                    <a:pt x="61" y="139"/>
                    <a:pt x="122" y="98"/>
                    <a:pt x="121" y="5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Freeform 16"/>
            <p:cNvSpPr>
              <a:spLocks/>
            </p:cNvSpPr>
            <p:nvPr/>
          </p:nvSpPr>
          <p:spPr bwMode="auto">
            <a:xfrm>
              <a:off x="3854451" y="1658938"/>
              <a:ext cx="117475" cy="95250"/>
            </a:xfrm>
            <a:custGeom>
              <a:avLst/>
              <a:gdLst>
                <a:gd name="T0" fmla="*/ 62 w 142"/>
                <a:gd name="T1" fmla="*/ 110 h 115"/>
                <a:gd name="T2" fmla="*/ 137 w 142"/>
                <a:gd name="T3" fmla="*/ 12 h 115"/>
                <a:gd name="T4" fmla="*/ 108 w 142"/>
                <a:gd name="T5" fmla="*/ 1 h 115"/>
                <a:gd name="T6" fmla="*/ 7 w 142"/>
                <a:gd name="T7" fmla="*/ 115 h 115"/>
                <a:gd name="T8" fmla="*/ 62 w 142"/>
                <a:gd name="T9" fmla="*/ 11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15">
                  <a:moveTo>
                    <a:pt x="62" y="110"/>
                  </a:moveTo>
                  <a:cubicBezTo>
                    <a:pt x="68" y="62"/>
                    <a:pt x="142" y="70"/>
                    <a:pt x="137" y="12"/>
                  </a:cubicBezTo>
                  <a:cubicBezTo>
                    <a:pt x="118" y="19"/>
                    <a:pt x="121" y="0"/>
                    <a:pt x="108" y="1"/>
                  </a:cubicBezTo>
                  <a:cubicBezTo>
                    <a:pt x="102" y="63"/>
                    <a:pt x="0" y="43"/>
                    <a:pt x="7" y="115"/>
                  </a:cubicBezTo>
                  <a:cubicBezTo>
                    <a:pt x="25" y="113"/>
                    <a:pt x="43" y="112"/>
                    <a:pt x="62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3568701" y="1681163"/>
              <a:ext cx="46038" cy="92075"/>
            </a:xfrm>
            <a:custGeom>
              <a:avLst/>
              <a:gdLst>
                <a:gd name="T0" fmla="*/ 23 w 55"/>
                <a:gd name="T1" fmla="*/ 84 h 111"/>
                <a:gd name="T2" fmla="*/ 46 w 55"/>
                <a:gd name="T3" fmla="*/ 109 h 111"/>
                <a:gd name="T4" fmla="*/ 22 w 55"/>
                <a:gd name="T5" fmla="*/ 0 h 111"/>
                <a:gd name="T6" fmla="*/ 23 w 55"/>
                <a:gd name="T7" fmla="*/ 8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111">
                  <a:moveTo>
                    <a:pt x="23" y="84"/>
                  </a:moveTo>
                  <a:cubicBezTo>
                    <a:pt x="55" y="79"/>
                    <a:pt x="16" y="111"/>
                    <a:pt x="46" y="109"/>
                  </a:cubicBezTo>
                  <a:cubicBezTo>
                    <a:pt x="39" y="71"/>
                    <a:pt x="54" y="22"/>
                    <a:pt x="22" y="0"/>
                  </a:cubicBezTo>
                  <a:cubicBezTo>
                    <a:pt x="0" y="29"/>
                    <a:pt x="55" y="62"/>
                    <a:pt x="23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3703638" y="3890963"/>
              <a:ext cx="34925" cy="42863"/>
            </a:xfrm>
            <a:custGeom>
              <a:avLst/>
              <a:gdLst>
                <a:gd name="T0" fmla="*/ 18 w 41"/>
                <a:gd name="T1" fmla="*/ 22 h 51"/>
                <a:gd name="T2" fmla="*/ 25 w 41"/>
                <a:gd name="T3" fmla="*/ 21 h 51"/>
                <a:gd name="T4" fmla="*/ 16 w 41"/>
                <a:gd name="T5" fmla="*/ 1 h 51"/>
                <a:gd name="T6" fmla="*/ 6 w 41"/>
                <a:gd name="T7" fmla="*/ 37 h 51"/>
                <a:gd name="T8" fmla="*/ 18 w 41"/>
                <a:gd name="T9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1">
                  <a:moveTo>
                    <a:pt x="18" y="22"/>
                  </a:moveTo>
                  <a:cubicBezTo>
                    <a:pt x="19" y="26"/>
                    <a:pt x="24" y="29"/>
                    <a:pt x="25" y="21"/>
                  </a:cubicBezTo>
                  <a:cubicBezTo>
                    <a:pt x="4" y="25"/>
                    <a:pt x="41" y="0"/>
                    <a:pt x="16" y="1"/>
                  </a:cubicBezTo>
                  <a:cubicBezTo>
                    <a:pt x="14" y="15"/>
                    <a:pt x="3" y="20"/>
                    <a:pt x="6" y="37"/>
                  </a:cubicBezTo>
                  <a:cubicBezTo>
                    <a:pt x="34" y="51"/>
                    <a:pt x="0" y="30"/>
                    <a:pt x="18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4489451" y="3668713"/>
              <a:ext cx="44450" cy="87313"/>
            </a:xfrm>
            <a:custGeom>
              <a:avLst/>
              <a:gdLst>
                <a:gd name="T0" fmla="*/ 53 w 53"/>
                <a:gd name="T1" fmla="*/ 73 h 105"/>
                <a:gd name="T2" fmla="*/ 36 w 53"/>
                <a:gd name="T3" fmla="*/ 40 h 105"/>
                <a:gd name="T4" fmla="*/ 0 w 53"/>
                <a:gd name="T5" fmla="*/ 22 h 105"/>
                <a:gd name="T6" fmla="*/ 53 w 53"/>
                <a:gd name="T7" fmla="*/ 7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05">
                  <a:moveTo>
                    <a:pt x="53" y="73"/>
                  </a:moveTo>
                  <a:cubicBezTo>
                    <a:pt x="31" y="69"/>
                    <a:pt x="30" y="61"/>
                    <a:pt x="36" y="40"/>
                  </a:cubicBezTo>
                  <a:cubicBezTo>
                    <a:pt x="16" y="47"/>
                    <a:pt x="10" y="0"/>
                    <a:pt x="0" y="22"/>
                  </a:cubicBezTo>
                  <a:cubicBezTo>
                    <a:pt x="26" y="24"/>
                    <a:pt x="20" y="105"/>
                    <a:pt x="53" y="7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3773488" y="3743325"/>
              <a:ext cx="46038" cy="49213"/>
            </a:xfrm>
            <a:custGeom>
              <a:avLst/>
              <a:gdLst>
                <a:gd name="T0" fmla="*/ 51 w 57"/>
                <a:gd name="T1" fmla="*/ 23 h 59"/>
                <a:gd name="T2" fmla="*/ 34 w 57"/>
                <a:gd name="T3" fmla="*/ 59 h 59"/>
                <a:gd name="T4" fmla="*/ 51 w 57"/>
                <a:gd name="T5" fmla="*/ 2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9">
                  <a:moveTo>
                    <a:pt x="51" y="23"/>
                  </a:moveTo>
                  <a:cubicBezTo>
                    <a:pt x="29" y="0"/>
                    <a:pt x="0" y="55"/>
                    <a:pt x="34" y="59"/>
                  </a:cubicBezTo>
                  <a:cubicBezTo>
                    <a:pt x="34" y="43"/>
                    <a:pt x="57" y="44"/>
                    <a:pt x="51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4086226" y="1738313"/>
              <a:ext cx="3175" cy="7938"/>
            </a:xfrm>
            <a:custGeom>
              <a:avLst/>
              <a:gdLst>
                <a:gd name="T0" fmla="*/ 0 w 3"/>
                <a:gd name="T1" fmla="*/ 8 h 8"/>
                <a:gd name="T2" fmla="*/ 3 w 3"/>
                <a:gd name="T3" fmla="*/ 0 h 8"/>
                <a:gd name="T4" fmla="*/ 0 w 3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cubicBezTo>
                    <a:pt x="1" y="6"/>
                    <a:pt x="2" y="3"/>
                    <a:pt x="3" y="0"/>
                  </a:cubicBezTo>
                  <a:cubicBezTo>
                    <a:pt x="1" y="4"/>
                    <a:pt x="0" y="6"/>
                    <a:pt x="0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1363663" y="2311400"/>
              <a:ext cx="230188" cy="111125"/>
            </a:xfrm>
            <a:custGeom>
              <a:avLst/>
              <a:gdLst>
                <a:gd name="T0" fmla="*/ 268 w 279"/>
                <a:gd name="T1" fmla="*/ 133 h 133"/>
                <a:gd name="T2" fmla="*/ 279 w 279"/>
                <a:gd name="T3" fmla="*/ 104 h 133"/>
                <a:gd name="T4" fmla="*/ 39 w 279"/>
                <a:gd name="T5" fmla="*/ 0 h 133"/>
                <a:gd name="T6" fmla="*/ 94 w 279"/>
                <a:gd name="T7" fmla="*/ 58 h 133"/>
                <a:gd name="T8" fmla="*/ 0 w 279"/>
                <a:gd name="T9" fmla="*/ 32 h 133"/>
                <a:gd name="T10" fmla="*/ 210 w 279"/>
                <a:gd name="T11" fmla="*/ 110 h 133"/>
                <a:gd name="T12" fmla="*/ 268 w 279"/>
                <a:gd name="T13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33">
                  <a:moveTo>
                    <a:pt x="268" y="133"/>
                  </a:moveTo>
                  <a:cubicBezTo>
                    <a:pt x="254" y="108"/>
                    <a:pt x="268" y="119"/>
                    <a:pt x="279" y="104"/>
                  </a:cubicBezTo>
                  <a:cubicBezTo>
                    <a:pt x="190" y="81"/>
                    <a:pt x="120" y="34"/>
                    <a:pt x="39" y="0"/>
                  </a:cubicBezTo>
                  <a:cubicBezTo>
                    <a:pt x="49" y="28"/>
                    <a:pt x="108" y="27"/>
                    <a:pt x="94" y="58"/>
                  </a:cubicBezTo>
                  <a:cubicBezTo>
                    <a:pt x="59" y="54"/>
                    <a:pt x="40" y="30"/>
                    <a:pt x="0" y="32"/>
                  </a:cubicBezTo>
                  <a:cubicBezTo>
                    <a:pt x="28" y="124"/>
                    <a:pt x="157" y="31"/>
                    <a:pt x="210" y="110"/>
                  </a:cubicBezTo>
                  <a:cubicBezTo>
                    <a:pt x="238" y="107"/>
                    <a:pt x="253" y="120"/>
                    <a:pt x="268" y="1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Freeform 23"/>
            <p:cNvSpPr>
              <a:spLocks noEditPoints="1"/>
            </p:cNvSpPr>
            <p:nvPr/>
          </p:nvSpPr>
          <p:spPr bwMode="auto">
            <a:xfrm>
              <a:off x="1303338" y="1524000"/>
              <a:ext cx="3544888" cy="2079625"/>
            </a:xfrm>
            <a:custGeom>
              <a:avLst/>
              <a:gdLst>
                <a:gd name="T0" fmla="*/ 4147 w 4289"/>
                <a:gd name="T1" fmla="*/ 1557 h 2516"/>
                <a:gd name="T2" fmla="*/ 4289 w 4289"/>
                <a:gd name="T3" fmla="*/ 1125 h 2516"/>
                <a:gd name="T4" fmla="*/ 3952 w 4289"/>
                <a:gd name="T5" fmla="*/ 953 h 2516"/>
                <a:gd name="T6" fmla="*/ 3589 w 4289"/>
                <a:gd name="T7" fmla="*/ 652 h 2516"/>
                <a:gd name="T8" fmla="*/ 3429 w 4289"/>
                <a:gd name="T9" fmla="*/ 437 h 2516"/>
                <a:gd name="T10" fmla="*/ 3433 w 4289"/>
                <a:gd name="T11" fmla="*/ 625 h 2516"/>
                <a:gd name="T12" fmla="*/ 2988 w 4289"/>
                <a:gd name="T13" fmla="*/ 498 h 2516"/>
                <a:gd name="T14" fmla="*/ 3036 w 4289"/>
                <a:gd name="T15" fmla="*/ 487 h 2516"/>
                <a:gd name="T16" fmla="*/ 2901 w 4289"/>
                <a:gd name="T17" fmla="*/ 765 h 2516"/>
                <a:gd name="T18" fmla="*/ 2708 w 4289"/>
                <a:gd name="T19" fmla="*/ 713 h 2516"/>
                <a:gd name="T20" fmla="*/ 2353 w 4289"/>
                <a:gd name="T21" fmla="*/ 878 h 2516"/>
                <a:gd name="T22" fmla="*/ 2301 w 4289"/>
                <a:gd name="T23" fmla="*/ 318 h 2516"/>
                <a:gd name="T24" fmla="*/ 1807 w 4289"/>
                <a:gd name="T25" fmla="*/ 336 h 2516"/>
                <a:gd name="T26" fmla="*/ 1752 w 4289"/>
                <a:gd name="T27" fmla="*/ 341 h 2516"/>
                <a:gd name="T28" fmla="*/ 1276 w 4289"/>
                <a:gd name="T29" fmla="*/ 399 h 2516"/>
                <a:gd name="T30" fmla="*/ 1201 w 4289"/>
                <a:gd name="T31" fmla="*/ 420 h 2516"/>
                <a:gd name="T32" fmla="*/ 1028 w 4289"/>
                <a:gd name="T33" fmla="*/ 443 h 2516"/>
                <a:gd name="T34" fmla="*/ 969 w 4289"/>
                <a:gd name="T35" fmla="*/ 476 h 2516"/>
                <a:gd name="T36" fmla="*/ 965 w 4289"/>
                <a:gd name="T37" fmla="*/ 658 h 2516"/>
                <a:gd name="T38" fmla="*/ 777 w 4289"/>
                <a:gd name="T39" fmla="*/ 592 h 2516"/>
                <a:gd name="T40" fmla="*/ 403 w 4289"/>
                <a:gd name="T41" fmla="*/ 773 h 2516"/>
                <a:gd name="T42" fmla="*/ 380 w 4289"/>
                <a:gd name="T43" fmla="*/ 1083 h 2516"/>
                <a:gd name="T44" fmla="*/ 352 w 4289"/>
                <a:gd name="T45" fmla="*/ 1127 h 2516"/>
                <a:gd name="T46" fmla="*/ 0 w 4289"/>
                <a:gd name="T47" fmla="*/ 1327 h 2516"/>
                <a:gd name="T48" fmla="*/ 334 w 4289"/>
                <a:gd name="T49" fmla="*/ 1617 h 2516"/>
                <a:gd name="T50" fmla="*/ 379 w 4289"/>
                <a:gd name="T51" fmla="*/ 1871 h 2516"/>
                <a:gd name="T52" fmla="*/ 564 w 4289"/>
                <a:gd name="T53" fmla="*/ 1987 h 2516"/>
                <a:gd name="T54" fmla="*/ 1355 w 4289"/>
                <a:gd name="T55" fmla="*/ 1934 h 2516"/>
                <a:gd name="T56" fmla="*/ 1180 w 4289"/>
                <a:gd name="T57" fmla="*/ 2076 h 2516"/>
                <a:gd name="T58" fmla="*/ 1314 w 4289"/>
                <a:gd name="T59" fmla="*/ 2168 h 2516"/>
                <a:gd name="T60" fmla="*/ 1808 w 4289"/>
                <a:gd name="T61" fmla="*/ 2227 h 2516"/>
                <a:gd name="T62" fmla="*/ 2030 w 4289"/>
                <a:gd name="T63" fmla="*/ 2060 h 2516"/>
                <a:gd name="T64" fmla="*/ 2290 w 4289"/>
                <a:gd name="T65" fmla="*/ 2155 h 2516"/>
                <a:gd name="T66" fmla="*/ 2403 w 4289"/>
                <a:gd name="T67" fmla="*/ 1872 h 2516"/>
                <a:gd name="T68" fmla="*/ 2850 w 4289"/>
                <a:gd name="T69" fmla="*/ 2019 h 2516"/>
                <a:gd name="T70" fmla="*/ 3156 w 4289"/>
                <a:gd name="T71" fmla="*/ 2081 h 2516"/>
                <a:gd name="T72" fmla="*/ 3091 w 4289"/>
                <a:gd name="T73" fmla="*/ 2367 h 2516"/>
                <a:gd name="T74" fmla="*/ 3623 w 4289"/>
                <a:gd name="T75" fmla="*/ 2003 h 2516"/>
                <a:gd name="T76" fmla="*/ 3674 w 4289"/>
                <a:gd name="T77" fmla="*/ 2103 h 2516"/>
                <a:gd name="T78" fmla="*/ 3898 w 4289"/>
                <a:gd name="T79" fmla="*/ 2110 h 2516"/>
                <a:gd name="T80" fmla="*/ 3964 w 4289"/>
                <a:gd name="T81" fmla="*/ 1692 h 2516"/>
                <a:gd name="T82" fmla="*/ 2611 w 4289"/>
                <a:gd name="T83" fmla="*/ 875 h 2516"/>
                <a:gd name="T84" fmla="*/ 2666 w 4289"/>
                <a:gd name="T85" fmla="*/ 1017 h 2516"/>
                <a:gd name="T86" fmla="*/ 2638 w 4289"/>
                <a:gd name="T87" fmla="*/ 866 h 2516"/>
                <a:gd name="T88" fmla="*/ 2506 w 4289"/>
                <a:gd name="T89" fmla="*/ 1025 h 2516"/>
                <a:gd name="T90" fmla="*/ 2714 w 4289"/>
                <a:gd name="T91" fmla="*/ 1913 h 2516"/>
                <a:gd name="T92" fmla="*/ 2402 w 4289"/>
                <a:gd name="T93" fmla="*/ 1704 h 2516"/>
                <a:gd name="T94" fmla="*/ 2804 w 4289"/>
                <a:gd name="T95" fmla="*/ 1898 h 2516"/>
                <a:gd name="T96" fmla="*/ 4047 w 4289"/>
                <a:gd name="T97" fmla="*/ 1077 h 2516"/>
                <a:gd name="T98" fmla="*/ 3951 w 4289"/>
                <a:gd name="T99" fmla="*/ 1016 h 2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289" h="2516">
                  <a:moveTo>
                    <a:pt x="4159" y="1604"/>
                  </a:moveTo>
                  <a:cubicBezTo>
                    <a:pt x="4137" y="1582"/>
                    <a:pt x="4093" y="1586"/>
                    <a:pt x="4084" y="1549"/>
                  </a:cubicBezTo>
                  <a:cubicBezTo>
                    <a:pt x="4093" y="1548"/>
                    <a:pt x="4089" y="1536"/>
                    <a:pt x="4096" y="1533"/>
                  </a:cubicBezTo>
                  <a:cubicBezTo>
                    <a:pt x="4123" y="1529"/>
                    <a:pt x="4132" y="1571"/>
                    <a:pt x="4147" y="1557"/>
                  </a:cubicBezTo>
                  <a:cubicBezTo>
                    <a:pt x="4141" y="1538"/>
                    <a:pt x="4076" y="1502"/>
                    <a:pt x="4045" y="1510"/>
                  </a:cubicBezTo>
                  <a:cubicBezTo>
                    <a:pt x="4057" y="1464"/>
                    <a:pt x="4027" y="1479"/>
                    <a:pt x="4018" y="1443"/>
                  </a:cubicBezTo>
                  <a:cubicBezTo>
                    <a:pt x="4034" y="1333"/>
                    <a:pt x="3988" y="1180"/>
                    <a:pt x="4162" y="1192"/>
                  </a:cubicBezTo>
                  <a:cubicBezTo>
                    <a:pt x="4193" y="1160"/>
                    <a:pt x="4275" y="1171"/>
                    <a:pt x="4289" y="1125"/>
                  </a:cubicBezTo>
                  <a:cubicBezTo>
                    <a:pt x="4240" y="1114"/>
                    <a:pt x="4240" y="1152"/>
                    <a:pt x="4177" y="1128"/>
                  </a:cubicBezTo>
                  <a:cubicBezTo>
                    <a:pt x="4183" y="1119"/>
                    <a:pt x="4185" y="1109"/>
                    <a:pt x="4181" y="1093"/>
                  </a:cubicBezTo>
                  <a:cubicBezTo>
                    <a:pt x="4090" y="1084"/>
                    <a:pt x="4072" y="983"/>
                    <a:pt x="4144" y="922"/>
                  </a:cubicBezTo>
                  <a:cubicBezTo>
                    <a:pt x="4078" y="933"/>
                    <a:pt x="4018" y="922"/>
                    <a:pt x="3952" y="953"/>
                  </a:cubicBezTo>
                  <a:cubicBezTo>
                    <a:pt x="3868" y="909"/>
                    <a:pt x="3810" y="832"/>
                    <a:pt x="3790" y="710"/>
                  </a:cubicBezTo>
                  <a:cubicBezTo>
                    <a:pt x="3746" y="737"/>
                    <a:pt x="3686" y="777"/>
                    <a:pt x="3689" y="678"/>
                  </a:cubicBezTo>
                  <a:cubicBezTo>
                    <a:pt x="3632" y="673"/>
                    <a:pt x="3648" y="658"/>
                    <a:pt x="3598" y="679"/>
                  </a:cubicBezTo>
                  <a:cubicBezTo>
                    <a:pt x="3580" y="672"/>
                    <a:pt x="3604" y="653"/>
                    <a:pt x="3589" y="652"/>
                  </a:cubicBezTo>
                  <a:cubicBezTo>
                    <a:pt x="3564" y="651"/>
                    <a:pt x="3542" y="631"/>
                    <a:pt x="3522" y="609"/>
                  </a:cubicBezTo>
                  <a:cubicBezTo>
                    <a:pt x="3517" y="604"/>
                    <a:pt x="3524" y="588"/>
                    <a:pt x="3519" y="582"/>
                  </a:cubicBezTo>
                  <a:cubicBezTo>
                    <a:pt x="3489" y="543"/>
                    <a:pt x="3441" y="521"/>
                    <a:pt x="3426" y="479"/>
                  </a:cubicBezTo>
                  <a:cubicBezTo>
                    <a:pt x="3422" y="468"/>
                    <a:pt x="3431" y="447"/>
                    <a:pt x="3429" y="437"/>
                  </a:cubicBezTo>
                  <a:cubicBezTo>
                    <a:pt x="3420" y="386"/>
                    <a:pt x="3378" y="334"/>
                    <a:pt x="3386" y="273"/>
                  </a:cubicBezTo>
                  <a:cubicBezTo>
                    <a:pt x="3375" y="263"/>
                    <a:pt x="3364" y="278"/>
                    <a:pt x="3368" y="268"/>
                  </a:cubicBezTo>
                  <a:cubicBezTo>
                    <a:pt x="3329" y="361"/>
                    <a:pt x="3424" y="450"/>
                    <a:pt x="3383" y="546"/>
                  </a:cubicBezTo>
                  <a:cubicBezTo>
                    <a:pt x="3419" y="563"/>
                    <a:pt x="3428" y="582"/>
                    <a:pt x="3433" y="625"/>
                  </a:cubicBezTo>
                  <a:cubicBezTo>
                    <a:pt x="3393" y="597"/>
                    <a:pt x="3232" y="665"/>
                    <a:pt x="3161" y="636"/>
                  </a:cubicBezTo>
                  <a:cubicBezTo>
                    <a:pt x="3142" y="670"/>
                    <a:pt x="3059" y="689"/>
                    <a:pt x="3031" y="662"/>
                  </a:cubicBezTo>
                  <a:cubicBezTo>
                    <a:pt x="3036" y="629"/>
                    <a:pt x="3061" y="614"/>
                    <a:pt x="3058" y="576"/>
                  </a:cubicBezTo>
                  <a:cubicBezTo>
                    <a:pt x="3031" y="555"/>
                    <a:pt x="2989" y="551"/>
                    <a:pt x="2988" y="498"/>
                  </a:cubicBezTo>
                  <a:cubicBezTo>
                    <a:pt x="2996" y="492"/>
                    <a:pt x="3006" y="487"/>
                    <a:pt x="3022" y="488"/>
                  </a:cubicBezTo>
                  <a:cubicBezTo>
                    <a:pt x="3052" y="522"/>
                    <a:pt x="3094" y="541"/>
                    <a:pt x="3115" y="584"/>
                  </a:cubicBezTo>
                  <a:cubicBezTo>
                    <a:pt x="3138" y="585"/>
                    <a:pt x="3088" y="554"/>
                    <a:pt x="3095" y="523"/>
                  </a:cubicBezTo>
                  <a:cubicBezTo>
                    <a:pt x="3064" y="525"/>
                    <a:pt x="3074" y="476"/>
                    <a:pt x="3036" y="487"/>
                  </a:cubicBezTo>
                  <a:cubicBezTo>
                    <a:pt x="3019" y="455"/>
                    <a:pt x="2990" y="374"/>
                    <a:pt x="2946" y="349"/>
                  </a:cubicBezTo>
                  <a:cubicBezTo>
                    <a:pt x="2966" y="449"/>
                    <a:pt x="2979" y="563"/>
                    <a:pt x="2948" y="670"/>
                  </a:cubicBezTo>
                  <a:cubicBezTo>
                    <a:pt x="2959" y="672"/>
                    <a:pt x="2983" y="658"/>
                    <a:pt x="2983" y="673"/>
                  </a:cubicBezTo>
                  <a:cubicBezTo>
                    <a:pt x="2975" y="702"/>
                    <a:pt x="2940" y="746"/>
                    <a:pt x="2901" y="765"/>
                  </a:cubicBezTo>
                  <a:cubicBezTo>
                    <a:pt x="2885" y="772"/>
                    <a:pt x="2891" y="771"/>
                    <a:pt x="2875" y="788"/>
                  </a:cubicBezTo>
                  <a:cubicBezTo>
                    <a:pt x="2855" y="809"/>
                    <a:pt x="2818" y="851"/>
                    <a:pt x="2798" y="858"/>
                  </a:cubicBezTo>
                  <a:cubicBezTo>
                    <a:pt x="2784" y="863"/>
                    <a:pt x="2727" y="854"/>
                    <a:pt x="2743" y="863"/>
                  </a:cubicBezTo>
                  <a:cubicBezTo>
                    <a:pt x="2689" y="832"/>
                    <a:pt x="2730" y="763"/>
                    <a:pt x="2708" y="713"/>
                  </a:cubicBezTo>
                  <a:cubicBezTo>
                    <a:pt x="2680" y="652"/>
                    <a:pt x="2616" y="693"/>
                    <a:pt x="2554" y="706"/>
                  </a:cubicBezTo>
                  <a:cubicBezTo>
                    <a:pt x="2487" y="673"/>
                    <a:pt x="2461" y="592"/>
                    <a:pt x="2387" y="568"/>
                  </a:cubicBezTo>
                  <a:cubicBezTo>
                    <a:pt x="2385" y="700"/>
                    <a:pt x="2602" y="705"/>
                    <a:pt x="2605" y="806"/>
                  </a:cubicBezTo>
                  <a:cubicBezTo>
                    <a:pt x="2478" y="670"/>
                    <a:pt x="2478" y="917"/>
                    <a:pt x="2353" y="878"/>
                  </a:cubicBezTo>
                  <a:cubicBezTo>
                    <a:pt x="2333" y="852"/>
                    <a:pt x="2311" y="827"/>
                    <a:pt x="2303" y="785"/>
                  </a:cubicBezTo>
                  <a:cubicBezTo>
                    <a:pt x="2327" y="726"/>
                    <a:pt x="2333" y="687"/>
                    <a:pt x="2309" y="624"/>
                  </a:cubicBezTo>
                  <a:cubicBezTo>
                    <a:pt x="2240" y="595"/>
                    <a:pt x="2112" y="577"/>
                    <a:pt x="2171" y="490"/>
                  </a:cubicBezTo>
                  <a:cubicBezTo>
                    <a:pt x="2259" y="510"/>
                    <a:pt x="2343" y="424"/>
                    <a:pt x="2301" y="318"/>
                  </a:cubicBezTo>
                  <a:cubicBezTo>
                    <a:pt x="2283" y="293"/>
                    <a:pt x="2233" y="307"/>
                    <a:pt x="2233" y="261"/>
                  </a:cubicBezTo>
                  <a:cubicBezTo>
                    <a:pt x="2208" y="253"/>
                    <a:pt x="2231" y="285"/>
                    <a:pt x="2214" y="284"/>
                  </a:cubicBezTo>
                  <a:cubicBezTo>
                    <a:pt x="2102" y="259"/>
                    <a:pt x="2111" y="366"/>
                    <a:pt x="2066" y="416"/>
                  </a:cubicBezTo>
                  <a:cubicBezTo>
                    <a:pt x="1959" y="412"/>
                    <a:pt x="1850" y="456"/>
                    <a:pt x="1807" y="336"/>
                  </a:cubicBezTo>
                  <a:cubicBezTo>
                    <a:pt x="1815" y="235"/>
                    <a:pt x="1858" y="97"/>
                    <a:pt x="1818" y="0"/>
                  </a:cubicBezTo>
                  <a:cubicBezTo>
                    <a:pt x="1798" y="15"/>
                    <a:pt x="1773" y="53"/>
                    <a:pt x="1790" y="79"/>
                  </a:cubicBezTo>
                  <a:cubicBezTo>
                    <a:pt x="1780" y="77"/>
                    <a:pt x="1778" y="72"/>
                    <a:pt x="1770" y="81"/>
                  </a:cubicBezTo>
                  <a:cubicBezTo>
                    <a:pt x="1767" y="165"/>
                    <a:pt x="1827" y="264"/>
                    <a:pt x="1752" y="341"/>
                  </a:cubicBezTo>
                  <a:cubicBezTo>
                    <a:pt x="1662" y="368"/>
                    <a:pt x="1582" y="281"/>
                    <a:pt x="1498" y="315"/>
                  </a:cubicBezTo>
                  <a:cubicBezTo>
                    <a:pt x="1421" y="347"/>
                    <a:pt x="1466" y="460"/>
                    <a:pt x="1374" y="480"/>
                  </a:cubicBezTo>
                  <a:cubicBezTo>
                    <a:pt x="1339" y="488"/>
                    <a:pt x="1294" y="480"/>
                    <a:pt x="1271" y="420"/>
                  </a:cubicBezTo>
                  <a:cubicBezTo>
                    <a:pt x="1284" y="415"/>
                    <a:pt x="1299" y="403"/>
                    <a:pt x="1276" y="399"/>
                  </a:cubicBezTo>
                  <a:cubicBezTo>
                    <a:pt x="1276" y="407"/>
                    <a:pt x="1275" y="415"/>
                    <a:pt x="1263" y="414"/>
                  </a:cubicBezTo>
                  <a:cubicBezTo>
                    <a:pt x="1260" y="388"/>
                    <a:pt x="1251" y="393"/>
                    <a:pt x="1267" y="379"/>
                  </a:cubicBezTo>
                  <a:cubicBezTo>
                    <a:pt x="1231" y="401"/>
                    <a:pt x="1242" y="327"/>
                    <a:pt x="1223" y="355"/>
                  </a:cubicBezTo>
                  <a:cubicBezTo>
                    <a:pt x="1226" y="347"/>
                    <a:pt x="1174" y="407"/>
                    <a:pt x="1201" y="420"/>
                  </a:cubicBezTo>
                  <a:cubicBezTo>
                    <a:pt x="1206" y="437"/>
                    <a:pt x="1274" y="444"/>
                    <a:pt x="1271" y="497"/>
                  </a:cubicBezTo>
                  <a:cubicBezTo>
                    <a:pt x="1204" y="519"/>
                    <a:pt x="1180" y="531"/>
                    <a:pt x="1114" y="539"/>
                  </a:cubicBezTo>
                  <a:cubicBezTo>
                    <a:pt x="1118" y="577"/>
                    <a:pt x="1090" y="545"/>
                    <a:pt x="1096" y="569"/>
                  </a:cubicBezTo>
                  <a:cubicBezTo>
                    <a:pt x="1064" y="529"/>
                    <a:pt x="1019" y="469"/>
                    <a:pt x="1028" y="443"/>
                  </a:cubicBezTo>
                  <a:cubicBezTo>
                    <a:pt x="913" y="422"/>
                    <a:pt x="959" y="255"/>
                    <a:pt x="842" y="237"/>
                  </a:cubicBezTo>
                  <a:cubicBezTo>
                    <a:pt x="763" y="296"/>
                    <a:pt x="859" y="340"/>
                    <a:pt x="882" y="372"/>
                  </a:cubicBezTo>
                  <a:cubicBezTo>
                    <a:pt x="897" y="348"/>
                    <a:pt x="925" y="402"/>
                    <a:pt x="907" y="419"/>
                  </a:cubicBezTo>
                  <a:cubicBezTo>
                    <a:pt x="934" y="428"/>
                    <a:pt x="996" y="451"/>
                    <a:pt x="969" y="476"/>
                  </a:cubicBezTo>
                  <a:cubicBezTo>
                    <a:pt x="982" y="476"/>
                    <a:pt x="983" y="467"/>
                    <a:pt x="996" y="467"/>
                  </a:cubicBezTo>
                  <a:cubicBezTo>
                    <a:pt x="1024" y="528"/>
                    <a:pt x="1073" y="573"/>
                    <a:pt x="1092" y="604"/>
                  </a:cubicBezTo>
                  <a:cubicBezTo>
                    <a:pt x="1064" y="673"/>
                    <a:pt x="1041" y="734"/>
                    <a:pt x="967" y="686"/>
                  </a:cubicBezTo>
                  <a:cubicBezTo>
                    <a:pt x="979" y="690"/>
                    <a:pt x="975" y="652"/>
                    <a:pt x="965" y="658"/>
                  </a:cubicBezTo>
                  <a:cubicBezTo>
                    <a:pt x="952" y="680"/>
                    <a:pt x="937" y="641"/>
                    <a:pt x="921" y="641"/>
                  </a:cubicBezTo>
                  <a:cubicBezTo>
                    <a:pt x="921" y="649"/>
                    <a:pt x="924" y="661"/>
                    <a:pt x="916" y="663"/>
                  </a:cubicBezTo>
                  <a:cubicBezTo>
                    <a:pt x="907" y="628"/>
                    <a:pt x="838" y="631"/>
                    <a:pt x="854" y="591"/>
                  </a:cubicBezTo>
                  <a:cubicBezTo>
                    <a:pt x="816" y="616"/>
                    <a:pt x="809" y="579"/>
                    <a:pt x="777" y="592"/>
                  </a:cubicBezTo>
                  <a:cubicBezTo>
                    <a:pt x="693" y="624"/>
                    <a:pt x="778" y="714"/>
                    <a:pt x="826" y="748"/>
                  </a:cubicBezTo>
                  <a:cubicBezTo>
                    <a:pt x="888" y="749"/>
                    <a:pt x="931" y="745"/>
                    <a:pt x="1008" y="752"/>
                  </a:cubicBezTo>
                  <a:cubicBezTo>
                    <a:pt x="871" y="891"/>
                    <a:pt x="622" y="849"/>
                    <a:pt x="498" y="743"/>
                  </a:cubicBezTo>
                  <a:cubicBezTo>
                    <a:pt x="463" y="750"/>
                    <a:pt x="447" y="750"/>
                    <a:pt x="403" y="773"/>
                  </a:cubicBezTo>
                  <a:cubicBezTo>
                    <a:pt x="376" y="778"/>
                    <a:pt x="350" y="755"/>
                    <a:pt x="333" y="772"/>
                  </a:cubicBezTo>
                  <a:cubicBezTo>
                    <a:pt x="341" y="803"/>
                    <a:pt x="363" y="818"/>
                    <a:pt x="400" y="815"/>
                  </a:cubicBezTo>
                  <a:cubicBezTo>
                    <a:pt x="414" y="857"/>
                    <a:pt x="452" y="870"/>
                    <a:pt x="477" y="899"/>
                  </a:cubicBezTo>
                  <a:cubicBezTo>
                    <a:pt x="473" y="951"/>
                    <a:pt x="448" y="1088"/>
                    <a:pt x="380" y="1083"/>
                  </a:cubicBezTo>
                  <a:cubicBezTo>
                    <a:pt x="386" y="1083"/>
                    <a:pt x="392" y="1085"/>
                    <a:pt x="391" y="1095"/>
                  </a:cubicBezTo>
                  <a:cubicBezTo>
                    <a:pt x="356" y="1082"/>
                    <a:pt x="303" y="1107"/>
                    <a:pt x="283" y="1063"/>
                  </a:cubicBezTo>
                  <a:cubicBezTo>
                    <a:pt x="255" y="1071"/>
                    <a:pt x="220" y="1048"/>
                    <a:pt x="206" y="1063"/>
                  </a:cubicBezTo>
                  <a:cubicBezTo>
                    <a:pt x="250" y="1102"/>
                    <a:pt x="316" y="1073"/>
                    <a:pt x="352" y="1127"/>
                  </a:cubicBezTo>
                  <a:cubicBezTo>
                    <a:pt x="357" y="1170"/>
                    <a:pt x="312" y="1174"/>
                    <a:pt x="309" y="1193"/>
                  </a:cubicBezTo>
                  <a:cubicBezTo>
                    <a:pt x="321" y="1230"/>
                    <a:pt x="322" y="1254"/>
                    <a:pt x="303" y="1278"/>
                  </a:cubicBezTo>
                  <a:cubicBezTo>
                    <a:pt x="265" y="1242"/>
                    <a:pt x="177" y="1265"/>
                    <a:pt x="138" y="1230"/>
                  </a:cubicBezTo>
                  <a:cubicBezTo>
                    <a:pt x="88" y="1259"/>
                    <a:pt x="21" y="1274"/>
                    <a:pt x="0" y="1327"/>
                  </a:cubicBezTo>
                  <a:cubicBezTo>
                    <a:pt x="54" y="1389"/>
                    <a:pt x="167" y="1334"/>
                    <a:pt x="199" y="1287"/>
                  </a:cubicBezTo>
                  <a:cubicBezTo>
                    <a:pt x="274" y="1309"/>
                    <a:pt x="342" y="1357"/>
                    <a:pt x="333" y="1457"/>
                  </a:cubicBezTo>
                  <a:cubicBezTo>
                    <a:pt x="315" y="1476"/>
                    <a:pt x="275" y="1494"/>
                    <a:pt x="268" y="1504"/>
                  </a:cubicBezTo>
                  <a:cubicBezTo>
                    <a:pt x="293" y="1538"/>
                    <a:pt x="325" y="1564"/>
                    <a:pt x="334" y="1617"/>
                  </a:cubicBezTo>
                  <a:cubicBezTo>
                    <a:pt x="313" y="1648"/>
                    <a:pt x="271" y="1666"/>
                    <a:pt x="295" y="1718"/>
                  </a:cubicBezTo>
                  <a:cubicBezTo>
                    <a:pt x="323" y="1730"/>
                    <a:pt x="330" y="1736"/>
                    <a:pt x="365" y="1726"/>
                  </a:cubicBezTo>
                  <a:cubicBezTo>
                    <a:pt x="385" y="1750"/>
                    <a:pt x="405" y="1776"/>
                    <a:pt x="415" y="1812"/>
                  </a:cubicBezTo>
                  <a:cubicBezTo>
                    <a:pt x="406" y="1834"/>
                    <a:pt x="374" y="1837"/>
                    <a:pt x="379" y="1871"/>
                  </a:cubicBezTo>
                  <a:cubicBezTo>
                    <a:pt x="433" y="1893"/>
                    <a:pt x="465" y="1877"/>
                    <a:pt x="517" y="1858"/>
                  </a:cubicBezTo>
                  <a:cubicBezTo>
                    <a:pt x="532" y="1869"/>
                    <a:pt x="551" y="1874"/>
                    <a:pt x="556" y="1897"/>
                  </a:cubicBezTo>
                  <a:cubicBezTo>
                    <a:pt x="536" y="1921"/>
                    <a:pt x="517" y="1946"/>
                    <a:pt x="507" y="1978"/>
                  </a:cubicBezTo>
                  <a:cubicBezTo>
                    <a:pt x="523" y="1984"/>
                    <a:pt x="537" y="1993"/>
                    <a:pt x="564" y="1987"/>
                  </a:cubicBezTo>
                  <a:cubicBezTo>
                    <a:pt x="640" y="1907"/>
                    <a:pt x="729" y="2012"/>
                    <a:pt x="786" y="2050"/>
                  </a:cubicBezTo>
                  <a:cubicBezTo>
                    <a:pt x="790" y="2131"/>
                    <a:pt x="784" y="2190"/>
                    <a:pt x="875" y="2174"/>
                  </a:cubicBezTo>
                  <a:cubicBezTo>
                    <a:pt x="973" y="2132"/>
                    <a:pt x="968" y="2005"/>
                    <a:pt x="1087" y="1980"/>
                  </a:cubicBezTo>
                  <a:cubicBezTo>
                    <a:pt x="1125" y="1906"/>
                    <a:pt x="1309" y="1801"/>
                    <a:pt x="1355" y="1934"/>
                  </a:cubicBezTo>
                  <a:cubicBezTo>
                    <a:pt x="1377" y="1941"/>
                    <a:pt x="1413" y="1936"/>
                    <a:pt x="1419" y="1942"/>
                  </a:cubicBezTo>
                  <a:cubicBezTo>
                    <a:pt x="1405" y="1989"/>
                    <a:pt x="1334" y="1987"/>
                    <a:pt x="1307" y="2022"/>
                  </a:cubicBezTo>
                  <a:cubicBezTo>
                    <a:pt x="1234" y="2040"/>
                    <a:pt x="1184" y="1953"/>
                    <a:pt x="1131" y="1997"/>
                  </a:cubicBezTo>
                  <a:cubicBezTo>
                    <a:pt x="1159" y="2006"/>
                    <a:pt x="1194" y="2040"/>
                    <a:pt x="1180" y="2076"/>
                  </a:cubicBezTo>
                  <a:cubicBezTo>
                    <a:pt x="1062" y="2028"/>
                    <a:pt x="1023" y="2239"/>
                    <a:pt x="1171" y="2210"/>
                  </a:cubicBezTo>
                  <a:cubicBezTo>
                    <a:pt x="1194" y="2188"/>
                    <a:pt x="1194" y="2148"/>
                    <a:pt x="1219" y="2128"/>
                  </a:cubicBezTo>
                  <a:cubicBezTo>
                    <a:pt x="1239" y="2161"/>
                    <a:pt x="1289" y="2157"/>
                    <a:pt x="1309" y="2190"/>
                  </a:cubicBezTo>
                  <a:cubicBezTo>
                    <a:pt x="1323" y="2178"/>
                    <a:pt x="1299" y="2174"/>
                    <a:pt x="1314" y="2168"/>
                  </a:cubicBezTo>
                  <a:cubicBezTo>
                    <a:pt x="1396" y="2130"/>
                    <a:pt x="1483" y="2200"/>
                    <a:pt x="1561" y="2194"/>
                  </a:cubicBezTo>
                  <a:cubicBezTo>
                    <a:pt x="1668" y="2187"/>
                    <a:pt x="1612" y="2053"/>
                    <a:pt x="1711" y="2013"/>
                  </a:cubicBezTo>
                  <a:cubicBezTo>
                    <a:pt x="1745" y="2043"/>
                    <a:pt x="1745" y="2033"/>
                    <a:pt x="1773" y="2077"/>
                  </a:cubicBezTo>
                  <a:cubicBezTo>
                    <a:pt x="1764" y="2119"/>
                    <a:pt x="1758" y="2214"/>
                    <a:pt x="1808" y="2227"/>
                  </a:cubicBezTo>
                  <a:cubicBezTo>
                    <a:pt x="1883" y="2205"/>
                    <a:pt x="1792" y="2103"/>
                    <a:pt x="1822" y="2072"/>
                  </a:cubicBezTo>
                  <a:cubicBezTo>
                    <a:pt x="1880" y="2103"/>
                    <a:pt x="1939" y="2097"/>
                    <a:pt x="1975" y="2142"/>
                  </a:cubicBezTo>
                  <a:cubicBezTo>
                    <a:pt x="2017" y="2196"/>
                    <a:pt x="1967" y="2294"/>
                    <a:pt x="2022" y="2347"/>
                  </a:cubicBezTo>
                  <a:cubicBezTo>
                    <a:pt x="2246" y="2325"/>
                    <a:pt x="1881" y="2149"/>
                    <a:pt x="2030" y="2060"/>
                  </a:cubicBezTo>
                  <a:cubicBezTo>
                    <a:pt x="2038" y="2074"/>
                    <a:pt x="2058" y="2072"/>
                    <a:pt x="2061" y="2092"/>
                  </a:cubicBezTo>
                  <a:cubicBezTo>
                    <a:pt x="2093" y="2087"/>
                    <a:pt x="2111" y="2076"/>
                    <a:pt x="2143" y="2071"/>
                  </a:cubicBezTo>
                  <a:cubicBezTo>
                    <a:pt x="2190" y="2024"/>
                    <a:pt x="2116" y="1959"/>
                    <a:pt x="2143" y="1924"/>
                  </a:cubicBezTo>
                  <a:cubicBezTo>
                    <a:pt x="2238" y="1952"/>
                    <a:pt x="2190" y="2172"/>
                    <a:pt x="2290" y="2155"/>
                  </a:cubicBezTo>
                  <a:cubicBezTo>
                    <a:pt x="2329" y="2148"/>
                    <a:pt x="2339" y="2101"/>
                    <a:pt x="2324" y="2068"/>
                  </a:cubicBezTo>
                  <a:cubicBezTo>
                    <a:pt x="2306" y="2029"/>
                    <a:pt x="2250" y="2034"/>
                    <a:pt x="2228" y="2014"/>
                  </a:cubicBezTo>
                  <a:cubicBezTo>
                    <a:pt x="2200" y="1989"/>
                    <a:pt x="2194" y="1943"/>
                    <a:pt x="2170" y="1914"/>
                  </a:cubicBezTo>
                  <a:cubicBezTo>
                    <a:pt x="2218" y="1849"/>
                    <a:pt x="2304" y="1863"/>
                    <a:pt x="2403" y="1872"/>
                  </a:cubicBezTo>
                  <a:cubicBezTo>
                    <a:pt x="2439" y="1917"/>
                    <a:pt x="2432" y="2010"/>
                    <a:pt x="2505" y="1988"/>
                  </a:cubicBezTo>
                  <a:cubicBezTo>
                    <a:pt x="2544" y="1977"/>
                    <a:pt x="2531" y="1925"/>
                    <a:pt x="2559" y="1892"/>
                  </a:cubicBezTo>
                  <a:cubicBezTo>
                    <a:pt x="2645" y="1925"/>
                    <a:pt x="2677" y="2022"/>
                    <a:pt x="2762" y="2055"/>
                  </a:cubicBezTo>
                  <a:cubicBezTo>
                    <a:pt x="2796" y="2040"/>
                    <a:pt x="2803" y="2008"/>
                    <a:pt x="2850" y="2019"/>
                  </a:cubicBezTo>
                  <a:cubicBezTo>
                    <a:pt x="2864" y="2040"/>
                    <a:pt x="2874" y="2067"/>
                    <a:pt x="2897" y="2077"/>
                  </a:cubicBezTo>
                  <a:cubicBezTo>
                    <a:pt x="2971" y="2062"/>
                    <a:pt x="2992" y="1968"/>
                    <a:pt x="2944" y="1906"/>
                  </a:cubicBezTo>
                  <a:cubicBezTo>
                    <a:pt x="2990" y="1881"/>
                    <a:pt x="3007" y="1944"/>
                    <a:pt x="3034" y="1967"/>
                  </a:cubicBezTo>
                  <a:cubicBezTo>
                    <a:pt x="3103" y="1971"/>
                    <a:pt x="3141" y="2012"/>
                    <a:pt x="3156" y="2081"/>
                  </a:cubicBezTo>
                  <a:cubicBezTo>
                    <a:pt x="3112" y="2209"/>
                    <a:pt x="3116" y="2347"/>
                    <a:pt x="3050" y="2447"/>
                  </a:cubicBezTo>
                  <a:cubicBezTo>
                    <a:pt x="3055" y="2490"/>
                    <a:pt x="3044" y="2487"/>
                    <a:pt x="3057" y="2516"/>
                  </a:cubicBezTo>
                  <a:cubicBezTo>
                    <a:pt x="3113" y="2515"/>
                    <a:pt x="3103" y="2444"/>
                    <a:pt x="3076" y="2424"/>
                  </a:cubicBezTo>
                  <a:cubicBezTo>
                    <a:pt x="3095" y="2412"/>
                    <a:pt x="3113" y="2357"/>
                    <a:pt x="3091" y="2367"/>
                  </a:cubicBezTo>
                  <a:cubicBezTo>
                    <a:pt x="3131" y="2238"/>
                    <a:pt x="3192" y="2111"/>
                    <a:pt x="3196" y="1987"/>
                  </a:cubicBezTo>
                  <a:cubicBezTo>
                    <a:pt x="3352" y="1948"/>
                    <a:pt x="3362" y="2111"/>
                    <a:pt x="3380" y="2242"/>
                  </a:cubicBezTo>
                  <a:cubicBezTo>
                    <a:pt x="3390" y="2193"/>
                    <a:pt x="3379" y="2155"/>
                    <a:pt x="3367" y="2097"/>
                  </a:cubicBezTo>
                  <a:cubicBezTo>
                    <a:pt x="3418" y="2034"/>
                    <a:pt x="3524" y="1964"/>
                    <a:pt x="3623" y="2003"/>
                  </a:cubicBezTo>
                  <a:cubicBezTo>
                    <a:pt x="3632" y="2049"/>
                    <a:pt x="3654" y="2131"/>
                    <a:pt x="3688" y="2172"/>
                  </a:cubicBezTo>
                  <a:cubicBezTo>
                    <a:pt x="3689" y="2166"/>
                    <a:pt x="3687" y="2158"/>
                    <a:pt x="3693" y="2157"/>
                  </a:cubicBezTo>
                  <a:cubicBezTo>
                    <a:pt x="3696" y="2170"/>
                    <a:pt x="3687" y="2173"/>
                    <a:pt x="3689" y="2185"/>
                  </a:cubicBezTo>
                  <a:cubicBezTo>
                    <a:pt x="3729" y="2170"/>
                    <a:pt x="3681" y="2124"/>
                    <a:pt x="3674" y="2103"/>
                  </a:cubicBezTo>
                  <a:cubicBezTo>
                    <a:pt x="3664" y="2070"/>
                    <a:pt x="3673" y="2042"/>
                    <a:pt x="3660" y="2021"/>
                  </a:cubicBezTo>
                  <a:cubicBezTo>
                    <a:pt x="3676" y="2002"/>
                    <a:pt x="3689" y="1981"/>
                    <a:pt x="3711" y="1967"/>
                  </a:cubicBezTo>
                  <a:cubicBezTo>
                    <a:pt x="3766" y="1982"/>
                    <a:pt x="3783" y="2044"/>
                    <a:pt x="3857" y="2037"/>
                  </a:cubicBezTo>
                  <a:cubicBezTo>
                    <a:pt x="3862" y="2072"/>
                    <a:pt x="3869" y="2105"/>
                    <a:pt x="3898" y="2110"/>
                  </a:cubicBezTo>
                  <a:cubicBezTo>
                    <a:pt x="3875" y="2054"/>
                    <a:pt x="3858" y="1989"/>
                    <a:pt x="3815" y="1958"/>
                  </a:cubicBezTo>
                  <a:cubicBezTo>
                    <a:pt x="3819" y="1987"/>
                    <a:pt x="3798" y="1995"/>
                    <a:pt x="3784" y="2009"/>
                  </a:cubicBezTo>
                  <a:cubicBezTo>
                    <a:pt x="3758" y="1978"/>
                    <a:pt x="3751" y="1933"/>
                    <a:pt x="3752" y="1886"/>
                  </a:cubicBezTo>
                  <a:cubicBezTo>
                    <a:pt x="3828" y="1826"/>
                    <a:pt x="3868" y="1735"/>
                    <a:pt x="3964" y="1692"/>
                  </a:cubicBezTo>
                  <a:cubicBezTo>
                    <a:pt x="3979" y="1659"/>
                    <a:pt x="3966" y="1625"/>
                    <a:pt x="3969" y="1594"/>
                  </a:cubicBezTo>
                  <a:cubicBezTo>
                    <a:pt x="4044" y="1547"/>
                    <a:pt x="4112" y="1644"/>
                    <a:pt x="4159" y="1604"/>
                  </a:cubicBezTo>
                  <a:close/>
                  <a:moveTo>
                    <a:pt x="2607" y="834"/>
                  </a:moveTo>
                  <a:cubicBezTo>
                    <a:pt x="2633" y="836"/>
                    <a:pt x="2620" y="865"/>
                    <a:pt x="2611" y="875"/>
                  </a:cubicBezTo>
                  <a:cubicBezTo>
                    <a:pt x="2598" y="876"/>
                    <a:pt x="2617" y="851"/>
                    <a:pt x="2607" y="834"/>
                  </a:cubicBezTo>
                  <a:close/>
                  <a:moveTo>
                    <a:pt x="2638" y="866"/>
                  </a:moveTo>
                  <a:cubicBezTo>
                    <a:pt x="2656" y="880"/>
                    <a:pt x="2631" y="892"/>
                    <a:pt x="2613" y="896"/>
                  </a:cubicBezTo>
                  <a:cubicBezTo>
                    <a:pt x="2637" y="944"/>
                    <a:pt x="2635" y="976"/>
                    <a:pt x="2666" y="1017"/>
                  </a:cubicBezTo>
                  <a:cubicBezTo>
                    <a:pt x="2731" y="979"/>
                    <a:pt x="2660" y="916"/>
                    <a:pt x="2702" y="881"/>
                  </a:cubicBezTo>
                  <a:cubicBezTo>
                    <a:pt x="2752" y="883"/>
                    <a:pt x="2719" y="921"/>
                    <a:pt x="2761" y="910"/>
                  </a:cubicBezTo>
                  <a:cubicBezTo>
                    <a:pt x="2747" y="1030"/>
                    <a:pt x="2642" y="1100"/>
                    <a:pt x="2522" y="1044"/>
                  </a:cubicBezTo>
                  <a:cubicBezTo>
                    <a:pt x="2566" y="989"/>
                    <a:pt x="2585" y="913"/>
                    <a:pt x="2638" y="866"/>
                  </a:cubicBezTo>
                  <a:close/>
                  <a:moveTo>
                    <a:pt x="2588" y="903"/>
                  </a:moveTo>
                  <a:cubicBezTo>
                    <a:pt x="2592" y="896"/>
                    <a:pt x="2596" y="889"/>
                    <a:pt x="2598" y="884"/>
                  </a:cubicBezTo>
                  <a:cubicBezTo>
                    <a:pt x="2595" y="891"/>
                    <a:pt x="2592" y="897"/>
                    <a:pt x="2588" y="903"/>
                  </a:cubicBezTo>
                  <a:cubicBezTo>
                    <a:pt x="2568" y="938"/>
                    <a:pt x="2529" y="986"/>
                    <a:pt x="2506" y="1025"/>
                  </a:cubicBezTo>
                  <a:cubicBezTo>
                    <a:pt x="2472" y="997"/>
                    <a:pt x="2422" y="988"/>
                    <a:pt x="2420" y="921"/>
                  </a:cubicBezTo>
                  <a:cubicBezTo>
                    <a:pt x="2478" y="899"/>
                    <a:pt x="2553" y="955"/>
                    <a:pt x="2588" y="903"/>
                  </a:cubicBezTo>
                  <a:close/>
                  <a:moveTo>
                    <a:pt x="2804" y="1898"/>
                  </a:moveTo>
                  <a:cubicBezTo>
                    <a:pt x="2775" y="1923"/>
                    <a:pt x="2758" y="1897"/>
                    <a:pt x="2714" y="1913"/>
                  </a:cubicBezTo>
                  <a:cubicBezTo>
                    <a:pt x="2707" y="1863"/>
                    <a:pt x="2637" y="1843"/>
                    <a:pt x="2627" y="1879"/>
                  </a:cubicBezTo>
                  <a:cubicBezTo>
                    <a:pt x="2559" y="1904"/>
                    <a:pt x="2456" y="1816"/>
                    <a:pt x="2362" y="1799"/>
                  </a:cubicBezTo>
                  <a:cubicBezTo>
                    <a:pt x="2364" y="1778"/>
                    <a:pt x="2401" y="1785"/>
                    <a:pt x="2408" y="1767"/>
                  </a:cubicBezTo>
                  <a:cubicBezTo>
                    <a:pt x="2405" y="1732"/>
                    <a:pt x="2398" y="1733"/>
                    <a:pt x="2402" y="1704"/>
                  </a:cubicBezTo>
                  <a:cubicBezTo>
                    <a:pt x="2443" y="1679"/>
                    <a:pt x="2465" y="1677"/>
                    <a:pt x="2517" y="1666"/>
                  </a:cubicBezTo>
                  <a:cubicBezTo>
                    <a:pt x="2561" y="1705"/>
                    <a:pt x="2637" y="1707"/>
                    <a:pt x="2678" y="1749"/>
                  </a:cubicBezTo>
                  <a:cubicBezTo>
                    <a:pt x="2681" y="1820"/>
                    <a:pt x="2739" y="1824"/>
                    <a:pt x="2785" y="1844"/>
                  </a:cubicBezTo>
                  <a:cubicBezTo>
                    <a:pt x="2787" y="1866"/>
                    <a:pt x="2807" y="1868"/>
                    <a:pt x="2804" y="1898"/>
                  </a:cubicBezTo>
                  <a:close/>
                  <a:moveTo>
                    <a:pt x="3951" y="1016"/>
                  </a:moveTo>
                  <a:cubicBezTo>
                    <a:pt x="3966" y="973"/>
                    <a:pt x="4039" y="970"/>
                    <a:pt x="4043" y="1029"/>
                  </a:cubicBezTo>
                  <a:cubicBezTo>
                    <a:pt x="4047" y="1039"/>
                    <a:pt x="4051" y="1025"/>
                    <a:pt x="4063" y="1027"/>
                  </a:cubicBezTo>
                  <a:cubicBezTo>
                    <a:pt x="4067" y="1051"/>
                    <a:pt x="4062" y="1069"/>
                    <a:pt x="4047" y="1077"/>
                  </a:cubicBezTo>
                  <a:cubicBezTo>
                    <a:pt x="4079" y="1101"/>
                    <a:pt x="4160" y="1065"/>
                    <a:pt x="4163" y="1122"/>
                  </a:cubicBezTo>
                  <a:cubicBezTo>
                    <a:pt x="4146" y="1153"/>
                    <a:pt x="4079" y="1209"/>
                    <a:pt x="4049" y="1168"/>
                  </a:cubicBezTo>
                  <a:cubicBezTo>
                    <a:pt x="4022" y="1179"/>
                    <a:pt x="4028" y="1181"/>
                    <a:pt x="4001" y="1186"/>
                  </a:cubicBezTo>
                  <a:cubicBezTo>
                    <a:pt x="3974" y="1132"/>
                    <a:pt x="3973" y="1060"/>
                    <a:pt x="3951" y="10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3260726" y="3513138"/>
              <a:ext cx="111125" cy="141288"/>
            </a:xfrm>
            <a:custGeom>
              <a:avLst/>
              <a:gdLst>
                <a:gd name="T0" fmla="*/ 127 w 135"/>
                <a:gd name="T1" fmla="*/ 17 h 172"/>
                <a:gd name="T2" fmla="*/ 97 w 135"/>
                <a:gd name="T3" fmla="*/ 62 h 172"/>
                <a:gd name="T4" fmla="*/ 70 w 135"/>
                <a:gd name="T5" fmla="*/ 78 h 172"/>
                <a:gd name="T6" fmla="*/ 15 w 135"/>
                <a:gd name="T7" fmla="*/ 160 h 172"/>
                <a:gd name="T8" fmla="*/ 37 w 135"/>
                <a:gd name="T9" fmla="*/ 172 h 172"/>
                <a:gd name="T10" fmla="*/ 90 w 135"/>
                <a:gd name="T11" fmla="*/ 139 h 172"/>
                <a:gd name="T12" fmla="*/ 127 w 135"/>
                <a:gd name="T13" fmla="*/ 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72">
                  <a:moveTo>
                    <a:pt x="127" y="17"/>
                  </a:moveTo>
                  <a:cubicBezTo>
                    <a:pt x="116" y="31"/>
                    <a:pt x="112" y="51"/>
                    <a:pt x="97" y="62"/>
                  </a:cubicBezTo>
                  <a:cubicBezTo>
                    <a:pt x="122" y="0"/>
                    <a:pt x="97" y="52"/>
                    <a:pt x="70" y="78"/>
                  </a:cubicBezTo>
                  <a:cubicBezTo>
                    <a:pt x="52" y="96"/>
                    <a:pt x="0" y="120"/>
                    <a:pt x="15" y="160"/>
                  </a:cubicBezTo>
                  <a:cubicBezTo>
                    <a:pt x="25" y="161"/>
                    <a:pt x="28" y="170"/>
                    <a:pt x="37" y="172"/>
                  </a:cubicBezTo>
                  <a:cubicBezTo>
                    <a:pt x="51" y="158"/>
                    <a:pt x="74" y="152"/>
                    <a:pt x="90" y="139"/>
                  </a:cubicBezTo>
                  <a:cubicBezTo>
                    <a:pt x="71" y="77"/>
                    <a:pt x="135" y="49"/>
                    <a:pt x="127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4360863" y="3335338"/>
              <a:ext cx="76200" cy="109538"/>
            </a:xfrm>
            <a:custGeom>
              <a:avLst/>
              <a:gdLst>
                <a:gd name="T0" fmla="*/ 10 w 92"/>
                <a:gd name="T1" fmla="*/ 0 h 132"/>
                <a:gd name="T2" fmla="*/ 0 w 92"/>
                <a:gd name="T3" fmla="*/ 4 h 132"/>
                <a:gd name="T4" fmla="*/ 92 w 92"/>
                <a:gd name="T5" fmla="*/ 132 h 132"/>
                <a:gd name="T6" fmla="*/ 10 w 92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32">
                  <a:moveTo>
                    <a:pt x="10" y="0"/>
                  </a:moveTo>
                  <a:cubicBezTo>
                    <a:pt x="29" y="13"/>
                    <a:pt x="10" y="11"/>
                    <a:pt x="0" y="4"/>
                  </a:cubicBezTo>
                  <a:cubicBezTo>
                    <a:pt x="58" y="49"/>
                    <a:pt x="6" y="106"/>
                    <a:pt x="92" y="132"/>
                  </a:cubicBezTo>
                  <a:cubicBezTo>
                    <a:pt x="87" y="66"/>
                    <a:pt x="38" y="12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4864101" y="3078163"/>
              <a:ext cx="71438" cy="66675"/>
            </a:xfrm>
            <a:custGeom>
              <a:avLst/>
              <a:gdLst>
                <a:gd name="T0" fmla="*/ 44 w 87"/>
                <a:gd name="T1" fmla="*/ 0 h 81"/>
                <a:gd name="T2" fmla="*/ 0 w 87"/>
                <a:gd name="T3" fmla="*/ 53 h 81"/>
                <a:gd name="T4" fmla="*/ 72 w 87"/>
                <a:gd name="T5" fmla="*/ 81 h 81"/>
                <a:gd name="T6" fmla="*/ 44 w 87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81">
                  <a:moveTo>
                    <a:pt x="44" y="0"/>
                  </a:moveTo>
                  <a:cubicBezTo>
                    <a:pt x="39" y="28"/>
                    <a:pt x="14" y="51"/>
                    <a:pt x="0" y="53"/>
                  </a:cubicBezTo>
                  <a:cubicBezTo>
                    <a:pt x="13" y="75"/>
                    <a:pt x="43" y="77"/>
                    <a:pt x="72" y="81"/>
                  </a:cubicBezTo>
                  <a:cubicBezTo>
                    <a:pt x="49" y="57"/>
                    <a:pt x="87" y="3"/>
                    <a:pt x="4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4743451" y="3000375"/>
              <a:ext cx="68263" cy="41275"/>
            </a:xfrm>
            <a:custGeom>
              <a:avLst/>
              <a:gdLst>
                <a:gd name="T0" fmla="*/ 70 w 81"/>
                <a:gd name="T1" fmla="*/ 21 h 49"/>
                <a:gd name="T2" fmla="*/ 14 w 81"/>
                <a:gd name="T3" fmla="*/ 12 h 49"/>
                <a:gd name="T4" fmla="*/ 51 w 81"/>
                <a:gd name="T5" fmla="*/ 37 h 49"/>
                <a:gd name="T6" fmla="*/ 45 w 81"/>
                <a:gd name="T7" fmla="*/ 44 h 49"/>
                <a:gd name="T8" fmla="*/ 79 w 81"/>
                <a:gd name="T9" fmla="*/ 34 h 49"/>
                <a:gd name="T10" fmla="*/ 70 w 81"/>
                <a:gd name="T11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49">
                  <a:moveTo>
                    <a:pt x="70" y="21"/>
                  </a:moveTo>
                  <a:cubicBezTo>
                    <a:pt x="49" y="27"/>
                    <a:pt x="0" y="0"/>
                    <a:pt x="14" y="12"/>
                  </a:cubicBezTo>
                  <a:cubicBezTo>
                    <a:pt x="30" y="24"/>
                    <a:pt x="41" y="36"/>
                    <a:pt x="51" y="37"/>
                  </a:cubicBezTo>
                  <a:cubicBezTo>
                    <a:pt x="47" y="38"/>
                    <a:pt x="43" y="39"/>
                    <a:pt x="45" y="44"/>
                  </a:cubicBezTo>
                  <a:cubicBezTo>
                    <a:pt x="54" y="40"/>
                    <a:pt x="81" y="49"/>
                    <a:pt x="79" y="34"/>
                  </a:cubicBezTo>
                  <a:cubicBezTo>
                    <a:pt x="73" y="33"/>
                    <a:pt x="70" y="29"/>
                    <a:pt x="70" y="2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4692651" y="2906713"/>
              <a:ext cx="177800" cy="98425"/>
            </a:xfrm>
            <a:custGeom>
              <a:avLst/>
              <a:gdLst>
                <a:gd name="T0" fmla="*/ 163 w 215"/>
                <a:gd name="T1" fmla="*/ 0 h 119"/>
                <a:gd name="T2" fmla="*/ 7 w 215"/>
                <a:gd name="T3" fmla="*/ 56 h 119"/>
                <a:gd name="T4" fmla="*/ 54 w 215"/>
                <a:gd name="T5" fmla="*/ 107 h 119"/>
                <a:gd name="T6" fmla="*/ 59 w 215"/>
                <a:gd name="T7" fmla="*/ 86 h 119"/>
                <a:gd name="T8" fmla="*/ 167 w 215"/>
                <a:gd name="T9" fmla="*/ 118 h 119"/>
                <a:gd name="T10" fmla="*/ 113 w 215"/>
                <a:gd name="T11" fmla="*/ 67 h 119"/>
                <a:gd name="T12" fmla="*/ 202 w 215"/>
                <a:gd name="T13" fmla="*/ 45 h 119"/>
                <a:gd name="T14" fmla="*/ 163 w 215"/>
                <a:gd name="T1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19">
                  <a:moveTo>
                    <a:pt x="163" y="0"/>
                  </a:moveTo>
                  <a:cubicBezTo>
                    <a:pt x="134" y="51"/>
                    <a:pt x="76" y="88"/>
                    <a:pt x="7" y="56"/>
                  </a:cubicBezTo>
                  <a:cubicBezTo>
                    <a:pt x="0" y="96"/>
                    <a:pt x="46" y="112"/>
                    <a:pt x="54" y="107"/>
                  </a:cubicBezTo>
                  <a:cubicBezTo>
                    <a:pt x="37" y="108"/>
                    <a:pt x="50" y="85"/>
                    <a:pt x="59" y="86"/>
                  </a:cubicBezTo>
                  <a:cubicBezTo>
                    <a:pt x="97" y="94"/>
                    <a:pt x="121" y="119"/>
                    <a:pt x="167" y="118"/>
                  </a:cubicBezTo>
                  <a:cubicBezTo>
                    <a:pt x="164" y="83"/>
                    <a:pt x="121" y="96"/>
                    <a:pt x="113" y="67"/>
                  </a:cubicBezTo>
                  <a:cubicBezTo>
                    <a:pt x="125" y="37"/>
                    <a:pt x="171" y="26"/>
                    <a:pt x="202" y="45"/>
                  </a:cubicBezTo>
                  <a:cubicBezTo>
                    <a:pt x="215" y="15"/>
                    <a:pt x="191" y="1"/>
                    <a:pt x="16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Freeform 29"/>
            <p:cNvSpPr>
              <a:spLocks/>
            </p:cNvSpPr>
            <p:nvPr/>
          </p:nvSpPr>
          <p:spPr bwMode="auto">
            <a:xfrm>
              <a:off x="4783138" y="2800350"/>
              <a:ext cx="87313" cy="25400"/>
            </a:xfrm>
            <a:custGeom>
              <a:avLst/>
              <a:gdLst>
                <a:gd name="T0" fmla="*/ 0 w 105"/>
                <a:gd name="T1" fmla="*/ 22 h 32"/>
                <a:gd name="T2" fmla="*/ 105 w 105"/>
                <a:gd name="T3" fmla="*/ 26 h 32"/>
                <a:gd name="T4" fmla="*/ 0 w 105"/>
                <a:gd name="T5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32">
                  <a:moveTo>
                    <a:pt x="0" y="22"/>
                  </a:moveTo>
                  <a:cubicBezTo>
                    <a:pt x="39" y="32"/>
                    <a:pt x="73" y="30"/>
                    <a:pt x="105" y="26"/>
                  </a:cubicBezTo>
                  <a:cubicBezTo>
                    <a:pt x="67" y="2"/>
                    <a:pt x="22" y="0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Freeform 30"/>
            <p:cNvSpPr>
              <a:spLocks/>
            </p:cNvSpPr>
            <p:nvPr/>
          </p:nvSpPr>
          <p:spPr bwMode="auto">
            <a:xfrm>
              <a:off x="4811713" y="2108200"/>
              <a:ext cx="107950" cy="73025"/>
            </a:xfrm>
            <a:custGeom>
              <a:avLst/>
              <a:gdLst>
                <a:gd name="T0" fmla="*/ 70 w 132"/>
                <a:gd name="T1" fmla="*/ 87 h 87"/>
                <a:gd name="T2" fmla="*/ 132 w 132"/>
                <a:gd name="T3" fmla="*/ 5 h 87"/>
                <a:gd name="T4" fmla="*/ 0 w 132"/>
                <a:gd name="T5" fmla="*/ 87 h 87"/>
                <a:gd name="T6" fmla="*/ 70 w 132"/>
                <a:gd name="T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87">
                  <a:moveTo>
                    <a:pt x="70" y="87"/>
                  </a:moveTo>
                  <a:cubicBezTo>
                    <a:pt x="74" y="46"/>
                    <a:pt x="119" y="39"/>
                    <a:pt x="132" y="5"/>
                  </a:cubicBezTo>
                  <a:cubicBezTo>
                    <a:pt x="79" y="0"/>
                    <a:pt x="19" y="42"/>
                    <a:pt x="0" y="87"/>
                  </a:cubicBezTo>
                  <a:cubicBezTo>
                    <a:pt x="25" y="79"/>
                    <a:pt x="44" y="79"/>
                    <a:pt x="70" y="8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Freeform 31"/>
            <p:cNvSpPr>
              <a:spLocks/>
            </p:cNvSpPr>
            <p:nvPr/>
          </p:nvSpPr>
          <p:spPr bwMode="auto">
            <a:xfrm>
              <a:off x="1311276" y="2254250"/>
              <a:ext cx="77788" cy="58738"/>
            </a:xfrm>
            <a:custGeom>
              <a:avLst/>
              <a:gdLst>
                <a:gd name="T0" fmla="*/ 95 w 95"/>
                <a:gd name="T1" fmla="*/ 64 h 72"/>
                <a:gd name="T2" fmla="*/ 48 w 95"/>
                <a:gd name="T3" fmla="*/ 13 h 72"/>
                <a:gd name="T4" fmla="*/ 0 w 95"/>
                <a:gd name="T5" fmla="*/ 17 h 72"/>
                <a:gd name="T6" fmla="*/ 95 w 95"/>
                <a:gd name="T7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72">
                  <a:moveTo>
                    <a:pt x="95" y="64"/>
                  </a:moveTo>
                  <a:cubicBezTo>
                    <a:pt x="70" y="59"/>
                    <a:pt x="45" y="53"/>
                    <a:pt x="48" y="13"/>
                  </a:cubicBezTo>
                  <a:cubicBezTo>
                    <a:pt x="27" y="17"/>
                    <a:pt x="14" y="0"/>
                    <a:pt x="0" y="17"/>
                  </a:cubicBezTo>
                  <a:cubicBezTo>
                    <a:pt x="9" y="54"/>
                    <a:pt x="69" y="72"/>
                    <a:pt x="95" y="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Freeform 32"/>
            <p:cNvSpPr>
              <a:spLocks/>
            </p:cNvSpPr>
            <p:nvPr/>
          </p:nvSpPr>
          <p:spPr bwMode="auto">
            <a:xfrm>
              <a:off x="3587751" y="1920875"/>
              <a:ext cx="109538" cy="106363"/>
            </a:xfrm>
            <a:custGeom>
              <a:avLst/>
              <a:gdLst>
                <a:gd name="T0" fmla="*/ 0 w 131"/>
                <a:gd name="T1" fmla="*/ 95 h 129"/>
                <a:gd name="T2" fmla="*/ 16 w 131"/>
                <a:gd name="T3" fmla="*/ 114 h 129"/>
                <a:gd name="T4" fmla="*/ 80 w 131"/>
                <a:gd name="T5" fmla="*/ 129 h 129"/>
                <a:gd name="T6" fmla="*/ 124 w 131"/>
                <a:gd name="T7" fmla="*/ 83 h 129"/>
                <a:gd name="T8" fmla="*/ 131 w 131"/>
                <a:gd name="T9" fmla="*/ 83 h 129"/>
                <a:gd name="T10" fmla="*/ 96 w 131"/>
                <a:gd name="T11" fmla="*/ 2 h 129"/>
                <a:gd name="T12" fmla="*/ 75 w 131"/>
                <a:gd name="T13" fmla="*/ 4 h 129"/>
                <a:gd name="T14" fmla="*/ 42 w 131"/>
                <a:gd name="T15" fmla="*/ 21 h 129"/>
                <a:gd name="T16" fmla="*/ 47 w 131"/>
                <a:gd name="T17" fmla="*/ 0 h 129"/>
                <a:gd name="T18" fmla="*/ 33 w 131"/>
                <a:gd name="T19" fmla="*/ 1 h 129"/>
                <a:gd name="T20" fmla="*/ 0 w 131"/>
                <a:gd name="T21" fmla="*/ 9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129">
                  <a:moveTo>
                    <a:pt x="0" y="95"/>
                  </a:moveTo>
                  <a:cubicBezTo>
                    <a:pt x="10" y="96"/>
                    <a:pt x="9" y="109"/>
                    <a:pt x="16" y="114"/>
                  </a:cubicBezTo>
                  <a:cubicBezTo>
                    <a:pt x="46" y="108"/>
                    <a:pt x="70" y="110"/>
                    <a:pt x="80" y="129"/>
                  </a:cubicBezTo>
                  <a:cubicBezTo>
                    <a:pt x="78" y="100"/>
                    <a:pt x="113" y="102"/>
                    <a:pt x="124" y="83"/>
                  </a:cubicBezTo>
                  <a:cubicBezTo>
                    <a:pt x="125" y="87"/>
                    <a:pt x="131" y="91"/>
                    <a:pt x="131" y="83"/>
                  </a:cubicBezTo>
                  <a:cubicBezTo>
                    <a:pt x="121" y="57"/>
                    <a:pt x="113" y="28"/>
                    <a:pt x="96" y="2"/>
                  </a:cubicBezTo>
                  <a:cubicBezTo>
                    <a:pt x="95" y="13"/>
                    <a:pt x="81" y="8"/>
                    <a:pt x="75" y="4"/>
                  </a:cubicBezTo>
                  <a:cubicBezTo>
                    <a:pt x="81" y="20"/>
                    <a:pt x="45" y="33"/>
                    <a:pt x="42" y="21"/>
                  </a:cubicBezTo>
                  <a:cubicBezTo>
                    <a:pt x="37" y="12"/>
                    <a:pt x="67" y="2"/>
                    <a:pt x="47" y="0"/>
                  </a:cubicBezTo>
                  <a:cubicBezTo>
                    <a:pt x="46" y="8"/>
                    <a:pt x="40" y="5"/>
                    <a:pt x="33" y="1"/>
                  </a:cubicBezTo>
                  <a:cubicBezTo>
                    <a:pt x="38" y="43"/>
                    <a:pt x="12" y="43"/>
                    <a:pt x="0" y="9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Freeform 33"/>
            <p:cNvSpPr>
              <a:spLocks/>
            </p:cNvSpPr>
            <p:nvPr/>
          </p:nvSpPr>
          <p:spPr bwMode="auto">
            <a:xfrm>
              <a:off x="4616451" y="1874838"/>
              <a:ext cx="42863" cy="39688"/>
            </a:xfrm>
            <a:custGeom>
              <a:avLst/>
              <a:gdLst>
                <a:gd name="T0" fmla="*/ 10 w 51"/>
                <a:gd name="T1" fmla="*/ 49 h 49"/>
                <a:gd name="T2" fmla="*/ 51 w 51"/>
                <a:gd name="T3" fmla="*/ 38 h 49"/>
                <a:gd name="T4" fmla="*/ 48 w 51"/>
                <a:gd name="T5" fmla="*/ 3 h 49"/>
                <a:gd name="T6" fmla="*/ 7 w 51"/>
                <a:gd name="T7" fmla="*/ 14 h 49"/>
                <a:gd name="T8" fmla="*/ 10 w 51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9">
                  <a:moveTo>
                    <a:pt x="10" y="49"/>
                  </a:moveTo>
                  <a:cubicBezTo>
                    <a:pt x="15" y="42"/>
                    <a:pt x="27" y="42"/>
                    <a:pt x="51" y="38"/>
                  </a:cubicBezTo>
                  <a:cubicBezTo>
                    <a:pt x="44" y="17"/>
                    <a:pt x="45" y="25"/>
                    <a:pt x="48" y="3"/>
                  </a:cubicBezTo>
                  <a:cubicBezTo>
                    <a:pt x="26" y="0"/>
                    <a:pt x="28" y="17"/>
                    <a:pt x="7" y="14"/>
                  </a:cubicBezTo>
                  <a:cubicBezTo>
                    <a:pt x="7" y="34"/>
                    <a:pt x="0" y="41"/>
                    <a:pt x="10" y="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Freeform 34"/>
            <p:cNvSpPr>
              <a:spLocks/>
            </p:cNvSpPr>
            <p:nvPr/>
          </p:nvSpPr>
          <p:spPr bwMode="auto">
            <a:xfrm>
              <a:off x="3295651" y="1773238"/>
              <a:ext cx="230188" cy="142875"/>
            </a:xfrm>
            <a:custGeom>
              <a:avLst/>
              <a:gdLst>
                <a:gd name="T0" fmla="*/ 156 w 280"/>
                <a:gd name="T1" fmla="*/ 167 h 174"/>
                <a:gd name="T2" fmla="*/ 157 w 280"/>
                <a:gd name="T3" fmla="*/ 174 h 174"/>
                <a:gd name="T4" fmla="*/ 258 w 280"/>
                <a:gd name="T5" fmla="*/ 59 h 174"/>
                <a:gd name="T6" fmla="*/ 73 w 280"/>
                <a:gd name="T7" fmla="*/ 21 h 174"/>
                <a:gd name="T8" fmla="*/ 8 w 280"/>
                <a:gd name="T9" fmla="*/ 76 h 174"/>
                <a:gd name="T10" fmla="*/ 156 w 280"/>
                <a:gd name="T11" fmla="*/ 16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74">
                  <a:moveTo>
                    <a:pt x="156" y="167"/>
                  </a:moveTo>
                  <a:cubicBezTo>
                    <a:pt x="153" y="167"/>
                    <a:pt x="149" y="173"/>
                    <a:pt x="157" y="174"/>
                  </a:cubicBezTo>
                  <a:cubicBezTo>
                    <a:pt x="181" y="156"/>
                    <a:pt x="280" y="123"/>
                    <a:pt x="258" y="59"/>
                  </a:cubicBezTo>
                  <a:cubicBezTo>
                    <a:pt x="238" y="0"/>
                    <a:pt x="116" y="43"/>
                    <a:pt x="73" y="21"/>
                  </a:cubicBezTo>
                  <a:cubicBezTo>
                    <a:pt x="98" y="52"/>
                    <a:pt x="0" y="37"/>
                    <a:pt x="8" y="76"/>
                  </a:cubicBezTo>
                  <a:cubicBezTo>
                    <a:pt x="98" y="64"/>
                    <a:pt x="111" y="145"/>
                    <a:pt x="156" y="1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Freeform 35"/>
            <p:cNvSpPr>
              <a:spLocks/>
            </p:cNvSpPr>
            <p:nvPr/>
          </p:nvSpPr>
          <p:spPr bwMode="auto">
            <a:xfrm>
              <a:off x="2538413" y="1751013"/>
              <a:ext cx="31750" cy="34925"/>
            </a:xfrm>
            <a:custGeom>
              <a:avLst/>
              <a:gdLst>
                <a:gd name="T0" fmla="*/ 0 w 40"/>
                <a:gd name="T1" fmla="*/ 0 h 43"/>
                <a:gd name="T2" fmla="*/ 0 w 40"/>
                <a:gd name="T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43">
                  <a:moveTo>
                    <a:pt x="0" y="0"/>
                  </a:moveTo>
                  <a:cubicBezTo>
                    <a:pt x="18" y="43"/>
                    <a:pt x="40" y="16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Freeform 36"/>
            <p:cNvSpPr>
              <a:spLocks/>
            </p:cNvSpPr>
            <p:nvPr/>
          </p:nvSpPr>
          <p:spPr bwMode="auto">
            <a:xfrm>
              <a:off x="3159126" y="3911600"/>
              <a:ext cx="166688" cy="161925"/>
            </a:xfrm>
            <a:custGeom>
              <a:avLst/>
              <a:gdLst>
                <a:gd name="T0" fmla="*/ 78 w 202"/>
                <a:gd name="T1" fmla="*/ 10 h 195"/>
                <a:gd name="T2" fmla="*/ 127 w 202"/>
                <a:gd name="T3" fmla="*/ 160 h 195"/>
                <a:gd name="T4" fmla="*/ 78 w 202"/>
                <a:gd name="T5" fmla="*/ 1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2" h="195">
                  <a:moveTo>
                    <a:pt x="78" y="10"/>
                  </a:moveTo>
                  <a:cubicBezTo>
                    <a:pt x="0" y="24"/>
                    <a:pt x="23" y="195"/>
                    <a:pt x="127" y="160"/>
                  </a:cubicBezTo>
                  <a:cubicBezTo>
                    <a:pt x="202" y="120"/>
                    <a:pt x="137" y="0"/>
                    <a:pt x="78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Freeform 37"/>
            <p:cNvSpPr>
              <a:spLocks/>
            </p:cNvSpPr>
            <p:nvPr/>
          </p:nvSpPr>
          <p:spPr bwMode="auto">
            <a:xfrm>
              <a:off x="4086226" y="3400425"/>
              <a:ext cx="38100" cy="68263"/>
            </a:xfrm>
            <a:custGeom>
              <a:avLst/>
              <a:gdLst>
                <a:gd name="T0" fmla="*/ 9 w 46"/>
                <a:gd name="T1" fmla="*/ 0 h 83"/>
                <a:gd name="T2" fmla="*/ 16 w 46"/>
                <a:gd name="T3" fmla="*/ 83 h 83"/>
                <a:gd name="T4" fmla="*/ 37 w 46"/>
                <a:gd name="T5" fmla="*/ 82 h 83"/>
                <a:gd name="T6" fmla="*/ 9 w 4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83">
                  <a:moveTo>
                    <a:pt x="9" y="0"/>
                  </a:moveTo>
                  <a:cubicBezTo>
                    <a:pt x="10" y="31"/>
                    <a:pt x="0" y="58"/>
                    <a:pt x="16" y="83"/>
                  </a:cubicBezTo>
                  <a:cubicBezTo>
                    <a:pt x="23" y="83"/>
                    <a:pt x="30" y="82"/>
                    <a:pt x="37" y="82"/>
                  </a:cubicBezTo>
                  <a:cubicBezTo>
                    <a:pt x="46" y="46"/>
                    <a:pt x="32" y="18"/>
                    <a:pt x="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Freeform 38"/>
            <p:cNvSpPr>
              <a:spLocks/>
            </p:cNvSpPr>
            <p:nvPr/>
          </p:nvSpPr>
          <p:spPr bwMode="auto">
            <a:xfrm>
              <a:off x="2401888" y="3382963"/>
              <a:ext cx="161925" cy="176213"/>
            </a:xfrm>
            <a:custGeom>
              <a:avLst/>
              <a:gdLst>
                <a:gd name="T0" fmla="*/ 104 w 195"/>
                <a:gd name="T1" fmla="*/ 6 h 213"/>
                <a:gd name="T2" fmla="*/ 26 w 195"/>
                <a:gd name="T3" fmla="*/ 146 h 213"/>
                <a:gd name="T4" fmla="*/ 104 w 195"/>
                <a:gd name="T5" fmla="*/ 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5" h="213">
                  <a:moveTo>
                    <a:pt x="104" y="6"/>
                  </a:moveTo>
                  <a:cubicBezTo>
                    <a:pt x="1" y="0"/>
                    <a:pt x="0" y="78"/>
                    <a:pt x="26" y="146"/>
                  </a:cubicBezTo>
                  <a:cubicBezTo>
                    <a:pt x="133" y="213"/>
                    <a:pt x="195" y="40"/>
                    <a:pt x="10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Freeform 39"/>
            <p:cNvSpPr>
              <a:spLocks/>
            </p:cNvSpPr>
            <p:nvPr/>
          </p:nvSpPr>
          <p:spPr bwMode="auto">
            <a:xfrm>
              <a:off x="4881563" y="2820988"/>
              <a:ext cx="146050" cy="79375"/>
            </a:xfrm>
            <a:custGeom>
              <a:avLst/>
              <a:gdLst>
                <a:gd name="T0" fmla="*/ 176 w 176"/>
                <a:gd name="T1" fmla="*/ 88 h 96"/>
                <a:gd name="T2" fmla="*/ 0 w 176"/>
                <a:gd name="T3" fmla="*/ 0 h 96"/>
                <a:gd name="T4" fmla="*/ 176 w 176"/>
                <a:gd name="T5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6">
                  <a:moveTo>
                    <a:pt x="176" y="88"/>
                  </a:moveTo>
                  <a:cubicBezTo>
                    <a:pt x="137" y="34"/>
                    <a:pt x="66" y="19"/>
                    <a:pt x="0" y="0"/>
                  </a:cubicBezTo>
                  <a:cubicBezTo>
                    <a:pt x="62" y="20"/>
                    <a:pt x="111" y="96"/>
                    <a:pt x="176" y="8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Freeform 40"/>
            <p:cNvSpPr>
              <a:spLocks/>
            </p:cNvSpPr>
            <p:nvPr/>
          </p:nvSpPr>
          <p:spPr bwMode="auto">
            <a:xfrm>
              <a:off x="4870451" y="2152650"/>
              <a:ext cx="103188" cy="71438"/>
            </a:xfrm>
            <a:custGeom>
              <a:avLst/>
              <a:gdLst>
                <a:gd name="T0" fmla="*/ 10 w 125"/>
                <a:gd name="T1" fmla="*/ 74 h 86"/>
                <a:gd name="T2" fmla="*/ 125 w 125"/>
                <a:gd name="T3" fmla="*/ 36 h 86"/>
                <a:gd name="T4" fmla="*/ 0 w 125"/>
                <a:gd name="T5" fmla="*/ 47 h 86"/>
                <a:gd name="T6" fmla="*/ 10 w 125"/>
                <a:gd name="T7" fmla="*/ 7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86">
                  <a:moveTo>
                    <a:pt x="10" y="74"/>
                  </a:moveTo>
                  <a:cubicBezTo>
                    <a:pt x="48" y="73"/>
                    <a:pt x="114" y="86"/>
                    <a:pt x="125" y="36"/>
                  </a:cubicBezTo>
                  <a:cubicBezTo>
                    <a:pt x="76" y="0"/>
                    <a:pt x="46" y="20"/>
                    <a:pt x="0" y="47"/>
                  </a:cubicBezTo>
                  <a:cubicBezTo>
                    <a:pt x="11" y="47"/>
                    <a:pt x="8" y="63"/>
                    <a:pt x="10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Freeform 41"/>
            <p:cNvSpPr>
              <a:spLocks/>
            </p:cNvSpPr>
            <p:nvPr/>
          </p:nvSpPr>
          <p:spPr bwMode="auto">
            <a:xfrm>
              <a:off x="4657726" y="1844675"/>
              <a:ext cx="55563" cy="49213"/>
            </a:xfrm>
            <a:custGeom>
              <a:avLst/>
              <a:gdLst>
                <a:gd name="T0" fmla="*/ 43 w 67"/>
                <a:gd name="T1" fmla="*/ 0 h 60"/>
                <a:gd name="T2" fmla="*/ 0 w 67"/>
                <a:gd name="T3" fmla="*/ 60 h 60"/>
                <a:gd name="T4" fmla="*/ 43 w 67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60">
                  <a:moveTo>
                    <a:pt x="43" y="0"/>
                  </a:moveTo>
                  <a:cubicBezTo>
                    <a:pt x="19" y="12"/>
                    <a:pt x="21" y="46"/>
                    <a:pt x="0" y="60"/>
                  </a:cubicBezTo>
                  <a:cubicBezTo>
                    <a:pt x="28" y="56"/>
                    <a:pt x="67" y="27"/>
                    <a:pt x="4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Freeform 42"/>
            <p:cNvSpPr>
              <a:spLocks/>
            </p:cNvSpPr>
            <p:nvPr/>
          </p:nvSpPr>
          <p:spPr bwMode="auto">
            <a:xfrm>
              <a:off x="1779588" y="1792288"/>
              <a:ext cx="82550" cy="84138"/>
            </a:xfrm>
            <a:custGeom>
              <a:avLst/>
              <a:gdLst>
                <a:gd name="T0" fmla="*/ 98 w 98"/>
                <a:gd name="T1" fmla="*/ 82 h 102"/>
                <a:gd name="T2" fmla="*/ 0 w 98"/>
                <a:gd name="T3" fmla="*/ 0 h 102"/>
                <a:gd name="T4" fmla="*/ 98 w 98"/>
                <a:gd name="T5" fmla="*/ 8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8" h="102">
                  <a:moveTo>
                    <a:pt x="98" y="82"/>
                  </a:moveTo>
                  <a:cubicBezTo>
                    <a:pt x="54" y="68"/>
                    <a:pt x="55" y="0"/>
                    <a:pt x="0" y="0"/>
                  </a:cubicBezTo>
                  <a:cubicBezTo>
                    <a:pt x="12" y="47"/>
                    <a:pt x="51" y="102"/>
                    <a:pt x="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7442711" y="4053958"/>
            <a:ext cx="3593081" cy="2357225"/>
            <a:chOff x="1141413" y="1524000"/>
            <a:chExt cx="3886200" cy="2549525"/>
          </a:xfrm>
          <a:solidFill>
            <a:schemeClr val="accent4"/>
          </a:solidFill>
        </p:grpSpPr>
        <p:sp>
          <p:nvSpPr>
            <p:cNvPr id="125" name="Freeform 5"/>
            <p:cNvSpPr>
              <a:spLocks/>
            </p:cNvSpPr>
            <p:nvPr/>
          </p:nvSpPr>
          <p:spPr bwMode="auto">
            <a:xfrm>
              <a:off x="2752726" y="3521075"/>
              <a:ext cx="177800" cy="147638"/>
            </a:xfrm>
            <a:custGeom>
              <a:avLst/>
              <a:gdLst>
                <a:gd name="T0" fmla="*/ 93 w 215"/>
                <a:gd name="T1" fmla="*/ 10 h 179"/>
                <a:gd name="T2" fmla="*/ 127 w 215"/>
                <a:gd name="T3" fmla="*/ 147 h 179"/>
                <a:gd name="T4" fmla="*/ 93 w 215"/>
                <a:gd name="T5" fmla="*/ 1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" h="179">
                  <a:moveTo>
                    <a:pt x="93" y="10"/>
                  </a:moveTo>
                  <a:cubicBezTo>
                    <a:pt x="0" y="24"/>
                    <a:pt x="38" y="179"/>
                    <a:pt x="127" y="147"/>
                  </a:cubicBezTo>
                  <a:cubicBezTo>
                    <a:pt x="215" y="115"/>
                    <a:pt x="162" y="0"/>
                    <a:pt x="9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Freeform 6"/>
            <p:cNvSpPr>
              <a:spLocks/>
            </p:cNvSpPr>
            <p:nvPr/>
          </p:nvSpPr>
          <p:spPr bwMode="auto">
            <a:xfrm>
              <a:off x="2222501" y="3422650"/>
              <a:ext cx="198438" cy="187325"/>
            </a:xfrm>
            <a:custGeom>
              <a:avLst/>
              <a:gdLst>
                <a:gd name="T0" fmla="*/ 19 w 240"/>
                <a:gd name="T1" fmla="*/ 154 h 226"/>
                <a:gd name="T2" fmla="*/ 165 w 240"/>
                <a:gd name="T3" fmla="*/ 0 h 226"/>
                <a:gd name="T4" fmla="*/ 19 w 240"/>
                <a:gd name="T5" fmla="*/ 15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226">
                  <a:moveTo>
                    <a:pt x="19" y="154"/>
                  </a:moveTo>
                  <a:cubicBezTo>
                    <a:pt x="122" y="226"/>
                    <a:pt x="240" y="130"/>
                    <a:pt x="165" y="0"/>
                  </a:cubicBezTo>
                  <a:cubicBezTo>
                    <a:pt x="114" y="21"/>
                    <a:pt x="0" y="75"/>
                    <a:pt x="19" y="1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Freeform 7"/>
            <p:cNvSpPr>
              <a:spLocks/>
            </p:cNvSpPr>
            <p:nvPr/>
          </p:nvSpPr>
          <p:spPr bwMode="auto">
            <a:xfrm>
              <a:off x="3517901" y="3260725"/>
              <a:ext cx="52388" cy="28575"/>
            </a:xfrm>
            <a:custGeom>
              <a:avLst/>
              <a:gdLst>
                <a:gd name="T0" fmla="*/ 41 w 63"/>
                <a:gd name="T1" fmla="*/ 35 h 35"/>
                <a:gd name="T2" fmla="*/ 41 w 63"/>
                <a:gd name="T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3" h="35">
                  <a:moveTo>
                    <a:pt x="41" y="35"/>
                  </a:moveTo>
                  <a:cubicBezTo>
                    <a:pt x="63" y="0"/>
                    <a:pt x="0" y="29"/>
                    <a:pt x="41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Freeform 8"/>
            <p:cNvSpPr>
              <a:spLocks/>
            </p:cNvSpPr>
            <p:nvPr/>
          </p:nvSpPr>
          <p:spPr bwMode="auto">
            <a:xfrm>
              <a:off x="1944688" y="3359150"/>
              <a:ext cx="30163" cy="60325"/>
            </a:xfrm>
            <a:custGeom>
              <a:avLst/>
              <a:gdLst>
                <a:gd name="T0" fmla="*/ 30 w 38"/>
                <a:gd name="T1" fmla="*/ 38 h 74"/>
                <a:gd name="T2" fmla="*/ 36 w 38"/>
                <a:gd name="T3" fmla="*/ 31 h 74"/>
                <a:gd name="T4" fmla="*/ 30 w 38"/>
                <a:gd name="T5" fmla="*/ 3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74">
                  <a:moveTo>
                    <a:pt x="30" y="38"/>
                  </a:moveTo>
                  <a:cubicBezTo>
                    <a:pt x="33" y="35"/>
                    <a:pt x="38" y="39"/>
                    <a:pt x="36" y="31"/>
                  </a:cubicBezTo>
                  <a:cubicBezTo>
                    <a:pt x="29" y="0"/>
                    <a:pt x="0" y="74"/>
                    <a:pt x="30" y="3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Freeform 9"/>
            <p:cNvSpPr>
              <a:spLocks/>
            </p:cNvSpPr>
            <p:nvPr/>
          </p:nvSpPr>
          <p:spPr bwMode="auto">
            <a:xfrm>
              <a:off x="4783138" y="2232025"/>
              <a:ext cx="39688" cy="36513"/>
            </a:xfrm>
            <a:custGeom>
              <a:avLst/>
              <a:gdLst>
                <a:gd name="T0" fmla="*/ 47 w 47"/>
                <a:gd name="T1" fmla="*/ 5 h 44"/>
                <a:gd name="T2" fmla="*/ 25 w 47"/>
                <a:gd name="T3" fmla="*/ 0 h 44"/>
                <a:gd name="T4" fmla="*/ 20 w 47"/>
                <a:gd name="T5" fmla="*/ 22 h 44"/>
                <a:gd name="T6" fmla="*/ 0 w 47"/>
                <a:gd name="T7" fmla="*/ 31 h 44"/>
                <a:gd name="T8" fmla="*/ 47 w 47"/>
                <a:gd name="T9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4">
                  <a:moveTo>
                    <a:pt x="47" y="5"/>
                  </a:moveTo>
                  <a:cubicBezTo>
                    <a:pt x="37" y="6"/>
                    <a:pt x="31" y="4"/>
                    <a:pt x="25" y="0"/>
                  </a:cubicBezTo>
                  <a:cubicBezTo>
                    <a:pt x="25" y="9"/>
                    <a:pt x="28" y="20"/>
                    <a:pt x="20" y="22"/>
                  </a:cubicBezTo>
                  <a:cubicBezTo>
                    <a:pt x="21" y="7"/>
                    <a:pt x="0" y="25"/>
                    <a:pt x="0" y="31"/>
                  </a:cubicBezTo>
                  <a:cubicBezTo>
                    <a:pt x="19" y="44"/>
                    <a:pt x="41" y="22"/>
                    <a:pt x="47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Freeform 10"/>
            <p:cNvSpPr>
              <a:spLocks/>
            </p:cNvSpPr>
            <p:nvPr/>
          </p:nvSpPr>
          <p:spPr bwMode="auto">
            <a:xfrm>
              <a:off x="1443038" y="2371725"/>
              <a:ext cx="30163" cy="41275"/>
            </a:xfrm>
            <a:custGeom>
              <a:avLst/>
              <a:gdLst>
                <a:gd name="T0" fmla="*/ 0 w 37"/>
                <a:gd name="T1" fmla="*/ 27 h 50"/>
                <a:gd name="T2" fmla="*/ 0 w 37"/>
                <a:gd name="T3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50">
                  <a:moveTo>
                    <a:pt x="0" y="27"/>
                  </a:moveTo>
                  <a:cubicBezTo>
                    <a:pt x="37" y="50"/>
                    <a:pt x="24" y="0"/>
                    <a:pt x="0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Freeform 11"/>
            <p:cNvSpPr>
              <a:spLocks/>
            </p:cNvSpPr>
            <p:nvPr/>
          </p:nvSpPr>
          <p:spPr bwMode="auto">
            <a:xfrm>
              <a:off x="1141413" y="2224088"/>
              <a:ext cx="87313" cy="60325"/>
            </a:xfrm>
            <a:custGeom>
              <a:avLst/>
              <a:gdLst>
                <a:gd name="T0" fmla="*/ 0 w 106"/>
                <a:gd name="T1" fmla="*/ 30 h 73"/>
                <a:gd name="T2" fmla="*/ 106 w 106"/>
                <a:gd name="T3" fmla="*/ 41 h 73"/>
                <a:gd name="T4" fmla="*/ 0 w 106"/>
                <a:gd name="T5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73">
                  <a:moveTo>
                    <a:pt x="0" y="30"/>
                  </a:moveTo>
                  <a:cubicBezTo>
                    <a:pt x="10" y="73"/>
                    <a:pt x="77" y="63"/>
                    <a:pt x="106" y="41"/>
                  </a:cubicBezTo>
                  <a:cubicBezTo>
                    <a:pt x="94" y="0"/>
                    <a:pt x="30" y="10"/>
                    <a:pt x="0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Freeform 12"/>
            <p:cNvSpPr>
              <a:spLocks/>
            </p:cNvSpPr>
            <p:nvPr/>
          </p:nvSpPr>
          <p:spPr bwMode="auto">
            <a:xfrm>
              <a:off x="4548188" y="1912938"/>
              <a:ext cx="58738" cy="34925"/>
            </a:xfrm>
            <a:custGeom>
              <a:avLst/>
              <a:gdLst>
                <a:gd name="T0" fmla="*/ 34 w 71"/>
                <a:gd name="T1" fmla="*/ 43 h 43"/>
                <a:gd name="T2" fmla="*/ 44 w 71"/>
                <a:gd name="T3" fmla="*/ 0 h 43"/>
                <a:gd name="T4" fmla="*/ 34 w 71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43">
                  <a:moveTo>
                    <a:pt x="34" y="43"/>
                  </a:moveTo>
                  <a:cubicBezTo>
                    <a:pt x="19" y="17"/>
                    <a:pt x="71" y="15"/>
                    <a:pt x="44" y="0"/>
                  </a:cubicBezTo>
                  <a:cubicBezTo>
                    <a:pt x="36" y="7"/>
                    <a:pt x="0" y="43"/>
                    <a:pt x="34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" name="Freeform 13"/>
            <p:cNvSpPr>
              <a:spLocks/>
            </p:cNvSpPr>
            <p:nvPr/>
          </p:nvSpPr>
          <p:spPr bwMode="auto">
            <a:xfrm>
              <a:off x="3681413" y="1836738"/>
              <a:ext cx="63500" cy="44450"/>
            </a:xfrm>
            <a:custGeom>
              <a:avLst/>
              <a:gdLst>
                <a:gd name="T0" fmla="*/ 77 w 77"/>
                <a:gd name="T1" fmla="*/ 53 h 53"/>
                <a:gd name="T2" fmla="*/ 37 w 77"/>
                <a:gd name="T3" fmla="*/ 0 h 53"/>
                <a:gd name="T4" fmla="*/ 77 w 77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53">
                  <a:moveTo>
                    <a:pt x="77" y="53"/>
                  </a:moveTo>
                  <a:cubicBezTo>
                    <a:pt x="68" y="30"/>
                    <a:pt x="63" y="3"/>
                    <a:pt x="37" y="0"/>
                  </a:cubicBezTo>
                  <a:cubicBezTo>
                    <a:pt x="0" y="28"/>
                    <a:pt x="59" y="44"/>
                    <a:pt x="77" y="5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" name="Freeform 14"/>
            <p:cNvSpPr>
              <a:spLocks/>
            </p:cNvSpPr>
            <p:nvPr/>
          </p:nvSpPr>
          <p:spPr bwMode="auto">
            <a:xfrm>
              <a:off x="4173538" y="1739900"/>
              <a:ext cx="60325" cy="92075"/>
            </a:xfrm>
            <a:custGeom>
              <a:avLst/>
              <a:gdLst>
                <a:gd name="T0" fmla="*/ 46 w 74"/>
                <a:gd name="T1" fmla="*/ 0 h 112"/>
                <a:gd name="T2" fmla="*/ 42 w 74"/>
                <a:gd name="T3" fmla="*/ 112 h 112"/>
                <a:gd name="T4" fmla="*/ 46 w 74"/>
                <a:gd name="T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12">
                  <a:moveTo>
                    <a:pt x="46" y="0"/>
                  </a:moveTo>
                  <a:cubicBezTo>
                    <a:pt x="0" y="10"/>
                    <a:pt x="33" y="79"/>
                    <a:pt x="42" y="112"/>
                  </a:cubicBezTo>
                  <a:cubicBezTo>
                    <a:pt x="30" y="78"/>
                    <a:pt x="74" y="43"/>
                    <a:pt x="4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" name="Freeform 15"/>
            <p:cNvSpPr>
              <a:spLocks/>
            </p:cNvSpPr>
            <p:nvPr/>
          </p:nvSpPr>
          <p:spPr bwMode="auto">
            <a:xfrm>
              <a:off x="3603626" y="1766888"/>
              <a:ext cx="100013" cy="114300"/>
            </a:xfrm>
            <a:custGeom>
              <a:avLst/>
              <a:gdLst>
                <a:gd name="T0" fmla="*/ 121 w 122"/>
                <a:gd name="T1" fmla="*/ 53 h 139"/>
                <a:gd name="T2" fmla="*/ 22 w 122"/>
                <a:gd name="T3" fmla="*/ 111 h 139"/>
                <a:gd name="T4" fmla="*/ 121 w 122"/>
                <a:gd name="T5" fmla="*/ 5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139">
                  <a:moveTo>
                    <a:pt x="121" y="53"/>
                  </a:moveTo>
                  <a:cubicBezTo>
                    <a:pt x="89" y="0"/>
                    <a:pt x="0" y="31"/>
                    <a:pt x="22" y="111"/>
                  </a:cubicBezTo>
                  <a:cubicBezTo>
                    <a:pt x="61" y="139"/>
                    <a:pt x="122" y="98"/>
                    <a:pt x="121" y="5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Freeform 16"/>
            <p:cNvSpPr>
              <a:spLocks/>
            </p:cNvSpPr>
            <p:nvPr/>
          </p:nvSpPr>
          <p:spPr bwMode="auto">
            <a:xfrm>
              <a:off x="3854451" y="1658938"/>
              <a:ext cx="117475" cy="95250"/>
            </a:xfrm>
            <a:custGeom>
              <a:avLst/>
              <a:gdLst>
                <a:gd name="T0" fmla="*/ 62 w 142"/>
                <a:gd name="T1" fmla="*/ 110 h 115"/>
                <a:gd name="T2" fmla="*/ 137 w 142"/>
                <a:gd name="T3" fmla="*/ 12 h 115"/>
                <a:gd name="T4" fmla="*/ 108 w 142"/>
                <a:gd name="T5" fmla="*/ 1 h 115"/>
                <a:gd name="T6" fmla="*/ 7 w 142"/>
                <a:gd name="T7" fmla="*/ 115 h 115"/>
                <a:gd name="T8" fmla="*/ 62 w 142"/>
                <a:gd name="T9" fmla="*/ 11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15">
                  <a:moveTo>
                    <a:pt x="62" y="110"/>
                  </a:moveTo>
                  <a:cubicBezTo>
                    <a:pt x="68" y="62"/>
                    <a:pt x="142" y="70"/>
                    <a:pt x="137" y="12"/>
                  </a:cubicBezTo>
                  <a:cubicBezTo>
                    <a:pt x="118" y="19"/>
                    <a:pt x="121" y="0"/>
                    <a:pt x="108" y="1"/>
                  </a:cubicBezTo>
                  <a:cubicBezTo>
                    <a:pt x="102" y="63"/>
                    <a:pt x="0" y="43"/>
                    <a:pt x="7" y="115"/>
                  </a:cubicBezTo>
                  <a:cubicBezTo>
                    <a:pt x="25" y="113"/>
                    <a:pt x="43" y="112"/>
                    <a:pt x="62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Freeform 17"/>
            <p:cNvSpPr>
              <a:spLocks/>
            </p:cNvSpPr>
            <p:nvPr/>
          </p:nvSpPr>
          <p:spPr bwMode="auto">
            <a:xfrm>
              <a:off x="3568701" y="1681163"/>
              <a:ext cx="46038" cy="92075"/>
            </a:xfrm>
            <a:custGeom>
              <a:avLst/>
              <a:gdLst>
                <a:gd name="T0" fmla="*/ 23 w 55"/>
                <a:gd name="T1" fmla="*/ 84 h 111"/>
                <a:gd name="T2" fmla="*/ 46 w 55"/>
                <a:gd name="T3" fmla="*/ 109 h 111"/>
                <a:gd name="T4" fmla="*/ 22 w 55"/>
                <a:gd name="T5" fmla="*/ 0 h 111"/>
                <a:gd name="T6" fmla="*/ 23 w 55"/>
                <a:gd name="T7" fmla="*/ 8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111">
                  <a:moveTo>
                    <a:pt x="23" y="84"/>
                  </a:moveTo>
                  <a:cubicBezTo>
                    <a:pt x="55" y="79"/>
                    <a:pt x="16" y="111"/>
                    <a:pt x="46" y="109"/>
                  </a:cubicBezTo>
                  <a:cubicBezTo>
                    <a:pt x="39" y="71"/>
                    <a:pt x="54" y="22"/>
                    <a:pt x="22" y="0"/>
                  </a:cubicBezTo>
                  <a:cubicBezTo>
                    <a:pt x="0" y="29"/>
                    <a:pt x="55" y="62"/>
                    <a:pt x="23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" name="Freeform 18"/>
            <p:cNvSpPr>
              <a:spLocks/>
            </p:cNvSpPr>
            <p:nvPr/>
          </p:nvSpPr>
          <p:spPr bwMode="auto">
            <a:xfrm>
              <a:off x="3703638" y="3890963"/>
              <a:ext cx="34925" cy="42863"/>
            </a:xfrm>
            <a:custGeom>
              <a:avLst/>
              <a:gdLst>
                <a:gd name="T0" fmla="*/ 18 w 41"/>
                <a:gd name="T1" fmla="*/ 22 h 51"/>
                <a:gd name="T2" fmla="*/ 25 w 41"/>
                <a:gd name="T3" fmla="*/ 21 h 51"/>
                <a:gd name="T4" fmla="*/ 16 w 41"/>
                <a:gd name="T5" fmla="*/ 1 h 51"/>
                <a:gd name="T6" fmla="*/ 6 w 41"/>
                <a:gd name="T7" fmla="*/ 37 h 51"/>
                <a:gd name="T8" fmla="*/ 18 w 41"/>
                <a:gd name="T9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1">
                  <a:moveTo>
                    <a:pt x="18" y="22"/>
                  </a:moveTo>
                  <a:cubicBezTo>
                    <a:pt x="19" y="26"/>
                    <a:pt x="24" y="29"/>
                    <a:pt x="25" y="21"/>
                  </a:cubicBezTo>
                  <a:cubicBezTo>
                    <a:pt x="4" y="25"/>
                    <a:pt x="41" y="0"/>
                    <a:pt x="16" y="1"/>
                  </a:cubicBezTo>
                  <a:cubicBezTo>
                    <a:pt x="14" y="15"/>
                    <a:pt x="3" y="20"/>
                    <a:pt x="6" y="37"/>
                  </a:cubicBezTo>
                  <a:cubicBezTo>
                    <a:pt x="34" y="51"/>
                    <a:pt x="0" y="30"/>
                    <a:pt x="18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Freeform 19"/>
            <p:cNvSpPr>
              <a:spLocks/>
            </p:cNvSpPr>
            <p:nvPr/>
          </p:nvSpPr>
          <p:spPr bwMode="auto">
            <a:xfrm>
              <a:off x="4489451" y="3668713"/>
              <a:ext cx="44450" cy="87313"/>
            </a:xfrm>
            <a:custGeom>
              <a:avLst/>
              <a:gdLst>
                <a:gd name="T0" fmla="*/ 53 w 53"/>
                <a:gd name="T1" fmla="*/ 73 h 105"/>
                <a:gd name="T2" fmla="*/ 36 w 53"/>
                <a:gd name="T3" fmla="*/ 40 h 105"/>
                <a:gd name="T4" fmla="*/ 0 w 53"/>
                <a:gd name="T5" fmla="*/ 22 h 105"/>
                <a:gd name="T6" fmla="*/ 53 w 53"/>
                <a:gd name="T7" fmla="*/ 7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05">
                  <a:moveTo>
                    <a:pt x="53" y="73"/>
                  </a:moveTo>
                  <a:cubicBezTo>
                    <a:pt x="31" y="69"/>
                    <a:pt x="30" y="61"/>
                    <a:pt x="36" y="40"/>
                  </a:cubicBezTo>
                  <a:cubicBezTo>
                    <a:pt x="16" y="47"/>
                    <a:pt x="10" y="0"/>
                    <a:pt x="0" y="22"/>
                  </a:cubicBezTo>
                  <a:cubicBezTo>
                    <a:pt x="26" y="24"/>
                    <a:pt x="20" y="105"/>
                    <a:pt x="53" y="7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Freeform 20"/>
            <p:cNvSpPr>
              <a:spLocks/>
            </p:cNvSpPr>
            <p:nvPr/>
          </p:nvSpPr>
          <p:spPr bwMode="auto">
            <a:xfrm>
              <a:off x="3773488" y="3743325"/>
              <a:ext cx="46038" cy="49213"/>
            </a:xfrm>
            <a:custGeom>
              <a:avLst/>
              <a:gdLst>
                <a:gd name="T0" fmla="*/ 51 w 57"/>
                <a:gd name="T1" fmla="*/ 23 h 59"/>
                <a:gd name="T2" fmla="*/ 34 w 57"/>
                <a:gd name="T3" fmla="*/ 59 h 59"/>
                <a:gd name="T4" fmla="*/ 51 w 57"/>
                <a:gd name="T5" fmla="*/ 2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9">
                  <a:moveTo>
                    <a:pt x="51" y="23"/>
                  </a:moveTo>
                  <a:cubicBezTo>
                    <a:pt x="29" y="0"/>
                    <a:pt x="0" y="55"/>
                    <a:pt x="34" y="59"/>
                  </a:cubicBezTo>
                  <a:cubicBezTo>
                    <a:pt x="34" y="43"/>
                    <a:pt x="57" y="44"/>
                    <a:pt x="51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Freeform 21"/>
            <p:cNvSpPr>
              <a:spLocks/>
            </p:cNvSpPr>
            <p:nvPr/>
          </p:nvSpPr>
          <p:spPr bwMode="auto">
            <a:xfrm>
              <a:off x="4086226" y="1738313"/>
              <a:ext cx="3175" cy="7938"/>
            </a:xfrm>
            <a:custGeom>
              <a:avLst/>
              <a:gdLst>
                <a:gd name="T0" fmla="*/ 0 w 3"/>
                <a:gd name="T1" fmla="*/ 8 h 8"/>
                <a:gd name="T2" fmla="*/ 3 w 3"/>
                <a:gd name="T3" fmla="*/ 0 h 8"/>
                <a:gd name="T4" fmla="*/ 0 w 3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cubicBezTo>
                    <a:pt x="1" y="6"/>
                    <a:pt x="2" y="3"/>
                    <a:pt x="3" y="0"/>
                  </a:cubicBezTo>
                  <a:cubicBezTo>
                    <a:pt x="1" y="4"/>
                    <a:pt x="0" y="6"/>
                    <a:pt x="0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Freeform 22"/>
            <p:cNvSpPr>
              <a:spLocks/>
            </p:cNvSpPr>
            <p:nvPr/>
          </p:nvSpPr>
          <p:spPr bwMode="auto">
            <a:xfrm>
              <a:off x="1363663" y="2311400"/>
              <a:ext cx="230188" cy="111125"/>
            </a:xfrm>
            <a:custGeom>
              <a:avLst/>
              <a:gdLst>
                <a:gd name="T0" fmla="*/ 268 w 279"/>
                <a:gd name="T1" fmla="*/ 133 h 133"/>
                <a:gd name="T2" fmla="*/ 279 w 279"/>
                <a:gd name="T3" fmla="*/ 104 h 133"/>
                <a:gd name="T4" fmla="*/ 39 w 279"/>
                <a:gd name="T5" fmla="*/ 0 h 133"/>
                <a:gd name="T6" fmla="*/ 94 w 279"/>
                <a:gd name="T7" fmla="*/ 58 h 133"/>
                <a:gd name="T8" fmla="*/ 0 w 279"/>
                <a:gd name="T9" fmla="*/ 32 h 133"/>
                <a:gd name="T10" fmla="*/ 210 w 279"/>
                <a:gd name="T11" fmla="*/ 110 h 133"/>
                <a:gd name="T12" fmla="*/ 268 w 279"/>
                <a:gd name="T13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33">
                  <a:moveTo>
                    <a:pt x="268" y="133"/>
                  </a:moveTo>
                  <a:cubicBezTo>
                    <a:pt x="254" y="108"/>
                    <a:pt x="268" y="119"/>
                    <a:pt x="279" y="104"/>
                  </a:cubicBezTo>
                  <a:cubicBezTo>
                    <a:pt x="190" y="81"/>
                    <a:pt x="120" y="34"/>
                    <a:pt x="39" y="0"/>
                  </a:cubicBezTo>
                  <a:cubicBezTo>
                    <a:pt x="49" y="28"/>
                    <a:pt x="108" y="27"/>
                    <a:pt x="94" y="58"/>
                  </a:cubicBezTo>
                  <a:cubicBezTo>
                    <a:pt x="59" y="54"/>
                    <a:pt x="40" y="30"/>
                    <a:pt x="0" y="32"/>
                  </a:cubicBezTo>
                  <a:cubicBezTo>
                    <a:pt x="28" y="124"/>
                    <a:pt x="157" y="31"/>
                    <a:pt x="210" y="110"/>
                  </a:cubicBezTo>
                  <a:cubicBezTo>
                    <a:pt x="238" y="107"/>
                    <a:pt x="253" y="120"/>
                    <a:pt x="268" y="1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Freeform 23"/>
            <p:cNvSpPr>
              <a:spLocks noEditPoints="1"/>
            </p:cNvSpPr>
            <p:nvPr/>
          </p:nvSpPr>
          <p:spPr bwMode="auto">
            <a:xfrm>
              <a:off x="1303338" y="1524000"/>
              <a:ext cx="3544888" cy="2079625"/>
            </a:xfrm>
            <a:custGeom>
              <a:avLst/>
              <a:gdLst>
                <a:gd name="T0" fmla="*/ 4147 w 4289"/>
                <a:gd name="T1" fmla="*/ 1557 h 2516"/>
                <a:gd name="T2" fmla="*/ 4289 w 4289"/>
                <a:gd name="T3" fmla="*/ 1125 h 2516"/>
                <a:gd name="T4" fmla="*/ 3952 w 4289"/>
                <a:gd name="T5" fmla="*/ 953 h 2516"/>
                <a:gd name="T6" fmla="*/ 3589 w 4289"/>
                <a:gd name="T7" fmla="*/ 652 h 2516"/>
                <a:gd name="T8" fmla="*/ 3429 w 4289"/>
                <a:gd name="T9" fmla="*/ 437 h 2516"/>
                <a:gd name="T10" fmla="*/ 3433 w 4289"/>
                <a:gd name="T11" fmla="*/ 625 h 2516"/>
                <a:gd name="T12" fmla="*/ 2988 w 4289"/>
                <a:gd name="T13" fmla="*/ 498 h 2516"/>
                <a:gd name="T14" fmla="*/ 3036 w 4289"/>
                <a:gd name="T15" fmla="*/ 487 h 2516"/>
                <a:gd name="T16" fmla="*/ 2901 w 4289"/>
                <a:gd name="T17" fmla="*/ 765 h 2516"/>
                <a:gd name="T18" fmla="*/ 2708 w 4289"/>
                <a:gd name="T19" fmla="*/ 713 h 2516"/>
                <a:gd name="T20" fmla="*/ 2353 w 4289"/>
                <a:gd name="T21" fmla="*/ 878 h 2516"/>
                <a:gd name="T22" fmla="*/ 2301 w 4289"/>
                <a:gd name="T23" fmla="*/ 318 h 2516"/>
                <a:gd name="T24" fmla="*/ 1807 w 4289"/>
                <a:gd name="T25" fmla="*/ 336 h 2516"/>
                <a:gd name="T26" fmla="*/ 1752 w 4289"/>
                <a:gd name="T27" fmla="*/ 341 h 2516"/>
                <a:gd name="T28" fmla="*/ 1276 w 4289"/>
                <a:gd name="T29" fmla="*/ 399 h 2516"/>
                <a:gd name="T30" fmla="*/ 1201 w 4289"/>
                <a:gd name="T31" fmla="*/ 420 h 2516"/>
                <a:gd name="T32" fmla="*/ 1028 w 4289"/>
                <a:gd name="T33" fmla="*/ 443 h 2516"/>
                <a:gd name="T34" fmla="*/ 969 w 4289"/>
                <a:gd name="T35" fmla="*/ 476 h 2516"/>
                <a:gd name="T36" fmla="*/ 965 w 4289"/>
                <a:gd name="T37" fmla="*/ 658 h 2516"/>
                <a:gd name="T38" fmla="*/ 777 w 4289"/>
                <a:gd name="T39" fmla="*/ 592 h 2516"/>
                <a:gd name="T40" fmla="*/ 403 w 4289"/>
                <a:gd name="T41" fmla="*/ 773 h 2516"/>
                <a:gd name="T42" fmla="*/ 380 w 4289"/>
                <a:gd name="T43" fmla="*/ 1083 h 2516"/>
                <a:gd name="T44" fmla="*/ 352 w 4289"/>
                <a:gd name="T45" fmla="*/ 1127 h 2516"/>
                <a:gd name="T46" fmla="*/ 0 w 4289"/>
                <a:gd name="T47" fmla="*/ 1327 h 2516"/>
                <a:gd name="T48" fmla="*/ 334 w 4289"/>
                <a:gd name="T49" fmla="*/ 1617 h 2516"/>
                <a:gd name="T50" fmla="*/ 379 w 4289"/>
                <a:gd name="T51" fmla="*/ 1871 h 2516"/>
                <a:gd name="T52" fmla="*/ 564 w 4289"/>
                <a:gd name="T53" fmla="*/ 1987 h 2516"/>
                <a:gd name="T54" fmla="*/ 1355 w 4289"/>
                <a:gd name="T55" fmla="*/ 1934 h 2516"/>
                <a:gd name="T56" fmla="*/ 1180 w 4289"/>
                <a:gd name="T57" fmla="*/ 2076 h 2516"/>
                <a:gd name="T58" fmla="*/ 1314 w 4289"/>
                <a:gd name="T59" fmla="*/ 2168 h 2516"/>
                <a:gd name="T60" fmla="*/ 1808 w 4289"/>
                <a:gd name="T61" fmla="*/ 2227 h 2516"/>
                <a:gd name="T62" fmla="*/ 2030 w 4289"/>
                <a:gd name="T63" fmla="*/ 2060 h 2516"/>
                <a:gd name="T64" fmla="*/ 2290 w 4289"/>
                <a:gd name="T65" fmla="*/ 2155 h 2516"/>
                <a:gd name="T66" fmla="*/ 2403 w 4289"/>
                <a:gd name="T67" fmla="*/ 1872 h 2516"/>
                <a:gd name="T68" fmla="*/ 2850 w 4289"/>
                <a:gd name="T69" fmla="*/ 2019 h 2516"/>
                <a:gd name="T70" fmla="*/ 3156 w 4289"/>
                <a:gd name="T71" fmla="*/ 2081 h 2516"/>
                <a:gd name="T72" fmla="*/ 3091 w 4289"/>
                <a:gd name="T73" fmla="*/ 2367 h 2516"/>
                <a:gd name="T74" fmla="*/ 3623 w 4289"/>
                <a:gd name="T75" fmla="*/ 2003 h 2516"/>
                <a:gd name="T76" fmla="*/ 3674 w 4289"/>
                <a:gd name="T77" fmla="*/ 2103 h 2516"/>
                <a:gd name="T78" fmla="*/ 3898 w 4289"/>
                <a:gd name="T79" fmla="*/ 2110 h 2516"/>
                <a:gd name="T80" fmla="*/ 3964 w 4289"/>
                <a:gd name="T81" fmla="*/ 1692 h 2516"/>
                <a:gd name="T82" fmla="*/ 2611 w 4289"/>
                <a:gd name="T83" fmla="*/ 875 h 2516"/>
                <a:gd name="T84" fmla="*/ 2666 w 4289"/>
                <a:gd name="T85" fmla="*/ 1017 h 2516"/>
                <a:gd name="T86" fmla="*/ 2638 w 4289"/>
                <a:gd name="T87" fmla="*/ 866 h 2516"/>
                <a:gd name="T88" fmla="*/ 2506 w 4289"/>
                <a:gd name="T89" fmla="*/ 1025 h 2516"/>
                <a:gd name="T90" fmla="*/ 2714 w 4289"/>
                <a:gd name="T91" fmla="*/ 1913 h 2516"/>
                <a:gd name="T92" fmla="*/ 2402 w 4289"/>
                <a:gd name="T93" fmla="*/ 1704 h 2516"/>
                <a:gd name="T94" fmla="*/ 2804 w 4289"/>
                <a:gd name="T95" fmla="*/ 1898 h 2516"/>
                <a:gd name="T96" fmla="*/ 4047 w 4289"/>
                <a:gd name="T97" fmla="*/ 1077 h 2516"/>
                <a:gd name="T98" fmla="*/ 3951 w 4289"/>
                <a:gd name="T99" fmla="*/ 1016 h 2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289" h="2516">
                  <a:moveTo>
                    <a:pt x="4159" y="1604"/>
                  </a:moveTo>
                  <a:cubicBezTo>
                    <a:pt x="4137" y="1582"/>
                    <a:pt x="4093" y="1586"/>
                    <a:pt x="4084" y="1549"/>
                  </a:cubicBezTo>
                  <a:cubicBezTo>
                    <a:pt x="4093" y="1548"/>
                    <a:pt x="4089" y="1536"/>
                    <a:pt x="4096" y="1533"/>
                  </a:cubicBezTo>
                  <a:cubicBezTo>
                    <a:pt x="4123" y="1529"/>
                    <a:pt x="4132" y="1571"/>
                    <a:pt x="4147" y="1557"/>
                  </a:cubicBezTo>
                  <a:cubicBezTo>
                    <a:pt x="4141" y="1538"/>
                    <a:pt x="4076" y="1502"/>
                    <a:pt x="4045" y="1510"/>
                  </a:cubicBezTo>
                  <a:cubicBezTo>
                    <a:pt x="4057" y="1464"/>
                    <a:pt x="4027" y="1479"/>
                    <a:pt x="4018" y="1443"/>
                  </a:cubicBezTo>
                  <a:cubicBezTo>
                    <a:pt x="4034" y="1333"/>
                    <a:pt x="3988" y="1180"/>
                    <a:pt x="4162" y="1192"/>
                  </a:cubicBezTo>
                  <a:cubicBezTo>
                    <a:pt x="4193" y="1160"/>
                    <a:pt x="4275" y="1171"/>
                    <a:pt x="4289" y="1125"/>
                  </a:cubicBezTo>
                  <a:cubicBezTo>
                    <a:pt x="4240" y="1114"/>
                    <a:pt x="4240" y="1152"/>
                    <a:pt x="4177" y="1128"/>
                  </a:cubicBezTo>
                  <a:cubicBezTo>
                    <a:pt x="4183" y="1119"/>
                    <a:pt x="4185" y="1109"/>
                    <a:pt x="4181" y="1093"/>
                  </a:cubicBezTo>
                  <a:cubicBezTo>
                    <a:pt x="4090" y="1084"/>
                    <a:pt x="4072" y="983"/>
                    <a:pt x="4144" y="922"/>
                  </a:cubicBezTo>
                  <a:cubicBezTo>
                    <a:pt x="4078" y="933"/>
                    <a:pt x="4018" y="922"/>
                    <a:pt x="3952" y="953"/>
                  </a:cubicBezTo>
                  <a:cubicBezTo>
                    <a:pt x="3868" y="909"/>
                    <a:pt x="3810" y="832"/>
                    <a:pt x="3790" y="710"/>
                  </a:cubicBezTo>
                  <a:cubicBezTo>
                    <a:pt x="3746" y="737"/>
                    <a:pt x="3686" y="777"/>
                    <a:pt x="3689" y="678"/>
                  </a:cubicBezTo>
                  <a:cubicBezTo>
                    <a:pt x="3632" y="673"/>
                    <a:pt x="3648" y="658"/>
                    <a:pt x="3598" y="679"/>
                  </a:cubicBezTo>
                  <a:cubicBezTo>
                    <a:pt x="3580" y="672"/>
                    <a:pt x="3604" y="653"/>
                    <a:pt x="3589" y="652"/>
                  </a:cubicBezTo>
                  <a:cubicBezTo>
                    <a:pt x="3564" y="651"/>
                    <a:pt x="3542" y="631"/>
                    <a:pt x="3522" y="609"/>
                  </a:cubicBezTo>
                  <a:cubicBezTo>
                    <a:pt x="3517" y="604"/>
                    <a:pt x="3524" y="588"/>
                    <a:pt x="3519" y="582"/>
                  </a:cubicBezTo>
                  <a:cubicBezTo>
                    <a:pt x="3489" y="543"/>
                    <a:pt x="3441" y="521"/>
                    <a:pt x="3426" y="479"/>
                  </a:cubicBezTo>
                  <a:cubicBezTo>
                    <a:pt x="3422" y="468"/>
                    <a:pt x="3431" y="447"/>
                    <a:pt x="3429" y="437"/>
                  </a:cubicBezTo>
                  <a:cubicBezTo>
                    <a:pt x="3420" y="386"/>
                    <a:pt x="3378" y="334"/>
                    <a:pt x="3386" y="273"/>
                  </a:cubicBezTo>
                  <a:cubicBezTo>
                    <a:pt x="3375" y="263"/>
                    <a:pt x="3364" y="278"/>
                    <a:pt x="3368" y="268"/>
                  </a:cubicBezTo>
                  <a:cubicBezTo>
                    <a:pt x="3329" y="361"/>
                    <a:pt x="3424" y="450"/>
                    <a:pt x="3383" y="546"/>
                  </a:cubicBezTo>
                  <a:cubicBezTo>
                    <a:pt x="3419" y="563"/>
                    <a:pt x="3428" y="582"/>
                    <a:pt x="3433" y="625"/>
                  </a:cubicBezTo>
                  <a:cubicBezTo>
                    <a:pt x="3393" y="597"/>
                    <a:pt x="3232" y="665"/>
                    <a:pt x="3161" y="636"/>
                  </a:cubicBezTo>
                  <a:cubicBezTo>
                    <a:pt x="3142" y="670"/>
                    <a:pt x="3059" y="689"/>
                    <a:pt x="3031" y="662"/>
                  </a:cubicBezTo>
                  <a:cubicBezTo>
                    <a:pt x="3036" y="629"/>
                    <a:pt x="3061" y="614"/>
                    <a:pt x="3058" y="576"/>
                  </a:cubicBezTo>
                  <a:cubicBezTo>
                    <a:pt x="3031" y="555"/>
                    <a:pt x="2989" y="551"/>
                    <a:pt x="2988" y="498"/>
                  </a:cubicBezTo>
                  <a:cubicBezTo>
                    <a:pt x="2996" y="492"/>
                    <a:pt x="3006" y="487"/>
                    <a:pt x="3022" y="488"/>
                  </a:cubicBezTo>
                  <a:cubicBezTo>
                    <a:pt x="3052" y="522"/>
                    <a:pt x="3094" y="541"/>
                    <a:pt x="3115" y="584"/>
                  </a:cubicBezTo>
                  <a:cubicBezTo>
                    <a:pt x="3138" y="585"/>
                    <a:pt x="3088" y="554"/>
                    <a:pt x="3095" y="523"/>
                  </a:cubicBezTo>
                  <a:cubicBezTo>
                    <a:pt x="3064" y="525"/>
                    <a:pt x="3074" y="476"/>
                    <a:pt x="3036" y="487"/>
                  </a:cubicBezTo>
                  <a:cubicBezTo>
                    <a:pt x="3019" y="455"/>
                    <a:pt x="2990" y="374"/>
                    <a:pt x="2946" y="349"/>
                  </a:cubicBezTo>
                  <a:cubicBezTo>
                    <a:pt x="2966" y="449"/>
                    <a:pt x="2979" y="563"/>
                    <a:pt x="2948" y="670"/>
                  </a:cubicBezTo>
                  <a:cubicBezTo>
                    <a:pt x="2959" y="672"/>
                    <a:pt x="2983" y="658"/>
                    <a:pt x="2983" y="673"/>
                  </a:cubicBezTo>
                  <a:cubicBezTo>
                    <a:pt x="2975" y="702"/>
                    <a:pt x="2940" y="746"/>
                    <a:pt x="2901" y="765"/>
                  </a:cubicBezTo>
                  <a:cubicBezTo>
                    <a:pt x="2885" y="772"/>
                    <a:pt x="2891" y="771"/>
                    <a:pt x="2875" y="788"/>
                  </a:cubicBezTo>
                  <a:cubicBezTo>
                    <a:pt x="2855" y="809"/>
                    <a:pt x="2818" y="851"/>
                    <a:pt x="2798" y="858"/>
                  </a:cubicBezTo>
                  <a:cubicBezTo>
                    <a:pt x="2784" y="863"/>
                    <a:pt x="2727" y="854"/>
                    <a:pt x="2743" y="863"/>
                  </a:cubicBezTo>
                  <a:cubicBezTo>
                    <a:pt x="2689" y="832"/>
                    <a:pt x="2730" y="763"/>
                    <a:pt x="2708" y="713"/>
                  </a:cubicBezTo>
                  <a:cubicBezTo>
                    <a:pt x="2680" y="652"/>
                    <a:pt x="2616" y="693"/>
                    <a:pt x="2554" y="706"/>
                  </a:cubicBezTo>
                  <a:cubicBezTo>
                    <a:pt x="2487" y="673"/>
                    <a:pt x="2461" y="592"/>
                    <a:pt x="2387" y="568"/>
                  </a:cubicBezTo>
                  <a:cubicBezTo>
                    <a:pt x="2385" y="700"/>
                    <a:pt x="2602" y="705"/>
                    <a:pt x="2605" y="806"/>
                  </a:cubicBezTo>
                  <a:cubicBezTo>
                    <a:pt x="2478" y="670"/>
                    <a:pt x="2478" y="917"/>
                    <a:pt x="2353" y="878"/>
                  </a:cubicBezTo>
                  <a:cubicBezTo>
                    <a:pt x="2333" y="852"/>
                    <a:pt x="2311" y="827"/>
                    <a:pt x="2303" y="785"/>
                  </a:cubicBezTo>
                  <a:cubicBezTo>
                    <a:pt x="2327" y="726"/>
                    <a:pt x="2333" y="687"/>
                    <a:pt x="2309" y="624"/>
                  </a:cubicBezTo>
                  <a:cubicBezTo>
                    <a:pt x="2240" y="595"/>
                    <a:pt x="2112" y="577"/>
                    <a:pt x="2171" y="490"/>
                  </a:cubicBezTo>
                  <a:cubicBezTo>
                    <a:pt x="2259" y="510"/>
                    <a:pt x="2343" y="424"/>
                    <a:pt x="2301" y="318"/>
                  </a:cubicBezTo>
                  <a:cubicBezTo>
                    <a:pt x="2283" y="293"/>
                    <a:pt x="2233" y="307"/>
                    <a:pt x="2233" y="261"/>
                  </a:cubicBezTo>
                  <a:cubicBezTo>
                    <a:pt x="2208" y="253"/>
                    <a:pt x="2231" y="285"/>
                    <a:pt x="2214" y="284"/>
                  </a:cubicBezTo>
                  <a:cubicBezTo>
                    <a:pt x="2102" y="259"/>
                    <a:pt x="2111" y="366"/>
                    <a:pt x="2066" y="416"/>
                  </a:cubicBezTo>
                  <a:cubicBezTo>
                    <a:pt x="1959" y="412"/>
                    <a:pt x="1850" y="456"/>
                    <a:pt x="1807" y="336"/>
                  </a:cubicBezTo>
                  <a:cubicBezTo>
                    <a:pt x="1815" y="235"/>
                    <a:pt x="1858" y="97"/>
                    <a:pt x="1818" y="0"/>
                  </a:cubicBezTo>
                  <a:cubicBezTo>
                    <a:pt x="1798" y="15"/>
                    <a:pt x="1773" y="53"/>
                    <a:pt x="1790" y="79"/>
                  </a:cubicBezTo>
                  <a:cubicBezTo>
                    <a:pt x="1780" y="77"/>
                    <a:pt x="1778" y="72"/>
                    <a:pt x="1770" y="81"/>
                  </a:cubicBezTo>
                  <a:cubicBezTo>
                    <a:pt x="1767" y="165"/>
                    <a:pt x="1827" y="264"/>
                    <a:pt x="1752" y="341"/>
                  </a:cubicBezTo>
                  <a:cubicBezTo>
                    <a:pt x="1662" y="368"/>
                    <a:pt x="1582" y="281"/>
                    <a:pt x="1498" y="315"/>
                  </a:cubicBezTo>
                  <a:cubicBezTo>
                    <a:pt x="1421" y="347"/>
                    <a:pt x="1466" y="460"/>
                    <a:pt x="1374" y="480"/>
                  </a:cubicBezTo>
                  <a:cubicBezTo>
                    <a:pt x="1339" y="488"/>
                    <a:pt x="1294" y="480"/>
                    <a:pt x="1271" y="420"/>
                  </a:cubicBezTo>
                  <a:cubicBezTo>
                    <a:pt x="1284" y="415"/>
                    <a:pt x="1299" y="403"/>
                    <a:pt x="1276" y="399"/>
                  </a:cubicBezTo>
                  <a:cubicBezTo>
                    <a:pt x="1276" y="407"/>
                    <a:pt x="1275" y="415"/>
                    <a:pt x="1263" y="414"/>
                  </a:cubicBezTo>
                  <a:cubicBezTo>
                    <a:pt x="1260" y="388"/>
                    <a:pt x="1251" y="393"/>
                    <a:pt x="1267" y="379"/>
                  </a:cubicBezTo>
                  <a:cubicBezTo>
                    <a:pt x="1231" y="401"/>
                    <a:pt x="1242" y="327"/>
                    <a:pt x="1223" y="355"/>
                  </a:cubicBezTo>
                  <a:cubicBezTo>
                    <a:pt x="1226" y="347"/>
                    <a:pt x="1174" y="407"/>
                    <a:pt x="1201" y="420"/>
                  </a:cubicBezTo>
                  <a:cubicBezTo>
                    <a:pt x="1206" y="437"/>
                    <a:pt x="1274" y="444"/>
                    <a:pt x="1271" y="497"/>
                  </a:cubicBezTo>
                  <a:cubicBezTo>
                    <a:pt x="1204" y="519"/>
                    <a:pt x="1180" y="531"/>
                    <a:pt x="1114" y="539"/>
                  </a:cubicBezTo>
                  <a:cubicBezTo>
                    <a:pt x="1118" y="577"/>
                    <a:pt x="1090" y="545"/>
                    <a:pt x="1096" y="569"/>
                  </a:cubicBezTo>
                  <a:cubicBezTo>
                    <a:pt x="1064" y="529"/>
                    <a:pt x="1019" y="469"/>
                    <a:pt x="1028" y="443"/>
                  </a:cubicBezTo>
                  <a:cubicBezTo>
                    <a:pt x="913" y="422"/>
                    <a:pt x="959" y="255"/>
                    <a:pt x="842" y="237"/>
                  </a:cubicBezTo>
                  <a:cubicBezTo>
                    <a:pt x="763" y="296"/>
                    <a:pt x="859" y="340"/>
                    <a:pt x="882" y="372"/>
                  </a:cubicBezTo>
                  <a:cubicBezTo>
                    <a:pt x="897" y="348"/>
                    <a:pt x="925" y="402"/>
                    <a:pt x="907" y="419"/>
                  </a:cubicBezTo>
                  <a:cubicBezTo>
                    <a:pt x="934" y="428"/>
                    <a:pt x="996" y="451"/>
                    <a:pt x="969" y="476"/>
                  </a:cubicBezTo>
                  <a:cubicBezTo>
                    <a:pt x="982" y="476"/>
                    <a:pt x="983" y="467"/>
                    <a:pt x="996" y="467"/>
                  </a:cubicBezTo>
                  <a:cubicBezTo>
                    <a:pt x="1024" y="528"/>
                    <a:pt x="1073" y="573"/>
                    <a:pt x="1092" y="604"/>
                  </a:cubicBezTo>
                  <a:cubicBezTo>
                    <a:pt x="1064" y="673"/>
                    <a:pt x="1041" y="734"/>
                    <a:pt x="967" y="686"/>
                  </a:cubicBezTo>
                  <a:cubicBezTo>
                    <a:pt x="979" y="690"/>
                    <a:pt x="975" y="652"/>
                    <a:pt x="965" y="658"/>
                  </a:cubicBezTo>
                  <a:cubicBezTo>
                    <a:pt x="952" y="680"/>
                    <a:pt x="937" y="641"/>
                    <a:pt x="921" y="641"/>
                  </a:cubicBezTo>
                  <a:cubicBezTo>
                    <a:pt x="921" y="649"/>
                    <a:pt x="924" y="661"/>
                    <a:pt x="916" y="663"/>
                  </a:cubicBezTo>
                  <a:cubicBezTo>
                    <a:pt x="907" y="628"/>
                    <a:pt x="838" y="631"/>
                    <a:pt x="854" y="591"/>
                  </a:cubicBezTo>
                  <a:cubicBezTo>
                    <a:pt x="816" y="616"/>
                    <a:pt x="809" y="579"/>
                    <a:pt x="777" y="592"/>
                  </a:cubicBezTo>
                  <a:cubicBezTo>
                    <a:pt x="693" y="624"/>
                    <a:pt x="778" y="714"/>
                    <a:pt x="826" y="748"/>
                  </a:cubicBezTo>
                  <a:cubicBezTo>
                    <a:pt x="888" y="749"/>
                    <a:pt x="931" y="745"/>
                    <a:pt x="1008" y="752"/>
                  </a:cubicBezTo>
                  <a:cubicBezTo>
                    <a:pt x="871" y="891"/>
                    <a:pt x="622" y="849"/>
                    <a:pt x="498" y="743"/>
                  </a:cubicBezTo>
                  <a:cubicBezTo>
                    <a:pt x="463" y="750"/>
                    <a:pt x="447" y="750"/>
                    <a:pt x="403" y="773"/>
                  </a:cubicBezTo>
                  <a:cubicBezTo>
                    <a:pt x="376" y="778"/>
                    <a:pt x="350" y="755"/>
                    <a:pt x="333" y="772"/>
                  </a:cubicBezTo>
                  <a:cubicBezTo>
                    <a:pt x="341" y="803"/>
                    <a:pt x="363" y="818"/>
                    <a:pt x="400" y="815"/>
                  </a:cubicBezTo>
                  <a:cubicBezTo>
                    <a:pt x="414" y="857"/>
                    <a:pt x="452" y="870"/>
                    <a:pt x="477" y="899"/>
                  </a:cubicBezTo>
                  <a:cubicBezTo>
                    <a:pt x="473" y="951"/>
                    <a:pt x="448" y="1088"/>
                    <a:pt x="380" y="1083"/>
                  </a:cubicBezTo>
                  <a:cubicBezTo>
                    <a:pt x="386" y="1083"/>
                    <a:pt x="392" y="1085"/>
                    <a:pt x="391" y="1095"/>
                  </a:cubicBezTo>
                  <a:cubicBezTo>
                    <a:pt x="356" y="1082"/>
                    <a:pt x="303" y="1107"/>
                    <a:pt x="283" y="1063"/>
                  </a:cubicBezTo>
                  <a:cubicBezTo>
                    <a:pt x="255" y="1071"/>
                    <a:pt x="220" y="1048"/>
                    <a:pt x="206" y="1063"/>
                  </a:cubicBezTo>
                  <a:cubicBezTo>
                    <a:pt x="250" y="1102"/>
                    <a:pt x="316" y="1073"/>
                    <a:pt x="352" y="1127"/>
                  </a:cubicBezTo>
                  <a:cubicBezTo>
                    <a:pt x="357" y="1170"/>
                    <a:pt x="312" y="1174"/>
                    <a:pt x="309" y="1193"/>
                  </a:cubicBezTo>
                  <a:cubicBezTo>
                    <a:pt x="321" y="1230"/>
                    <a:pt x="322" y="1254"/>
                    <a:pt x="303" y="1278"/>
                  </a:cubicBezTo>
                  <a:cubicBezTo>
                    <a:pt x="265" y="1242"/>
                    <a:pt x="177" y="1265"/>
                    <a:pt x="138" y="1230"/>
                  </a:cubicBezTo>
                  <a:cubicBezTo>
                    <a:pt x="88" y="1259"/>
                    <a:pt x="21" y="1274"/>
                    <a:pt x="0" y="1327"/>
                  </a:cubicBezTo>
                  <a:cubicBezTo>
                    <a:pt x="54" y="1389"/>
                    <a:pt x="167" y="1334"/>
                    <a:pt x="199" y="1287"/>
                  </a:cubicBezTo>
                  <a:cubicBezTo>
                    <a:pt x="274" y="1309"/>
                    <a:pt x="342" y="1357"/>
                    <a:pt x="333" y="1457"/>
                  </a:cubicBezTo>
                  <a:cubicBezTo>
                    <a:pt x="315" y="1476"/>
                    <a:pt x="275" y="1494"/>
                    <a:pt x="268" y="1504"/>
                  </a:cubicBezTo>
                  <a:cubicBezTo>
                    <a:pt x="293" y="1538"/>
                    <a:pt x="325" y="1564"/>
                    <a:pt x="334" y="1617"/>
                  </a:cubicBezTo>
                  <a:cubicBezTo>
                    <a:pt x="313" y="1648"/>
                    <a:pt x="271" y="1666"/>
                    <a:pt x="295" y="1718"/>
                  </a:cubicBezTo>
                  <a:cubicBezTo>
                    <a:pt x="323" y="1730"/>
                    <a:pt x="330" y="1736"/>
                    <a:pt x="365" y="1726"/>
                  </a:cubicBezTo>
                  <a:cubicBezTo>
                    <a:pt x="385" y="1750"/>
                    <a:pt x="405" y="1776"/>
                    <a:pt x="415" y="1812"/>
                  </a:cubicBezTo>
                  <a:cubicBezTo>
                    <a:pt x="406" y="1834"/>
                    <a:pt x="374" y="1837"/>
                    <a:pt x="379" y="1871"/>
                  </a:cubicBezTo>
                  <a:cubicBezTo>
                    <a:pt x="433" y="1893"/>
                    <a:pt x="465" y="1877"/>
                    <a:pt x="517" y="1858"/>
                  </a:cubicBezTo>
                  <a:cubicBezTo>
                    <a:pt x="532" y="1869"/>
                    <a:pt x="551" y="1874"/>
                    <a:pt x="556" y="1897"/>
                  </a:cubicBezTo>
                  <a:cubicBezTo>
                    <a:pt x="536" y="1921"/>
                    <a:pt x="517" y="1946"/>
                    <a:pt x="507" y="1978"/>
                  </a:cubicBezTo>
                  <a:cubicBezTo>
                    <a:pt x="523" y="1984"/>
                    <a:pt x="537" y="1993"/>
                    <a:pt x="564" y="1987"/>
                  </a:cubicBezTo>
                  <a:cubicBezTo>
                    <a:pt x="640" y="1907"/>
                    <a:pt x="729" y="2012"/>
                    <a:pt x="786" y="2050"/>
                  </a:cubicBezTo>
                  <a:cubicBezTo>
                    <a:pt x="790" y="2131"/>
                    <a:pt x="784" y="2190"/>
                    <a:pt x="875" y="2174"/>
                  </a:cubicBezTo>
                  <a:cubicBezTo>
                    <a:pt x="973" y="2132"/>
                    <a:pt x="968" y="2005"/>
                    <a:pt x="1087" y="1980"/>
                  </a:cubicBezTo>
                  <a:cubicBezTo>
                    <a:pt x="1125" y="1906"/>
                    <a:pt x="1309" y="1801"/>
                    <a:pt x="1355" y="1934"/>
                  </a:cubicBezTo>
                  <a:cubicBezTo>
                    <a:pt x="1377" y="1941"/>
                    <a:pt x="1413" y="1936"/>
                    <a:pt x="1419" y="1942"/>
                  </a:cubicBezTo>
                  <a:cubicBezTo>
                    <a:pt x="1405" y="1989"/>
                    <a:pt x="1334" y="1987"/>
                    <a:pt x="1307" y="2022"/>
                  </a:cubicBezTo>
                  <a:cubicBezTo>
                    <a:pt x="1234" y="2040"/>
                    <a:pt x="1184" y="1953"/>
                    <a:pt x="1131" y="1997"/>
                  </a:cubicBezTo>
                  <a:cubicBezTo>
                    <a:pt x="1159" y="2006"/>
                    <a:pt x="1194" y="2040"/>
                    <a:pt x="1180" y="2076"/>
                  </a:cubicBezTo>
                  <a:cubicBezTo>
                    <a:pt x="1062" y="2028"/>
                    <a:pt x="1023" y="2239"/>
                    <a:pt x="1171" y="2210"/>
                  </a:cubicBezTo>
                  <a:cubicBezTo>
                    <a:pt x="1194" y="2188"/>
                    <a:pt x="1194" y="2148"/>
                    <a:pt x="1219" y="2128"/>
                  </a:cubicBezTo>
                  <a:cubicBezTo>
                    <a:pt x="1239" y="2161"/>
                    <a:pt x="1289" y="2157"/>
                    <a:pt x="1309" y="2190"/>
                  </a:cubicBezTo>
                  <a:cubicBezTo>
                    <a:pt x="1323" y="2178"/>
                    <a:pt x="1299" y="2174"/>
                    <a:pt x="1314" y="2168"/>
                  </a:cubicBezTo>
                  <a:cubicBezTo>
                    <a:pt x="1396" y="2130"/>
                    <a:pt x="1483" y="2200"/>
                    <a:pt x="1561" y="2194"/>
                  </a:cubicBezTo>
                  <a:cubicBezTo>
                    <a:pt x="1668" y="2187"/>
                    <a:pt x="1612" y="2053"/>
                    <a:pt x="1711" y="2013"/>
                  </a:cubicBezTo>
                  <a:cubicBezTo>
                    <a:pt x="1745" y="2043"/>
                    <a:pt x="1745" y="2033"/>
                    <a:pt x="1773" y="2077"/>
                  </a:cubicBezTo>
                  <a:cubicBezTo>
                    <a:pt x="1764" y="2119"/>
                    <a:pt x="1758" y="2214"/>
                    <a:pt x="1808" y="2227"/>
                  </a:cubicBezTo>
                  <a:cubicBezTo>
                    <a:pt x="1883" y="2205"/>
                    <a:pt x="1792" y="2103"/>
                    <a:pt x="1822" y="2072"/>
                  </a:cubicBezTo>
                  <a:cubicBezTo>
                    <a:pt x="1880" y="2103"/>
                    <a:pt x="1939" y="2097"/>
                    <a:pt x="1975" y="2142"/>
                  </a:cubicBezTo>
                  <a:cubicBezTo>
                    <a:pt x="2017" y="2196"/>
                    <a:pt x="1967" y="2294"/>
                    <a:pt x="2022" y="2347"/>
                  </a:cubicBezTo>
                  <a:cubicBezTo>
                    <a:pt x="2246" y="2325"/>
                    <a:pt x="1881" y="2149"/>
                    <a:pt x="2030" y="2060"/>
                  </a:cubicBezTo>
                  <a:cubicBezTo>
                    <a:pt x="2038" y="2074"/>
                    <a:pt x="2058" y="2072"/>
                    <a:pt x="2061" y="2092"/>
                  </a:cubicBezTo>
                  <a:cubicBezTo>
                    <a:pt x="2093" y="2087"/>
                    <a:pt x="2111" y="2076"/>
                    <a:pt x="2143" y="2071"/>
                  </a:cubicBezTo>
                  <a:cubicBezTo>
                    <a:pt x="2190" y="2024"/>
                    <a:pt x="2116" y="1959"/>
                    <a:pt x="2143" y="1924"/>
                  </a:cubicBezTo>
                  <a:cubicBezTo>
                    <a:pt x="2238" y="1952"/>
                    <a:pt x="2190" y="2172"/>
                    <a:pt x="2290" y="2155"/>
                  </a:cubicBezTo>
                  <a:cubicBezTo>
                    <a:pt x="2329" y="2148"/>
                    <a:pt x="2339" y="2101"/>
                    <a:pt x="2324" y="2068"/>
                  </a:cubicBezTo>
                  <a:cubicBezTo>
                    <a:pt x="2306" y="2029"/>
                    <a:pt x="2250" y="2034"/>
                    <a:pt x="2228" y="2014"/>
                  </a:cubicBezTo>
                  <a:cubicBezTo>
                    <a:pt x="2200" y="1989"/>
                    <a:pt x="2194" y="1943"/>
                    <a:pt x="2170" y="1914"/>
                  </a:cubicBezTo>
                  <a:cubicBezTo>
                    <a:pt x="2218" y="1849"/>
                    <a:pt x="2304" y="1863"/>
                    <a:pt x="2403" y="1872"/>
                  </a:cubicBezTo>
                  <a:cubicBezTo>
                    <a:pt x="2439" y="1917"/>
                    <a:pt x="2432" y="2010"/>
                    <a:pt x="2505" y="1988"/>
                  </a:cubicBezTo>
                  <a:cubicBezTo>
                    <a:pt x="2544" y="1977"/>
                    <a:pt x="2531" y="1925"/>
                    <a:pt x="2559" y="1892"/>
                  </a:cubicBezTo>
                  <a:cubicBezTo>
                    <a:pt x="2645" y="1925"/>
                    <a:pt x="2677" y="2022"/>
                    <a:pt x="2762" y="2055"/>
                  </a:cubicBezTo>
                  <a:cubicBezTo>
                    <a:pt x="2796" y="2040"/>
                    <a:pt x="2803" y="2008"/>
                    <a:pt x="2850" y="2019"/>
                  </a:cubicBezTo>
                  <a:cubicBezTo>
                    <a:pt x="2864" y="2040"/>
                    <a:pt x="2874" y="2067"/>
                    <a:pt x="2897" y="2077"/>
                  </a:cubicBezTo>
                  <a:cubicBezTo>
                    <a:pt x="2971" y="2062"/>
                    <a:pt x="2992" y="1968"/>
                    <a:pt x="2944" y="1906"/>
                  </a:cubicBezTo>
                  <a:cubicBezTo>
                    <a:pt x="2990" y="1881"/>
                    <a:pt x="3007" y="1944"/>
                    <a:pt x="3034" y="1967"/>
                  </a:cubicBezTo>
                  <a:cubicBezTo>
                    <a:pt x="3103" y="1971"/>
                    <a:pt x="3141" y="2012"/>
                    <a:pt x="3156" y="2081"/>
                  </a:cubicBezTo>
                  <a:cubicBezTo>
                    <a:pt x="3112" y="2209"/>
                    <a:pt x="3116" y="2347"/>
                    <a:pt x="3050" y="2447"/>
                  </a:cubicBezTo>
                  <a:cubicBezTo>
                    <a:pt x="3055" y="2490"/>
                    <a:pt x="3044" y="2487"/>
                    <a:pt x="3057" y="2516"/>
                  </a:cubicBezTo>
                  <a:cubicBezTo>
                    <a:pt x="3113" y="2515"/>
                    <a:pt x="3103" y="2444"/>
                    <a:pt x="3076" y="2424"/>
                  </a:cubicBezTo>
                  <a:cubicBezTo>
                    <a:pt x="3095" y="2412"/>
                    <a:pt x="3113" y="2357"/>
                    <a:pt x="3091" y="2367"/>
                  </a:cubicBezTo>
                  <a:cubicBezTo>
                    <a:pt x="3131" y="2238"/>
                    <a:pt x="3192" y="2111"/>
                    <a:pt x="3196" y="1987"/>
                  </a:cubicBezTo>
                  <a:cubicBezTo>
                    <a:pt x="3352" y="1948"/>
                    <a:pt x="3362" y="2111"/>
                    <a:pt x="3380" y="2242"/>
                  </a:cubicBezTo>
                  <a:cubicBezTo>
                    <a:pt x="3390" y="2193"/>
                    <a:pt x="3379" y="2155"/>
                    <a:pt x="3367" y="2097"/>
                  </a:cubicBezTo>
                  <a:cubicBezTo>
                    <a:pt x="3418" y="2034"/>
                    <a:pt x="3524" y="1964"/>
                    <a:pt x="3623" y="2003"/>
                  </a:cubicBezTo>
                  <a:cubicBezTo>
                    <a:pt x="3632" y="2049"/>
                    <a:pt x="3654" y="2131"/>
                    <a:pt x="3688" y="2172"/>
                  </a:cubicBezTo>
                  <a:cubicBezTo>
                    <a:pt x="3689" y="2166"/>
                    <a:pt x="3687" y="2158"/>
                    <a:pt x="3693" y="2157"/>
                  </a:cubicBezTo>
                  <a:cubicBezTo>
                    <a:pt x="3696" y="2170"/>
                    <a:pt x="3687" y="2173"/>
                    <a:pt x="3689" y="2185"/>
                  </a:cubicBezTo>
                  <a:cubicBezTo>
                    <a:pt x="3729" y="2170"/>
                    <a:pt x="3681" y="2124"/>
                    <a:pt x="3674" y="2103"/>
                  </a:cubicBezTo>
                  <a:cubicBezTo>
                    <a:pt x="3664" y="2070"/>
                    <a:pt x="3673" y="2042"/>
                    <a:pt x="3660" y="2021"/>
                  </a:cubicBezTo>
                  <a:cubicBezTo>
                    <a:pt x="3676" y="2002"/>
                    <a:pt x="3689" y="1981"/>
                    <a:pt x="3711" y="1967"/>
                  </a:cubicBezTo>
                  <a:cubicBezTo>
                    <a:pt x="3766" y="1982"/>
                    <a:pt x="3783" y="2044"/>
                    <a:pt x="3857" y="2037"/>
                  </a:cubicBezTo>
                  <a:cubicBezTo>
                    <a:pt x="3862" y="2072"/>
                    <a:pt x="3869" y="2105"/>
                    <a:pt x="3898" y="2110"/>
                  </a:cubicBezTo>
                  <a:cubicBezTo>
                    <a:pt x="3875" y="2054"/>
                    <a:pt x="3858" y="1989"/>
                    <a:pt x="3815" y="1958"/>
                  </a:cubicBezTo>
                  <a:cubicBezTo>
                    <a:pt x="3819" y="1987"/>
                    <a:pt x="3798" y="1995"/>
                    <a:pt x="3784" y="2009"/>
                  </a:cubicBezTo>
                  <a:cubicBezTo>
                    <a:pt x="3758" y="1978"/>
                    <a:pt x="3751" y="1933"/>
                    <a:pt x="3752" y="1886"/>
                  </a:cubicBezTo>
                  <a:cubicBezTo>
                    <a:pt x="3828" y="1826"/>
                    <a:pt x="3868" y="1735"/>
                    <a:pt x="3964" y="1692"/>
                  </a:cubicBezTo>
                  <a:cubicBezTo>
                    <a:pt x="3979" y="1659"/>
                    <a:pt x="3966" y="1625"/>
                    <a:pt x="3969" y="1594"/>
                  </a:cubicBezTo>
                  <a:cubicBezTo>
                    <a:pt x="4044" y="1547"/>
                    <a:pt x="4112" y="1644"/>
                    <a:pt x="4159" y="1604"/>
                  </a:cubicBezTo>
                  <a:close/>
                  <a:moveTo>
                    <a:pt x="2607" y="834"/>
                  </a:moveTo>
                  <a:cubicBezTo>
                    <a:pt x="2633" y="836"/>
                    <a:pt x="2620" y="865"/>
                    <a:pt x="2611" y="875"/>
                  </a:cubicBezTo>
                  <a:cubicBezTo>
                    <a:pt x="2598" y="876"/>
                    <a:pt x="2617" y="851"/>
                    <a:pt x="2607" y="834"/>
                  </a:cubicBezTo>
                  <a:close/>
                  <a:moveTo>
                    <a:pt x="2638" y="866"/>
                  </a:moveTo>
                  <a:cubicBezTo>
                    <a:pt x="2656" y="880"/>
                    <a:pt x="2631" y="892"/>
                    <a:pt x="2613" y="896"/>
                  </a:cubicBezTo>
                  <a:cubicBezTo>
                    <a:pt x="2637" y="944"/>
                    <a:pt x="2635" y="976"/>
                    <a:pt x="2666" y="1017"/>
                  </a:cubicBezTo>
                  <a:cubicBezTo>
                    <a:pt x="2731" y="979"/>
                    <a:pt x="2660" y="916"/>
                    <a:pt x="2702" y="881"/>
                  </a:cubicBezTo>
                  <a:cubicBezTo>
                    <a:pt x="2752" y="883"/>
                    <a:pt x="2719" y="921"/>
                    <a:pt x="2761" y="910"/>
                  </a:cubicBezTo>
                  <a:cubicBezTo>
                    <a:pt x="2747" y="1030"/>
                    <a:pt x="2642" y="1100"/>
                    <a:pt x="2522" y="1044"/>
                  </a:cubicBezTo>
                  <a:cubicBezTo>
                    <a:pt x="2566" y="989"/>
                    <a:pt x="2585" y="913"/>
                    <a:pt x="2638" y="866"/>
                  </a:cubicBezTo>
                  <a:close/>
                  <a:moveTo>
                    <a:pt x="2588" y="903"/>
                  </a:moveTo>
                  <a:cubicBezTo>
                    <a:pt x="2592" y="896"/>
                    <a:pt x="2596" y="889"/>
                    <a:pt x="2598" y="884"/>
                  </a:cubicBezTo>
                  <a:cubicBezTo>
                    <a:pt x="2595" y="891"/>
                    <a:pt x="2592" y="897"/>
                    <a:pt x="2588" y="903"/>
                  </a:cubicBezTo>
                  <a:cubicBezTo>
                    <a:pt x="2568" y="938"/>
                    <a:pt x="2529" y="986"/>
                    <a:pt x="2506" y="1025"/>
                  </a:cubicBezTo>
                  <a:cubicBezTo>
                    <a:pt x="2472" y="997"/>
                    <a:pt x="2422" y="988"/>
                    <a:pt x="2420" y="921"/>
                  </a:cubicBezTo>
                  <a:cubicBezTo>
                    <a:pt x="2478" y="899"/>
                    <a:pt x="2553" y="955"/>
                    <a:pt x="2588" y="903"/>
                  </a:cubicBezTo>
                  <a:close/>
                  <a:moveTo>
                    <a:pt x="2804" y="1898"/>
                  </a:moveTo>
                  <a:cubicBezTo>
                    <a:pt x="2775" y="1923"/>
                    <a:pt x="2758" y="1897"/>
                    <a:pt x="2714" y="1913"/>
                  </a:cubicBezTo>
                  <a:cubicBezTo>
                    <a:pt x="2707" y="1863"/>
                    <a:pt x="2637" y="1843"/>
                    <a:pt x="2627" y="1879"/>
                  </a:cubicBezTo>
                  <a:cubicBezTo>
                    <a:pt x="2559" y="1904"/>
                    <a:pt x="2456" y="1816"/>
                    <a:pt x="2362" y="1799"/>
                  </a:cubicBezTo>
                  <a:cubicBezTo>
                    <a:pt x="2364" y="1778"/>
                    <a:pt x="2401" y="1785"/>
                    <a:pt x="2408" y="1767"/>
                  </a:cubicBezTo>
                  <a:cubicBezTo>
                    <a:pt x="2405" y="1732"/>
                    <a:pt x="2398" y="1733"/>
                    <a:pt x="2402" y="1704"/>
                  </a:cubicBezTo>
                  <a:cubicBezTo>
                    <a:pt x="2443" y="1679"/>
                    <a:pt x="2465" y="1677"/>
                    <a:pt x="2517" y="1666"/>
                  </a:cubicBezTo>
                  <a:cubicBezTo>
                    <a:pt x="2561" y="1705"/>
                    <a:pt x="2637" y="1707"/>
                    <a:pt x="2678" y="1749"/>
                  </a:cubicBezTo>
                  <a:cubicBezTo>
                    <a:pt x="2681" y="1820"/>
                    <a:pt x="2739" y="1824"/>
                    <a:pt x="2785" y="1844"/>
                  </a:cubicBezTo>
                  <a:cubicBezTo>
                    <a:pt x="2787" y="1866"/>
                    <a:pt x="2807" y="1868"/>
                    <a:pt x="2804" y="1898"/>
                  </a:cubicBezTo>
                  <a:close/>
                  <a:moveTo>
                    <a:pt x="3951" y="1016"/>
                  </a:moveTo>
                  <a:cubicBezTo>
                    <a:pt x="3966" y="973"/>
                    <a:pt x="4039" y="970"/>
                    <a:pt x="4043" y="1029"/>
                  </a:cubicBezTo>
                  <a:cubicBezTo>
                    <a:pt x="4047" y="1039"/>
                    <a:pt x="4051" y="1025"/>
                    <a:pt x="4063" y="1027"/>
                  </a:cubicBezTo>
                  <a:cubicBezTo>
                    <a:pt x="4067" y="1051"/>
                    <a:pt x="4062" y="1069"/>
                    <a:pt x="4047" y="1077"/>
                  </a:cubicBezTo>
                  <a:cubicBezTo>
                    <a:pt x="4079" y="1101"/>
                    <a:pt x="4160" y="1065"/>
                    <a:pt x="4163" y="1122"/>
                  </a:cubicBezTo>
                  <a:cubicBezTo>
                    <a:pt x="4146" y="1153"/>
                    <a:pt x="4079" y="1209"/>
                    <a:pt x="4049" y="1168"/>
                  </a:cubicBezTo>
                  <a:cubicBezTo>
                    <a:pt x="4022" y="1179"/>
                    <a:pt x="4028" y="1181"/>
                    <a:pt x="4001" y="1186"/>
                  </a:cubicBezTo>
                  <a:cubicBezTo>
                    <a:pt x="3974" y="1132"/>
                    <a:pt x="3973" y="1060"/>
                    <a:pt x="3951" y="10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Freeform 24"/>
            <p:cNvSpPr>
              <a:spLocks/>
            </p:cNvSpPr>
            <p:nvPr/>
          </p:nvSpPr>
          <p:spPr bwMode="auto">
            <a:xfrm>
              <a:off x="3260726" y="3513138"/>
              <a:ext cx="111125" cy="141288"/>
            </a:xfrm>
            <a:custGeom>
              <a:avLst/>
              <a:gdLst>
                <a:gd name="T0" fmla="*/ 127 w 135"/>
                <a:gd name="T1" fmla="*/ 17 h 172"/>
                <a:gd name="T2" fmla="*/ 97 w 135"/>
                <a:gd name="T3" fmla="*/ 62 h 172"/>
                <a:gd name="T4" fmla="*/ 70 w 135"/>
                <a:gd name="T5" fmla="*/ 78 h 172"/>
                <a:gd name="T6" fmla="*/ 15 w 135"/>
                <a:gd name="T7" fmla="*/ 160 h 172"/>
                <a:gd name="T8" fmla="*/ 37 w 135"/>
                <a:gd name="T9" fmla="*/ 172 h 172"/>
                <a:gd name="T10" fmla="*/ 90 w 135"/>
                <a:gd name="T11" fmla="*/ 139 h 172"/>
                <a:gd name="T12" fmla="*/ 127 w 135"/>
                <a:gd name="T13" fmla="*/ 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72">
                  <a:moveTo>
                    <a:pt x="127" y="17"/>
                  </a:moveTo>
                  <a:cubicBezTo>
                    <a:pt x="116" y="31"/>
                    <a:pt x="112" y="51"/>
                    <a:pt x="97" y="62"/>
                  </a:cubicBezTo>
                  <a:cubicBezTo>
                    <a:pt x="122" y="0"/>
                    <a:pt x="97" y="52"/>
                    <a:pt x="70" y="78"/>
                  </a:cubicBezTo>
                  <a:cubicBezTo>
                    <a:pt x="52" y="96"/>
                    <a:pt x="0" y="120"/>
                    <a:pt x="15" y="160"/>
                  </a:cubicBezTo>
                  <a:cubicBezTo>
                    <a:pt x="25" y="161"/>
                    <a:pt x="28" y="170"/>
                    <a:pt x="37" y="172"/>
                  </a:cubicBezTo>
                  <a:cubicBezTo>
                    <a:pt x="51" y="158"/>
                    <a:pt x="74" y="152"/>
                    <a:pt x="90" y="139"/>
                  </a:cubicBezTo>
                  <a:cubicBezTo>
                    <a:pt x="71" y="77"/>
                    <a:pt x="135" y="49"/>
                    <a:pt x="127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Freeform 25"/>
            <p:cNvSpPr>
              <a:spLocks/>
            </p:cNvSpPr>
            <p:nvPr/>
          </p:nvSpPr>
          <p:spPr bwMode="auto">
            <a:xfrm>
              <a:off x="4360863" y="3335338"/>
              <a:ext cx="76200" cy="109538"/>
            </a:xfrm>
            <a:custGeom>
              <a:avLst/>
              <a:gdLst>
                <a:gd name="T0" fmla="*/ 10 w 92"/>
                <a:gd name="T1" fmla="*/ 0 h 132"/>
                <a:gd name="T2" fmla="*/ 0 w 92"/>
                <a:gd name="T3" fmla="*/ 4 h 132"/>
                <a:gd name="T4" fmla="*/ 92 w 92"/>
                <a:gd name="T5" fmla="*/ 132 h 132"/>
                <a:gd name="T6" fmla="*/ 10 w 92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32">
                  <a:moveTo>
                    <a:pt x="10" y="0"/>
                  </a:moveTo>
                  <a:cubicBezTo>
                    <a:pt x="29" y="13"/>
                    <a:pt x="10" y="11"/>
                    <a:pt x="0" y="4"/>
                  </a:cubicBezTo>
                  <a:cubicBezTo>
                    <a:pt x="58" y="49"/>
                    <a:pt x="6" y="106"/>
                    <a:pt x="92" y="132"/>
                  </a:cubicBezTo>
                  <a:cubicBezTo>
                    <a:pt x="87" y="66"/>
                    <a:pt x="38" y="12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Freeform 26"/>
            <p:cNvSpPr>
              <a:spLocks/>
            </p:cNvSpPr>
            <p:nvPr/>
          </p:nvSpPr>
          <p:spPr bwMode="auto">
            <a:xfrm>
              <a:off x="4864101" y="3078163"/>
              <a:ext cx="71438" cy="66675"/>
            </a:xfrm>
            <a:custGeom>
              <a:avLst/>
              <a:gdLst>
                <a:gd name="T0" fmla="*/ 44 w 87"/>
                <a:gd name="T1" fmla="*/ 0 h 81"/>
                <a:gd name="T2" fmla="*/ 0 w 87"/>
                <a:gd name="T3" fmla="*/ 53 h 81"/>
                <a:gd name="T4" fmla="*/ 72 w 87"/>
                <a:gd name="T5" fmla="*/ 81 h 81"/>
                <a:gd name="T6" fmla="*/ 44 w 87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81">
                  <a:moveTo>
                    <a:pt x="44" y="0"/>
                  </a:moveTo>
                  <a:cubicBezTo>
                    <a:pt x="39" y="28"/>
                    <a:pt x="14" y="51"/>
                    <a:pt x="0" y="53"/>
                  </a:cubicBezTo>
                  <a:cubicBezTo>
                    <a:pt x="13" y="75"/>
                    <a:pt x="43" y="77"/>
                    <a:pt x="72" y="81"/>
                  </a:cubicBezTo>
                  <a:cubicBezTo>
                    <a:pt x="49" y="57"/>
                    <a:pt x="87" y="3"/>
                    <a:pt x="4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Freeform 27"/>
            <p:cNvSpPr>
              <a:spLocks/>
            </p:cNvSpPr>
            <p:nvPr/>
          </p:nvSpPr>
          <p:spPr bwMode="auto">
            <a:xfrm>
              <a:off x="4743451" y="3000375"/>
              <a:ext cx="68263" cy="41275"/>
            </a:xfrm>
            <a:custGeom>
              <a:avLst/>
              <a:gdLst>
                <a:gd name="T0" fmla="*/ 70 w 81"/>
                <a:gd name="T1" fmla="*/ 21 h 49"/>
                <a:gd name="T2" fmla="*/ 14 w 81"/>
                <a:gd name="T3" fmla="*/ 12 h 49"/>
                <a:gd name="T4" fmla="*/ 51 w 81"/>
                <a:gd name="T5" fmla="*/ 37 h 49"/>
                <a:gd name="T6" fmla="*/ 45 w 81"/>
                <a:gd name="T7" fmla="*/ 44 h 49"/>
                <a:gd name="T8" fmla="*/ 79 w 81"/>
                <a:gd name="T9" fmla="*/ 34 h 49"/>
                <a:gd name="T10" fmla="*/ 70 w 81"/>
                <a:gd name="T11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49">
                  <a:moveTo>
                    <a:pt x="70" y="21"/>
                  </a:moveTo>
                  <a:cubicBezTo>
                    <a:pt x="49" y="27"/>
                    <a:pt x="0" y="0"/>
                    <a:pt x="14" y="12"/>
                  </a:cubicBezTo>
                  <a:cubicBezTo>
                    <a:pt x="30" y="24"/>
                    <a:pt x="41" y="36"/>
                    <a:pt x="51" y="37"/>
                  </a:cubicBezTo>
                  <a:cubicBezTo>
                    <a:pt x="47" y="38"/>
                    <a:pt x="43" y="39"/>
                    <a:pt x="45" y="44"/>
                  </a:cubicBezTo>
                  <a:cubicBezTo>
                    <a:pt x="54" y="40"/>
                    <a:pt x="81" y="49"/>
                    <a:pt x="79" y="34"/>
                  </a:cubicBezTo>
                  <a:cubicBezTo>
                    <a:pt x="73" y="33"/>
                    <a:pt x="70" y="29"/>
                    <a:pt x="70" y="2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Freeform 28"/>
            <p:cNvSpPr>
              <a:spLocks/>
            </p:cNvSpPr>
            <p:nvPr/>
          </p:nvSpPr>
          <p:spPr bwMode="auto">
            <a:xfrm>
              <a:off x="4692651" y="2906713"/>
              <a:ext cx="177800" cy="98425"/>
            </a:xfrm>
            <a:custGeom>
              <a:avLst/>
              <a:gdLst>
                <a:gd name="T0" fmla="*/ 163 w 215"/>
                <a:gd name="T1" fmla="*/ 0 h 119"/>
                <a:gd name="T2" fmla="*/ 7 w 215"/>
                <a:gd name="T3" fmla="*/ 56 h 119"/>
                <a:gd name="T4" fmla="*/ 54 w 215"/>
                <a:gd name="T5" fmla="*/ 107 h 119"/>
                <a:gd name="T6" fmla="*/ 59 w 215"/>
                <a:gd name="T7" fmla="*/ 86 h 119"/>
                <a:gd name="T8" fmla="*/ 167 w 215"/>
                <a:gd name="T9" fmla="*/ 118 h 119"/>
                <a:gd name="T10" fmla="*/ 113 w 215"/>
                <a:gd name="T11" fmla="*/ 67 h 119"/>
                <a:gd name="T12" fmla="*/ 202 w 215"/>
                <a:gd name="T13" fmla="*/ 45 h 119"/>
                <a:gd name="T14" fmla="*/ 163 w 215"/>
                <a:gd name="T1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19">
                  <a:moveTo>
                    <a:pt x="163" y="0"/>
                  </a:moveTo>
                  <a:cubicBezTo>
                    <a:pt x="134" y="51"/>
                    <a:pt x="76" y="88"/>
                    <a:pt x="7" y="56"/>
                  </a:cubicBezTo>
                  <a:cubicBezTo>
                    <a:pt x="0" y="96"/>
                    <a:pt x="46" y="112"/>
                    <a:pt x="54" y="107"/>
                  </a:cubicBezTo>
                  <a:cubicBezTo>
                    <a:pt x="37" y="108"/>
                    <a:pt x="50" y="85"/>
                    <a:pt x="59" y="86"/>
                  </a:cubicBezTo>
                  <a:cubicBezTo>
                    <a:pt x="97" y="94"/>
                    <a:pt x="121" y="119"/>
                    <a:pt x="167" y="118"/>
                  </a:cubicBezTo>
                  <a:cubicBezTo>
                    <a:pt x="164" y="83"/>
                    <a:pt x="121" y="96"/>
                    <a:pt x="113" y="67"/>
                  </a:cubicBezTo>
                  <a:cubicBezTo>
                    <a:pt x="125" y="37"/>
                    <a:pt x="171" y="26"/>
                    <a:pt x="202" y="45"/>
                  </a:cubicBezTo>
                  <a:cubicBezTo>
                    <a:pt x="215" y="15"/>
                    <a:pt x="191" y="1"/>
                    <a:pt x="16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Freeform 29"/>
            <p:cNvSpPr>
              <a:spLocks/>
            </p:cNvSpPr>
            <p:nvPr/>
          </p:nvSpPr>
          <p:spPr bwMode="auto">
            <a:xfrm>
              <a:off x="4783138" y="2800350"/>
              <a:ext cx="87313" cy="25400"/>
            </a:xfrm>
            <a:custGeom>
              <a:avLst/>
              <a:gdLst>
                <a:gd name="T0" fmla="*/ 0 w 105"/>
                <a:gd name="T1" fmla="*/ 22 h 32"/>
                <a:gd name="T2" fmla="*/ 105 w 105"/>
                <a:gd name="T3" fmla="*/ 26 h 32"/>
                <a:gd name="T4" fmla="*/ 0 w 105"/>
                <a:gd name="T5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32">
                  <a:moveTo>
                    <a:pt x="0" y="22"/>
                  </a:moveTo>
                  <a:cubicBezTo>
                    <a:pt x="39" y="32"/>
                    <a:pt x="73" y="30"/>
                    <a:pt x="105" y="26"/>
                  </a:cubicBezTo>
                  <a:cubicBezTo>
                    <a:pt x="67" y="2"/>
                    <a:pt x="22" y="0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Freeform 30"/>
            <p:cNvSpPr>
              <a:spLocks/>
            </p:cNvSpPr>
            <p:nvPr/>
          </p:nvSpPr>
          <p:spPr bwMode="auto">
            <a:xfrm>
              <a:off x="4811713" y="2108200"/>
              <a:ext cx="107950" cy="73025"/>
            </a:xfrm>
            <a:custGeom>
              <a:avLst/>
              <a:gdLst>
                <a:gd name="T0" fmla="*/ 70 w 132"/>
                <a:gd name="T1" fmla="*/ 87 h 87"/>
                <a:gd name="T2" fmla="*/ 132 w 132"/>
                <a:gd name="T3" fmla="*/ 5 h 87"/>
                <a:gd name="T4" fmla="*/ 0 w 132"/>
                <a:gd name="T5" fmla="*/ 87 h 87"/>
                <a:gd name="T6" fmla="*/ 70 w 132"/>
                <a:gd name="T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87">
                  <a:moveTo>
                    <a:pt x="70" y="87"/>
                  </a:moveTo>
                  <a:cubicBezTo>
                    <a:pt x="74" y="46"/>
                    <a:pt x="119" y="39"/>
                    <a:pt x="132" y="5"/>
                  </a:cubicBezTo>
                  <a:cubicBezTo>
                    <a:pt x="79" y="0"/>
                    <a:pt x="19" y="42"/>
                    <a:pt x="0" y="87"/>
                  </a:cubicBezTo>
                  <a:cubicBezTo>
                    <a:pt x="25" y="79"/>
                    <a:pt x="44" y="79"/>
                    <a:pt x="70" y="8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Freeform 31"/>
            <p:cNvSpPr>
              <a:spLocks/>
            </p:cNvSpPr>
            <p:nvPr/>
          </p:nvSpPr>
          <p:spPr bwMode="auto">
            <a:xfrm>
              <a:off x="1311276" y="2254250"/>
              <a:ext cx="77788" cy="58738"/>
            </a:xfrm>
            <a:custGeom>
              <a:avLst/>
              <a:gdLst>
                <a:gd name="T0" fmla="*/ 95 w 95"/>
                <a:gd name="T1" fmla="*/ 64 h 72"/>
                <a:gd name="T2" fmla="*/ 48 w 95"/>
                <a:gd name="T3" fmla="*/ 13 h 72"/>
                <a:gd name="T4" fmla="*/ 0 w 95"/>
                <a:gd name="T5" fmla="*/ 17 h 72"/>
                <a:gd name="T6" fmla="*/ 95 w 95"/>
                <a:gd name="T7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72">
                  <a:moveTo>
                    <a:pt x="95" y="64"/>
                  </a:moveTo>
                  <a:cubicBezTo>
                    <a:pt x="70" y="59"/>
                    <a:pt x="45" y="53"/>
                    <a:pt x="48" y="13"/>
                  </a:cubicBezTo>
                  <a:cubicBezTo>
                    <a:pt x="27" y="17"/>
                    <a:pt x="14" y="0"/>
                    <a:pt x="0" y="17"/>
                  </a:cubicBezTo>
                  <a:cubicBezTo>
                    <a:pt x="9" y="54"/>
                    <a:pt x="69" y="72"/>
                    <a:pt x="95" y="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Freeform 32"/>
            <p:cNvSpPr>
              <a:spLocks/>
            </p:cNvSpPr>
            <p:nvPr/>
          </p:nvSpPr>
          <p:spPr bwMode="auto">
            <a:xfrm>
              <a:off x="3587751" y="1920875"/>
              <a:ext cx="109538" cy="106363"/>
            </a:xfrm>
            <a:custGeom>
              <a:avLst/>
              <a:gdLst>
                <a:gd name="T0" fmla="*/ 0 w 131"/>
                <a:gd name="T1" fmla="*/ 95 h 129"/>
                <a:gd name="T2" fmla="*/ 16 w 131"/>
                <a:gd name="T3" fmla="*/ 114 h 129"/>
                <a:gd name="T4" fmla="*/ 80 w 131"/>
                <a:gd name="T5" fmla="*/ 129 h 129"/>
                <a:gd name="T6" fmla="*/ 124 w 131"/>
                <a:gd name="T7" fmla="*/ 83 h 129"/>
                <a:gd name="T8" fmla="*/ 131 w 131"/>
                <a:gd name="T9" fmla="*/ 83 h 129"/>
                <a:gd name="T10" fmla="*/ 96 w 131"/>
                <a:gd name="T11" fmla="*/ 2 h 129"/>
                <a:gd name="T12" fmla="*/ 75 w 131"/>
                <a:gd name="T13" fmla="*/ 4 h 129"/>
                <a:gd name="T14" fmla="*/ 42 w 131"/>
                <a:gd name="T15" fmla="*/ 21 h 129"/>
                <a:gd name="T16" fmla="*/ 47 w 131"/>
                <a:gd name="T17" fmla="*/ 0 h 129"/>
                <a:gd name="T18" fmla="*/ 33 w 131"/>
                <a:gd name="T19" fmla="*/ 1 h 129"/>
                <a:gd name="T20" fmla="*/ 0 w 131"/>
                <a:gd name="T21" fmla="*/ 9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129">
                  <a:moveTo>
                    <a:pt x="0" y="95"/>
                  </a:moveTo>
                  <a:cubicBezTo>
                    <a:pt x="10" y="96"/>
                    <a:pt x="9" y="109"/>
                    <a:pt x="16" y="114"/>
                  </a:cubicBezTo>
                  <a:cubicBezTo>
                    <a:pt x="46" y="108"/>
                    <a:pt x="70" y="110"/>
                    <a:pt x="80" y="129"/>
                  </a:cubicBezTo>
                  <a:cubicBezTo>
                    <a:pt x="78" y="100"/>
                    <a:pt x="113" y="102"/>
                    <a:pt x="124" y="83"/>
                  </a:cubicBezTo>
                  <a:cubicBezTo>
                    <a:pt x="125" y="87"/>
                    <a:pt x="131" y="91"/>
                    <a:pt x="131" y="83"/>
                  </a:cubicBezTo>
                  <a:cubicBezTo>
                    <a:pt x="121" y="57"/>
                    <a:pt x="113" y="28"/>
                    <a:pt x="96" y="2"/>
                  </a:cubicBezTo>
                  <a:cubicBezTo>
                    <a:pt x="95" y="13"/>
                    <a:pt x="81" y="8"/>
                    <a:pt x="75" y="4"/>
                  </a:cubicBezTo>
                  <a:cubicBezTo>
                    <a:pt x="81" y="20"/>
                    <a:pt x="45" y="33"/>
                    <a:pt x="42" y="21"/>
                  </a:cubicBezTo>
                  <a:cubicBezTo>
                    <a:pt x="37" y="12"/>
                    <a:pt x="67" y="2"/>
                    <a:pt x="47" y="0"/>
                  </a:cubicBezTo>
                  <a:cubicBezTo>
                    <a:pt x="46" y="8"/>
                    <a:pt x="40" y="5"/>
                    <a:pt x="33" y="1"/>
                  </a:cubicBezTo>
                  <a:cubicBezTo>
                    <a:pt x="38" y="43"/>
                    <a:pt x="12" y="43"/>
                    <a:pt x="0" y="9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Freeform 33"/>
            <p:cNvSpPr>
              <a:spLocks/>
            </p:cNvSpPr>
            <p:nvPr/>
          </p:nvSpPr>
          <p:spPr bwMode="auto">
            <a:xfrm>
              <a:off x="4616451" y="1874838"/>
              <a:ext cx="42863" cy="39688"/>
            </a:xfrm>
            <a:custGeom>
              <a:avLst/>
              <a:gdLst>
                <a:gd name="T0" fmla="*/ 10 w 51"/>
                <a:gd name="T1" fmla="*/ 49 h 49"/>
                <a:gd name="T2" fmla="*/ 51 w 51"/>
                <a:gd name="T3" fmla="*/ 38 h 49"/>
                <a:gd name="T4" fmla="*/ 48 w 51"/>
                <a:gd name="T5" fmla="*/ 3 h 49"/>
                <a:gd name="T6" fmla="*/ 7 w 51"/>
                <a:gd name="T7" fmla="*/ 14 h 49"/>
                <a:gd name="T8" fmla="*/ 10 w 51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9">
                  <a:moveTo>
                    <a:pt x="10" y="49"/>
                  </a:moveTo>
                  <a:cubicBezTo>
                    <a:pt x="15" y="42"/>
                    <a:pt x="27" y="42"/>
                    <a:pt x="51" y="38"/>
                  </a:cubicBezTo>
                  <a:cubicBezTo>
                    <a:pt x="44" y="17"/>
                    <a:pt x="45" y="25"/>
                    <a:pt x="48" y="3"/>
                  </a:cubicBezTo>
                  <a:cubicBezTo>
                    <a:pt x="26" y="0"/>
                    <a:pt x="28" y="17"/>
                    <a:pt x="7" y="14"/>
                  </a:cubicBezTo>
                  <a:cubicBezTo>
                    <a:pt x="7" y="34"/>
                    <a:pt x="0" y="41"/>
                    <a:pt x="10" y="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Freeform 34"/>
            <p:cNvSpPr>
              <a:spLocks/>
            </p:cNvSpPr>
            <p:nvPr/>
          </p:nvSpPr>
          <p:spPr bwMode="auto">
            <a:xfrm>
              <a:off x="3295651" y="1773238"/>
              <a:ext cx="230188" cy="142875"/>
            </a:xfrm>
            <a:custGeom>
              <a:avLst/>
              <a:gdLst>
                <a:gd name="T0" fmla="*/ 156 w 280"/>
                <a:gd name="T1" fmla="*/ 167 h 174"/>
                <a:gd name="T2" fmla="*/ 157 w 280"/>
                <a:gd name="T3" fmla="*/ 174 h 174"/>
                <a:gd name="T4" fmla="*/ 258 w 280"/>
                <a:gd name="T5" fmla="*/ 59 h 174"/>
                <a:gd name="T6" fmla="*/ 73 w 280"/>
                <a:gd name="T7" fmla="*/ 21 h 174"/>
                <a:gd name="T8" fmla="*/ 8 w 280"/>
                <a:gd name="T9" fmla="*/ 76 h 174"/>
                <a:gd name="T10" fmla="*/ 156 w 280"/>
                <a:gd name="T11" fmla="*/ 16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74">
                  <a:moveTo>
                    <a:pt x="156" y="167"/>
                  </a:moveTo>
                  <a:cubicBezTo>
                    <a:pt x="153" y="167"/>
                    <a:pt x="149" y="173"/>
                    <a:pt x="157" y="174"/>
                  </a:cubicBezTo>
                  <a:cubicBezTo>
                    <a:pt x="181" y="156"/>
                    <a:pt x="280" y="123"/>
                    <a:pt x="258" y="59"/>
                  </a:cubicBezTo>
                  <a:cubicBezTo>
                    <a:pt x="238" y="0"/>
                    <a:pt x="116" y="43"/>
                    <a:pt x="73" y="21"/>
                  </a:cubicBezTo>
                  <a:cubicBezTo>
                    <a:pt x="98" y="52"/>
                    <a:pt x="0" y="37"/>
                    <a:pt x="8" y="76"/>
                  </a:cubicBezTo>
                  <a:cubicBezTo>
                    <a:pt x="98" y="64"/>
                    <a:pt x="111" y="145"/>
                    <a:pt x="156" y="1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Freeform 35"/>
            <p:cNvSpPr>
              <a:spLocks/>
            </p:cNvSpPr>
            <p:nvPr/>
          </p:nvSpPr>
          <p:spPr bwMode="auto">
            <a:xfrm>
              <a:off x="2538413" y="1751013"/>
              <a:ext cx="31750" cy="34925"/>
            </a:xfrm>
            <a:custGeom>
              <a:avLst/>
              <a:gdLst>
                <a:gd name="T0" fmla="*/ 0 w 40"/>
                <a:gd name="T1" fmla="*/ 0 h 43"/>
                <a:gd name="T2" fmla="*/ 0 w 40"/>
                <a:gd name="T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43">
                  <a:moveTo>
                    <a:pt x="0" y="0"/>
                  </a:moveTo>
                  <a:cubicBezTo>
                    <a:pt x="18" y="43"/>
                    <a:pt x="40" y="16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Freeform 36"/>
            <p:cNvSpPr>
              <a:spLocks/>
            </p:cNvSpPr>
            <p:nvPr/>
          </p:nvSpPr>
          <p:spPr bwMode="auto">
            <a:xfrm>
              <a:off x="3159126" y="3911600"/>
              <a:ext cx="166688" cy="161925"/>
            </a:xfrm>
            <a:custGeom>
              <a:avLst/>
              <a:gdLst>
                <a:gd name="T0" fmla="*/ 78 w 202"/>
                <a:gd name="T1" fmla="*/ 10 h 195"/>
                <a:gd name="T2" fmla="*/ 127 w 202"/>
                <a:gd name="T3" fmla="*/ 160 h 195"/>
                <a:gd name="T4" fmla="*/ 78 w 202"/>
                <a:gd name="T5" fmla="*/ 1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2" h="195">
                  <a:moveTo>
                    <a:pt x="78" y="10"/>
                  </a:moveTo>
                  <a:cubicBezTo>
                    <a:pt x="0" y="24"/>
                    <a:pt x="23" y="195"/>
                    <a:pt x="127" y="160"/>
                  </a:cubicBezTo>
                  <a:cubicBezTo>
                    <a:pt x="202" y="120"/>
                    <a:pt x="137" y="0"/>
                    <a:pt x="78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Freeform 37"/>
            <p:cNvSpPr>
              <a:spLocks/>
            </p:cNvSpPr>
            <p:nvPr/>
          </p:nvSpPr>
          <p:spPr bwMode="auto">
            <a:xfrm>
              <a:off x="4086226" y="3400425"/>
              <a:ext cx="38100" cy="68263"/>
            </a:xfrm>
            <a:custGeom>
              <a:avLst/>
              <a:gdLst>
                <a:gd name="T0" fmla="*/ 9 w 46"/>
                <a:gd name="T1" fmla="*/ 0 h 83"/>
                <a:gd name="T2" fmla="*/ 16 w 46"/>
                <a:gd name="T3" fmla="*/ 83 h 83"/>
                <a:gd name="T4" fmla="*/ 37 w 46"/>
                <a:gd name="T5" fmla="*/ 82 h 83"/>
                <a:gd name="T6" fmla="*/ 9 w 4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83">
                  <a:moveTo>
                    <a:pt x="9" y="0"/>
                  </a:moveTo>
                  <a:cubicBezTo>
                    <a:pt x="10" y="31"/>
                    <a:pt x="0" y="58"/>
                    <a:pt x="16" y="83"/>
                  </a:cubicBezTo>
                  <a:cubicBezTo>
                    <a:pt x="23" y="83"/>
                    <a:pt x="30" y="82"/>
                    <a:pt x="37" y="82"/>
                  </a:cubicBezTo>
                  <a:cubicBezTo>
                    <a:pt x="46" y="46"/>
                    <a:pt x="32" y="18"/>
                    <a:pt x="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Freeform 38"/>
            <p:cNvSpPr>
              <a:spLocks/>
            </p:cNvSpPr>
            <p:nvPr/>
          </p:nvSpPr>
          <p:spPr bwMode="auto">
            <a:xfrm>
              <a:off x="2401888" y="3382963"/>
              <a:ext cx="161925" cy="176213"/>
            </a:xfrm>
            <a:custGeom>
              <a:avLst/>
              <a:gdLst>
                <a:gd name="T0" fmla="*/ 104 w 195"/>
                <a:gd name="T1" fmla="*/ 6 h 213"/>
                <a:gd name="T2" fmla="*/ 26 w 195"/>
                <a:gd name="T3" fmla="*/ 146 h 213"/>
                <a:gd name="T4" fmla="*/ 104 w 195"/>
                <a:gd name="T5" fmla="*/ 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5" h="213">
                  <a:moveTo>
                    <a:pt x="104" y="6"/>
                  </a:moveTo>
                  <a:cubicBezTo>
                    <a:pt x="1" y="0"/>
                    <a:pt x="0" y="78"/>
                    <a:pt x="26" y="146"/>
                  </a:cubicBezTo>
                  <a:cubicBezTo>
                    <a:pt x="133" y="213"/>
                    <a:pt x="195" y="40"/>
                    <a:pt x="10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Freeform 39"/>
            <p:cNvSpPr>
              <a:spLocks/>
            </p:cNvSpPr>
            <p:nvPr/>
          </p:nvSpPr>
          <p:spPr bwMode="auto">
            <a:xfrm>
              <a:off x="4881563" y="2820988"/>
              <a:ext cx="146050" cy="79375"/>
            </a:xfrm>
            <a:custGeom>
              <a:avLst/>
              <a:gdLst>
                <a:gd name="T0" fmla="*/ 176 w 176"/>
                <a:gd name="T1" fmla="*/ 88 h 96"/>
                <a:gd name="T2" fmla="*/ 0 w 176"/>
                <a:gd name="T3" fmla="*/ 0 h 96"/>
                <a:gd name="T4" fmla="*/ 176 w 176"/>
                <a:gd name="T5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6">
                  <a:moveTo>
                    <a:pt x="176" y="88"/>
                  </a:moveTo>
                  <a:cubicBezTo>
                    <a:pt x="137" y="34"/>
                    <a:pt x="66" y="19"/>
                    <a:pt x="0" y="0"/>
                  </a:cubicBezTo>
                  <a:cubicBezTo>
                    <a:pt x="62" y="20"/>
                    <a:pt x="111" y="96"/>
                    <a:pt x="176" y="8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Freeform 40"/>
            <p:cNvSpPr>
              <a:spLocks/>
            </p:cNvSpPr>
            <p:nvPr/>
          </p:nvSpPr>
          <p:spPr bwMode="auto">
            <a:xfrm>
              <a:off x="4870451" y="2152650"/>
              <a:ext cx="103188" cy="71438"/>
            </a:xfrm>
            <a:custGeom>
              <a:avLst/>
              <a:gdLst>
                <a:gd name="T0" fmla="*/ 10 w 125"/>
                <a:gd name="T1" fmla="*/ 74 h 86"/>
                <a:gd name="T2" fmla="*/ 125 w 125"/>
                <a:gd name="T3" fmla="*/ 36 h 86"/>
                <a:gd name="T4" fmla="*/ 0 w 125"/>
                <a:gd name="T5" fmla="*/ 47 h 86"/>
                <a:gd name="T6" fmla="*/ 10 w 125"/>
                <a:gd name="T7" fmla="*/ 7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86">
                  <a:moveTo>
                    <a:pt x="10" y="74"/>
                  </a:moveTo>
                  <a:cubicBezTo>
                    <a:pt x="48" y="73"/>
                    <a:pt x="114" y="86"/>
                    <a:pt x="125" y="36"/>
                  </a:cubicBezTo>
                  <a:cubicBezTo>
                    <a:pt x="76" y="0"/>
                    <a:pt x="46" y="20"/>
                    <a:pt x="0" y="47"/>
                  </a:cubicBezTo>
                  <a:cubicBezTo>
                    <a:pt x="11" y="47"/>
                    <a:pt x="8" y="63"/>
                    <a:pt x="10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" name="Freeform 41"/>
            <p:cNvSpPr>
              <a:spLocks/>
            </p:cNvSpPr>
            <p:nvPr/>
          </p:nvSpPr>
          <p:spPr bwMode="auto">
            <a:xfrm>
              <a:off x="4657726" y="1844675"/>
              <a:ext cx="55563" cy="49213"/>
            </a:xfrm>
            <a:custGeom>
              <a:avLst/>
              <a:gdLst>
                <a:gd name="T0" fmla="*/ 43 w 67"/>
                <a:gd name="T1" fmla="*/ 0 h 60"/>
                <a:gd name="T2" fmla="*/ 0 w 67"/>
                <a:gd name="T3" fmla="*/ 60 h 60"/>
                <a:gd name="T4" fmla="*/ 43 w 67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60">
                  <a:moveTo>
                    <a:pt x="43" y="0"/>
                  </a:moveTo>
                  <a:cubicBezTo>
                    <a:pt x="19" y="12"/>
                    <a:pt x="21" y="46"/>
                    <a:pt x="0" y="60"/>
                  </a:cubicBezTo>
                  <a:cubicBezTo>
                    <a:pt x="28" y="56"/>
                    <a:pt x="67" y="27"/>
                    <a:pt x="4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Freeform 42"/>
            <p:cNvSpPr>
              <a:spLocks/>
            </p:cNvSpPr>
            <p:nvPr/>
          </p:nvSpPr>
          <p:spPr bwMode="auto">
            <a:xfrm>
              <a:off x="1779588" y="1792288"/>
              <a:ext cx="82550" cy="84138"/>
            </a:xfrm>
            <a:custGeom>
              <a:avLst/>
              <a:gdLst>
                <a:gd name="T0" fmla="*/ 98 w 98"/>
                <a:gd name="T1" fmla="*/ 82 h 102"/>
                <a:gd name="T2" fmla="*/ 0 w 98"/>
                <a:gd name="T3" fmla="*/ 0 h 102"/>
                <a:gd name="T4" fmla="*/ 98 w 98"/>
                <a:gd name="T5" fmla="*/ 8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8" h="102">
                  <a:moveTo>
                    <a:pt x="98" y="82"/>
                  </a:moveTo>
                  <a:cubicBezTo>
                    <a:pt x="54" y="68"/>
                    <a:pt x="55" y="0"/>
                    <a:pt x="0" y="0"/>
                  </a:cubicBezTo>
                  <a:cubicBezTo>
                    <a:pt x="12" y="47"/>
                    <a:pt x="51" y="102"/>
                    <a:pt x="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77" name="TextBox 676"/>
          <p:cNvSpPr txBox="1"/>
          <p:nvPr/>
        </p:nvSpPr>
        <p:spPr>
          <a:xfrm>
            <a:off x="3606187" y="1770887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78" name="TextBox 677"/>
          <p:cNvSpPr txBox="1"/>
          <p:nvPr/>
        </p:nvSpPr>
        <p:spPr>
          <a:xfrm>
            <a:off x="8158767" y="2000917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79" name="TextBox 678"/>
          <p:cNvSpPr txBox="1"/>
          <p:nvPr/>
        </p:nvSpPr>
        <p:spPr>
          <a:xfrm>
            <a:off x="5574095" y="4344852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680" name="TextBox 679"/>
          <p:cNvSpPr txBox="1"/>
          <p:nvPr/>
        </p:nvSpPr>
        <p:spPr>
          <a:xfrm>
            <a:off x="9845209" y="4609343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79" name="Title 3"/>
          <p:cNvSpPr txBox="1">
            <a:spLocks/>
          </p:cNvSpPr>
          <p:nvPr/>
        </p:nvSpPr>
        <p:spPr>
          <a:xfrm>
            <a:off x="6154801" y="2205145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80" name="Title 3"/>
          <p:cNvSpPr txBox="1">
            <a:spLocks/>
          </p:cNvSpPr>
          <p:nvPr/>
        </p:nvSpPr>
        <p:spPr>
          <a:xfrm>
            <a:off x="3577484" y="4468825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81" name="Title 3"/>
          <p:cNvSpPr txBox="1">
            <a:spLocks/>
          </p:cNvSpPr>
          <p:nvPr/>
        </p:nvSpPr>
        <p:spPr>
          <a:xfrm>
            <a:off x="7818459" y="4768974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82" name="Title 3"/>
          <p:cNvSpPr txBox="1">
            <a:spLocks/>
          </p:cNvSpPr>
          <p:nvPr/>
        </p:nvSpPr>
        <p:spPr>
          <a:xfrm>
            <a:off x="1643009" y="1948480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67" name="Title 3"/>
          <p:cNvSpPr txBox="1">
            <a:spLocks/>
          </p:cNvSpPr>
          <p:nvPr/>
        </p:nvSpPr>
        <p:spPr>
          <a:xfrm>
            <a:off x="5282096" y="98848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9414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7" name="Group 1106"/>
          <p:cNvGrpSpPr/>
          <p:nvPr/>
        </p:nvGrpSpPr>
        <p:grpSpPr>
          <a:xfrm>
            <a:off x="2578393" y="1550809"/>
            <a:ext cx="7033915" cy="4414522"/>
            <a:chOff x="2576804" y="1550809"/>
            <a:chExt cx="7033915" cy="4414522"/>
          </a:xfrm>
        </p:grpSpPr>
        <p:sp>
          <p:nvSpPr>
            <p:cNvPr id="1056" name="Freeform 61"/>
            <p:cNvSpPr>
              <a:spLocks/>
            </p:cNvSpPr>
            <p:nvPr/>
          </p:nvSpPr>
          <p:spPr bwMode="auto">
            <a:xfrm>
              <a:off x="2576804" y="2531814"/>
              <a:ext cx="3415302" cy="901640"/>
            </a:xfrm>
            <a:custGeom>
              <a:avLst/>
              <a:gdLst>
                <a:gd name="T0" fmla="*/ 1526 w 2799"/>
                <a:gd name="T1" fmla="*/ 168 h 739"/>
                <a:gd name="T2" fmla="*/ 0 w 2799"/>
                <a:gd name="T3" fmla="*/ 689 h 739"/>
                <a:gd name="T4" fmla="*/ 1 w 2799"/>
                <a:gd name="T5" fmla="*/ 739 h 739"/>
                <a:gd name="T6" fmla="*/ 1014 w 2799"/>
                <a:gd name="T7" fmla="*/ 655 h 739"/>
                <a:gd name="T8" fmla="*/ 2210 w 2799"/>
                <a:gd name="T9" fmla="*/ 492 h 739"/>
                <a:gd name="T10" fmla="*/ 2799 w 2799"/>
                <a:gd name="T11" fmla="*/ 247 h 739"/>
                <a:gd name="T12" fmla="*/ 2170 w 2799"/>
                <a:gd name="T13" fmla="*/ 0 h 739"/>
                <a:gd name="T14" fmla="*/ 1526 w 2799"/>
                <a:gd name="T15" fmla="*/ 16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9" h="739">
                  <a:moveTo>
                    <a:pt x="1526" y="168"/>
                  </a:moveTo>
                  <a:cubicBezTo>
                    <a:pt x="0" y="689"/>
                    <a:pt x="0" y="689"/>
                    <a:pt x="0" y="689"/>
                  </a:cubicBezTo>
                  <a:cubicBezTo>
                    <a:pt x="1" y="739"/>
                    <a:pt x="1" y="739"/>
                    <a:pt x="1" y="739"/>
                  </a:cubicBezTo>
                  <a:cubicBezTo>
                    <a:pt x="19" y="739"/>
                    <a:pt x="485" y="711"/>
                    <a:pt x="1014" y="655"/>
                  </a:cubicBezTo>
                  <a:cubicBezTo>
                    <a:pt x="1467" y="608"/>
                    <a:pt x="2079" y="519"/>
                    <a:pt x="2210" y="492"/>
                  </a:cubicBezTo>
                  <a:cubicBezTo>
                    <a:pt x="2591" y="412"/>
                    <a:pt x="2799" y="247"/>
                    <a:pt x="2799" y="247"/>
                  </a:cubicBezTo>
                  <a:cubicBezTo>
                    <a:pt x="2170" y="0"/>
                    <a:pt x="2170" y="0"/>
                    <a:pt x="2170" y="0"/>
                  </a:cubicBezTo>
                  <a:lnTo>
                    <a:pt x="1526" y="168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7" name="Rectangle 62"/>
            <p:cNvSpPr>
              <a:spLocks noChangeArrowheads="1"/>
            </p:cNvSpPr>
            <p:nvPr/>
          </p:nvSpPr>
          <p:spPr bwMode="auto">
            <a:xfrm>
              <a:off x="4709254" y="1550809"/>
              <a:ext cx="1282852" cy="128285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8" name="Freeform 63"/>
            <p:cNvSpPr>
              <a:spLocks/>
            </p:cNvSpPr>
            <p:nvPr/>
          </p:nvSpPr>
          <p:spPr bwMode="auto">
            <a:xfrm>
              <a:off x="2576804" y="1552110"/>
              <a:ext cx="2133750" cy="1846215"/>
            </a:xfrm>
            <a:custGeom>
              <a:avLst/>
              <a:gdLst>
                <a:gd name="T0" fmla="*/ 0 w 1749"/>
                <a:gd name="T1" fmla="*/ 1100 h 1513"/>
                <a:gd name="T2" fmla="*/ 0 w 1749"/>
                <a:gd name="T3" fmla="*/ 1492 h 1513"/>
                <a:gd name="T4" fmla="*/ 1749 w 1749"/>
                <a:gd name="T5" fmla="*/ 1050 h 1513"/>
                <a:gd name="T6" fmla="*/ 1749 w 1749"/>
                <a:gd name="T7" fmla="*/ 0 h 1513"/>
                <a:gd name="T8" fmla="*/ 0 w 1749"/>
                <a:gd name="T9" fmla="*/ 1100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9" h="1513">
                  <a:moveTo>
                    <a:pt x="0" y="1100"/>
                  </a:moveTo>
                  <a:cubicBezTo>
                    <a:pt x="0" y="1492"/>
                    <a:pt x="0" y="1492"/>
                    <a:pt x="0" y="1492"/>
                  </a:cubicBezTo>
                  <a:cubicBezTo>
                    <a:pt x="0" y="1492"/>
                    <a:pt x="1140" y="1513"/>
                    <a:pt x="1749" y="1050"/>
                  </a:cubicBezTo>
                  <a:cubicBezTo>
                    <a:pt x="1749" y="0"/>
                    <a:pt x="1749" y="0"/>
                    <a:pt x="1749" y="0"/>
                  </a:cubicBezTo>
                  <a:cubicBezTo>
                    <a:pt x="1473" y="1034"/>
                    <a:pt x="0" y="1100"/>
                    <a:pt x="0" y="1100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9" name="Freeform 64"/>
            <p:cNvSpPr>
              <a:spLocks/>
            </p:cNvSpPr>
            <p:nvPr/>
          </p:nvSpPr>
          <p:spPr bwMode="auto">
            <a:xfrm>
              <a:off x="2576804" y="4082686"/>
              <a:ext cx="3415302" cy="901640"/>
            </a:xfrm>
            <a:custGeom>
              <a:avLst/>
              <a:gdLst>
                <a:gd name="T0" fmla="*/ 0 w 2799"/>
                <a:gd name="T1" fmla="*/ 50 h 739"/>
                <a:gd name="T2" fmla="*/ 1526 w 2799"/>
                <a:gd name="T3" fmla="*/ 572 h 739"/>
                <a:gd name="T4" fmla="*/ 2170 w 2799"/>
                <a:gd name="T5" fmla="*/ 739 h 739"/>
                <a:gd name="T6" fmla="*/ 2799 w 2799"/>
                <a:gd name="T7" fmla="*/ 493 h 739"/>
                <a:gd name="T8" fmla="*/ 2210 w 2799"/>
                <a:gd name="T9" fmla="*/ 248 h 739"/>
                <a:gd name="T10" fmla="*/ 1014 w 2799"/>
                <a:gd name="T11" fmla="*/ 84 h 739"/>
                <a:gd name="T12" fmla="*/ 1 w 2799"/>
                <a:gd name="T13" fmla="*/ 0 h 739"/>
                <a:gd name="T14" fmla="*/ 0 w 2799"/>
                <a:gd name="T15" fmla="*/ 5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9" h="739">
                  <a:moveTo>
                    <a:pt x="0" y="50"/>
                  </a:moveTo>
                  <a:cubicBezTo>
                    <a:pt x="1526" y="572"/>
                    <a:pt x="1526" y="572"/>
                    <a:pt x="1526" y="572"/>
                  </a:cubicBezTo>
                  <a:cubicBezTo>
                    <a:pt x="2170" y="739"/>
                    <a:pt x="2170" y="739"/>
                    <a:pt x="2170" y="739"/>
                  </a:cubicBezTo>
                  <a:cubicBezTo>
                    <a:pt x="2799" y="493"/>
                    <a:pt x="2799" y="493"/>
                    <a:pt x="2799" y="493"/>
                  </a:cubicBezTo>
                  <a:cubicBezTo>
                    <a:pt x="2799" y="493"/>
                    <a:pt x="2591" y="327"/>
                    <a:pt x="2210" y="248"/>
                  </a:cubicBezTo>
                  <a:cubicBezTo>
                    <a:pt x="2079" y="220"/>
                    <a:pt x="1467" y="132"/>
                    <a:pt x="1014" y="84"/>
                  </a:cubicBezTo>
                  <a:cubicBezTo>
                    <a:pt x="485" y="28"/>
                    <a:pt x="19" y="0"/>
                    <a:pt x="1" y="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0" name="Rectangle 65"/>
            <p:cNvSpPr>
              <a:spLocks noChangeArrowheads="1"/>
            </p:cNvSpPr>
            <p:nvPr/>
          </p:nvSpPr>
          <p:spPr bwMode="auto">
            <a:xfrm>
              <a:off x="4709254" y="4683779"/>
              <a:ext cx="1282852" cy="1281552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1" name="Freeform 66"/>
            <p:cNvSpPr>
              <a:spLocks/>
            </p:cNvSpPr>
            <p:nvPr/>
          </p:nvSpPr>
          <p:spPr bwMode="auto">
            <a:xfrm>
              <a:off x="2576804" y="4142535"/>
              <a:ext cx="2133750" cy="1822796"/>
            </a:xfrm>
            <a:custGeom>
              <a:avLst/>
              <a:gdLst>
                <a:gd name="T0" fmla="*/ 0 w 1749"/>
                <a:gd name="T1" fmla="*/ 0 h 1493"/>
                <a:gd name="T2" fmla="*/ 0 w 1749"/>
                <a:gd name="T3" fmla="*/ 393 h 1493"/>
                <a:gd name="T4" fmla="*/ 1749 w 1749"/>
                <a:gd name="T5" fmla="*/ 1493 h 1493"/>
                <a:gd name="T6" fmla="*/ 1749 w 1749"/>
                <a:gd name="T7" fmla="*/ 443 h 1493"/>
                <a:gd name="T8" fmla="*/ 22 w 1749"/>
                <a:gd name="T9" fmla="*/ 0 h 1493"/>
                <a:gd name="T10" fmla="*/ 0 w 1749"/>
                <a:gd name="T11" fmla="*/ 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9" h="1493">
                  <a:moveTo>
                    <a:pt x="0" y="0"/>
                  </a:moveTo>
                  <a:cubicBezTo>
                    <a:pt x="0" y="393"/>
                    <a:pt x="0" y="393"/>
                    <a:pt x="0" y="393"/>
                  </a:cubicBezTo>
                  <a:cubicBezTo>
                    <a:pt x="0" y="393"/>
                    <a:pt x="1473" y="458"/>
                    <a:pt x="1749" y="1493"/>
                  </a:cubicBezTo>
                  <a:cubicBezTo>
                    <a:pt x="1749" y="443"/>
                    <a:pt x="1749" y="443"/>
                    <a:pt x="1749" y="443"/>
                  </a:cubicBezTo>
                  <a:cubicBezTo>
                    <a:pt x="1191" y="17"/>
                    <a:pt x="184" y="0"/>
                    <a:pt x="22" y="0"/>
                  </a:cubicBezTo>
                  <a:cubicBezTo>
                    <a:pt x="8" y="0"/>
                    <a:pt x="0" y="0"/>
                    <a:pt x="0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2" name="Freeform 67"/>
            <p:cNvSpPr>
              <a:spLocks/>
            </p:cNvSpPr>
            <p:nvPr/>
          </p:nvSpPr>
          <p:spPr bwMode="auto">
            <a:xfrm>
              <a:off x="2579407" y="3117294"/>
              <a:ext cx="2132450" cy="1282852"/>
            </a:xfrm>
            <a:custGeom>
              <a:avLst/>
              <a:gdLst>
                <a:gd name="T0" fmla="*/ 1216 w 1748"/>
                <a:gd name="T1" fmla="*/ 171 h 1052"/>
                <a:gd name="T2" fmla="*/ 0 w 1748"/>
                <a:gd name="T3" fmla="*/ 314 h 1052"/>
                <a:gd name="T4" fmla="*/ 0 w 1748"/>
                <a:gd name="T5" fmla="*/ 698 h 1052"/>
                <a:gd name="T6" fmla="*/ 1217 w 1748"/>
                <a:gd name="T7" fmla="*/ 874 h 1052"/>
                <a:gd name="T8" fmla="*/ 1748 w 1748"/>
                <a:gd name="T9" fmla="*/ 1052 h 1052"/>
                <a:gd name="T10" fmla="*/ 1748 w 1748"/>
                <a:gd name="T11" fmla="*/ 0 h 1052"/>
                <a:gd name="T12" fmla="*/ 1216 w 1748"/>
                <a:gd name="T13" fmla="*/ 171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8" h="1052">
                  <a:moveTo>
                    <a:pt x="1216" y="171"/>
                  </a:moveTo>
                  <a:cubicBezTo>
                    <a:pt x="921" y="230"/>
                    <a:pt x="322" y="308"/>
                    <a:pt x="0" y="314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323" y="711"/>
                    <a:pt x="938" y="819"/>
                    <a:pt x="1217" y="874"/>
                  </a:cubicBezTo>
                  <a:cubicBezTo>
                    <a:pt x="1517" y="933"/>
                    <a:pt x="1570" y="981"/>
                    <a:pt x="1748" y="1052"/>
                  </a:cubicBezTo>
                  <a:cubicBezTo>
                    <a:pt x="1748" y="0"/>
                    <a:pt x="1748" y="0"/>
                    <a:pt x="1748" y="0"/>
                  </a:cubicBezTo>
                  <a:cubicBezTo>
                    <a:pt x="1570" y="76"/>
                    <a:pt x="1507" y="113"/>
                    <a:pt x="1216" y="171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3" name="Rectangle 68"/>
            <p:cNvSpPr>
              <a:spLocks noChangeArrowheads="1"/>
            </p:cNvSpPr>
            <p:nvPr/>
          </p:nvSpPr>
          <p:spPr bwMode="auto">
            <a:xfrm>
              <a:off x="4704049" y="3117294"/>
              <a:ext cx="1281552" cy="128155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7" name="Freeform 53"/>
            <p:cNvSpPr>
              <a:spLocks/>
            </p:cNvSpPr>
            <p:nvPr/>
          </p:nvSpPr>
          <p:spPr bwMode="auto">
            <a:xfrm>
              <a:off x="6195416" y="2531814"/>
              <a:ext cx="3415303" cy="901640"/>
            </a:xfrm>
            <a:custGeom>
              <a:avLst/>
              <a:gdLst>
                <a:gd name="T0" fmla="*/ 0 w 2799"/>
                <a:gd name="T1" fmla="*/ 247 h 739"/>
                <a:gd name="T2" fmla="*/ 589 w 2799"/>
                <a:gd name="T3" fmla="*/ 492 h 739"/>
                <a:gd name="T4" fmla="*/ 1784 w 2799"/>
                <a:gd name="T5" fmla="*/ 655 h 739"/>
                <a:gd name="T6" fmla="*/ 2797 w 2799"/>
                <a:gd name="T7" fmla="*/ 739 h 739"/>
                <a:gd name="T8" fmla="*/ 2799 w 2799"/>
                <a:gd name="T9" fmla="*/ 689 h 739"/>
                <a:gd name="T10" fmla="*/ 1273 w 2799"/>
                <a:gd name="T11" fmla="*/ 168 h 739"/>
                <a:gd name="T12" fmla="*/ 629 w 2799"/>
                <a:gd name="T13" fmla="*/ 0 h 739"/>
                <a:gd name="T14" fmla="*/ 0 w 2799"/>
                <a:gd name="T15" fmla="*/ 247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9" h="739">
                  <a:moveTo>
                    <a:pt x="0" y="247"/>
                  </a:moveTo>
                  <a:cubicBezTo>
                    <a:pt x="0" y="247"/>
                    <a:pt x="208" y="412"/>
                    <a:pt x="589" y="492"/>
                  </a:cubicBezTo>
                  <a:cubicBezTo>
                    <a:pt x="720" y="519"/>
                    <a:pt x="1332" y="608"/>
                    <a:pt x="1784" y="655"/>
                  </a:cubicBezTo>
                  <a:cubicBezTo>
                    <a:pt x="2314" y="711"/>
                    <a:pt x="2780" y="739"/>
                    <a:pt x="2797" y="739"/>
                  </a:cubicBezTo>
                  <a:cubicBezTo>
                    <a:pt x="2799" y="689"/>
                    <a:pt x="2799" y="689"/>
                    <a:pt x="2799" y="689"/>
                  </a:cubicBezTo>
                  <a:cubicBezTo>
                    <a:pt x="1273" y="168"/>
                    <a:pt x="1273" y="168"/>
                    <a:pt x="1273" y="168"/>
                  </a:cubicBezTo>
                  <a:cubicBezTo>
                    <a:pt x="629" y="0"/>
                    <a:pt x="629" y="0"/>
                    <a:pt x="629" y="0"/>
                  </a:cubicBezTo>
                  <a:lnTo>
                    <a:pt x="0" y="24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8" name="Rectangle 54"/>
            <p:cNvSpPr>
              <a:spLocks noChangeArrowheads="1"/>
            </p:cNvSpPr>
            <p:nvPr/>
          </p:nvSpPr>
          <p:spPr bwMode="auto">
            <a:xfrm>
              <a:off x="6195416" y="1550809"/>
              <a:ext cx="1281552" cy="1282852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9" name="Freeform 55"/>
            <p:cNvSpPr>
              <a:spLocks/>
            </p:cNvSpPr>
            <p:nvPr/>
          </p:nvSpPr>
          <p:spPr bwMode="auto">
            <a:xfrm>
              <a:off x="7476968" y="1552110"/>
              <a:ext cx="2133751" cy="1846215"/>
            </a:xfrm>
            <a:custGeom>
              <a:avLst/>
              <a:gdLst>
                <a:gd name="T0" fmla="*/ 0 w 1749"/>
                <a:gd name="T1" fmla="*/ 1050 h 1513"/>
                <a:gd name="T2" fmla="*/ 1749 w 1749"/>
                <a:gd name="T3" fmla="*/ 1492 h 1513"/>
                <a:gd name="T4" fmla="*/ 1749 w 1749"/>
                <a:gd name="T5" fmla="*/ 1100 h 1513"/>
                <a:gd name="T6" fmla="*/ 0 w 1749"/>
                <a:gd name="T7" fmla="*/ 0 h 1513"/>
                <a:gd name="T8" fmla="*/ 0 w 1749"/>
                <a:gd name="T9" fmla="*/ 1050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9" h="1513">
                  <a:moveTo>
                    <a:pt x="0" y="1050"/>
                  </a:moveTo>
                  <a:cubicBezTo>
                    <a:pt x="608" y="1513"/>
                    <a:pt x="1749" y="1492"/>
                    <a:pt x="1749" y="1492"/>
                  </a:cubicBezTo>
                  <a:cubicBezTo>
                    <a:pt x="1749" y="1100"/>
                    <a:pt x="1749" y="1100"/>
                    <a:pt x="1749" y="1100"/>
                  </a:cubicBezTo>
                  <a:cubicBezTo>
                    <a:pt x="1749" y="1100"/>
                    <a:pt x="275" y="1034"/>
                    <a:pt x="0" y="0"/>
                  </a:cubicBezTo>
                  <a:lnTo>
                    <a:pt x="0" y="105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0" name="Freeform 56"/>
            <p:cNvSpPr>
              <a:spLocks/>
            </p:cNvSpPr>
            <p:nvPr/>
          </p:nvSpPr>
          <p:spPr bwMode="auto">
            <a:xfrm>
              <a:off x="6195416" y="4082686"/>
              <a:ext cx="3415303" cy="901640"/>
            </a:xfrm>
            <a:custGeom>
              <a:avLst/>
              <a:gdLst>
                <a:gd name="T0" fmla="*/ 1784 w 2799"/>
                <a:gd name="T1" fmla="*/ 84 h 739"/>
                <a:gd name="T2" fmla="*/ 589 w 2799"/>
                <a:gd name="T3" fmla="*/ 248 h 739"/>
                <a:gd name="T4" fmla="*/ 0 w 2799"/>
                <a:gd name="T5" fmla="*/ 493 h 739"/>
                <a:gd name="T6" fmla="*/ 629 w 2799"/>
                <a:gd name="T7" fmla="*/ 739 h 739"/>
                <a:gd name="T8" fmla="*/ 1273 w 2799"/>
                <a:gd name="T9" fmla="*/ 572 h 739"/>
                <a:gd name="T10" fmla="*/ 2799 w 2799"/>
                <a:gd name="T11" fmla="*/ 50 h 739"/>
                <a:gd name="T12" fmla="*/ 2797 w 2799"/>
                <a:gd name="T13" fmla="*/ 0 h 739"/>
                <a:gd name="T14" fmla="*/ 1784 w 2799"/>
                <a:gd name="T15" fmla="*/ 8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9" h="739">
                  <a:moveTo>
                    <a:pt x="1784" y="84"/>
                  </a:moveTo>
                  <a:cubicBezTo>
                    <a:pt x="1332" y="132"/>
                    <a:pt x="720" y="220"/>
                    <a:pt x="589" y="248"/>
                  </a:cubicBezTo>
                  <a:cubicBezTo>
                    <a:pt x="208" y="327"/>
                    <a:pt x="0" y="493"/>
                    <a:pt x="0" y="493"/>
                  </a:cubicBezTo>
                  <a:cubicBezTo>
                    <a:pt x="629" y="739"/>
                    <a:pt x="629" y="739"/>
                    <a:pt x="629" y="739"/>
                  </a:cubicBezTo>
                  <a:cubicBezTo>
                    <a:pt x="1273" y="572"/>
                    <a:pt x="1273" y="572"/>
                    <a:pt x="1273" y="572"/>
                  </a:cubicBezTo>
                  <a:cubicBezTo>
                    <a:pt x="2799" y="50"/>
                    <a:pt x="2799" y="50"/>
                    <a:pt x="2799" y="50"/>
                  </a:cubicBezTo>
                  <a:cubicBezTo>
                    <a:pt x="2797" y="0"/>
                    <a:pt x="2797" y="0"/>
                    <a:pt x="2797" y="0"/>
                  </a:cubicBezTo>
                  <a:cubicBezTo>
                    <a:pt x="2780" y="0"/>
                    <a:pt x="2314" y="28"/>
                    <a:pt x="1784" y="84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1" name="Rectangle 57"/>
            <p:cNvSpPr>
              <a:spLocks noChangeArrowheads="1"/>
            </p:cNvSpPr>
            <p:nvPr/>
          </p:nvSpPr>
          <p:spPr bwMode="auto">
            <a:xfrm>
              <a:off x="6201921" y="4683779"/>
              <a:ext cx="1281552" cy="1281552"/>
            </a:xfrm>
            <a:prstGeom prst="rect">
              <a:avLst/>
            </a:prstGeom>
            <a:solidFill>
              <a:schemeClr val="accent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3" name="Freeform 58"/>
            <p:cNvSpPr>
              <a:spLocks/>
            </p:cNvSpPr>
            <p:nvPr/>
          </p:nvSpPr>
          <p:spPr bwMode="auto">
            <a:xfrm>
              <a:off x="7476968" y="4142535"/>
              <a:ext cx="2133751" cy="1822796"/>
            </a:xfrm>
            <a:custGeom>
              <a:avLst/>
              <a:gdLst>
                <a:gd name="T0" fmla="*/ 0 w 1749"/>
                <a:gd name="T1" fmla="*/ 443 h 1493"/>
                <a:gd name="T2" fmla="*/ 0 w 1749"/>
                <a:gd name="T3" fmla="*/ 1493 h 1493"/>
                <a:gd name="T4" fmla="*/ 1749 w 1749"/>
                <a:gd name="T5" fmla="*/ 393 h 1493"/>
                <a:gd name="T6" fmla="*/ 1749 w 1749"/>
                <a:gd name="T7" fmla="*/ 0 h 1493"/>
                <a:gd name="T8" fmla="*/ 1727 w 1749"/>
                <a:gd name="T9" fmla="*/ 0 h 1493"/>
                <a:gd name="T10" fmla="*/ 0 w 1749"/>
                <a:gd name="T11" fmla="*/ 44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9" h="1493">
                  <a:moveTo>
                    <a:pt x="0" y="443"/>
                  </a:moveTo>
                  <a:cubicBezTo>
                    <a:pt x="0" y="1493"/>
                    <a:pt x="0" y="1493"/>
                    <a:pt x="0" y="1493"/>
                  </a:cubicBezTo>
                  <a:cubicBezTo>
                    <a:pt x="275" y="458"/>
                    <a:pt x="1749" y="393"/>
                    <a:pt x="1749" y="393"/>
                  </a:cubicBezTo>
                  <a:cubicBezTo>
                    <a:pt x="1749" y="0"/>
                    <a:pt x="1749" y="0"/>
                    <a:pt x="1749" y="0"/>
                  </a:cubicBezTo>
                  <a:cubicBezTo>
                    <a:pt x="1749" y="0"/>
                    <a:pt x="1741" y="0"/>
                    <a:pt x="1727" y="0"/>
                  </a:cubicBezTo>
                  <a:cubicBezTo>
                    <a:pt x="1565" y="0"/>
                    <a:pt x="558" y="17"/>
                    <a:pt x="0" y="443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4" name="Rectangle 59"/>
            <p:cNvSpPr>
              <a:spLocks noChangeArrowheads="1"/>
            </p:cNvSpPr>
            <p:nvPr/>
          </p:nvSpPr>
          <p:spPr bwMode="auto">
            <a:xfrm>
              <a:off x="6198018" y="3117294"/>
              <a:ext cx="1282853" cy="1281552"/>
            </a:xfrm>
            <a:prstGeom prst="rect">
              <a:avLst/>
            </a:prstGeom>
            <a:solidFill>
              <a:schemeClr val="accent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5" name="Freeform 60"/>
            <p:cNvSpPr>
              <a:spLocks/>
            </p:cNvSpPr>
            <p:nvPr/>
          </p:nvSpPr>
          <p:spPr bwMode="auto">
            <a:xfrm>
              <a:off x="7475666" y="3117294"/>
              <a:ext cx="2131149" cy="1282852"/>
            </a:xfrm>
            <a:custGeom>
              <a:avLst/>
              <a:gdLst>
                <a:gd name="T0" fmla="*/ 0 w 1747"/>
                <a:gd name="T1" fmla="*/ 1052 h 1052"/>
                <a:gd name="T2" fmla="*/ 530 w 1747"/>
                <a:gd name="T3" fmla="*/ 874 h 1052"/>
                <a:gd name="T4" fmla="*/ 1747 w 1747"/>
                <a:gd name="T5" fmla="*/ 698 h 1052"/>
                <a:gd name="T6" fmla="*/ 1747 w 1747"/>
                <a:gd name="T7" fmla="*/ 314 h 1052"/>
                <a:gd name="T8" fmla="*/ 531 w 1747"/>
                <a:gd name="T9" fmla="*/ 171 h 1052"/>
                <a:gd name="T10" fmla="*/ 0 w 1747"/>
                <a:gd name="T11" fmla="*/ 0 h 1052"/>
                <a:gd name="T12" fmla="*/ 0 w 1747"/>
                <a:gd name="T13" fmla="*/ 1052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7" h="1052">
                  <a:moveTo>
                    <a:pt x="0" y="1052"/>
                  </a:moveTo>
                  <a:cubicBezTo>
                    <a:pt x="177" y="981"/>
                    <a:pt x="231" y="933"/>
                    <a:pt x="530" y="874"/>
                  </a:cubicBezTo>
                  <a:cubicBezTo>
                    <a:pt x="810" y="819"/>
                    <a:pt x="1424" y="711"/>
                    <a:pt x="1747" y="698"/>
                  </a:cubicBezTo>
                  <a:cubicBezTo>
                    <a:pt x="1747" y="314"/>
                    <a:pt x="1747" y="314"/>
                    <a:pt x="1747" y="314"/>
                  </a:cubicBezTo>
                  <a:cubicBezTo>
                    <a:pt x="1426" y="308"/>
                    <a:pt x="827" y="230"/>
                    <a:pt x="531" y="171"/>
                  </a:cubicBezTo>
                  <a:cubicBezTo>
                    <a:pt x="241" y="113"/>
                    <a:pt x="178" y="76"/>
                    <a:pt x="0" y="0"/>
                  </a:cubicBezTo>
                  <a:lnTo>
                    <a:pt x="0" y="105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Title 3"/>
          <p:cNvSpPr txBox="1">
            <a:spLocks/>
          </p:cNvSpPr>
          <p:nvPr/>
        </p:nvSpPr>
        <p:spPr>
          <a:xfrm>
            <a:off x="5816147" y="1903636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4328033" y="1902336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23" name="Title 3"/>
          <p:cNvSpPr txBox="1">
            <a:spLocks/>
          </p:cNvSpPr>
          <p:nvPr/>
        </p:nvSpPr>
        <p:spPr>
          <a:xfrm>
            <a:off x="5861388" y="3417096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24" name="Title 3"/>
          <p:cNvSpPr txBox="1">
            <a:spLocks/>
          </p:cNvSpPr>
          <p:nvPr/>
        </p:nvSpPr>
        <p:spPr>
          <a:xfrm>
            <a:off x="4411052" y="3385872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4286044" y="5025428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5861388" y="5034902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5282096" y="98848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90790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椭圆 79"/>
          <p:cNvSpPr>
            <a:spLocks noChangeArrowheads="1"/>
          </p:cNvSpPr>
          <p:nvPr/>
        </p:nvSpPr>
        <p:spPr bwMode="auto">
          <a:xfrm>
            <a:off x="5038813" y="5062121"/>
            <a:ext cx="5631892" cy="99555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6638257" y="2120692"/>
            <a:ext cx="3060250" cy="3060250"/>
            <a:chOff x="3131840" y="1268760"/>
            <a:chExt cx="3888432" cy="3888432"/>
          </a:xfrm>
          <a:scene3d>
            <a:camera prst="perspectiveContrastingLeftFacing">
              <a:rot lat="21008628" lon="2407554" rev="21412245"/>
            </a:camera>
            <a:lightRig rig="balanced" dir="t"/>
          </a:scene3d>
        </p:grpSpPr>
        <p:sp>
          <p:nvSpPr>
            <p:cNvPr id="82" name="饼形 2"/>
            <p:cNvSpPr/>
            <p:nvPr/>
          </p:nvSpPr>
          <p:spPr>
            <a:xfrm>
              <a:off x="3402938" y="1484784"/>
              <a:ext cx="2033158" cy="1639048"/>
            </a:xfrm>
            <a:custGeom>
              <a:avLst/>
              <a:gdLst/>
              <a:ahLst/>
              <a:cxnLst/>
              <a:rect l="l" t="t" r="r" b="b"/>
              <a:pathLst>
                <a:path w="2033158" h="1639048">
                  <a:moveTo>
                    <a:pt x="1659703" y="0"/>
                  </a:moveTo>
                  <a:lnTo>
                    <a:pt x="2033158" y="819526"/>
                  </a:lnTo>
                  <a:lnTo>
                    <a:pt x="1940376" y="1023130"/>
                  </a:lnTo>
                  <a:cubicBezTo>
                    <a:pt x="1857866" y="989406"/>
                    <a:pt x="1767512" y="972108"/>
                    <a:pt x="1673118" y="972108"/>
                  </a:cubicBezTo>
                  <a:cubicBezTo>
                    <a:pt x="1395838" y="972108"/>
                    <a:pt x="1153419" y="1121368"/>
                    <a:pt x="1024443" y="1345472"/>
                  </a:cubicBezTo>
                  <a:lnTo>
                    <a:pt x="851624" y="1266719"/>
                  </a:lnTo>
                  <a:lnTo>
                    <a:pt x="34569" y="1639048"/>
                  </a:lnTo>
                  <a:lnTo>
                    <a:pt x="0" y="1638605"/>
                  </a:lnTo>
                  <a:cubicBezTo>
                    <a:pt x="11621" y="730257"/>
                    <a:pt x="751281" y="0"/>
                    <a:pt x="165970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  <a:sp3d extrusionH="387350" prstMaterial="matte">
              <a:extrusionClr>
                <a:srgbClr val="BE1247"/>
              </a:extrusionClr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83" name="同心圆 82"/>
            <p:cNvSpPr/>
            <p:nvPr/>
          </p:nvSpPr>
          <p:spPr>
            <a:xfrm>
              <a:off x="3131840" y="1268760"/>
              <a:ext cx="3888432" cy="3888432"/>
            </a:xfrm>
            <a:prstGeom prst="donut">
              <a:avLst>
                <a:gd name="adj" fmla="val 4026"/>
              </a:avLst>
            </a:pr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p3d extrusionH="387350" prstMaterial="matte"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4" name="饼形 2"/>
            <p:cNvSpPr/>
            <p:nvPr/>
          </p:nvSpPr>
          <p:spPr>
            <a:xfrm rot="5400000">
              <a:off x="4914094" y="1658089"/>
              <a:ext cx="2033158" cy="1639048"/>
            </a:xfrm>
            <a:custGeom>
              <a:avLst/>
              <a:gdLst/>
              <a:ahLst/>
              <a:cxnLst/>
              <a:rect l="l" t="t" r="r" b="b"/>
              <a:pathLst>
                <a:path w="2033158" h="1639048">
                  <a:moveTo>
                    <a:pt x="0" y="1638605"/>
                  </a:moveTo>
                  <a:cubicBezTo>
                    <a:pt x="11621" y="730258"/>
                    <a:pt x="751281" y="0"/>
                    <a:pt x="1659703" y="0"/>
                  </a:cubicBezTo>
                  <a:lnTo>
                    <a:pt x="2033158" y="819526"/>
                  </a:lnTo>
                  <a:lnTo>
                    <a:pt x="1971723" y="954341"/>
                  </a:lnTo>
                  <a:cubicBezTo>
                    <a:pt x="1902932" y="929518"/>
                    <a:pt x="1828776" y="918057"/>
                    <a:pt x="1751942" y="918057"/>
                  </a:cubicBezTo>
                  <a:cubicBezTo>
                    <a:pt x="1445318" y="918057"/>
                    <a:pt x="1181325" y="1100580"/>
                    <a:pt x="1064116" y="1363551"/>
                  </a:cubicBezTo>
                  <a:lnTo>
                    <a:pt x="851624" y="1266719"/>
                  </a:lnTo>
                  <a:lnTo>
                    <a:pt x="34569" y="1639048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</a:ln>
            <a:effectLst/>
            <a:sp3d extrusionH="387350" prstMaterial="matte">
              <a:extrusionClr>
                <a:srgbClr val="C73E01"/>
              </a:extrusionClr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85" name="饼形 2"/>
            <p:cNvSpPr/>
            <p:nvPr/>
          </p:nvSpPr>
          <p:spPr>
            <a:xfrm rot="10800000">
              <a:off x="4728914" y="3167605"/>
              <a:ext cx="2033158" cy="1639048"/>
            </a:xfrm>
            <a:custGeom>
              <a:avLst/>
              <a:gdLst/>
              <a:ahLst/>
              <a:cxnLst/>
              <a:rect l="l" t="t" r="r" b="b"/>
              <a:pathLst>
                <a:path w="2033158" h="1639048">
                  <a:moveTo>
                    <a:pt x="34569" y="1639048"/>
                  </a:moveTo>
                  <a:lnTo>
                    <a:pt x="0" y="1638605"/>
                  </a:lnTo>
                  <a:cubicBezTo>
                    <a:pt x="11621" y="730257"/>
                    <a:pt x="751281" y="0"/>
                    <a:pt x="1659703" y="0"/>
                  </a:cubicBezTo>
                  <a:lnTo>
                    <a:pt x="2033158" y="819526"/>
                  </a:lnTo>
                  <a:lnTo>
                    <a:pt x="1994373" y="904638"/>
                  </a:lnTo>
                  <a:cubicBezTo>
                    <a:pt x="1900621" y="861104"/>
                    <a:pt x="1796064" y="837593"/>
                    <a:pt x="1686016" y="837593"/>
                  </a:cubicBezTo>
                  <a:cubicBezTo>
                    <a:pt x="1363084" y="837593"/>
                    <a:pt x="1087438" y="1040047"/>
                    <a:pt x="981162" y="1325749"/>
                  </a:cubicBezTo>
                  <a:lnTo>
                    <a:pt x="851624" y="1266719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  <a:sp3d extrusionH="387350" prstMaterial="matte">
              <a:extrusionClr>
                <a:srgbClr val="119707"/>
              </a:extrusionClr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86" name="饼形 2"/>
            <p:cNvSpPr/>
            <p:nvPr/>
          </p:nvSpPr>
          <p:spPr>
            <a:xfrm rot="16200000">
              <a:off x="3229633" y="3011435"/>
              <a:ext cx="2033158" cy="1639048"/>
            </a:xfrm>
            <a:custGeom>
              <a:avLst/>
              <a:gdLst/>
              <a:ahLst/>
              <a:cxnLst/>
              <a:rect l="l" t="t" r="r" b="b"/>
              <a:pathLst>
                <a:path w="2033158" h="1639048">
                  <a:moveTo>
                    <a:pt x="2033158" y="819526"/>
                  </a:moveTo>
                  <a:lnTo>
                    <a:pt x="1963824" y="971676"/>
                  </a:lnTo>
                  <a:cubicBezTo>
                    <a:pt x="1865212" y="920549"/>
                    <a:pt x="1753071" y="893284"/>
                    <a:pt x="1634562" y="893284"/>
                  </a:cubicBezTo>
                  <a:cubicBezTo>
                    <a:pt x="1337264" y="893284"/>
                    <a:pt x="1080043" y="1064873"/>
                    <a:pt x="959232" y="1315755"/>
                  </a:cubicBezTo>
                  <a:lnTo>
                    <a:pt x="851624" y="1266719"/>
                  </a:lnTo>
                  <a:lnTo>
                    <a:pt x="34569" y="1639048"/>
                  </a:lnTo>
                  <a:lnTo>
                    <a:pt x="0" y="1638605"/>
                  </a:lnTo>
                  <a:cubicBezTo>
                    <a:pt x="11621" y="730257"/>
                    <a:pt x="751281" y="0"/>
                    <a:pt x="1659703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  <a:sp3d extrusionH="387350" prstMaterial="matte">
              <a:extrusionClr>
                <a:srgbClr val="006A96"/>
              </a:extrusionClr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630146" y="1486684"/>
            <a:ext cx="2768287" cy="3382476"/>
            <a:chOff x="3978234" y="1486684"/>
            <a:chExt cx="3506069" cy="3382476"/>
          </a:xfrm>
        </p:grpSpPr>
        <p:sp>
          <p:nvSpPr>
            <p:cNvPr id="88" name="任意多边形 87"/>
            <p:cNvSpPr/>
            <p:nvPr/>
          </p:nvSpPr>
          <p:spPr>
            <a:xfrm>
              <a:off x="3978235" y="1486684"/>
              <a:ext cx="3506068" cy="712520"/>
            </a:xfrm>
            <a:custGeom>
              <a:avLst/>
              <a:gdLst>
                <a:gd name="connsiteX0" fmla="*/ 3111335 w 3111335"/>
                <a:gd name="connsiteY0" fmla="*/ 712520 h 712520"/>
                <a:gd name="connsiteX1" fmla="*/ 2256312 w 3111335"/>
                <a:gd name="connsiteY1" fmla="*/ 0 h 712520"/>
                <a:gd name="connsiteX2" fmla="*/ 0 w 3111335"/>
                <a:gd name="connsiteY2" fmla="*/ 0 h 71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11335" h="712520">
                  <a:moveTo>
                    <a:pt x="3111335" y="712520"/>
                  </a:moveTo>
                  <a:lnTo>
                    <a:pt x="2256312" y="0"/>
                  </a:ln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C73E01"/>
              </a:solidFill>
              <a:prstDash val="sysDot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3978234" y="2291938"/>
              <a:ext cx="2291937" cy="463137"/>
            </a:xfrm>
            <a:custGeom>
              <a:avLst/>
              <a:gdLst>
                <a:gd name="connsiteX0" fmla="*/ 2291937 w 2291937"/>
                <a:gd name="connsiteY0" fmla="*/ 463137 h 463137"/>
                <a:gd name="connsiteX1" fmla="*/ 1591293 w 2291937"/>
                <a:gd name="connsiteY1" fmla="*/ 0 h 463137"/>
                <a:gd name="connsiteX2" fmla="*/ 0 w 2291937"/>
                <a:gd name="connsiteY2" fmla="*/ 0 h 46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1937" h="463137">
                  <a:moveTo>
                    <a:pt x="2291937" y="463137"/>
                  </a:moveTo>
                  <a:lnTo>
                    <a:pt x="1591293" y="0"/>
                  </a:ln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BE1247"/>
              </a:solidFill>
              <a:prstDash val="sysDot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 flipH="1">
              <a:off x="3978235" y="3933056"/>
              <a:ext cx="1753034" cy="0"/>
            </a:xfrm>
            <a:prstGeom prst="line">
              <a:avLst/>
            </a:prstGeom>
            <a:noFill/>
            <a:ln w="25400" cap="flat" cmpd="sng" algn="ctr">
              <a:solidFill>
                <a:srgbClr val="006A96"/>
              </a:solidFill>
              <a:prstDash val="sysDot"/>
              <a:headEnd type="oval"/>
              <a:tailEnd type="oval"/>
            </a:ln>
            <a:effectLst/>
          </p:spPr>
        </p:cxnSp>
        <p:cxnSp>
          <p:nvCxnSpPr>
            <p:cNvPr id="91" name="直接连接符 90"/>
            <p:cNvCxnSpPr/>
            <p:nvPr/>
          </p:nvCxnSpPr>
          <p:spPr>
            <a:xfrm flipH="1">
              <a:off x="3978235" y="4869160"/>
              <a:ext cx="2291936" cy="0"/>
            </a:xfrm>
            <a:prstGeom prst="line">
              <a:avLst/>
            </a:prstGeom>
            <a:noFill/>
            <a:ln w="25400" cap="flat" cmpd="sng" algn="ctr">
              <a:solidFill>
                <a:srgbClr val="119707"/>
              </a:solidFill>
              <a:prstDash val="sysDot"/>
              <a:headEnd type="oval"/>
              <a:tailEnd type="oval"/>
            </a:ln>
            <a:effectLst/>
          </p:spPr>
        </p:cxnSp>
      </p:grpSp>
      <p:cxnSp>
        <p:nvCxnSpPr>
          <p:cNvPr id="92" name="直接连接符 91"/>
          <p:cNvCxnSpPr/>
          <p:nvPr/>
        </p:nvCxnSpPr>
        <p:spPr>
          <a:xfrm>
            <a:off x="5519936" y="1163588"/>
            <a:ext cx="0" cy="646192"/>
          </a:xfrm>
          <a:prstGeom prst="line">
            <a:avLst/>
          </a:prstGeom>
          <a:noFill/>
          <a:ln w="9525" cap="flat" cmpd="sng" algn="ctr">
            <a:solidFill>
              <a:srgbClr val="C73E01"/>
            </a:solidFill>
            <a:prstDash val="solid"/>
          </a:ln>
          <a:effectLst/>
        </p:spPr>
      </p:cxnSp>
      <p:cxnSp>
        <p:nvCxnSpPr>
          <p:cNvPr id="93" name="直接连接符 92"/>
          <p:cNvCxnSpPr/>
          <p:nvPr/>
        </p:nvCxnSpPr>
        <p:spPr>
          <a:xfrm>
            <a:off x="5519936" y="1973377"/>
            <a:ext cx="0" cy="646192"/>
          </a:xfrm>
          <a:prstGeom prst="line">
            <a:avLst/>
          </a:prstGeom>
          <a:noFill/>
          <a:ln w="9525" cap="flat" cmpd="sng" algn="ctr">
            <a:solidFill>
              <a:srgbClr val="BE1247"/>
            </a:solidFill>
            <a:prstDash val="solid"/>
          </a:ln>
          <a:effectLst/>
        </p:spPr>
      </p:cxnSp>
      <p:cxnSp>
        <p:nvCxnSpPr>
          <p:cNvPr id="94" name="直接连接符 93"/>
          <p:cNvCxnSpPr/>
          <p:nvPr/>
        </p:nvCxnSpPr>
        <p:spPr>
          <a:xfrm>
            <a:off x="5519936" y="3578551"/>
            <a:ext cx="0" cy="646192"/>
          </a:xfrm>
          <a:prstGeom prst="line">
            <a:avLst/>
          </a:prstGeom>
          <a:noFill/>
          <a:ln w="9525" cap="flat" cmpd="sng" algn="ctr">
            <a:solidFill>
              <a:srgbClr val="006A96"/>
            </a:solidFill>
            <a:prstDash val="solid"/>
          </a:ln>
          <a:effectLst/>
        </p:spPr>
      </p:cxnSp>
      <p:cxnSp>
        <p:nvCxnSpPr>
          <p:cNvPr id="95" name="直接连接符 94"/>
          <p:cNvCxnSpPr/>
          <p:nvPr/>
        </p:nvCxnSpPr>
        <p:spPr>
          <a:xfrm>
            <a:off x="5519936" y="4542372"/>
            <a:ext cx="0" cy="646192"/>
          </a:xfrm>
          <a:prstGeom prst="line">
            <a:avLst/>
          </a:prstGeom>
          <a:noFill/>
          <a:ln w="9525" cap="flat" cmpd="sng" algn="ctr">
            <a:solidFill>
              <a:srgbClr val="119707"/>
            </a:solidFill>
            <a:prstDash val="solid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1503872" y="1025019"/>
            <a:ext cx="390585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39613" y="1838528"/>
            <a:ext cx="390585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78341" y="3379180"/>
            <a:ext cx="390585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03872" y="4360594"/>
            <a:ext cx="390585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3" name="Title 3"/>
          <p:cNvSpPr txBox="1">
            <a:spLocks/>
          </p:cNvSpPr>
          <p:nvPr/>
        </p:nvSpPr>
        <p:spPr>
          <a:xfrm>
            <a:off x="5282096" y="98848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9354141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8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图示 29"/>
          <p:cNvGraphicFramePr/>
          <p:nvPr/>
        </p:nvGraphicFramePr>
        <p:xfrm>
          <a:off x="3345904" y="2134017"/>
          <a:ext cx="54864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1691346" y="5158353"/>
            <a:ext cx="3684574" cy="288032"/>
            <a:chOff x="1130623" y="5949280"/>
            <a:chExt cx="4464496" cy="288032"/>
          </a:xfrm>
        </p:grpSpPr>
        <p:cxnSp>
          <p:nvCxnSpPr>
            <p:cNvPr id="37" name="直接连接符 36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19050">
              <a:solidFill>
                <a:srgbClr val="8BAB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 w="19050">
              <a:solidFill>
                <a:srgbClr val="8BAB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 flipV="1">
            <a:off x="1691347" y="3370581"/>
            <a:ext cx="2996421" cy="393862"/>
            <a:chOff x="1130623" y="5949280"/>
            <a:chExt cx="4464496" cy="288032"/>
          </a:xfrm>
        </p:grpSpPr>
        <p:cxnSp>
          <p:nvCxnSpPr>
            <p:cNvPr id="40" name="直接连接符 39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19050">
              <a:solidFill>
                <a:srgbClr val="FF8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 w="19050">
              <a:solidFill>
                <a:srgbClr val="FF8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2" name="直接连接符 41"/>
          <p:cNvCxnSpPr/>
          <p:nvPr/>
        </p:nvCxnSpPr>
        <p:spPr>
          <a:xfrm>
            <a:off x="3431704" y="1845985"/>
            <a:ext cx="5472608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6096000" y="1849243"/>
            <a:ext cx="0" cy="428791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 flipH="1" flipV="1">
            <a:off x="7536161" y="3368929"/>
            <a:ext cx="3063815" cy="395514"/>
            <a:chOff x="1130623" y="5949280"/>
            <a:chExt cx="4464496" cy="288032"/>
          </a:xfrm>
        </p:grpSpPr>
        <p:cxnSp>
          <p:nvCxnSpPr>
            <p:cNvPr id="45" name="直接连接符 44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19050">
              <a:solidFill>
                <a:srgbClr val="3C7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 w="19050">
              <a:solidFill>
                <a:srgbClr val="3C7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 flipH="1">
            <a:off x="7043718" y="5101054"/>
            <a:ext cx="3444770" cy="310632"/>
            <a:chOff x="1130623" y="5949280"/>
            <a:chExt cx="4464496" cy="288032"/>
          </a:xfrm>
        </p:grpSpPr>
        <p:cxnSp>
          <p:nvCxnSpPr>
            <p:cNvPr id="48" name="直接连接符 47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3431704" y="1073420"/>
            <a:ext cx="529462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09272" y="2379449"/>
            <a:ext cx="357849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81193" y="4488356"/>
            <a:ext cx="357849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84410" y="2415073"/>
            <a:ext cx="357849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77083" y="4439699"/>
            <a:ext cx="357849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5067470" y="3507098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07019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747641" y="407204"/>
            <a:ext cx="7564476" cy="4331250"/>
            <a:chOff x="3224213" y="2581275"/>
            <a:chExt cx="7432676" cy="3557588"/>
          </a:xfrm>
        </p:grpSpPr>
        <p:grpSp>
          <p:nvGrpSpPr>
            <p:cNvPr id="50" name="组合 1"/>
            <p:cNvGrpSpPr>
              <a:grpSpLocks/>
            </p:cNvGrpSpPr>
            <p:nvPr/>
          </p:nvGrpSpPr>
          <p:grpSpPr bwMode="auto">
            <a:xfrm>
              <a:off x="3363913" y="2581275"/>
              <a:ext cx="7277100" cy="1793875"/>
              <a:chOff x="3363913" y="2203450"/>
              <a:chExt cx="7277100" cy="1793875"/>
            </a:xfrm>
          </p:grpSpPr>
          <p:cxnSp>
            <p:nvCxnSpPr>
              <p:cNvPr id="52" name="AutoShape 5"/>
              <p:cNvCxnSpPr>
                <a:cxnSpLocks noChangeShapeType="1"/>
              </p:cNvCxnSpPr>
              <p:nvPr/>
            </p:nvCxnSpPr>
            <p:spPr bwMode="auto">
              <a:xfrm flipH="1">
                <a:off x="3363913" y="2459038"/>
                <a:ext cx="2949575" cy="1538287"/>
              </a:xfrm>
              <a:prstGeom prst="straightConnector1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</p:spPr>
          </p:cxnSp>
          <p:grpSp>
            <p:nvGrpSpPr>
              <p:cNvPr id="53" name="Group 6"/>
              <p:cNvGrpSpPr>
                <a:grpSpLocks/>
              </p:cNvGrpSpPr>
              <p:nvPr/>
            </p:nvGrpSpPr>
            <p:grpSpPr bwMode="auto">
              <a:xfrm>
                <a:off x="6386513" y="2203450"/>
                <a:ext cx="4254500" cy="503238"/>
                <a:chOff x="2479" y="1489"/>
                <a:chExt cx="2680" cy="317"/>
              </a:xfrm>
            </p:grpSpPr>
            <p:sp>
              <p:nvSpPr>
                <p:cNvPr id="54" name="AutoShape 7"/>
                <p:cNvSpPr>
                  <a:spLocks noChangeArrowheads="1"/>
                </p:cNvSpPr>
                <p:nvPr/>
              </p:nvSpPr>
              <p:spPr bwMode="gray">
                <a:xfrm>
                  <a:off x="2479" y="1489"/>
                  <a:ext cx="2680" cy="317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76471"/>
                        <a:invGamma/>
                      </a:srgbClr>
                    </a:gs>
                  </a:gsLst>
                  <a:lin ang="5400000" scaled="1"/>
                </a:gradFill>
                <a:ln w="19050" algn="ctr">
                  <a:solidFill>
                    <a:srgbClr val="C0C0C0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000" kern="0">
                    <a:solidFill>
                      <a:sysClr val="windowText" lastClr="000000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55" name="Oval 8"/>
                <p:cNvSpPr>
                  <a:spLocks noChangeArrowheads="1"/>
                </p:cNvSpPr>
                <p:nvPr/>
              </p:nvSpPr>
              <p:spPr bwMode="gray">
                <a:xfrm>
                  <a:off x="2561" y="1575"/>
                  <a:ext cx="120" cy="14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66667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  <a:effectLst>
                  <a:outerShdw dist="63500" dir="2212194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000" kern="0">
                    <a:solidFill>
                      <a:sysClr val="windowText" lastClr="000000"/>
                    </a:solidFill>
                    <a:latin typeface="微软雅黑"/>
                    <a:ea typeface="微软雅黑"/>
                  </a:endParaRPr>
                </a:p>
              </p:txBody>
            </p:sp>
          </p:grpSp>
        </p:grpSp>
        <p:grpSp>
          <p:nvGrpSpPr>
            <p:cNvPr id="57" name="组合 2"/>
            <p:cNvGrpSpPr>
              <a:grpSpLocks/>
            </p:cNvGrpSpPr>
            <p:nvPr/>
          </p:nvGrpSpPr>
          <p:grpSpPr bwMode="auto">
            <a:xfrm>
              <a:off x="3363913" y="3344863"/>
              <a:ext cx="7277101" cy="1030287"/>
              <a:chOff x="3363913" y="2967038"/>
              <a:chExt cx="7277101" cy="1030287"/>
            </a:xfrm>
          </p:grpSpPr>
          <p:cxnSp>
            <p:nvCxnSpPr>
              <p:cNvPr id="59" name="AutoShape 4"/>
              <p:cNvCxnSpPr>
                <a:cxnSpLocks noChangeShapeType="1"/>
              </p:cNvCxnSpPr>
              <p:nvPr/>
            </p:nvCxnSpPr>
            <p:spPr bwMode="auto">
              <a:xfrm flipH="1">
                <a:off x="3363913" y="3205163"/>
                <a:ext cx="2949575" cy="792162"/>
              </a:xfrm>
              <a:prstGeom prst="straightConnector1">
                <a:avLst/>
              </a:prstGeom>
              <a:noFill/>
              <a:ln w="38100">
                <a:solidFill>
                  <a:srgbClr val="E20000"/>
                </a:solidFill>
                <a:round/>
                <a:headEnd/>
                <a:tailEnd/>
              </a:ln>
            </p:spPr>
          </p:cxnSp>
          <p:grpSp>
            <p:nvGrpSpPr>
              <p:cNvPr id="60" name="Group 10"/>
              <p:cNvGrpSpPr>
                <a:grpSpLocks/>
              </p:cNvGrpSpPr>
              <p:nvPr/>
            </p:nvGrpSpPr>
            <p:grpSpPr bwMode="auto">
              <a:xfrm>
                <a:off x="6397626" y="2967038"/>
                <a:ext cx="4243388" cy="503237"/>
                <a:chOff x="2486" y="1970"/>
                <a:chExt cx="2673" cy="317"/>
              </a:xfrm>
            </p:grpSpPr>
            <p:sp>
              <p:nvSpPr>
                <p:cNvPr id="61" name="AutoShape 11"/>
                <p:cNvSpPr>
                  <a:spLocks noChangeArrowheads="1"/>
                </p:cNvSpPr>
                <p:nvPr/>
              </p:nvSpPr>
              <p:spPr bwMode="gray">
                <a:xfrm>
                  <a:off x="2486" y="1970"/>
                  <a:ext cx="2673" cy="317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E20000"/>
                    </a:gs>
                    <a:gs pos="100000">
                      <a:srgbClr val="E20000">
                        <a:gamma/>
                        <a:shade val="76471"/>
                        <a:invGamma/>
                      </a:srgbClr>
                    </a:gs>
                  </a:gsLst>
                  <a:lin ang="5400000" scaled="1"/>
                </a:gradFill>
                <a:ln w="19050">
                  <a:solidFill>
                    <a:srgbClr val="C0C0C0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000" kern="0">
                    <a:solidFill>
                      <a:sysClr val="windowText" lastClr="000000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62" name="Oval 12"/>
                <p:cNvSpPr>
                  <a:spLocks noChangeArrowheads="1"/>
                </p:cNvSpPr>
                <p:nvPr/>
              </p:nvSpPr>
              <p:spPr bwMode="gray">
                <a:xfrm>
                  <a:off x="2561" y="2046"/>
                  <a:ext cx="120" cy="1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20000"/>
                    </a:gs>
                    <a:gs pos="100000">
                      <a:srgbClr val="E20000">
                        <a:gamma/>
                        <a:shade val="46275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effectLst>
                  <a:outerShdw dist="63500" dir="2212194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000" kern="0">
                    <a:solidFill>
                      <a:sysClr val="windowText" lastClr="000000"/>
                    </a:solidFill>
                    <a:latin typeface="微软雅黑"/>
                    <a:ea typeface="微软雅黑"/>
                  </a:endParaRPr>
                </a:p>
              </p:txBody>
            </p:sp>
          </p:grpSp>
        </p:grpSp>
        <p:grpSp>
          <p:nvGrpSpPr>
            <p:cNvPr id="64" name="组合 3"/>
            <p:cNvGrpSpPr>
              <a:grpSpLocks/>
            </p:cNvGrpSpPr>
            <p:nvPr/>
          </p:nvGrpSpPr>
          <p:grpSpPr bwMode="auto">
            <a:xfrm>
              <a:off x="3363913" y="4108450"/>
              <a:ext cx="7277101" cy="503238"/>
              <a:chOff x="3363913" y="3730625"/>
              <a:chExt cx="7277101" cy="503238"/>
            </a:xfrm>
          </p:grpSpPr>
          <p:cxnSp>
            <p:nvCxnSpPr>
              <p:cNvPr id="66" name="AutoShape 3"/>
              <p:cNvCxnSpPr>
                <a:cxnSpLocks noChangeShapeType="1"/>
              </p:cNvCxnSpPr>
              <p:nvPr/>
            </p:nvCxnSpPr>
            <p:spPr bwMode="auto">
              <a:xfrm flipV="1">
                <a:off x="3363913" y="3968750"/>
                <a:ext cx="2949575" cy="28575"/>
              </a:xfrm>
              <a:prstGeom prst="straightConnector1">
                <a:avLst/>
              </a:prstGeom>
              <a:noFill/>
              <a:ln w="38100">
                <a:solidFill>
                  <a:srgbClr val="E20000"/>
                </a:solidFill>
                <a:round/>
                <a:headEnd/>
                <a:tailEnd/>
              </a:ln>
            </p:spPr>
          </p:cxnSp>
          <p:grpSp>
            <p:nvGrpSpPr>
              <p:cNvPr id="67" name="Group 14"/>
              <p:cNvGrpSpPr>
                <a:grpSpLocks/>
              </p:cNvGrpSpPr>
              <p:nvPr/>
            </p:nvGrpSpPr>
            <p:grpSpPr bwMode="auto">
              <a:xfrm>
                <a:off x="6397626" y="3730625"/>
                <a:ext cx="4243388" cy="503238"/>
                <a:chOff x="2486" y="2451"/>
                <a:chExt cx="2673" cy="317"/>
              </a:xfrm>
            </p:grpSpPr>
            <p:sp>
              <p:nvSpPr>
                <p:cNvPr id="68" name="AutoShape 15"/>
                <p:cNvSpPr>
                  <a:spLocks noChangeArrowheads="1"/>
                </p:cNvSpPr>
                <p:nvPr/>
              </p:nvSpPr>
              <p:spPr bwMode="gray">
                <a:xfrm>
                  <a:off x="2486" y="2451"/>
                  <a:ext cx="2673" cy="317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E20000"/>
                    </a:gs>
                    <a:gs pos="100000">
                      <a:srgbClr val="E20000">
                        <a:gamma/>
                        <a:shade val="76471"/>
                        <a:invGamma/>
                      </a:srgbClr>
                    </a:gs>
                  </a:gsLst>
                  <a:lin ang="5400000" scaled="1"/>
                </a:gradFill>
                <a:ln w="19050">
                  <a:solidFill>
                    <a:srgbClr val="C0C0C0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000" kern="0">
                    <a:solidFill>
                      <a:sysClr val="windowText" lastClr="000000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69" name="Oval 16"/>
                <p:cNvSpPr>
                  <a:spLocks noChangeArrowheads="1"/>
                </p:cNvSpPr>
                <p:nvPr/>
              </p:nvSpPr>
              <p:spPr bwMode="gray">
                <a:xfrm>
                  <a:off x="2577" y="2527"/>
                  <a:ext cx="120" cy="1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20000"/>
                    </a:gs>
                    <a:gs pos="100000">
                      <a:srgbClr val="E20000">
                        <a:gamma/>
                        <a:shade val="46275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effectLst>
                  <a:outerShdw dist="63500" dir="2212194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000" kern="0">
                    <a:solidFill>
                      <a:sysClr val="windowText" lastClr="000000"/>
                    </a:solidFill>
                    <a:latin typeface="微软雅黑"/>
                    <a:ea typeface="微软雅黑"/>
                  </a:endParaRPr>
                </a:p>
              </p:txBody>
            </p:sp>
          </p:grpSp>
        </p:grpSp>
        <p:grpSp>
          <p:nvGrpSpPr>
            <p:cNvPr id="71" name="组合 4"/>
            <p:cNvGrpSpPr>
              <a:grpSpLocks/>
            </p:cNvGrpSpPr>
            <p:nvPr/>
          </p:nvGrpSpPr>
          <p:grpSpPr bwMode="auto">
            <a:xfrm>
              <a:off x="3363913" y="4375150"/>
              <a:ext cx="7277101" cy="1000125"/>
              <a:chOff x="3363913" y="3997325"/>
              <a:chExt cx="7277101" cy="1000125"/>
            </a:xfrm>
          </p:grpSpPr>
          <p:cxnSp>
            <p:nvCxnSpPr>
              <p:cNvPr id="73" name="AutoShape 2"/>
              <p:cNvCxnSpPr>
                <a:cxnSpLocks noChangeShapeType="1"/>
              </p:cNvCxnSpPr>
              <p:nvPr/>
            </p:nvCxnSpPr>
            <p:spPr bwMode="auto">
              <a:xfrm>
                <a:off x="3363913" y="3997325"/>
                <a:ext cx="2949575" cy="735013"/>
              </a:xfrm>
              <a:prstGeom prst="straightConnector1">
                <a:avLst/>
              </a:prstGeom>
              <a:noFill/>
              <a:ln w="38100">
                <a:solidFill>
                  <a:srgbClr val="E20000"/>
                </a:solidFill>
                <a:round/>
                <a:headEnd/>
                <a:tailEnd/>
              </a:ln>
            </p:spPr>
          </p:cxnSp>
          <p:grpSp>
            <p:nvGrpSpPr>
              <p:cNvPr id="74" name="Group 18"/>
              <p:cNvGrpSpPr>
                <a:grpSpLocks/>
              </p:cNvGrpSpPr>
              <p:nvPr/>
            </p:nvGrpSpPr>
            <p:grpSpPr bwMode="auto">
              <a:xfrm>
                <a:off x="6397626" y="4494213"/>
                <a:ext cx="4243388" cy="503237"/>
                <a:chOff x="2486" y="2932"/>
                <a:chExt cx="2673" cy="317"/>
              </a:xfrm>
            </p:grpSpPr>
            <p:sp>
              <p:nvSpPr>
                <p:cNvPr id="75" name="AutoShape 19"/>
                <p:cNvSpPr>
                  <a:spLocks noChangeArrowheads="1"/>
                </p:cNvSpPr>
                <p:nvPr/>
              </p:nvSpPr>
              <p:spPr bwMode="gray">
                <a:xfrm>
                  <a:off x="2486" y="2932"/>
                  <a:ext cx="2673" cy="317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E20000"/>
                    </a:gs>
                    <a:gs pos="100000">
                      <a:srgbClr val="E20000">
                        <a:gamma/>
                        <a:shade val="76471"/>
                        <a:invGamma/>
                      </a:srgbClr>
                    </a:gs>
                  </a:gsLst>
                  <a:lin ang="5400000" scaled="1"/>
                </a:gradFill>
                <a:ln w="19050">
                  <a:solidFill>
                    <a:srgbClr val="C0C0C0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000" kern="0">
                    <a:solidFill>
                      <a:sysClr val="windowText" lastClr="000000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76" name="Oval 20"/>
                <p:cNvSpPr>
                  <a:spLocks noChangeArrowheads="1"/>
                </p:cNvSpPr>
                <p:nvPr/>
              </p:nvSpPr>
              <p:spPr bwMode="gray">
                <a:xfrm>
                  <a:off x="2577" y="3008"/>
                  <a:ext cx="120" cy="1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20000"/>
                    </a:gs>
                    <a:gs pos="100000">
                      <a:srgbClr val="E20000">
                        <a:gamma/>
                        <a:shade val="46275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effectLst>
                  <a:outerShdw dist="63500" dir="2212194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000" kern="0">
                    <a:solidFill>
                      <a:sysClr val="windowText" lastClr="000000"/>
                    </a:solidFill>
                    <a:latin typeface="微软雅黑"/>
                    <a:ea typeface="微软雅黑"/>
                  </a:endParaRPr>
                </a:p>
              </p:txBody>
            </p:sp>
          </p:grpSp>
        </p:grpSp>
        <p:grpSp>
          <p:nvGrpSpPr>
            <p:cNvPr id="78" name="组合 5"/>
            <p:cNvGrpSpPr>
              <a:grpSpLocks/>
            </p:cNvGrpSpPr>
            <p:nvPr/>
          </p:nvGrpSpPr>
          <p:grpSpPr bwMode="auto">
            <a:xfrm>
              <a:off x="3363913" y="4375150"/>
              <a:ext cx="7292976" cy="1763713"/>
              <a:chOff x="3363913" y="3997325"/>
              <a:chExt cx="7292976" cy="1763713"/>
            </a:xfrm>
          </p:grpSpPr>
          <p:grpSp>
            <p:nvGrpSpPr>
              <p:cNvPr id="80" name="Group 22"/>
              <p:cNvGrpSpPr>
                <a:grpSpLocks/>
              </p:cNvGrpSpPr>
              <p:nvPr/>
            </p:nvGrpSpPr>
            <p:grpSpPr bwMode="auto">
              <a:xfrm>
                <a:off x="6413501" y="5257800"/>
                <a:ext cx="4243388" cy="503238"/>
                <a:chOff x="2496" y="3413"/>
                <a:chExt cx="2673" cy="317"/>
              </a:xfrm>
            </p:grpSpPr>
            <p:sp>
              <p:nvSpPr>
                <p:cNvPr id="82" name="AutoShape 23"/>
                <p:cNvSpPr>
                  <a:spLocks noChangeArrowheads="1"/>
                </p:cNvSpPr>
                <p:nvPr/>
              </p:nvSpPr>
              <p:spPr bwMode="gray">
                <a:xfrm>
                  <a:off x="2496" y="3413"/>
                  <a:ext cx="2673" cy="317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E20000"/>
                    </a:gs>
                    <a:gs pos="100000">
                      <a:srgbClr val="E20000">
                        <a:gamma/>
                        <a:shade val="76471"/>
                        <a:invGamma/>
                      </a:srgbClr>
                    </a:gs>
                  </a:gsLst>
                  <a:lin ang="5400000" scaled="1"/>
                </a:gradFill>
                <a:ln w="19050">
                  <a:solidFill>
                    <a:srgbClr val="C0C0C0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000" kern="0">
                    <a:solidFill>
                      <a:sysClr val="windowText" lastClr="000000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83" name="Oval 24"/>
                <p:cNvSpPr>
                  <a:spLocks noChangeArrowheads="1"/>
                </p:cNvSpPr>
                <p:nvPr/>
              </p:nvSpPr>
              <p:spPr bwMode="gray">
                <a:xfrm>
                  <a:off x="2561" y="3489"/>
                  <a:ext cx="120" cy="1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20000"/>
                    </a:gs>
                    <a:gs pos="100000">
                      <a:srgbClr val="E20000">
                        <a:gamma/>
                        <a:shade val="46275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effectLst>
                  <a:outerShdw dist="63500" dir="2212194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000" kern="0">
                    <a:solidFill>
                      <a:sysClr val="windowText" lastClr="000000"/>
                    </a:solidFill>
                    <a:latin typeface="微软雅黑"/>
                    <a:ea typeface="微软雅黑"/>
                  </a:endParaRPr>
                </a:p>
              </p:txBody>
            </p:sp>
          </p:grpSp>
          <p:cxnSp>
            <p:nvCxnSpPr>
              <p:cNvPr id="81" name="AutoShape 26"/>
              <p:cNvCxnSpPr>
                <a:cxnSpLocks noChangeShapeType="1"/>
              </p:cNvCxnSpPr>
              <p:nvPr/>
            </p:nvCxnSpPr>
            <p:spPr bwMode="auto">
              <a:xfrm>
                <a:off x="3363913" y="3997325"/>
                <a:ext cx="2965450" cy="1498600"/>
              </a:xfrm>
              <a:prstGeom prst="straightConnector1">
                <a:avLst/>
              </a:prstGeom>
              <a:noFill/>
              <a:ln w="38100">
                <a:solidFill>
                  <a:srgbClr val="E20000"/>
                </a:solidFill>
                <a:round/>
                <a:headEnd/>
                <a:tailEnd/>
              </a:ln>
            </p:spPr>
          </p:cxnSp>
        </p:grpSp>
        <p:grpSp>
          <p:nvGrpSpPr>
            <p:cNvPr id="84" name="Group 27"/>
            <p:cNvGrpSpPr>
              <a:grpSpLocks/>
            </p:cNvGrpSpPr>
            <p:nvPr/>
          </p:nvGrpSpPr>
          <p:grpSpPr bwMode="auto">
            <a:xfrm>
              <a:off x="3224213" y="2825750"/>
              <a:ext cx="2338387" cy="2971800"/>
              <a:chOff x="303" y="1248"/>
              <a:chExt cx="1473" cy="1872"/>
            </a:xfrm>
          </p:grpSpPr>
          <p:sp>
            <p:nvSpPr>
              <p:cNvPr id="85" name="Line 28"/>
              <p:cNvSpPr>
                <a:spLocks noChangeShapeType="1"/>
              </p:cNvSpPr>
              <p:nvPr/>
            </p:nvSpPr>
            <p:spPr bwMode="auto">
              <a:xfrm flipV="1">
                <a:off x="1492" y="1248"/>
                <a:ext cx="240" cy="240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6" name="Line 29"/>
              <p:cNvSpPr>
                <a:spLocks noChangeShapeType="1"/>
              </p:cNvSpPr>
              <p:nvPr/>
            </p:nvSpPr>
            <p:spPr bwMode="auto">
              <a:xfrm>
                <a:off x="1444" y="2928"/>
                <a:ext cx="288" cy="192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7" name="Oval 31"/>
              <p:cNvSpPr>
                <a:spLocks noChangeArrowheads="1"/>
              </p:cNvSpPr>
              <p:nvPr/>
            </p:nvSpPr>
            <p:spPr bwMode="gray">
              <a:xfrm>
                <a:off x="303" y="1886"/>
                <a:ext cx="1461" cy="592"/>
              </a:xfrm>
              <a:prstGeom prst="ellipse">
                <a:avLst/>
              </a:prstGeom>
              <a:gradFill rotWithShape="1">
                <a:gsLst>
                  <a:gs pos="0">
                    <a:srgbClr val="E20000">
                      <a:gamma/>
                      <a:shade val="54118"/>
                      <a:invGamma/>
                    </a:srgbClr>
                  </a:gs>
                  <a:gs pos="50000">
                    <a:srgbClr val="E20000"/>
                  </a:gs>
                  <a:gs pos="100000">
                    <a:srgbClr val="E20000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 sz="3200" kern="0">
                  <a:solidFill>
                    <a:sysClr val="windowText" lastClr="000000"/>
                  </a:solidFill>
                  <a:ea typeface="宋体" charset="-122"/>
                </a:endParaRPr>
              </a:p>
            </p:txBody>
          </p:sp>
          <p:sp>
            <p:nvSpPr>
              <p:cNvPr id="88" name="Oval 32"/>
              <p:cNvSpPr>
                <a:spLocks noChangeArrowheads="1"/>
              </p:cNvSpPr>
              <p:nvPr/>
            </p:nvSpPr>
            <p:spPr bwMode="gray">
              <a:xfrm>
                <a:off x="315" y="1873"/>
                <a:ext cx="1461" cy="592"/>
              </a:xfrm>
              <a:prstGeom prst="ellipse">
                <a:avLst/>
              </a:prstGeom>
              <a:gradFill rotWithShape="1">
                <a:gsLst>
                  <a:gs pos="0">
                    <a:srgbClr val="E20000">
                      <a:gamma/>
                      <a:shade val="63529"/>
                      <a:invGamma/>
                    </a:srgbClr>
                  </a:gs>
                  <a:gs pos="100000">
                    <a:srgbClr val="E20000">
                      <a:alpha val="0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 sz="3200" kern="0">
                  <a:solidFill>
                    <a:sysClr val="windowText" lastClr="000000"/>
                  </a:solidFill>
                  <a:ea typeface="宋体" charset="-122"/>
                </a:endParaRPr>
              </a:p>
            </p:txBody>
          </p:sp>
          <p:sp>
            <p:nvSpPr>
              <p:cNvPr id="89" name="Oval 33"/>
              <p:cNvSpPr>
                <a:spLocks noChangeArrowheads="1"/>
              </p:cNvSpPr>
              <p:nvPr/>
            </p:nvSpPr>
            <p:spPr bwMode="gray">
              <a:xfrm>
                <a:off x="375" y="1886"/>
                <a:ext cx="1317" cy="592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 sz="3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0" name="Oval 34"/>
              <p:cNvSpPr>
                <a:spLocks noChangeArrowheads="1"/>
              </p:cNvSpPr>
              <p:nvPr/>
            </p:nvSpPr>
            <p:spPr bwMode="gray">
              <a:xfrm>
                <a:off x="396" y="1545"/>
                <a:ext cx="1276" cy="127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sz="3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1" name="Oval 35"/>
              <p:cNvSpPr>
                <a:spLocks noChangeArrowheads="1"/>
              </p:cNvSpPr>
              <p:nvPr/>
            </p:nvSpPr>
            <p:spPr bwMode="gray">
              <a:xfrm>
                <a:off x="412" y="1552"/>
                <a:ext cx="1246" cy="124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sz="3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2" name="Oval 36"/>
              <p:cNvSpPr>
                <a:spLocks noChangeArrowheads="1"/>
              </p:cNvSpPr>
              <p:nvPr/>
            </p:nvSpPr>
            <p:spPr bwMode="gray">
              <a:xfrm>
                <a:off x="426" y="1564"/>
                <a:ext cx="1184" cy="1164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sz="3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3" name="Oval 37"/>
              <p:cNvSpPr>
                <a:spLocks noChangeArrowheads="1"/>
              </p:cNvSpPr>
              <p:nvPr/>
            </p:nvSpPr>
            <p:spPr bwMode="gray">
              <a:xfrm>
                <a:off x="495" y="1597"/>
                <a:ext cx="1053" cy="94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sz="3200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sp>
        <p:nvSpPr>
          <p:cNvPr id="39" name="Title 3"/>
          <p:cNvSpPr txBox="1">
            <a:spLocks/>
          </p:cNvSpPr>
          <p:nvPr/>
        </p:nvSpPr>
        <p:spPr>
          <a:xfrm>
            <a:off x="5157656" y="385858"/>
            <a:ext cx="2041535" cy="8324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40" name="Title 3"/>
          <p:cNvSpPr txBox="1">
            <a:spLocks/>
          </p:cNvSpPr>
          <p:nvPr/>
        </p:nvSpPr>
        <p:spPr>
          <a:xfrm>
            <a:off x="5127686" y="1251527"/>
            <a:ext cx="2041535" cy="8324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41" name="Title 3"/>
          <p:cNvSpPr txBox="1">
            <a:spLocks/>
          </p:cNvSpPr>
          <p:nvPr/>
        </p:nvSpPr>
        <p:spPr>
          <a:xfrm>
            <a:off x="4919510" y="2156613"/>
            <a:ext cx="2041535" cy="8324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42" name="Title 3"/>
          <p:cNvSpPr txBox="1">
            <a:spLocks/>
          </p:cNvSpPr>
          <p:nvPr/>
        </p:nvSpPr>
        <p:spPr>
          <a:xfrm>
            <a:off x="4919510" y="3012784"/>
            <a:ext cx="2041535" cy="8324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43" name="Title 3"/>
          <p:cNvSpPr txBox="1">
            <a:spLocks/>
          </p:cNvSpPr>
          <p:nvPr/>
        </p:nvSpPr>
        <p:spPr>
          <a:xfrm>
            <a:off x="4919510" y="4008179"/>
            <a:ext cx="2041535" cy="8324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44" name="Title 3"/>
          <p:cNvSpPr txBox="1">
            <a:spLocks/>
          </p:cNvSpPr>
          <p:nvPr/>
        </p:nvSpPr>
        <p:spPr>
          <a:xfrm>
            <a:off x="803593" y="2008521"/>
            <a:ext cx="2376645" cy="8324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54999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016" y="397975"/>
            <a:ext cx="9102725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837333" y="1229542"/>
            <a:ext cx="357849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03600" y="2591900"/>
            <a:ext cx="357849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5282096" y="98848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807230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598561" y="904022"/>
            <a:ext cx="8289562" cy="1141517"/>
          </a:xfrm>
        </p:spPr>
        <p:txBody>
          <a:bodyPr>
            <a:normAutofit/>
          </a:bodyPr>
          <a:lstStyle/>
          <a:p>
            <a:pPr algn="r" rtl="1"/>
            <a:r>
              <a:rPr lang="fa-IR" sz="4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موضوع:</a:t>
            </a:r>
          </a:p>
        </p:txBody>
      </p:sp>
      <p:sp>
        <p:nvSpPr>
          <p:cNvPr id="5" name="Title 2"/>
          <p:cNvSpPr>
            <a:spLocks noGrp="1"/>
          </p:cNvSpPr>
          <p:nvPr>
            <p:ph type="subTitle" idx="1"/>
          </p:nvPr>
        </p:nvSpPr>
        <p:spPr>
          <a:xfrm>
            <a:off x="647113" y="3686196"/>
            <a:ext cx="5064370" cy="1293767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استاد راهنما: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ارائه دهنده: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689B52-56EA-34FA-A21E-AF56CE12E1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519" y="3325737"/>
            <a:ext cx="3578077" cy="2014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481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3729376" y="1655560"/>
            <a:ext cx="6721956" cy="4005689"/>
            <a:chOff x="2998788" y="2346325"/>
            <a:chExt cx="7299325" cy="4349750"/>
          </a:xfrm>
        </p:grpSpPr>
        <p:grpSp>
          <p:nvGrpSpPr>
            <p:cNvPr id="18" name="组合 17"/>
            <p:cNvGrpSpPr>
              <a:grpSpLocks/>
            </p:cNvGrpSpPr>
            <p:nvPr/>
          </p:nvGrpSpPr>
          <p:grpSpPr bwMode="auto">
            <a:xfrm>
              <a:off x="2998788" y="2346325"/>
              <a:ext cx="7299325" cy="1331913"/>
              <a:chOff x="2998788" y="1728788"/>
              <a:chExt cx="7299325" cy="1331912"/>
            </a:xfrm>
          </p:grpSpPr>
          <p:grpSp>
            <p:nvGrpSpPr>
              <p:cNvPr id="19" name="Group 3"/>
              <p:cNvGrpSpPr>
                <a:grpSpLocks/>
              </p:cNvGrpSpPr>
              <p:nvPr/>
            </p:nvGrpSpPr>
            <p:grpSpPr bwMode="auto">
              <a:xfrm>
                <a:off x="2998788" y="1728788"/>
                <a:ext cx="1463675" cy="1331912"/>
                <a:chOff x="550" y="947"/>
                <a:chExt cx="922" cy="839"/>
              </a:xfrm>
            </p:grpSpPr>
            <p:sp>
              <p:nvSpPr>
                <p:cNvPr id="21" name="AutoShape 4"/>
                <p:cNvSpPr>
                  <a:spLocks noChangeArrowheads="1"/>
                </p:cNvSpPr>
                <p:nvPr/>
              </p:nvSpPr>
              <p:spPr bwMode="auto">
                <a:xfrm>
                  <a:off x="550" y="947"/>
                  <a:ext cx="922" cy="839"/>
                </a:xfrm>
                <a:prstGeom prst="roundRect">
                  <a:avLst>
                    <a:gd name="adj" fmla="val 13125"/>
                  </a:avLst>
                </a:prstGeom>
                <a:solidFill>
                  <a:srgbClr val="CC0000"/>
                </a:solidFill>
                <a:ln w="3175" algn="ctr">
                  <a:solidFill>
                    <a:srgbClr val="1C1C1C">
                      <a:alpha val="59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800" kern="0" dirty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22" name="AutoShape 5"/>
                <p:cNvSpPr>
                  <a:spLocks noChangeArrowheads="1"/>
                </p:cNvSpPr>
                <p:nvPr/>
              </p:nvSpPr>
              <p:spPr bwMode="auto">
                <a:xfrm rot="10800000">
                  <a:off x="571" y="961"/>
                  <a:ext cx="880" cy="356"/>
                </a:xfrm>
                <a:prstGeom prst="roundRect">
                  <a:avLst>
                    <a:gd name="adj" fmla="val 25574"/>
                  </a:avLst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5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800" kern="0">
                    <a:solidFill>
                      <a:sysClr val="windowText" lastClr="000000"/>
                    </a:solidFill>
                    <a:latin typeface="微软雅黑"/>
                    <a:ea typeface="微软雅黑"/>
                  </a:endParaRPr>
                </a:p>
              </p:txBody>
            </p:sp>
          </p:grpSp>
          <p:sp>
            <p:nvSpPr>
              <p:cNvPr id="20" name="AutoShape 6"/>
              <p:cNvSpPr>
                <a:spLocks noChangeArrowheads="1"/>
              </p:cNvSpPr>
              <p:nvPr/>
            </p:nvSpPr>
            <p:spPr bwMode="auto">
              <a:xfrm>
                <a:off x="4633913" y="1728788"/>
                <a:ext cx="5664200" cy="1331912"/>
              </a:xfrm>
              <a:prstGeom prst="roundRect">
                <a:avLst>
                  <a:gd name="adj" fmla="val 13125"/>
                </a:avLst>
              </a:prstGeom>
              <a:gradFill rotWithShape="1">
                <a:gsLst>
                  <a:gs pos="0">
                    <a:srgbClr val="DDDDDD">
                      <a:gamma/>
                      <a:tint val="39216"/>
                      <a:invGamma/>
                    </a:srgbClr>
                  </a:gs>
                  <a:gs pos="100000">
                    <a:srgbClr val="DDDDDD"/>
                  </a:gs>
                </a:gsLst>
                <a:lin ang="5400000" scaled="1"/>
              </a:gradFill>
              <a:ln w="3175" algn="ctr">
                <a:solidFill>
                  <a:srgbClr val="969696">
                    <a:alpha val="69000"/>
                  </a:srgbClr>
                </a:solidFill>
                <a:round/>
                <a:headEnd/>
                <a:tailEnd/>
              </a:ln>
              <a:effectLst/>
            </p:spPr>
            <p:txBody>
              <a:bodyPr lIns="91366" tIns="45681" rIns="91366" bIns="45681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23" name="组合 22"/>
            <p:cNvGrpSpPr>
              <a:grpSpLocks/>
            </p:cNvGrpSpPr>
            <p:nvPr/>
          </p:nvGrpSpPr>
          <p:grpSpPr bwMode="auto">
            <a:xfrm>
              <a:off x="2998788" y="3840163"/>
              <a:ext cx="7299325" cy="1331912"/>
              <a:chOff x="2998788" y="3222625"/>
              <a:chExt cx="7299325" cy="1331913"/>
            </a:xfrm>
          </p:grpSpPr>
          <p:grpSp>
            <p:nvGrpSpPr>
              <p:cNvPr id="24" name="Group 7"/>
              <p:cNvGrpSpPr>
                <a:grpSpLocks/>
              </p:cNvGrpSpPr>
              <p:nvPr/>
            </p:nvGrpSpPr>
            <p:grpSpPr bwMode="auto">
              <a:xfrm>
                <a:off x="2998788" y="3222625"/>
                <a:ext cx="1463675" cy="1331913"/>
                <a:chOff x="550" y="947"/>
                <a:chExt cx="922" cy="839"/>
              </a:xfrm>
            </p:grpSpPr>
            <p:sp>
              <p:nvSpPr>
                <p:cNvPr id="26" name="AutoShape 8"/>
                <p:cNvSpPr>
                  <a:spLocks noChangeArrowheads="1"/>
                </p:cNvSpPr>
                <p:nvPr/>
              </p:nvSpPr>
              <p:spPr bwMode="auto">
                <a:xfrm>
                  <a:off x="550" y="947"/>
                  <a:ext cx="922" cy="839"/>
                </a:xfrm>
                <a:prstGeom prst="roundRect">
                  <a:avLst>
                    <a:gd name="adj" fmla="val 13125"/>
                  </a:avLst>
                </a:prstGeom>
                <a:solidFill>
                  <a:srgbClr val="CC0000"/>
                </a:solidFill>
                <a:ln w="3175" algn="ctr">
                  <a:solidFill>
                    <a:srgbClr val="1C1C1C">
                      <a:alpha val="59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8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7" name="AutoShape 9"/>
                <p:cNvSpPr>
                  <a:spLocks noChangeArrowheads="1"/>
                </p:cNvSpPr>
                <p:nvPr/>
              </p:nvSpPr>
              <p:spPr bwMode="auto">
                <a:xfrm rot="10800000">
                  <a:off x="571" y="961"/>
                  <a:ext cx="880" cy="356"/>
                </a:xfrm>
                <a:prstGeom prst="roundRect">
                  <a:avLst>
                    <a:gd name="adj" fmla="val 25574"/>
                  </a:avLst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5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800" kern="0">
                    <a:solidFill>
                      <a:sysClr val="windowText" lastClr="000000"/>
                    </a:solidFill>
                    <a:latin typeface="微软雅黑"/>
                    <a:ea typeface="微软雅黑"/>
                  </a:endParaRPr>
                </a:p>
              </p:txBody>
            </p:sp>
          </p:grpSp>
          <p:sp>
            <p:nvSpPr>
              <p:cNvPr id="25" name="AutoShape 10"/>
              <p:cNvSpPr>
                <a:spLocks noChangeArrowheads="1"/>
              </p:cNvSpPr>
              <p:nvPr/>
            </p:nvSpPr>
            <p:spPr bwMode="auto">
              <a:xfrm>
                <a:off x="4633913" y="3222625"/>
                <a:ext cx="5664200" cy="1331913"/>
              </a:xfrm>
              <a:prstGeom prst="roundRect">
                <a:avLst>
                  <a:gd name="adj" fmla="val 13125"/>
                </a:avLst>
              </a:prstGeom>
              <a:gradFill rotWithShape="1">
                <a:gsLst>
                  <a:gs pos="0">
                    <a:srgbClr val="DDDDDD">
                      <a:gamma/>
                      <a:tint val="39216"/>
                      <a:invGamma/>
                    </a:srgbClr>
                  </a:gs>
                  <a:gs pos="100000">
                    <a:srgbClr val="DDDDDD"/>
                  </a:gs>
                </a:gsLst>
                <a:lin ang="5400000" scaled="1"/>
              </a:gradFill>
              <a:ln w="3175" algn="ctr">
                <a:solidFill>
                  <a:srgbClr val="969696">
                    <a:alpha val="69000"/>
                  </a:srgbClr>
                </a:solidFill>
                <a:round/>
                <a:headEnd/>
                <a:tailEnd/>
              </a:ln>
              <a:effectLst/>
            </p:spPr>
            <p:txBody>
              <a:bodyPr lIns="91366" tIns="45681" rIns="91366" bIns="45681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28" name="组合 27"/>
            <p:cNvGrpSpPr>
              <a:grpSpLocks/>
            </p:cNvGrpSpPr>
            <p:nvPr/>
          </p:nvGrpSpPr>
          <p:grpSpPr bwMode="auto">
            <a:xfrm>
              <a:off x="2998788" y="5364163"/>
              <a:ext cx="7299325" cy="1331912"/>
              <a:chOff x="2998788" y="4746625"/>
              <a:chExt cx="7299325" cy="1331913"/>
            </a:xfrm>
          </p:grpSpPr>
          <p:grpSp>
            <p:nvGrpSpPr>
              <p:cNvPr id="29" name="Group 11"/>
              <p:cNvGrpSpPr>
                <a:grpSpLocks/>
              </p:cNvGrpSpPr>
              <p:nvPr/>
            </p:nvGrpSpPr>
            <p:grpSpPr bwMode="auto">
              <a:xfrm>
                <a:off x="2998788" y="4746625"/>
                <a:ext cx="1463675" cy="1331913"/>
                <a:chOff x="550" y="947"/>
                <a:chExt cx="922" cy="839"/>
              </a:xfrm>
            </p:grpSpPr>
            <p:sp>
              <p:nvSpPr>
                <p:cNvPr id="31" name="AutoShape 12"/>
                <p:cNvSpPr>
                  <a:spLocks noChangeArrowheads="1"/>
                </p:cNvSpPr>
                <p:nvPr/>
              </p:nvSpPr>
              <p:spPr bwMode="auto">
                <a:xfrm>
                  <a:off x="550" y="947"/>
                  <a:ext cx="922" cy="839"/>
                </a:xfrm>
                <a:prstGeom prst="roundRect">
                  <a:avLst>
                    <a:gd name="adj" fmla="val 13125"/>
                  </a:avLst>
                </a:prstGeom>
                <a:solidFill>
                  <a:srgbClr val="CC0000"/>
                </a:solidFill>
                <a:ln w="3175" algn="ctr">
                  <a:solidFill>
                    <a:srgbClr val="1C1C1C">
                      <a:alpha val="59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8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2" name="AutoShape 13"/>
                <p:cNvSpPr>
                  <a:spLocks noChangeArrowheads="1"/>
                </p:cNvSpPr>
                <p:nvPr/>
              </p:nvSpPr>
              <p:spPr bwMode="auto">
                <a:xfrm rot="10800000">
                  <a:off x="571" y="961"/>
                  <a:ext cx="880" cy="356"/>
                </a:xfrm>
                <a:prstGeom prst="roundRect">
                  <a:avLst>
                    <a:gd name="adj" fmla="val 25574"/>
                  </a:avLst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5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800" kern="0">
                    <a:solidFill>
                      <a:sysClr val="windowText" lastClr="000000"/>
                    </a:solidFill>
                    <a:latin typeface="微软雅黑"/>
                    <a:ea typeface="微软雅黑"/>
                  </a:endParaRPr>
                </a:p>
              </p:txBody>
            </p:sp>
          </p:grpSp>
          <p:sp>
            <p:nvSpPr>
              <p:cNvPr id="30" name="AutoShape 14"/>
              <p:cNvSpPr>
                <a:spLocks noChangeArrowheads="1"/>
              </p:cNvSpPr>
              <p:nvPr/>
            </p:nvSpPr>
            <p:spPr bwMode="auto">
              <a:xfrm>
                <a:off x="4633913" y="4746625"/>
                <a:ext cx="5664200" cy="1331913"/>
              </a:xfrm>
              <a:prstGeom prst="roundRect">
                <a:avLst>
                  <a:gd name="adj" fmla="val 13125"/>
                </a:avLst>
              </a:prstGeom>
              <a:gradFill rotWithShape="1">
                <a:gsLst>
                  <a:gs pos="0">
                    <a:srgbClr val="DDDDDD">
                      <a:gamma/>
                      <a:tint val="39216"/>
                      <a:invGamma/>
                    </a:srgbClr>
                  </a:gs>
                  <a:gs pos="100000">
                    <a:srgbClr val="DDDDDD"/>
                  </a:gs>
                </a:gsLst>
                <a:lin ang="5400000" scaled="1"/>
              </a:gradFill>
              <a:ln w="3175" algn="ctr">
                <a:solidFill>
                  <a:srgbClr val="969696">
                    <a:alpha val="69000"/>
                  </a:srgbClr>
                </a:solidFill>
                <a:round/>
                <a:headEnd/>
                <a:tailEnd/>
              </a:ln>
              <a:effectLst/>
            </p:spPr>
            <p:txBody>
              <a:bodyPr lIns="91366" tIns="45681" rIns="91366" bIns="45681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sp>
        <p:nvSpPr>
          <p:cNvPr id="35" name="TextBox 34"/>
          <p:cNvSpPr txBox="1"/>
          <p:nvPr/>
        </p:nvSpPr>
        <p:spPr>
          <a:xfrm>
            <a:off x="6125481" y="1807175"/>
            <a:ext cx="357849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19251" y="3110486"/>
            <a:ext cx="357849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125481" y="4586304"/>
            <a:ext cx="357849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8" name="Title 3"/>
          <p:cNvSpPr txBox="1">
            <a:spLocks/>
          </p:cNvSpPr>
          <p:nvPr/>
        </p:nvSpPr>
        <p:spPr>
          <a:xfrm>
            <a:off x="3525744" y="1963378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39" name="Title 3"/>
          <p:cNvSpPr txBox="1">
            <a:spLocks/>
          </p:cNvSpPr>
          <p:nvPr/>
        </p:nvSpPr>
        <p:spPr>
          <a:xfrm>
            <a:off x="3659511" y="3345389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40" name="Title 3"/>
          <p:cNvSpPr txBox="1">
            <a:spLocks/>
          </p:cNvSpPr>
          <p:nvPr/>
        </p:nvSpPr>
        <p:spPr>
          <a:xfrm>
            <a:off x="3480000" y="4758751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42" name="Title 3"/>
          <p:cNvSpPr txBox="1">
            <a:spLocks/>
          </p:cNvSpPr>
          <p:nvPr/>
        </p:nvSpPr>
        <p:spPr>
          <a:xfrm>
            <a:off x="5282096" y="98848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8F2E37-99E3-8D89-1E6D-094C8F2B0B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6" y="815171"/>
            <a:ext cx="4310886" cy="454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840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838482" y="1800321"/>
            <a:ext cx="8333676" cy="3061108"/>
            <a:chOff x="-32384" y="2143125"/>
            <a:chExt cx="10139202" cy="3724310"/>
          </a:xfrm>
        </p:grpSpPr>
        <p:grpSp>
          <p:nvGrpSpPr>
            <p:cNvPr id="15" name="组合 24"/>
            <p:cNvGrpSpPr>
              <a:grpSpLocks/>
            </p:cNvGrpSpPr>
            <p:nvPr/>
          </p:nvGrpSpPr>
          <p:grpSpPr bwMode="auto">
            <a:xfrm>
              <a:off x="6218238" y="2143125"/>
              <a:ext cx="3888580" cy="3679035"/>
              <a:chOff x="5911033" y="1528749"/>
              <a:chExt cx="4165863" cy="4202364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2">
                <a:duotone>
                  <a:srgbClr val="B2B2B2">
                    <a:shade val="45000"/>
                    <a:satMod val="135000"/>
                  </a:srgb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5911033" y="1528749"/>
                <a:ext cx="4108891" cy="4202364"/>
              </a:xfrm>
              <a:prstGeom prst="rect">
                <a:avLst/>
              </a:prstGeom>
            </p:spPr>
          </p:pic>
          <p:sp>
            <p:nvSpPr>
              <p:cNvPr id="17" name="TextBox 16"/>
              <p:cNvSpPr txBox="1"/>
              <p:nvPr/>
            </p:nvSpPr>
            <p:spPr>
              <a:xfrm>
                <a:off x="9107496" y="2449099"/>
                <a:ext cx="969400" cy="2201687"/>
              </a:xfrm>
              <a:prstGeom prst="rect">
                <a:avLst/>
              </a:prstGeom>
              <a:noFill/>
            </p:spPr>
            <p:txBody>
              <a:bodyPr lIns="102860" tIns="51429" rIns="102860" bIns="51429"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7400" kern="0" dirty="0">
                    <a:solidFill>
                      <a:sysClr val="window" lastClr="FFFFFF"/>
                    </a:solidFill>
                    <a:latin typeface="微软雅黑"/>
                    <a:ea typeface="微软雅黑"/>
                    <a:cs typeface="Arial" pitchFamily="34" charset="0"/>
                  </a:rPr>
                  <a:t>3</a:t>
                </a:r>
              </a:p>
            </p:txBody>
          </p:sp>
        </p:grpSp>
        <p:grpSp>
          <p:nvGrpSpPr>
            <p:cNvPr id="19" name="组合 23"/>
            <p:cNvGrpSpPr>
              <a:grpSpLocks/>
            </p:cNvGrpSpPr>
            <p:nvPr/>
          </p:nvGrpSpPr>
          <p:grpSpPr bwMode="auto">
            <a:xfrm>
              <a:off x="2649538" y="2189163"/>
              <a:ext cx="3863180" cy="3678272"/>
              <a:chOff x="2506246" y="1528749"/>
              <a:chExt cx="4136940" cy="4202364"/>
            </a:xfrm>
          </p:grpSpPr>
          <p:pic>
            <p:nvPicPr>
              <p:cNvPr id="20" name="图片 8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506246" y="1528749"/>
                <a:ext cx="4108891" cy="4202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" name="TextBox 20"/>
              <p:cNvSpPr txBox="1"/>
              <p:nvPr/>
            </p:nvSpPr>
            <p:spPr>
              <a:xfrm>
                <a:off x="5672487" y="2487958"/>
                <a:ext cx="970699" cy="2202144"/>
              </a:xfrm>
              <a:prstGeom prst="rect">
                <a:avLst/>
              </a:prstGeom>
              <a:noFill/>
            </p:spPr>
            <p:txBody>
              <a:bodyPr lIns="102860" tIns="51429" rIns="102860" bIns="51429"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7400" kern="0" dirty="0">
                    <a:solidFill>
                      <a:sysClr val="window" lastClr="FFFFFF"/>
                    </a:solidFill>
                    <a:latin typeface="+mj-ea"/>
                    <a:ea typeface="+mj-ea"/>
                    <a:cs typeface="Arial" pitchFamily="34" charset="0"/>
                  </a:rPr>
                  <a:t>2</a:t>
                </a:r>
              </a:p>
            </p:txBody>
          </p:sp>
        </p:grpSp>
        <p:grpSp>
          <p:nvGrpSpPr>
            <p:cNvPr id="23" name="组合 21"/>
            <p:cNvGrpSpPr>
              <a:grpSpLocks/>
            </p:cNvGrpSpPr>
            <p:nvPr/>
          </p:nvGrpSpPr>
          <p:grpSpPr bwMode="auto">
            <a:xfrm>
              <a:off x="-32384" y="2189163"/>
              <a:ext cx="3108959" cy="3678272"/>
              <a:chOff x="1228" y="1528749"/>
              <a:chExt cx="3330219" cy="4202364"/>
            </a:xfrm>
          </p:grpSpPr>
          <p:pic>
            <p:nvPicPr>
              <p:cNvPr id="24" name="图片 12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228" y="1528749"/>
                <a:ext cx="3330219" cy="4202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" name="TextBox 24"/>
              <p:cNvSpPr txBox="1"/>
              <p:nvPr/>
            </p:nvSpPr>
            <p:spPr>
              <a:xfrm>
                <a:off x="2360472" y="2401174"/>
                <a:ext cx="970975" cy="2202144"/>
              </a:xfrm>
              <a:prstGeom prst="rect">
                <a:avLst/>
              </a:prstGeom>
              <a:noFill/>
            </p:spPr>
            <p:txBody>
              <a:bodyPr lIns="102860" tIns="51429" rIns="102860" bIns="51429"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7400" kern="0" dirty="0">
                    <a:solidFill>
                      <a:sysClr val="window" lastClr="FFFFFF"/>
                    </a:solidFill>
                    <a:latin typeface="+mj-ea"/>
                    <a:ea typeface="+mj-ea"/>
                    <a:cs typeface="Arial" pitchFamily="34" charset="0"/>
                  </a:rPr>
                  <a:t>1</a:t>
                </a:r>
              </a:p>
            </p:txBody>
          </p:sp>
        </p:grpSp>
      </p:grpSp>
      <p:sp>
        <p:nvSpPr>
          <p:cNvPr id="12" name="TextBox 11"/>
          <p:cNvSpPr txBox="1"/>
          <p:nvPr/>
        </p:nvSpPr>
        <p:spPr>
          <a:xfrm>
            <a:off x="1832479" y="2635620"/>
            <a:ext cx="1925243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70800" y="2635620"/>
            <a:ext cx="1925243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43201" y="2635620"/>
            <a:ext cx="1925243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4972050" y="803338"/>
            <a:ext cx="2445627" cy="9597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b="1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966959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>
            <a:spLocks noChangeArrowheads="1"/>
          </p:cNvSpPr>
          <p:nvPr/>
        </p:nvSpPr>
        <p:spPr bwMode="auto">
          <a:xfrm>
            <a:off x="3296086" y="5082302"/>
            <a:ext cx="5631892" cy="99555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608034" y="1945590"/>
            <a:ext cx="3136712" cy="3136712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100000">
                <a:sysClr val="window" lastClr="FFFFFF">
                  <a:lumMod val="95000"/>
                </a:sys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215247" y="1249313"/>
            <a:ext cx="1944914" cy="1819688"/>
            <a:chOff x="3675215" y="1081717"/>
            <a:chExt cx="1944914" cy="1819688"/>
          </a:xfrm>
        </p:grpSpPr>
        <p:grpSp>
          <p:nvGrpSpPr>
            <p:cNvPr id="55" name="组合 54"/>
            <p:cNvGrpSpPr/>
            <p:nvPr/>
          </p:nvGrpSpPr>
          <p:grpSpPr>
            <a:xfrm rot="355591">
              <a:off x="3675215" y="1081717"/>
              <a:ext cx="1944914" cy="1819688"/>
              <a:chOff x="2697982" y="1091189"/>
              <a:chExt cx="2704090" cy="2529981"/>
            </a:xfrm>
          </p:grpSpPr>
          <p:sp>
            <p:nvSpPr>
              <p:cNvPr id="57" name="Freeform 6"/>
              <p:cNvSpPr>
                <a:spLocks/>
              </p:cNvSpPr>
              <p:nvPr/>
            </p:nvSpPr>
            <p:spPr bwMode="auto">
              <a:xfrm rot="21103378">
                <a:off x="2717609" y="1463758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solidFill>
                <a:sysClr val="windowText" lastClr="000000">
                  <a:alpha val="50000"/>
                </a:sys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8" name="Freeform 6"/>
              <p:cNvSpPr>
                <a:spLocks/>
              </p:cNvSpPr>
              <p:nvPr/>
            </p:nvSpPr>
            <p:spPr bwMode="auto">
              <a:xfrm>
                <a:off x="3873126" y="1846380"/>
                <a:ext cx="1511129" cy="1540453"/>
              </a:xfrm>
              <a:custGeom>
                <a:avLst/>
                <a:gdLst/>
                <a:ahLst/>
                <a:cxnLst/>
                <a:rect l="l" t="t" r="r" b="b"/>
                <a:pathLst>
                  <a:path w="1511129" h="1540453">
                    <a:moveTo>
                      <a:pt x="100156" y="1"/>
                    </a:moveTo>
                    <a:cubicBezTo>
                      <a:pt x="539397" y="394"/>
                      <a:pt x="906426" y="142846"/>
                      <a:pt x="1155712" y="278485"/>
                    </a:cubicBezTo>
                    <a:lnTo>
                      <a:pt x="1141001" y="263774"/>
                    </a:lnTo>
                    <a:lnTo>
                      <a:pt x="1497718" y="329088"/>
                    </a:lnTo>
                    <a:lnTo>
                      <a:pt x="1497718" y="505189"/>
                    </a:lnTo>
                    <a:cubicBezTo>
                      <a:pt x="1506593" y="512534"/>
                      <a:pt x="1511120" y="516598"/>
                      <a:pt x="1511129" y="516606"/>
                    </a:cubicBezTo>
                    <a:cubicBezTo>
                      <a:pt x="320808" y="404062"/>
                      <a:pt x="46671" y="1329502"/>
                      <a:pt x="0" y="1540453"/>
                    </a:cubicBezTo>
                    <a:lnTo>
                      <a:pt x="0" y="2761"/>
                    </a:lnTo>
                    <a:cubicBezTo>
                      <a:pt x="33768" y="743"/>
                      <a:pt x="67166" y="-29"/>
                      <a:pt x="100156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9" name="Freeform 6"/>
              <p:cNvSpPr>
                <a:spLocks/>
              </p:cNvSpPr>
              <p:nvPr/>
            </p:nvSpPr>
            <p:spPr bwMode="auto">
              <a:xfrm>
                <a:off x="2697982" y="1849140"/>
                <a:ext cx="1175144" cy="1579860"/>
              </a:xfrm>
              <a:custGeom>
                <a:avLst/>
                <a:gdLst/>
                <a:ahLst/>
                <a:cxnLst/>
                <a:rect l="l" t="t" r="r" b="b"/>
                <a:pathLst>
                  <a:path w="1175144" h="1579860">
                    <a:moveTo>
                      <a:pt x="1175144" y="0"/>
                    </a:moveTo>
                    <a:lnTo>
                      <a:pt x="1175144" y="1537692"/>
                    </a:lnTo>
                    <a:cubicBezTo>
                      <a:pt x="1169036" y="1564580"/>
                      <a:pt x="1166766" y="1579860"/>
                      <a:pt x="1166766" y="1579860"/>
                    </a:cubicBezTo>
                    <a:cubicBezTo>
                      <a:pt x="153833" y="1452963"/>
                      <a:pt x="1832" y="412468"/>
                      <a:pt x="1810" y="412320"/>
                    </a:cubicBezTo>
                    <a:lnTo>
                      <a:pt x="3076" y="411524"/>
                    </a:lnTo>
                    <a:lnTo>
                      <a:pt x="0" y="411739"/>
                    </a:lnTo>
                    <a:lnTo>
                      <a:pt x="0" y="240917"/>
                    </a:lnTo>
                    <a:lnTo>
                      <a:pt x="296427" y="235893"/>
                    </a:lnTo>
                    <a:lnTo>
                      <a:pt x="293970" y="240808"/>
                    </a:lnTo>
                    <a:cubicBezTo>
                      <a:pt x="605988" y="82024"/>
                      <a:pt x="903139" y="12882"/>
                      <a:pt x="117514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0" name="Freeform 6"/>
              <p:cNvSpPr>
                <a:spLocks/>
              </p:cNvSpPr>
              <p:nvPr/>
            </p:nvSpPr>
            <p:spPr bwMode="auto">
              <a:xfrm>
                <a:off x="2699792" y="1091189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56" name="Freeform 6"/>
            <p:cNvSpPr>
              <a:spLocks/>
            </p:cNvSpPr>
            <p:nvPr/>
          </p:nvSpPr>
          <p:spPr bwMode="auto">
            <a:xfrm rot="355591">
              <a:off x="3758393" y="1214615"/>
              <a:ext cx="1661877" cy="1335596"/>
            </a:xfrm>
            <a:custGeom>
              <a:avLst/>
              <a:gdLst>
                <a:gd name="T0" fmla="*/ 0 w 106"/>
                <a:gd name="T1" fmla="*/ 39 h 85"/>
                <a:gd name="T2" fmla="*/ 46 w 106"/>
                <a:gd name="T3" fmla="*/ 85 h 85"/>
                <a:gd name="T4" fmla="*/ 106 w 106"/>
                <a:gd name="T5" fmla="*/ 43 h 85"/>
                <a:gd name="T6" fmla="*/ 0 w 106"/>
                <a:gd name="T7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5">
                  <a:moveTo>
                    <a:pt x="0" y="39"/>
                  </a:moveTo>
                  <a:cubicBezTo>
                    <a:pt x="0" y="39"/>
                    <a:pt x="6" y="80"/>
                    <a:pt x="46" y="85"/>
                  </a:cubicBezTo>
                  <a:cubicBezTo>
                    <a:pt x="46" y="85"/>
                    <a:pt x="53" y="38"/>
                    <a:pt x="106" y="43"/>
                  </a:cubicBezTo>
                  <a:cubicBezTo>
                    <a:pt x="106" y="43"/>
                    <a:pt x="58" y="0"/>
                    <a:pt x="0" y="39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36000">
                  <a:sysClr val="window" lastClr="FFFFFF">
                    <a:alpha val="0"/>
                  </a:sysClr>
                </a:gs>
              </a:gsLst>
              <a:lin ang="18900000" scaled="1"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3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941410" y="2541041"/>
            <a:ext cx="1819688" cy="1944914"/>
            <a:chOff x="2401378" y="2373445"/>
            <a:chExt cx="1819688" cy="1944914"/>
          </a:xfrm>
        </p:grpSpPr>
        <p:grpSp>
          <p:nvGrpSpPr>
            <p:cNvPr id="62" name="组合 61"/>
            <p:cNvGrpSpPr/>
            <p:nvPr/>
          </p:nvGrpSpPr>
          <p:grpSpPr>
            <a:xfrm rot="16555591">
              <a:off x="2338765" y="2436058"/>
              <a:ext cx="1944914" cy="1819688"/>
              <a:chOff x="2697982" y="1091189"/>
              <a:chExt cx="2704090" cy="2529981"/>
            </a:xfrm>
          </p:grpSpPr>
          <p:sp>
            <p:nvSpPr>
              <p:cNvPr id="64" name="Freeform 6"/>
              <p:cNvSpPr>
                <a:spLocks/>
              </p:cNvSpPr>
              <p:nvPr/>
            </p:nvSpPr>
            <p:spPr bwMode="auto">
              <a:xfrm rot="21103378">
                <a:off x="2717609" y="1463758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solidFill>
                <a:sysClr val="windowText" lastClr="000000">
                  <a:alpha val="50000"/>
                </a:sys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5" name="Freeform 6"/>
              <p:cNvSpPr>
                <a:spLocks/>
              </p:cNvSpPr>
              <p:nvPr/>
            </p:nvSpPr>
            <p:spPr bwMode="auto">
              <a:xfrm>
                <a:off x="3873126" y="1846380"/>
                <a:ext cx="1511129" cy="1540453"/>
              </a:xfrm>
              <a:custGeom>
                <a:avLst/>
                <a:gdLst/>
                <a:ahLst/>
                <a:cxnLst/>
                <a:rect l="l" t="t" r="r" b="b"/>
                <a:pathLst>
                  <a:path w="1511129" h="1540453">
                    <a:moveTo>
                      <a:pt x="100156" y="1"/>
                    </a:moveTo>
                    <a:cubicBezTo>
                      <a:pt x="539397" y="394"/>
                      <a:pt x="906426" y="142846"/>
                      <a:pt x="1155712" y="278485"/>
                    </a:cubicBezTo>
                    <a:lnTo>
                      <a:pt x="1141001" y="263774"/>
                    </a:lnTo>
                    <a:lnTo>
                      <a:pt x="1497718" y="329088"/>
                    </a:lnTo>
                    <a:lnTo>
                      <a:pt x="1497718" y="505189"/>
                    </a:lnTo>
                    <a:cubicBezTo>
                      <a:pt x="1506593" y="512534"/>
                      <a:pt x="1511120" y="516598"/>
                      <a:pt x="1511129" y="516606"/>
                    </a:cubicBezTo>
                    <a:cubicBezTo>
                      <a:pt x="320808" y="404062"/>
                      <a:pt x="46671" y="1329502"/>
                      <a:pt x="0" y="1540453"/>
                    </a:cubicBezTo>
                    <a:lnTo>
                      <a:pt x="0" y="2761"/>
                    </a:lnTo>
                    <a:cubicBezTo>
                      <a:pt x="33768" y="743"/>
                      <a:pt x="67166" y="-29"/>
                      <a:pt x="100156" y="1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63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6" name="Freeform 6"/>
              <p:cNvSpPr>
                <a:spLocks/>
              </p:cNvSpPr>
              <p:nvPr/>
            </p:nvSpPr>
            <p:spPr bwMode="auto">
              <a:xfrm>
                <a:off x="2697982" y="1849140"/>
                <a:ext cx="1175144" cy="1579860"/>
              </a:xfrm>
              <a:custGeom>
                <a:avLst/>
                <a:gdLst/>
                <a:ahLst/>
                <a:cxnLst/>
                <a:rect l="l" t="t" r="r" b="b"/>
                <a:pathLst>
                  <a:path w="1175144" h="1579860">
                    <a:moveTo>
                      <a:pt x="1175144" y="0"/>
                    </a:moveTo>
                    <a:lnTo>
                      <a:pt x="1175144" y="1537692"/>
                    </a:lnTo>
                    <a:cubicBezTo>
                      <a:pt x="1169036" y="1564580"/>
                      <a:pt x="1166766" y="1579860"/>
                      <a:pt x="1166766" y="1579860"/>
                    </a:cubicBezTo>
                    <a:cubicBezTo>
                      <a:pt x="153833" y="1452963"/>
                      <a:pt x="1832" y="412468"/>
                      <a:pt x="1810" y="412320"/>
                    </a:cubicBezTo>
                    <a:lnTo>
                      <a:pt x="3076" y="411524"/>
                    </a:lnTo>
                    <a:lnTo>
                      <a:pt x="0" y="411739"/>
                    </a:lnTo>
                    <a:lnTo>
                      <a:pt x="0" y="240917"/>
                    </a:lnTo>
                    <a:lnTo>
                      <a:pt x="296427" y="235893"/>
                    </a:lnTo>
                    <a:lnTo>
                      <a:pt x="293970" y="240808"/>
                    </a:lnTo>
                    <a:cubicBezTo>
                      <a:pt x="605988" y="82024"/>
                      <a:pt x="903139" y="12882"/>
                      <a:pt x="1175144" y="0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63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2699792" y="1091189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0" scaled="1"/>
                <a:tileRect/>
              </a:gradFill>
              <a:ln w="63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63" name="Freeform 6"/>
            <p:cNvSpPr>
              <a:spLocks/>
            </p:cNvSpPr>
            <p:nvPr/>
          </p:nvSpPr>
          <p:spPr bwMode="auto">
            <a:xfrm rot="16550645">
              <a:off x="2383491" y="2721988"/>
              <a:ext cx="1661877" cy="1335596"/>
            </a:xfrm>
            <a:custGeom>
              <a:avLst/>
              <a:gdLst>
                <a:gd name="T0" fmla="*/ 0 w 106"/>
                <a:gd name="T1" fmla="*/ 39 h 85"/>
                <a:gd name="T2" fmla="*/ 46 w 106"/>
                <a:gd name="T3" fmla="*/ 85 h 85"/>
                <a:gd name="T4" fmla="*/ 106 w 106"/>
                <a:gd name="T5" fmla="*/ 43 h 85"/>
                <a:gd name="T6" fmla="*/ 0 w 106"/>
                <a:gd name="T7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5">
                  <a:moveTo>
                    <a:pt x="0" y="39"/>
                  </a:moveTo>
                  <a:cubicBezTo>
                    <a:pt x="0" y="39"/>
                    <a:pt x="6" y="80"/>
                    <a:pt x="46" y="85"/>
                  </a:cubicBezTo>
                  <a:cubicBezTo>
                    <a:pt x="46" y="85"/>
                    <a:pt x="53" y="38"/>
                    <a:pt x="106" y="43"/>
                  </a:cubicBezTo>
                  <a:cubicBezTo>
                    <a:pt x="106" y="43"/>
                    <a:pt x="58" y="0"/>
                    <a:pt x="0" y="39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36000">
                  <a:sysClr val="window" lastClr="FFFFFF">
                    <a:alpha val="0"/>
                  </a:sysClr>
                </a:gs>
              </a:gsLst>
              <a:lin ang="18900000" scaled="1"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3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229397" y="3929256"/>
            <a:ext cx="1944914" cy="1819688"/>
            <a:chOff x="3689365" y="3761660"/>
            <a:chExt cx="1944914" cy="1819688"/>
          </a:xfrm>
        </p:grpSpPr>
        <p:grpSp>
          <p:nvGrpSpPr>
            <p:cNvPr id="69" name="组合 68"/>
            <p:cNvGrpSpPr/>
            <p:nvPr/>
          </p:nvGrpSpPr>
          <p:grpSpPr>
            <a:xfrm rot="11155591">
              <a:off x="3689365" y="3761660"/>
              <a:ext cx="1944914" cy="1819688"/>
              <a:chOff x="2697982" y="1091189"/>
              <a:chExt cx="2704090" cy="2529981"/>
            </a:xfrm>
          </p:grpSpPr>
          <p:sp>
            <p:nvSpPr>
              <p:cNvPr id="71" name="Freeform 6"/>
              <p:cNvSpPr>
                <a:spLocks/>
              </p:cNvSpPr>
              <p:nvPr/>
            </p:nvSpPr>
            <p:spPr bwMode="auto">
              <a:xfrm rot="21103378">
                <a:off x="2717609" y="1463758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solidFill>
                <a:sysClr val="windowText" lastClr="000000">
                  <a:alpha val="50000"/>
                </a:sys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2" name="Freeform 6"/>
              <p:cNvSpPr>
                <a:spLocks/>
              </p:cNvSpPr>
              <p:nvPr/>
            </p:nvSpPr>
            <p:spPr bwMode="auto">
              <a:xfrm>
                <a:off x="3873126" y="1846380"/>
                <a:ext cx="1511129" cy="1540453"/>
              </a:xfrm>
              <a:custGeom>
                <a:avLst/>
                <a:gdLst/>
                <a:ahLst/>
                <a:cxnLst/>
                <a:rect l="l" t="t" r="r" b="b"/>
                <a:pathLst>
                  <a:path w="1511129" h="1540453">
                    <a:moveTo>
                      <a:pt x="100156" y="1"/>
                    </a:moveTo>
                    <a:cubicBezTo>
                      <a:pt x="539397" y="394"/>
                      <a:pt x="906426" y="142846"/>
                      <a:pt x="1155712" y="278485"/>
                    </a:cubicBezTo>
                    <a:lnTo>
                      <a:pt x="1141001" y="263774"/>
                    </a:lnTo>
                    <a:lnTo>
                      <a:pt x="1497718" y="329088"/>
                    </a:lnTo>
                    <a:lnTo>
                      <a:pt x="1497718" y="505189"/>
                    </a:lnTo>
                    <a:cubicBezTo>
                      <a:pt x="1506593" y="512534"/>
                      <a:pt x="1511120" y="516598"/>
                      <a:pt x="1511129" y="516606"/>
                    </a:cubicBezTo>
                    <a:cubicBezTo>
                      <a:pt x="320808" y="404062"/>
                      <a:pt x="46671" y="1329502"/>
                      <a:pt x="0" y="1540453"/>
                    </a:cubicBezTo>
                    <a:lnTo>
                      <a:pt x="0" y="2761"/>
                    </a:lnTo>
                    <a:cubicBezTo>
                      <a:pt x="33768" y="743"/>
                      <a:pt x="67166" y="-29"/>
                      <a:pt x="100156" y="1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3" name="Freeform 6"/>
              <p:cNvSpPr>
                <a:spLocks/>
              </p:cNvSpPr>
              <p:nvPr/>
            </p:nvSpPr>
            <p:spPr bwMode="auto">
              <a:xfrm>
                <a:off x="2697982" y="1849140"/>
                <a:ext cx="1175144" cy="1579860"/>
              </a:xfrm>
              <a:custGeom>
                <a:avLst/>
                <a:gdLst/>
                <a:ahLst/>
                <a:cxnLst/>
                <a:rect l="l" t="t" r="r" b="b"/>
                <a:pathLst>
                  <a:path w="1175144" h="1579860">
                    <a:moveTo>
                      <a:pt x="1175144" y="0"/>
                    </a:moveTo>
                    <a:lnTo>
                      <a:pt x="1175144" y="1537692"/>
                    </a:lnTo>
                    <a:cubicBezTo>
                      <a:pt x="1169036" y="1564580"/>
                      <a:pt x="1166766" y="1579860"/>
                      <a:pt x="1166766" y="1579860"/>
                    </a:cubicBezTo>
                    <a:cubicBezTo>
                      <a:pt x="153833" y="1452963"/>
                      <a:pt x="1832" y="412468"/>
                      <a:pt x="1810" y="412320"/>
                    </a:cubicBezTo>
                    <a:lnTo>
                      <a:pt x="3076" y="411524"/>
                    </a:lnTo>
                    <a:lnTo>
                      <a:pt x="0" y="411739"/>
                    </a:lnTo>
                    <a:lnTo>
                      <a:pt x="0" y="240917"/>
                    </a:lnTo>
                    <a:lnTo>
                      <a:pt x="296427" y="235893"/>
                    </a:lnTo>
                    <a:lnTo>
                      <a:pt x="293970" y="240808"/>
                    </a:lnTo>
                    <a:cubicBezTo>
                      <a:pt x="605988" y="82024"/>
                      <a:pt x="903139" y="12882"/>
                      <a:pt x="1175144" y="0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4" name="Freeform 6"/>
              <p:cNvSpPr>
                <a:spLocks/>
              </p:cNvSpPr>
              <p:nvPr/>
            </p:nvSpPr>
            <p:spPr bwMode="auto">
              <a:xfrm>
                <a:off x="2699792" y="1091189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70" name="Freeform 6"/>
            <p:cNvSpPr>
              <a:spLocks/>
            </p:cNvSpPr>
            <p:nvPr/>
          </p:nvSpPr>
          <p:spPr bwMode="auto">
            <a:xfrm rot="11131079">
              <a:off x="3894056" y="4115200"/>
              <a:ext cx="1661877" cy="1335596"/>
            </a:xfrm>
            <a:custGeom>
              <a:avLst/>
              <a:gdLst>
                <a:gd name="T0" fmla="*/ 0 w 106"/>
                <a:gd name="T1" fmla="*/ 39 h 85"/>
                <a:gd name="T2" fmla="*/ 46 w 106"/>
                <a:gd name="T3" fmla="*/ 85 h 85"/>
                <a:gd name="T4" fmla="*/ 106 w 106"/>
                <a:gd name="T5" fmla="*/ 43 h 85"/>
                <a:gd name="T6" fmla="*/ 0 w 106"/>
                <a:gd name="T7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5">
                  <a:moveTo>
                    <a:pt x="0" y="39"/>
                  </a:moveTo>
                  <a:cubicBezTo>
                    <a:pt x="0" y="39"/>
                    <a:pt x="6" y="80"/>
                    <a:pt x="46" y="85"/>
                  </a:cubicBezTo>
                  <a:cubicBezTo>
                    <a:pt x="46" y="85"/>
                    <a:pt x="53" y="38"/>
                    <a:pt x="106" y="43"/>
                  </a:cubicBezTo>
                  <a:cubicBezTo>
                    <a:pt x="106" y="43"/>
                    <a:pt x="58" y="0"/>
                    <a:pt x="0" y="39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36000">
                  <a:sysClr val="window" lastClr="FFFFFF">
                    <a:alpha val="0"/>
                  </a:sysClr>
                </a:gs>
              </a:gsLst>
              <a:lin ang="18900000" scaled="1"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3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586450" y="2532890"/>
            <a:ext cx="1819688" cy="1944914"/>
            <a:chOff x="5046418" y="2365294"/>
            <a:chExt cx="1819688" cy="1944914"/>
          </a:xfrm>
        </p:grpSpPr>
        <p:grpSp>
          <p:nvGrpSpPr>
            <p:cNvPr id="76" name="组合 75"/>
            <p:cNvGrpSpPr/>
            <p:nvPr/>
          </p:nvGrpSpPr>
          <p:grpSpPr>
            <a:xfrm rot="5755591">
              <a:off x="4983805" y="2427907"/>
              <a:ext cx="1944914" cy="1819688"/>
              <a:chOff x="2697982" y="1091189"/>
              <a:chExt cx="2704090" cy="2529981"/>
            </a:xfrm>
          </p:grpSpPr>
          <p:sp>
            <p:nvSpPr>
              <p:cNvPr id="78" name="Freeform 6"/>
              <p:cNvSpPr>
                <a:spLocks/>
              </p:cNvSpPr>
              <p:nvPr/>
            </p:nvSpPr>
            <p:spPr bwMode="auto">
              <a:xfrm rot="21103378">
                <a:off x="2717609" y="1463758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solidFill>
                <a:sysClr val="windowText" lastClr="000000">
                  <a:alpha val="50000"/>
                </a:sys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9" name="Freeform 6"/>
              <p:cNvSpPr>
                <a:spLocks/>
              </p:cNvSpPr>
              <p:nvPr/>
            </p:nvSpPr>
            <p:spPr bwMode="auto">
              <a:xfrm>
                <a:off x="3873126" y="1846380"/>
                <a:ext cx="1511129" cy="1540453"/>
              </a:xfrm>
              <a:custGeom>
                <a:avLst/>
                <a:gdLst/>
                <a:ahLst/>
                <a:cxnLst/>
                <a:rect l="l" t="t" r="r" b="b"/>
                <a:pathLst>
                  <a:path w="1511129" h="1540453">
                    <a:moveTo>
                      <a:pt x="100156" y="1"/>
                    </a:moveTo>
                    <a:cubicBezTo>
                      <a:pt x="539397" y="394"/>
                      <a:pt x="906426" y="142846"/>
                      <a:pt x="1155712" y="278485"/>
                    </a:cubicBezTo>
                    <a:lnTo>
                      <a:pt x="1141001" y="263774"/>
                    </a:lnTo>
                    <a:lnTo>
                      <a:pt x="1497718" y="329088"/>
                    </a:lnTo>
                    <a:lnTo>
                      <a:pt x="1497718" y="505189"/>
                    </a:lnTo>
                    <a:cubicBezTo>
                      <a:pt x="1506593" y="512534"/>
                      <a:pt x="1511120" y="516598"/>
                      <a:pt x="1511129" y="516606"/>
                    </a:cubicBezTo>
                    <a:cubicBezTo>
                      <a:pt x="320808" y="404062"/>
                      <a:pt x="46671" y="1329502"/>
                      <a:pt x="0" y="1540453"/>
                    </a:cubicBezTo>
                    <a:lnTo>
                      <a:pt x="0" y="2761"/>
                    </a:lnTo>
                    <a:cubicBezTo>
                      <a:pt x="33768" y="743"/>
                      <a:pt x="67166" y="-29"/>
                      <a:pt x="100156" y="1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2697982" y="1849140"/>
                <a:ext cx="1175144" cy="1579860"/>
              </a:xfrm>
              <a:custGeom>
                <a:avLst/>
                <a:gdLst/>
                <a:ahLst/>
                <a:cxnLst/>
                <a:rect l="l" t="t" r="r" b="b"/>
                <a:pathLst>
                  <a:path w="1175144" h="1579860">
                    <a:moveTo>
                      <a:pt x="1175144" y="0"/>
                    </a:moveTo>
                    <a:lnTo>
                      <a:pt x="1175144" y="1537692"/>
                    </a:lnTo>
                    <a:cubicBezTo>
                      <a:pt x="1169036" y="1564580"/>
                      <a:pt x="1166766" y="1579860"/>
                      <a:pt x="1166766" y="1579860"/>
                    </a:cubicBezTo>
                    <a:cubicBezTo>
                      <a:pt x="153833" y="1452963"/>
                      <a:pt x="1832" y="412468"/>
                      <a:pt x="1810" y="412320"/>
                    </a:cubicBezTo>
                    <a:lnTo>
                      <a:pt x="3076" y="411524"/>
                    </a:lnTo>
                    <a:lnTo>
                      <a:pt x="0" y="411739"/>
                    </a:lnTo>
                    <a:lnTo>
                      <a:pt x="0" y="240917"/>
                    </a:lnTo>
                    <a:lnTo>
                      <a:pt x="296427" y="235893"/>
                    </a:lnTo>
                    <a:lnTo>
                      <a:pt x="293970" y="240808"/>
                    </a:lnTo>
                    <a:cubicBezTo>
                      <a:pt x="605988" y="82024"/>
                      <a:pt x="903139" y="12882"/>
                      <a:pt x="1175144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1" name="Freeform 6"/>
              <p:cNvSpPr>
                <a:spLocks/>
              </p:cNvSpPr>
              <p:nvPr/>
            </p:nvSpPr>
            <p:spPr bwMode="auto">
              <a:xfrm>
                <a:off x="2699792" y="1091189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77" name="Freeform 6"/>
            <p:cNvSpPr>
              <a:spLocks/>
            </p:cNvSpPr>
            <p:nvPr/>
          </p:nvSpPr>
          <p:spPr bwMode="auto">
            <a:xfrm rot="5766299">
              <a:off x="5221023" y="2632926"/>
              <a:ext cx="1661877" cy="1335596"/>
            </a:xfrm>
            <a:custGeom>
              <a:avLst/>
              <a:gdLst>
                <a:gd name="T0" fmla="*/ 0 w 106"/>
                <a:gd name="T1" fmla="*/ 39 h 85"/>
                <a:gd name="T2" fmla="*/ 46 w 106"/>
                <a:gd name="T3" fmla="*/ 85 h 85"/>
                <a:gd name="T4" fmla="*/ 106 w 106"/>
                <a:gd name="T5" fmla="*/ 43 h 85"/>
                <a:gd name="T6" fmla="*/ 0 w 106"/>
                <a:gd name="T7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5">
                  <a:moveTo>
                    <a:pt x="0" y="39"/>
                  </a:moveTo>
                  <a:cubicBezTo>
                    <a:pt x="0" y="39"/>
                    <a:pt x="6" y="80"/>
                    <a:pt x="46" y="85"/>
                  </a:cubicBezTo>
                  <a:cubicBezTo>
                    <a:pt x="46" y="85"/>
                    <a:pt x="53" y="38"/>
                    <a:pt x="106" y="43"/>
                  </a:cubicBezTo>
                  <a:cubicBezTo>
                    <a:pt x="106" y="43"/>
                    <a:pt x="58" y="0"/>
                    <a:pt x="0" y="39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36000">
                  <a:sysClr val="window" lastClr="FFFFFF">
                    <a:alpha val="0"/>
                  </a:sysClr>
                </a:gs>
              </a:gsLst>
              <a:lin ang="18900000" scaled="1"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3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82" name="任意多边形 81"/>
          <p:cNvSpPr/>
          <p:nvPr/>
        </p:nvSpPr>
        <p:spPr>
          <a:xfrm>
            <a:off x="6325393" y="1391290"/>
            <a:ext cx="2018983" cy="467946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25400" cap="flat" cmpd="sng" algn="ctr">
            <a:solidFill>
              <a:srgbClr val="BE1247"/>
            </a:solidFill>
            <a:prstDash val="sysDot"/>
            <a:headEnd type="oval"/>
            <a:tailEnd type="oval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3" name="任意多边形 82"/>
          <p:cNvSpPr/>
          <p:nvPr/>
        </p:nvSpPr>
        <p:spPr>
          <a:xfrm flipH="1">
            <a:off x="3663759" y="2820062"/>
            <a:ext cx="953786" cy="63734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25400" cap="flat" cmpd="sng" algn="ctr">
            <a:solidFill>
              <a:srgbClr val="C73E01"/>
            </a:solidFill>
            <a:prstDash val="sysDot"/>
            <a:headEnd type="oval"/>
            <a:tailEnd type="oval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cxnSp>
        <p:nvCxnSpPr>
          <p:cNvPr id="84" name="直接连接符 83"/>
          <p:cNvCxnSpPr/>
          <p:nvPr/>
        </p:nvCxnSpPr>
        <p:spPr>
          <a:xfrm flipH="1">
            <a:off x="3663760" y="4972963"/>
            <a:ext cx="2320849" cy="0"/>
          </a:xfrm>
          <a:prstGeom prst="line">
            <a:avLst/>
          </a:prstGeom>
          <a:noFill/>
          <a:ln w="25400" cap="flat" cmpd="sng" algn="ctr">
            <a:solidFill>
              <a:srgbClr val="119707"/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85" name="直接连接符 84"/>
          <p:cNvCxnSpPr/>
          <p:nvPr/>
        </p:nvCxnSpPr>
        <p:spPr>
          <a:xfrm>
            <a:off x="7630157" y="3899985"/>
            <a:ext cx="714218" cy="0"/>
          </a:xfrm>
          <a:prstGeom prst="line">
            <a:avLst/>
          </a:prstGeom>
          <a:noFill/>
          <a:ln w="25400" cap="flat" cmpd="sng" algn="ctr">
            <a:solidFill>
              <a:srgbClr val="006A96"/>
            </a:solidFill>
            <a:prstDash val="sysDot"/>
            <a:headEnd type="oval"/>
            <a:tailEnd type="oval"/>
          </a:ln>
          <a:effectLst/>
        </p:spPr>
      </p:cxnSp>
      <p:sp>
        <p:nvSpPr>
          <p:cNvPr id="36" name="TextBox 35"/>
          <p:cNvSpPr txBox="1"/>
          <p:nvPr/>
        </p:nvSpPr>
        <p:spPr>
          <a:xfrm>
            <a:off x="1034395" y="2174858"/>
            <a:ext cx="245357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70917" y="4095839"/>
            <a:ext cx="245357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832057" y="739691"/>
            <a:ext cx="245357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855364" y="3161321"/>
            <a:ext cx="245357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0" name="Title 3"/>
          <p:cNvSpPr txBox="1">
            <a:spLocks/>
          </p:cNvSpPr>
          <p:nvPr/>
        </p:nvSpPr>
        <p:spPr>
          <a:xfrm>
            <a:off x="5022912" y="1787665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41" name="Title 3"/>
          <p:cNvSpPr txBox="1">
            <a:spLocks/>
          </p:cNvSpPr>
          <p:nvPr/>
        </p:nvSpPr>
        <p:spPr>
          <a:xfrm>
            <a:off x="6618019" y="2911437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42" name="Title 3"/>
          <p:cNvSpPr txBox="1">
            <a:spLocks/>
          </p:cNvSpPr>
          <p:nvPr/>
        </p:nvSpPr>
        <p:spPr>
          <a:xfrm>
            <a:off x="3981767" y="3569128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43" name="Title 3"/>
          <p:cNvSpPr txBox="1">
            <a:spLocks/>
          </p:cNvSpPr>
          <p:nvPr/>
        </p:nvSpPr>
        <p:spPr>
          <a:xfrm>
            <a:off x="5669914" y="4618697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45" name="Title 3"/>
          <p:cNvSpPr txBox="1">
            <a:spLocks/>
          </p:cNvSpPr>
          <p:nvPr/>
        </p:nvSpPr>
        <p:spPr>
          <a:xfrm>
            <a:off x="5282096" y="98848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48725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211706" y="3191024"/>
            <a:ext cx="1837556" cy="1832160"/>
            <a:chOff x="4923532" y="2276872"/>
            <a:chExt cx="2060748" cy="2054696"/>
          </a:xfrm>
        </p:grpSpPr>
        <p:sp>
          <p:nvSpPr>
            <p:cNvPr id="40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41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42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5400000">
            <a:off x="4204116" y="1343466"/>
            <a:ext cx="1837556" cy="1832160"/>
            <a:chOff x="4923532" y="2276872"/>
            <a:chExt cx="2060748" cy="2054696"/>
          </a:xfrm>
        </p:grpSpPr>
        <p:sp>
          <p:nvSpPr>
            <p:cNvPr id="44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45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46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rot="16200000">
            <a:off x="6072245" y="3193723"/>
            <a:ext cx="1837556" cy="1832160"/>
            <a:chOff x="4923532" y="2276872"/>
            <a:chExt cx="2060748" cy="2054696"/>
          </a:xfrm>
        </p:grpSpPr>
        <p:sp>
          <p:nvSpPr>
            <p:cNvPr id="48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49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0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10800000">
            <a:off x="6074943" y="1346493"/>
            <a:ext cx="1837556" cy="1832160"/>
            <a:chOff x="4923532" y="2276872"/>
            <a:chExt cx="2060748" cy="2054696"/>
          </a:xfrm>
        </p:grpSpPr>
        <p:sp>
          <p:nvSpPr>
            <p:cNvPr id="52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3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4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55" name="椭圆 54"/>
          <p:cNvSpPr>
            <a:spLocks noChangeArrowheads="1"/>
          </p:cNvSpPr>
          <p:nvPr/>
        </p:nvSpPr>
        <p:spPr bwMode="auto">
          <a:xfrm>
            <a:off x="3228380" y="4929071"/>
            <a:ext cx="5631892" cy="99555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902758" y="1847965"/>
            <a:ext cx="5549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ln w="18000">
                  <a:solidFill>
                    <a:srgbClr val="119707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1</a:t>
            </a:r>
            <a:endParaRPr lang="zh-CN" altLang="en-US" sz="5400" b="1" dirty="0">
              <a:ln w="18000">
                <a:solidFill>
                  <a:srgbClr val="119707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557300" y="1847965"/>
            <a:ext cx="5341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ln w="18000">
                  <a:solidFill>
                    <a:srgbClr val="006A96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2</a:t>
            </a:r>
            <a:endParaRPr lang="zh-CN" altLang="en-US" sz="5400" b="1" dirty="0">
              <a:ln w="18000">
                <a:solidFill>
                  <a:srgbClr val="006A96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44863" y="3598382"/>
            <a:ext cx="5341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ln w="18000">
                  <a:solidFill>
                    <a:srgbClr val="C73E0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4</a:t>
            </a:r>
            <a:endParaRPr lang="zh-CN" altLang="en-US" sz="5400" b="1" dirty="0">
              <a:ln w="18000">
                <a:solidFill>
                  <a:srgbClr val="C73E0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693438" y="3598382"/>
            <a:ext cx="5341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ln w="18000">
                  <a:solidFill>
                    <a:srgbClr val="BE1247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3</a:t>
            </a:r>
            <a:endParaRPr lang="zh-CN" altLang="en-US" sz="5400" b="1" dirty="0">
              <a:ln w="18000">
                <a:solidFill>
                  <a:srgbClr val="BE1247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2205151" y="1904762"/>
            <a:ext cx="2095777" cy="0"/>
          </a:xfrm>
          <a:prstGeom prst="line">
            <a:avLst/>
          </a:prstGeom>
          <a:noFill/>
          <a:ln w="25400" cap="flat" cmpd="sng" algn="ctr">
            <a:solidFill>
              <a:srgbClr val="119707"/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67" name="直接连接符 66"/>
          <p:cNvCxnSpPr/>
          <p:nvPr/>
        </p:nvCxnSpPr>
        <p:spPr>
          <a:xfrm>
            <a:off x="2205151" y="3973461"/>
            <a:ext cx="2095777" cy="0"/>
          </a:xfrm>
          <a:prstGeom prst="line">
            <a:avLst/>
          </a:prstGeom>
          <a:noFill/>
          <a:ln w="25400" cap="flat" cmpd="sng" algn="ctr">
            <a:solidFill>
              <a:srgbClr val="C73E01"/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71" name="直接连接符 70"/>
          <p:cNvCxnSpPr/>
          <p:nvPr/>
        </p:nvCxnSpPr>
        <p:spPr>
          <a:xfrm>
            <a:off x="7841467" y="1904762"/>
            <a:ext cx="2095777" cy="0"/>
          </a:xfrm>
          <a:prstGeom prst="line">
            <a:avLst/>
          </a:prstGeom>
          <a:noFill/>
          <a:ln w="25400" cap="flat" cmpd="sng" algn="ctr">
            <a:solidFill>
              <a:srgbClr val="006A96"/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75" name="直接连接符 74"/>
          <p:cNvCxnSpPr/>
          <p:nvPr/>
        </p:nvCxnSpPr>
        <p:spPr>
          <a:xfrm>
            <a:off x="7841467" y="3948782"/>
            <a:ext cx="2095777" cy="0"/>
          </a:xfrm>
          <a:prstGeom prst="line">
            <a:avLst/>
          </a:prstGeom>
          <a:noFill/>
          <a:ln w="25400" cap="flat" cmpd="sng" algn="ctr">
            <a:solidFill>
              <a:srgbClr val="BE1247"/>
            </a:solidFill>
            <a:prstDash val="sysDot"/>
            <a:headEnd type="oval"/>
            <a:tailEnd type="oval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1768366" y="1990830"/>
            <a:ext cx="245357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68366" y="3996575"/>
            <a:ext cx="245357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902261" y="2005206"/>
            <a:ext cx="245357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6708" y="4060047"/>
            <a:ext cx="245357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2" name="Title 3"/>
          <p:cNvSpPr txBox="1">
            <a:spLocks/>
          </p:cNvSpPr>
          <p:nvPr/>
        </p:nvSpPr>
        <p:spPr>
          <a:xfrm>
            <a:off x="5282096" y="98848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41716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>
            <a:spLocks noChangeArrowheads="1"/>
          </p:cNvSpPr>
          <p:nvPr/>
        </p:nvSpPr>
        <p:spPr bwMode="auto">
          <a:xfrm>
            <a:off x="3280054" y="5203060"/>
            <a:ext cx="5631892" cy="99555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491044" y="1530652"/>
            <a:ext cx="3162420" cy="3169952"/>
            <a:chOff x="3065764" y="2257425"/>
            <a:chExt cx="2675884" cy="2682257"/>
          </a:xfrm>
        </p:grpSpPr>
        <p:sp>
          <p:nvSpPr>
            <p:cNvPr id="42" name="Freeform 11"/>
            <p:cNvSpPr>
              <a:spLocks/>
            </p:cNvSpPr>
            <p:nvPr/>
          </p:nvSpPr>
          <p:spPr bwMode="auto">
            <a:xfrm rot="16200000">
              <a:off x="3153177" y="2343291"/>
              <a:ext cx="977598" cy="977598"/>
            </a:xfrm>
            <a:custGeom>
              <a:avLst/>
              <a:gdLst>
                <a:gd name="T0" fmla="*/ 340 w 345"/>
                <a:gd name="T1" fmla="*/ 120 h 345"/>
                <a:gd name="T2" fmla="*/ 307 w 345"/>
                <a:gd name="T3" fmla="*/ 37 h 345"/>
                <a:gd name="T4" fmla="*/ 307 w 345"/>
                <a:gd name="T5" fmla="*/ 37 h 345"/>
                <a:gd name="T6" fmla="*/ 307 w 345"/>
                <a:gd name="T7" fmla="*/ 37 h 345"/>
                <a:gd name="T8" fmla="*/ 307 w 345"/>
                <a:gd name="T9" fmla="*/ 36 h 345"/>
                <a:gd name="T10" fmla="*/ 307 w 345"/>
                <a:gd name="T11" fmla="*/ 36 h 345"/>
                <a:gd name="T12" fmla="*/ 225 w 345"/>
                <a:gd name="T13" fmla="*/ 4 h 345"/>
                <a:gd name="T14" fmla="*/ 89 w 345"/>
                <a:gd name="T15" fmla="*/ 147 h 345"/>
                <a:gd name="T16" fmla="*/ 0 w 345"/>
                <a:gd name="T17" fmla="*/ 297 h 345"/>
                <a:gd name="T18" fmla="*/ 61 w 345"/>
                <a:gd name="T19" fmla="*/ 214 h 345"/>
                <a:gd name="T20" fmla="*/ 131 w 345"/>
                <a:gd name="T21" fmla="*/ 152 h 345"/>
                <a:gd name="T22" fmla="*/ 176 w 345"/>
                <a:gd name="T23" fmla="*/ 168 h 345"/>
                <a:gd name="T24" fmla="*/ 192 w 345"/>
                <a:gd name="T25" fmla="*/ 214 h 345"/>
                <a:gd name="T26" fmla="*/ 130 w 345"/>
                <a:gd name="T27" fmla="*/ 284 h 345"/>
                <a:gd name="T28" fmla="*/ 47 w 345"/>
                <a:gd name="T29" fmla="*/ 345 h 345"/>
                <a:gd name="T30" fmla="*/ 197 w 345"/>
                <a:gd name="T31" fmla="*/ 256 h 345"/>
                <a:gd name="T32" fmla="*/ 340 w 345"/>
                <a:gd name="T33" fmla="*/ 12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345">
                  <a:moveTo>
                    <a:pt x="340" y="120"/>
                  </a:moveTo>
                  <a:cubicBezTo>
                    <a:pt x="345" y="95"/>
                    <a:pt x="330" y="62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282" y="14"/>
                    <a:pt x="249" y="0"/>
                    <a:pt x="225" y="4"/>
                  </a:cubicBezTo>
                  <a:cubicBezTo>
                    <a:pt x="174" y="14"/>
                    <a:pt x="109" y="105"/>
                    <a:pt x="89" y="147"/>
                  </a:cubicBezTo>
                  <a:cubicBezTo>
                    <a:pt x="69" y="189"/>
                    <a:pt x="0" y="297"/>
                    <a:pt x="0" y="297"/>
                  </a:cubicBezTo>
                  <a:cubicBezTo>
                    <a:pt x="49" y="236"/>
                    <a:pt x="61" y="214"/>
                    <a:pt x="61" y="214"/>
                  </a:cubicBezTo>
                  <a:cubicBezTo>
                    <a:pt x="102" y="151"/>
                    <a:pt x="131" y="152"/>
                    <a:pt x="131" y="152"/>
                  </a:cubicBezTo>
                  <a:cubicBezTo>
                    <a:pt x="151" y="151"/>
                    <a:pt x="166" y="157"/>
                    <a:pt x="176" y="168"/>
                  </a:cubicBezTo>
                  <a:cubicBezTo>
                    <a:pt x="187" y="178"/>
                    <a:pt x="193" y="193"/>
                    <a:pt x="192" y="214"/>
                  </a:cubicBezTo>
                  <a:cubicBezTo>
                    <a:pt x="192" y="214"/>
                    <a:pt x="193" y="243"/>
                    <a:pt x="130" y="284"/>
                  </a:cubicBezTo>
                  <a:cubicBezTo>
                    <a:pt x="130" y="284"/>
                    <a:pt x="108" y="296"/>
                    <a:pt x="47" y="345"/>
                  </a:cubicBezTo>
                  <a:cubicBezTo>
                    <a:pt x="47" y="345"/>
                    <a:pt x="155" y="276"/>
                    <a:pt x="197" y="256"/>
                  </a:cubicBezTo>
                  <a:cubicBezTo>
                    <a:pt x="239" y="236"/>
                    <a:pt x="330" y="171"/>
                    <a:pt x="340" y="120"/>
                  </a:cubicBezTo>
                  <a:close/>
                </a:path>
              </a:pathLst>
            </a:custGeom>
            <a:gradFill flip="none" rotWithShape="1">
              <a:gsLst>
                <a:gs pos="26000">
                  <a:srgbClr val="00B0F0">
                    <a:shade val="30000"/>
                    <a:satMod val="115000"/>
                  </a:srgbClr>
                </a:gs>
                <a:gs pos="72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3409999" y="2257425"/>
              <a:ext cx="1981200" cy="1128713"/>
            </a:xfrm>
            <a:custGeom>
              <a:avLst/>
              <a:gdLst>
                <a:gd name="T0" fmla="*/ 523 w 698"/>
                <a:gd name="T1" fmla="*/ 184 h 398"/>
                <a:gd name="T2" fmla="*/ 349 w 698"/>
                <a:gd name="T3" fmla="*/ 377 h 398"/>
                <a:gd name="T4" fmla="*/ 176 w 698"/>
                <a:gd name="T5" fmla="*/ 184 h 398"/>
                <a:gd name="T6" fmla="*/ 0 w 698"/>
                <a:gd name="T7" fmla="*/ 28 h 398"/>
                <a:gd name="T8" fmla="*/ 176 w 698"/>
                <a:gd name="T9" fmla="*/ 204 h 398"/>
                <a:gd name="T10" fmla="*/ 349 w 698"/>
                <a:gd name="T11" fmla="*/ 397 h 398"/>
                <a:gd name="T12" fmla="*/ 349 w 698"/>
                <a:gd name="T13" fmla="*/ 397 h 398"/>
                <a:gd name="T14" fmla="*/ 349 w 698"/>
                <a:gd name="T15" fmla="*/ 397 h 398"/>
                <a:gd name="T16" fmla="*/ 349 w 698"/>
                <a:gd name="T17" fmla="*/ 397 h 398"/>
                <a:gd name="T18" fmla="*/ 523 w 698"/>
                <a:gd name="T19" fmla="*/ 204 h 398"/>
                <a:gd name="T20" fmla="*/ 698 w 698"/>
                <a:gd name="T21" fmla="*/ 28 h 398"/>
                <a:gd name="T22" fmla="*/ 523 w 698"/>
                <a:gd name="T23" fmla="*/ 18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8" h="398">
                  <a:moveTo>
                    <a:pt x="523" y="184"/>
                  </a:moveTo>
                  <a:cubicBezTo>
                    <a:pt x="468" y="290"/>
                    <a:pt x="414" y="378"/>
                    <a:pt x="349" y="377"/>
                  </a:cubicBezTo>
                  <a:cubicBezTo>
                    <a:pt x="284" y="378"/>
                    <a:pt x="230" y="290"/>
                    <a:pt x="176" y="184"/>
                  </a:cubicBezTo>
                  <a:cubicBezTo>
                    <a:pt x="83" y="0"/>
                    <a:pt x="0" y="28"/>
                    <a:pt x="0" y="28"/>
                  </a:cubicBezTo>
                  <a:cubicBezTo>
                    <a:pt x="0" y="28"/>
                    <a:pt x="85" y="10"/>
                    <a:pt x="176" y="204"/>
                  </a:cubicBezTo>
                  <a:cubicBezTo>
                    <a:pt x="227" y="312"/>
                    <a:pt x="284" y="398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415" y="398"/>
                    <a:pt x="472" y="312"/>
                    <a:pt x="523" y="204"/>
                  </a:cubicBezTo>
                  <a:cubicBezTo>
                    <a:pt x="608" y="24"/>
                    <a:pt x="687" y="27"/>
                    <a:pt x="698" y="28"/>
                  </a:cubicBezTo>
                  <a:cubicBezTo>
                    <a:pt x="690" y="26"/>
                    <a:pt x="611" y="9"/>
                    <a:pt x="523" y="184"/>
                  </a:cubicBezTo>
                  <a:close/>
                </a:path>
              </a:pathLst>
            </a:custGeom>
            <a:gradFill flip="none" rotWithShape="1">
              <a:gsLst>
                <a:gs pos="33000">
                  <a:srgbClr val="FF7711"/>
                </a:gs>
                <a:gs pos="9000">
                  <a:srgbClr val="FECE02"/>
                </a:gs>
                <a:gs pos="66000">
                  <a:srgbClr val="F76F0F"/>
                </a:gs>
                <a:gs pos="89000">
                  <a:srgbClr val="FECE02"/>
                </a:gs>
                <a:gs pos="50000">
                  <a:srgbClr val="C73E01"/>
                </a:gs>
              </a:gsLst>
              <a:lin ang="108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44" name="Freeform 10"/>
            <p:cNvSpPr>
              <a:spLocks/>
            </p:cNvSpPr>
            <p:nvPr/>
          </p:nvSpPr>
          <p:spPr bwMode="auto">
            <a:xfrm>
              <a:off x="3409807" y="2262074"/>
              <a:ext cx="1981585" cy="1069960"/>
            </a:xfrm>
            <a:custGeom>
              <a:avLst/>
              <a:gdLst>
                <a:gd name="T0" fmla="*/ 571 w 699"/>
                <a:gd name="T1" fmla="*/ 73 h 378"/>
                <a:gd name="T2" fmla="*/ 349 w 699"/>
                <a:gd name="T3" fmla="*/ 202 h 378"/>
                <a:gd name="T4" fmla="*/ 128 w 699"/>
                <a:gd name="T5" fmla="*/ 73 h 378"/>
                <a:gd name="T6" fmla="*/ 0 w 699"/>
                <a:gd name="T7" fmla="*/ 28 h 378"/>
                <a:gd name="T8" fmla="*/ 176 w 699"/>
                <a:gd name="T9" fmla="*/ 184 h 378"/>
                <a:gd name="T10" fmla="*/ 349 w 699"/>
                <a:gd name="T11" fmla="*/ 377 h 378"/>
                <a:gd name="T12" fmla="*/ 523 w 699"/>
                <a:gd name="T13" fmla="*/ 184 h 378"/>
                <a:gd name="T14" fmla="*/ 699 w 699"/>
                <a:gd name="T15" fmla="*/ 28 h 378"/>
                <a:gd name="T16" fmla="*/ 571 w 699"/>
                <a:gd name="T17" fmla="*/ 7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9" h="378">
                  <a:moveTo>
                    <a:pt x="571" y="73"/>
                  </a:moveTo>
                  <a:cubicBezTo>
                    <a:pt x="474" y="166"/>
                    <a:pt x="425" y="198"/>
                    <a:pt x="349" y="202"/>
                  </a:cubicBezTo>
                  <a:cubicBezTo>
                    <a:pt x="273" y="198"/>
                    <a:pt x="224" y="166"/>
                    <a:pt x="128" y="73"/>
                  </a:cubicBezTo>
                  <a:cubicBezTo>
                    <a:pt x="128" y="73"/>
                    <a:pt x="53" y="7"/>
                    <a:pt x="0" y="28"/>
                  </a:cubicBezTo>
                  <a:cubicBezTo>
                    <a:pt x="0" y="28"/>
                    <a:pt x="83" y="0"/>
                    <a:pt x="176" y="184"/>
                  </a:cubicBezTo>
                  <a:cubicBezTo>
                    <a:pt x="230" y="290"/>
                    <a:pt x="284" y="378"/>
                    <a:pt x="349" y="377"/>
                  </a:cubicBezTo>
                  <a:cubicBezTo>
                    <a:pt x="414" y="378"/>
                    <a:pt x="468" y="290"/>
                    <a:pt x="523" y="184"/>
                  </a:cubicBezTo>
                  <a:cubicBezTo>
                    <a:pt x="616" y="0"/>
                    <a:pt x="699" y="28"/>
                    <a:pt x="699" y="28"/>
                  </a:cubicBezTo>
                  <a:cubicBezTo>
                    <a:pt x="645" y="7"/>
                    <a:pt x="571" y="73"/>
                    <a:pt x="571" y="73"/>
                  </a:cubicBezTo>
                  <a:close/>
                </a:path>
              </a:pathLst>
            </a:custGeom>
            <a:gradFill flip="none" rotWithShape="1">
              <a:gsLst>
                <a:gs pos="76000">
                  <a:srgbClr val="FF820F"/>
                </a:gs>
                <a:gs pos="24000">
                  <a:srgbClr val="FF7711"/>
                </a:gs>
                <a:gs pos="50000">
                  <a:srgbClr val="FECE02"/>
                </a:gs>
                <a:gs pos="100000">
                  <a:srgbClr val="C73E01"/>
                </a:gs>
                <a:gs pos="0">
                  <a:srgbClr val="C73E01"/>
                </a:gs>
              </a:gsLst>
              <a:lin ang="108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45" name="Freeform 11"/>
            <p:cNvSpPr>
              <a:spLocks/>
            </p:cNvSpPr>
            <p:nvPr/>
          </p:nvSpPr>
          <p:spPr bwMode="auto">
            <a:xfrm>
              <a:off x="4685666" y="2345848"/>
              <a:ext cx="977598" cy="977598"/>
            </a:xfrm>
            <a:custGeom>
              <a:avLst/>
              <a:gdLst>
                <a:gd name="T0" fmla="*/ 340 w 345"/>
                <a:gd name="T1" fmla="*/ 120 h 345"/>
                <a:gd name="T2" fmla="*/ 307 w 345"/>
                <a:gd name="T3" fmla="*/ 37 h 345"/>
                <a:gd name="T4" fmla="*/ 307 w 345"/>
                <a:gd name="T5" fmla="*/ 37 h 345"/>
                <a:gd name="T6" fmla="*/ 307 w 345"/>
                <a:gd name="T7" fmla="*/ 37 h 345"/>
                <a:gd name="T8" fmla="*/ 307 w 345"/>
                <a:gd name="T9" fmla="*/ 36 h 345"/>
                <a:gd name="T10" fmla="*/ 307 w 345"/>
                <a:gd name="T11" fmla="*/ 36 h 345"/>
                <a:gd name="T12" fmla="*/ 225 w 345"/>
                <a:gd name="T13" fmla="*/ 4 h 345"/>
                <a:gd name="T14" fmla="*/ 89 w 345"/>
                <a:gd name="T15" fmla="*/ 147 h 345"/>
                <a:gd name="T16" fmla="*/ 0 w 345"/>
                <a:gd name="T17" fmla="*/ 297 h 345"/>
                <a:gd name="T18" fmla="*/ 61 w 345"/>
                <a:gd name="T19" fmla="*/ 214 h 345"/>
                <a:gd name="T20" fmla="*/ 131 w 345"/>
                <a:gd name="T21" fmla="*/ 152 h 345"/>
                <a:gd name="T22" fmla="*/ 176 w 345"/>
                <a:gd name="T23" fmla="*/ 168 h 345"/>
                <a:gd name="T24" fmla="*/ 192 w 345"/>
                <a:gd name="T25" fmla="*/ 214 h 345"/>
                <a:gd name="T26" fmla="*/ 130 w 345"/>
                <a:gd name="T27" fmla="*/ 284 h 345"/>
                <a:gd name="T28" fmla="*/ 47 w 345"/>
                <a:gd name="T29" fmla="*/ 345 h 345"/>
                <a:gd name="T30" fmla="*/ 197 w 345"/>
                <a:gd name="T31" fmla="*/ 256 h 345"/>
                <a:gd name="T32" fmla="*/ 340 w 345"/>
                <a:gd name="T33" fmla="*/ 12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345">
                  <a:moveTo>
                    <a:pt x="340" y="120"/>
                  </a:moveTo>
                  <a:cubicBezTo>
                    <a:pt x="345" y="95"/>
                    <a:pt x="330" y="62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282" y="14"/>
                    <a:pt x="249" y="0"/>
                    <a:pt x="225" y="4"/>
                  </a:cubicBezTo>
                  <a:cubicBezTo>
                    <a:pt x="174" y="14"/>
                    <a:pt x="109" y="105"/>
                    <a:pt x="89" y="147"/>
                  </a:cubicBezTo>
                  <a:cubicBezTo>
                    <a:pt x="69" y="189"/>
                    <a:pt x="0" y="297"/>
                    <a:pt x="0" y="297"/>
                  </a:cubicBezTo>
                  <a:cubicBezTo>
                    <a:pt x="49" y="236"/>
                    <a:pt x="61" y="214"/>
                    <a:pt x="61" y="214"/>
                  </a:cubicBezTo>
                  <a:cubicBezTo>
                    <a:pt x="102" y="151"/>
                    <a:pt x="131" y="152"/>
                    <a:pt x="131" y="152"/>
                  </a:cubicBezTo>
                  <a:cubicBezTo>
                    <a:pt x="151" y="151"/>
                    <a:pt x="166" y="157"/>
                    <a:pt x="176" y="168"/>
                  </a:cubicBezTo>
                  <a:cubicBezTo>
                    <a:pt x="187" y="178"/>
                    <a:pt x="193" y="193"/>
                    <a:pt x="192" y="214"/>
                  </a:cubicBezTo>
                  <a:cubicBezTo>
                    <a:pt x="192" y="214"/>
                    <a:pt x="193" y="243"/>
                    <a:pt x="130" y="284"/>
                  </a:cubicBezTo>
                  <a:cubicBezTo>
                    <a:pt x="130" y="284"/>
                    <a:pt x="108" y="296"/>
                    <a:pt x="47" y="345"/>
                  </a:cubicBezTo>
                  <a:cubicBezTo>
                    <a:pt x="47" y="345"/>
                    <a:pt x="155" y="276"/>
                    <a:pt x="197" y="256"/>
                  </a:cubicBezTo>
                  <a:cubicBezTo>
                    <a:pt x="239" y="236"/>
                    <a:pt x="330" y="171"/>
                    <a:pt x="340" y="120"/>
                  </a:cubicBezTo>
                  <a:close/>
                </a:path>
              </a:pathLst>
            </a:custGeom>
            <a:gradFill flip="none" rotWithShape="1">
              <a:gsLst>
                <a:gs pos="65000">
                  <a:srgbClr val="FF7711"/>
                </a:gs>
                <a:gs pos="81000">
                  <a:srgbClr val="FFAA01"/>
                </a:gs>
                <a:gs pos="100000">
                  <a:srgbClr val="FECE02"/>
                </a:gs>
                <a:gs pos="34000">
                  <a:srgbClr val="C73E01"/>
                </a:gs>
                <a:gs pos="93000">
                  <a:srgbClr val="FFC000"/>
                </a:gs>
              </a:gsLst>
              <a:path path="circle">
                <a:fillToRect t="100000" r="100000"/>
              </a:path>
              <a:tileRect l="-100000" b="-100000"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4120781" y="3123926"/>
              <a:ext cx="552506" cy="442225"/>
            </a:xfrm>
            <a:custGeom>
              <a:avLst/>
              <a:gdLst>
                <a:gd name="T0" fmla="*/ 0 w 210"/>
                <a:gd name="T1" fmla="*/ 0 h 168"/>
                <a:gd name="T2" fmla="*/ 210 w 210"/>
                <a:gd name="T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0" h="168">
                  <a:moveTo>
                    <a:pt x="0" y="0"/>
                  </a:moveTo>
                  <a:cubicBezTo>
                    <a:pt x="0" y="0"/>
                    <a:pt x="96" y="168"/>
                    <a:pt x="210" y="0"/>
                  </a:cubicBezTo>
                </a:path>
              </a:pathLst>
            </a:custGeom>
            <a:noFill/>
            <a:ln w="28575" cap="flat">
              <a:gradFill flip="none" rotWithShape="1">
                <a:gsLst>
                  <a:gs pos="50000">
                    <a:sysClr val="window" lastClr="FFFFFF"/>
                  </a:gs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 rot="5400000">
              <a:off x="4186692" y="3034582"/>
              <a:ext cx="1981200" cy="1128713"/>
            </a:xfrm>
            <a:custGeom>
              <a:avLst/>
              <a:gdLst>
                <a:gd name="T0" fmla="*/ 523 w 698"/>
                <a:gd name="T1" fmla="*/ 184 h 398"/>
                <a:gd name="T2" fmla="*/ 349 w 698"/>
                <a:gd name="T3" fmla="*/ 377 h 398"/>
                <a:gd name="T4" fmla="*/ 176 w 698"/>
                <a:gd name="T5" fmla="*/ 184 h 398"/>
                <a:gd name="T6" fmla="*/ 0 w 698"/>
                <a:gd name="T7" fmla="*/ 28 h 398"/>
                <a:gd name="T8" fmla="*/ 176 w 698"/>
                <a:gd name="T9" fmla="*/ 204 h 398"/>
                <a:gd name="T10" fmla="*/ 349 w 698"/>
                <a:gd name="T11" fmla="*/ 397 h 398"/>
                <a:gd name="T12" fmla="*/ 349 w 698"/>
                <a:gd name="T13" fmla="*/ 397 h 398"/>
                <a:gd name="T14" fmla="*/ 349 w 698"/>
                <a:gd name="T15" fmla="*/ 397 h 398"/>
                <a:gd name="T16" fmla="*/ 349 w 698"/>
                <a:gd name="T17" fmla="*/ 397 h 398"/>
                <a:gd name="T18" fmla="*/ 523 w 698"/>
                <a:gd name="T19" fmla="*/ 204 h 398"/>
                <a:gd name="T20" fmla="*/ 698 w 698"/>
                <a:gd name="T21" fmla="*/ 28 h 398"/>
                <a:gd name="T22" fmla="*/ 523 w 698"/>
                <a:gd name="T23" fmla="*/ 18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8" h="398">
                  <a:moveTo>
                    <a:pt x="523" y="184"/>
                  </a:moveTo>
                  <a:cubicBezTo>
                    <a:pt x="468" y="290"/>
                    <a:pt x="414" y="378"/>
                    <a:pt x="349" y="377"/>
                  </a:cubicBezTo>
                  <a:cubicBezTo>
                    <a:pt x="284" y="378"/>
                    <a:pt x="230" y="290"/>
                    <a:pt x="176" y="184"/>
                  </a:cubicBezTo>
                  <a:cubicBezTo>
                    <a:pt x="83" y="0"/>
                    <a:pt x="0" y="28"/>
                    <a:pt x="0" y="28"/>
                  </a:cubicBezTo>
                  <a:cubicBezTo>
                    <a:pt x="0" y="28"/>
                    <a:pt x="85" y="10"/>
                    <a:pt x="176" y="204"/>
                  </a:cubicBezTo>
                  <a:cubicBezTo>
                    <a:pt x="227" y="312"/>
                    <a:pt x="284" y="398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415" y="398"/>
                    <a:pt x="472" y="312"/>
                    <a:pt x="523" y="204"/>
                  </a:cubicBezTo>
                  <a:cubicBezTo>
                    <a:pt x="608" y="24"/>
                    <a:pt x="687" y="27"/>
                    <a:pt x="698" y="28"/>
                  </a:cubicBezTo>
                  <a:cubicBezTo>
                    <a:pt x="690" y="26"/>
                    <a:pt x="611" y="9"/>
                    <a:pt x="523" y="184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rgbClr val="F8797C"/>
                </a:gs>
                <a:gs pos="100000">
                  <a:srgbClr val="FA9496"/>
                </a:gs>
                <a:gs pos="50000">
                  <a:srgbClr val="BE1247"/>
                </a:gs>
                <a:gs pos="78000">
                  <a:srgbClr val="F87477"/>
                </a:gs>
                <a:gs pos="0">
                  <a:srgbClr val="FA9496"/>
                </a:gs>
              </a:gsLst>
              <a:lin ang="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 rot="5400000">
              <a:off x="4210079" y="3063765"/>
              <a:ext cx="1981585" cy="1069960"/>
            </a:xfrm>
            <a:custGeom>
              <a:avLst/>
              <a:gdLst>
                <a:gd name="T0" fmla="*/ 571 w 699"/>
                <a:gd name="T1" fmla="*/ 73 h 378"/>
                <a:gd name="T2" fmla="*/ 349 w 699"/>
                <a:gd name="T3" fmla="*/ 202 h 378"/>
                <a:gd name="T4" fmla="*/ 128 w 699"/>
                <a:gd name="T5" fmla="*/ 73 h 378"/>
                <a:gd name="T6" fmla="*/ 0 w 699"/>
                <a:gd name="T7" fmla="*/ 28 h 378"/>
                <a:gd name="T8" fmla="*/ 176 w 699"/>
                <a:gd name="T9" fmla="*/ 184 h 378"/>
                <a:gd name="T10" fmla="*/ 349 w 699"/>
                <a:gd name="T11" fmla="*/ 377 h 378"/>
                <a:gd name="T12" fmla="*/ 523 w 699"/>
                <a:gd name="T13" fmla="*/ 184 h 378"/>
                <a:gd name="T14" fmla="*/ 699 w 699"/>
                <a:gd name="T15" fmla="*/ 28 h 378"/>
                <a:gd name="T16" fmla="*/ 571 w 699"/>
                <a:gd name="T17" fmla="*/ 7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9" h="378">
                  <a:moveTo>
                    <a:pt x="571" y="73"/>
                  </a:moveTo>
                  <a:cubicBezTo>
                    <a:pt x="474" y="166"/>
                    <a:pt x="425" y="198"/>
                    <a:pt x="349" y="202"/>
                  </a:cubicBezTo>
                  <a:cubicBezTo>
                    <a:pt x="273" y="198"/>
                    <a:pt x="224" y="166"/>
                    <a:pt x="128" y="73"/>
                  </a:cubicBezTo>
                  <a:cubicBezTo>
                    <a:pt x="128" y="73"/>
                    <a:pt x="53" y="7"/>
                    <a:pt x="0" y="28"/>
                  </a:cubicBezTo>
                  <a:cubicBezTo>
                    <a:pt x="0" y="28"/>
                    <a:pt x="83" y="0"/>
                    <a:pt x="176" y="184"/>
                  </a:cubicBezTo>
                  <a:cubicBezTo>
                    <a:pt x="230" y="290"/>
                    <a:pt x="284" y="378"/>
                    <a:pt x="349" y="377"/>
                  </a:cubicBezTo>
                  <a:cubicBezTo>
                    <a:pt x="414" y="378"/>
                    <a:pt x="468" y="290"/>
                    <a:pt x="523" y="184"/>
                  </a:cubicBezTo>
                  <a:cubicBezTo>
                    <a:pt x="616" y="0"/>
                    <a:pt x="699" y="28"/>
                    <a:pt x="699" y="28"/>
                  </a:cubicBezTo>
                  <a:cubicBezTo>
                    <a:pt x="645" y="7"/>
                    <a:pt x="571" y="73"/>
                    <a:pt x="571" y="73"/>
                  </a:cubicBezTo>
                  <a:close/>
                </a:path>
              </a:pathLst>
            </a:custGeom>
            <a:gradFill flip="none" rotWithShape="1">
              <a:gsLst>
                <a:gs pos="7000">
                  <a:srgbClr val="BE1247"/>
                </a:gs>
                <a:gs pos="93000">
                  <a:srgbClr val="BE1247"/>
                </a:gs>
                <a:gs pos="72000">
                  <a:srgbClr val="F87A7C"/>
                </a:gs>
                <a:gs pos="29000">
                  <a:srgbClr val="F87477"/>
                </a:gs>
                <a:gs pos="50000">
                  <a:srgbClr val="FA9496"/>
                </a:gs>
              </a:gsLst>
              <a:lin ang="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 rot="5400000">
              <a:off x="4668290" y="3869833"/>
              <a:ext cx="977598" cy="977598"/>
            </a:xfrm>
            <a:custGeom>
              <a:avLst/>
              <a:gdLst>
                <a:gd name="T0" fmla="*/ 340 w 345"/>
                <a:gd name="T1" fmla="*/ 120 h 345"/>
                <a:gd name="T2" fmla="*/ 307 w 345"/>
                <a:gd name="T3" fmla="*/ 37 h 345"/>
                <a:gd name="T4" fmla="*/ 307 w 345"/>
                <a:gd name="T5" fmla="*/ 37 h 345"/>
                <a:gd name="T6" fmla="*/ 307 w 345"/>
                <a:gd name="T7" fmla="*/ 37 h 345"/>
                <a:gd name="T8" fmla="*/ 307 w 345"/>
                <a:gd name="T9" fmla="*/ 36 h 345"/>
                <a:gd name="T10" fmla="*/ 307 w 345"/>
                <a:gd name="T11" fmla="*/ 36 h 345"/>
                <a:gd name="T12" fmla="*/ 225 w 345"/>
                <a:gd name="T13" fmla="*/ 4 h 345"/>
                <a:gd name="T14" fmla="*/ 89 w 345"/>
                <a:gd name="T15" fmla="*/ 147 h 345"/>
                <a:gd name="T16" fmla="*/ 0 w 345"/>
                <a:gd name="T17" fmla="*/ 297 h 345"/>
                <a:gd name="T18" fmla="*/ 61 w 345"/>
                <a:gd name="T19" fmla="*/ 214 h 345"/>
                <a:gd name="T20" fmla="*/ 131 w 345"/>
                <a:gd name="T21" fmla="*/ 152 h 345"/>
                <a:gd name="T22" fmla="*/ 176 w 345"/>
                <a:gd name="T23" fmla="*/ 168 h 345"/>
                <a:gd name="T24" fmla="*/ 192 w 345"/>
                <a:gd name="T25" fmla="*/ 214 h 345"/>
                <a:gd name="T26" fmla="*/ 130 w 345"/>
                <a:gd name="T27" fmla="*/ 284 h 345"/>
                <a:gd name="T28" fmla="*/ 47 w 345"/>
                <a:gd name="T29" fmla="*/ 345 h 345"/>
                <a:gd name="T30" fmla="*/ 197 w 345"/>
                <a:gd name="T31" fmla="*/ 256 h 345"/>
                <a:gd name="T32" fmla="*/ 340 w 345"/>
                <a:gd name="T33" fmla="*/ 12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345">
                  <a:moveTo>
                    <a:pt x="340" y="120"/>
                  </a:moveTo>
                  <a:cubicBezTo>
                    <a:pt x="345" y="95"/>
                    <a:pt x="330" y="62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282" y="14"/>
                    <a:pt x="249" y="0"/>
                    <a:pt x="225" y="4"/>
                  </a:cubicBezTo>
                  <a:cubicBezTo>
                    <a:pt x="174" y="14"/>
                    <a:pt x="109" y="105"/>
                    <a:pt x="89" y="147"/>
                  </a:cubicBezTo>
                  <a:cubicBezTo>
                    <a:pt x="69" y="189"/>
                    <a:pt x="0" y="297"/>
                    <a:pt x="0" y="297"/>
                  </a:cubicBezTo>
                  <a:cubicBezTo>
                    <a:pt x="49" y="236"/>
                    <a:pt x="61" y="214"/>
                    <a:pt x="61" y="214"/>
                  </a:cubicBezTo>
                  <a:cubicBezTo>
                    <a:pt x="102" y="151"/>
                    <a:pt x="131" y="152"/>
                    <a:pt x="131" y="152"/>
                  </a:cubicBezTo>
                  <a:cubicBezTo>
                    <a:pt x="151" y="151"/>
                    <a:pt x="166" y="157"/>
                    <a:pt x="176" y="168"/>
                  </a:cubicBezTo>
                  <a:cubicBezTo>
                    <a:pt x="187" y="178"/>
                    <a:pt x="193" y="193"/>
                    <a:pt x="192" y="214"/>
                  </a:cubicBezTo>
                  <a:cubicBezTo>
                    <a:pt x="192" y="214"/>
                    <a:pt x="193" y="243"/>
                    <a:pt x="130" y="284"/>
                  </a:cubicBezTo>
                  <a:cubicBezTo>
                    <a:pt x="130" y="284"/>
                    <a:pt x="108" y="296"/>
                    <a:pt x="47" y="345"/>
                  </a:cubicBezTo>
                  <a:cubicBezTo>
                    <a:pt x="47" y="345"/>
                    <a:pt x="155" y="276"/>
                    <a:pt x="197" y="256"/>
                  </a:cubicBezTo>
                  <a:cubicBezTo>
                    <a:pt x="239" y="236"/>
                    <a:pt x="330" y="171"/>
                    <a:pt x="340" y="1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48000">
                  <a:srgbClr val="D2144F"/>
                </a:gs>
                <a:gs pos="81000">
                  <a:srgbClr val="F87477"/>
                </a:gs>
                <a:gs pos="100000">
                  <a:srgbClr val="FA9496"/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 rot="5400000">
              <a:off x="4377783" y="3374261"/>
              <a:ext cx="552506" cy="442225"/>
            </a:xfrm>
            <a:custGeom>
              <a:avLst/>
              <a:gdLst>
                <a:gd name="T0" fmla="*/ 0 w 210"/>
                <a:gd name="T1" fmla="*/ 0 h 168"/>
                <a:gd name="T2" fmla="*/ 210 w 210"/>
                <a:gd name="T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0" h="168">
                  <a:moveTo>
                    <a:pt x="0" y="0"/>
                  </a:moveTo>
                  <a:cubicBezTo>
                    <a:pt x="0" y="0"/>
                    <a:pt x="96" y="168"/>
                    <a:pt x="210" y="0"/>
                  </a:cubicBezTo>
                </a:path>
              </a:pathLst>
            </a:custGeom>
            <a:noFill/>
            <a:ln w="28575" cap="flat">
              <a:gradFill flip="none" rotWithShape="1">
                <a:gsLst>
                  <a:gs pos="50000">
                    <a:sysClr val="window" lastClr="FFFFFF"/>
                  </a:gs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1" name="Freeform 17"/>
            <p:cNvSpPr>
              <a:spLocks/>
            </p:cNvSpPr>
            <p:nvPr/>
          </p:nvSpPr>
          <p:spPr bwMode="auto">
            <a:xfrm rot="10800000">
              <a:off x="3415217" y="3810969"/>
              <a:ext cx="1981200" cy="1128713"/>
            </a:xfrm>
            <a:custGeom>
              <a:avLst/>
              <a:gdLst>
                <a:gd name="T0" fmla="*/ 523 w 698"/>
                <a:gd name="T1" fmla="*/ 184 h 398"/>
                <a:gd name="T2" fmla="*/ 349 w 698"/>
                <a:gd name="T3" fmla="*/ 377 h 398"/>
                <a:gd name="T4" fmla="*/ 176 w 698"/>
                <a:gd name="T5" fmla="*/ 184 h 398"/>
                <a:gd name="T6" fmla="*/ 0 w 698"/>
                <a:gd name="T7" fmla="*/ 28 h 398"/>
                <a:gd name="T8" fmla="*/ 176 w 698"/>
                <a:gd name="T9" fmla="*/ 204 h 398"/>
                <a:gd name="T10" fmla="*/ 349 w 698"/>
                <a:gd name="T11" fmla="*/ 397 h 398"/>
                <a:gd name="T12" fmla="*/ 349 w 698"/>
                <a:gd name="T13" fmla="*/ 397 h 398"/>
                <a:gd name="T14" fmla="*/ 349 w 698"/>
                <a:gd name="T15" fmla="*/ 397 h 398"/>
                <a:gd name="T16" fmla="*/ 349 w 698"/>
                <a:gd name="T17" fmla="*/ 397 h 398"/>
                <a:gd name="T18" fmla="*/ 523 w 698"/>
                <a:gd name="T19" fmla="*/ 204 h 398"/>
                <a:gd name="T20" fmla="*/ 698 w 698"/>
                <a:gd name="T21" fmla="*/ 28 h 398"/>
                <a:gd name="T22" fmla="*/ 523 w 698"/>
                <a:gd name="T23" fmla="*/ 18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8" h="398">
                  <a:moveTo>
                    <a:pt x="523" y="184"/>
                  </a:moveTo>
                  <a:cubicBezTo>
                    <a:pt x="468" y="290"/>
                    <a:pt x="414" y="378"/>
                    <a:pt x="349" y="377"/>
                  </a:cubicBezTo>
                  <a:cubicBezTo>
                    <a:pt x="284" y="378"/>
                    <a:pt x="230" y="290"/>
                    <a:pt x="176" y="184"/>
                  </a:cubicBezTo>
                  <a:cubicBezTo>
                    <a:pt x="83" y="0"/>
                    <a:pt x="0" y="28"/>
                    <a:pt x="0" y="28"/>
                  </a:cubicBezTo>
                  <a:cubicBezTo>
                    <a:pt x="0" y="28"/>
                    <a:pt x="85" y="10"/>
                    <a:pt x="176" y="204"/>
                  </a:cubicBezTo>
                  <a:cubicBezTo>
                    <a:pt x="227" y="312"/>
                    <a:pt x="284" y="398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415" y="398"/>
                    <a:pt x="472" y="312"/>
                    <a:pt x="523" y="204"/>
                  </a:cubicBezTo>
                  <a:cubicBezTo>
                    <a:pt x="608" y="24"/>
                    <a:pt x="687" y="27"/>
                    <a:pt x="698" y="28"/>
                  </a:cubicBezTo>
                  <a:cubicBezTo>
                    <a:pt x="690" y="26"/>
                    <a:pt x="611" y="9"/>
                    <a:pt x="523" y="184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79CC37"/>
                </a:gs>
                <a:gs pos="50000">
                  <a:srgbClr val="119707"/>
                </a:gs>
                <a:gs pos="72000">
                  <a:srgbClr val="8AD53F"/>
                </a:gs>
                <a:gs pos="100000">
                  <a:srgbClr val="BCEB6F"/>
                </a:gs>
                <a:gs pos="0">
                  <a:srgbClr val="BCEB6F"/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 rot="10800000">
              <a:off x="3414832" y="3865983"/>
              <a:ext cx="1981585" cy="1069960"/>
            </a:xfrm>
            <a:custGeom>
              <a:avLst/>
              <a:gdLst>
                <a:gd name="T0" fmla="*/ 571 w 699"/>
                <a:gd name="T1" fmla="*/ 73 h 378"/>
                <a:gd name="T2" fmla="*/ 349 w 699"/>
                <a:gd name="T3" fmla="*/ 202 h 378"/>
                <a:gd name="T4" fmla="*/ 128 w 699"/>
                <a:gd name="T5" fmla="*/ 73 h 378"/>
                <a:gd name="T6" fmla="*/ 0 w 699"/>
                <a:gd name="T7" fmla="*/ 28 h 378"/>
                <a:gd name="T8" fmla="*/ 176 w 699"/>
                <a:gd name="T9" fmla="*/ 184 h 378"/>
                <a:gd name="T10" fmla="*/ 349 w 699"/>
                <a:gd name="T11" fmla="*/ 377 h 378"/>
                <a:gd name="T12" fmla="*/ 523 w 699"/>
                <a:gd name="T13" fmla="*/ 184 h 378"/>
                <a:gd name="T14" fmla="*/ 699 w 699"/>
                <a:gd name="T15" fmla="*/ 28 h 378"/>
                <a:gd name="T16" fmla="*/ 571 w 699"/>
                <a:gd name="T17" fmla="*/ 7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9" h="378">
                  <a:moveTo>
                    <a:pt x="571" y="73"/>
                  </a:moveTo>
                  <a:cubicBezTo>
                    <a:pt x="474" y="166"/>
                    <a:pt x="425" y="198"/>
                    <a:pt x="349" y="202"/>
                  </a:cubicBezTo>
                  <a:cubicBezTo>
                    <a:pt x="273" y="198"/>
                    <a:pt x="224" y="166"/>
                    <a:pt x="128" y="73"/>
                  </a:cubicBezTo>
                  <a:cubicBezTo>
                    <a:pt x="128" y="73"/>
                    <a:pt x="53" y="7"/>
                    <a:pt x="0" y="28"/>
                  </a:cubicBezTo>
                  <a:cubicBezTo>
                    <a:pt x="0" y="28"/>
                    <a:pt x="83" y="0"/>
                    <a:pt x="176" y="184"/>
                  </a:cubicBezTo>
                  <a:cubicBezTo>
                    <a:pt x="230" y="290"/>
                    <a:pt x="284" y="378"/>
                    <a:pt x="349" y="377"/>
                  </a:cubicBezTo>
                  <a:cubicBezTo>
                    <a:pt x="414" y="378"/>
                    <a:pt x="468" y="290"/>
                    <a:pt x="523" y="184"/>
                  </a:cubicBezTo>
                  <a:cubicBezTo>
                    <a:pt x="616" y="0"/>
                    <a:pt x="699" y="28"/>
                    <a:pt x="699" y="28"/>
                  </a:cubicBezTo>
                  <a:cubicBezTo>
                    <a:pt x="645" y="7"/>
                    <a:pt x="571" y="73"/>
                    <a:pt x="571" y="73"/>
                  </a:cubicBezTo>
                  <a:close/>
                </a:path>
              </a:pathLst>
            </a:custGeom>
            <a:gradFill flip="none" rotWithShape="1">
              <a:gsLst>
                <a:gs pos="29000">
                  <a:srgbClr val="79CC37"/>
                </a:gs>
                <a:gs pos="95000">
                  <a:srgbClr val="119707"/>
                </a:gs>
                <a:gs pos="5000">
                  <a:srgbClr val="119707"/>
                </a:gs>
                <a:gs pos="72000">
                  <a:srgbClr val="8AD53F"/>
                </a:gs>
                <a:gs pos="50000">
                  <a:srgbClr val="BCEB6F"/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 rot="10800000">
              <a:off x="3156938" y="3868381"/>
              <a:ext cx="977598" cy="977598"/>
            </a:xfrm>
            <a:custGeom>
              <a:avLst/>
              <a:gdLst>
                <a:gd name="T0" fmla="*/ 340 w 345"/>
                <a:gd name="T1" fmla="*/ 120 h 345"/>
                <a:gd name="T2" fmla="*/ 307 w 345"/>
                <a:gd name="T3" fmla="*/ 37 h 345"/>
                <a:gd name="T4" fmla="*/ 307 w 345"/>
                <a:gd name="T5" fmla="*/ 37 h 345"/>
                <a:gd name="T6" fmla="*/ 307 w 345"/>
                <a:gd name="T7" fmla="*/ 37 h 345"/>
                <a:gd name="T8" fmla="*/ 307 w 345"/>
                <a:gd name="T9" fmla="*/ 36 h 345"/>
                <a:gd name="T10" fmla="*/ 307 w 345"/>
                <a:gd name="T11" fmla="*/ 36 h 345"/>
                <a:gd name="T12" fmla="*/ 225 w 345"/>
                <a:gd name="T13" fmla="*/ 4 h 345"/>
                <a:gd name="T14" fmla="*/ 89 w 345"/>
                <a:gd name="T15" fmla="*/ 147 h 345"/>
                <a:gd name="T16" fmla="*/ 0 w 345"/>
                <a:gd name="T17" fmla="*/ 297 h 345"/>
                <a:gd name="T18" fmla="*/ 61 w 345"/>
                <a:gd name="T19" fmla="*/ 214 h 345"/>
                <a:gd name="T20" fmla="*/ 131 w 345"/>
                <a:gd name="T21" fmla="*/ 152 h 345"/>
                <a:gd name="T22" fmla="*/ 176 w 345"/>
                <a:gd name="T23" fmla="*/ 168 h 345"/>
                <a:gd name="T24" fmla="*/ 192 w 345"/>
                <a:gd name="T25" fmla="*/ 214 h 345"/>
                <a:gd name="T26" fmla="*/ 130 w 345"/>
                <a:gd name="T27" fmla="*/ 284 h 345"/>
                <a:gd name="T28" fmla="*/ 47 w 345"/>
                <a:gd name="T29" fmla="*/ 345 h 345"/>
                <a:gd name="T30" fmla="*/ 197 w 345"/>
                <a:gd name="T31" fmla="*/ 256 h 345"/>
                <a:gd name="T32" fmla="*/ 340 w 345"/>
                <a:gd name="T33" fmla="*/ 12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345">
                  <a:moveTo>
                    <a:pt x="340" y="120"/>
                  </a:moveTo>
                  <a:cubicBezTo>
                    <a:pt x="345" y="95"/>
                    <a:pt x="330" y="62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282" y="14"/>
                    <a:pt x="249" y="0"/>
                    <a:pt x="225" y="4"/>
                  </a:cubicBezTo>
                  <a:cubicBezTo>
                    <a:pt x="174" y="14"/>
                    <a:pt x="109" y="105"/>
                    <a:pt x="89" y="147"/>
                  </a:cubicBezTo>
                  <a:cubicBezTo>
                    <a:pt x="69" y="189"/>
                    <a:pt x="0" y="297"/>
                    <a:pt x="0" y="297"/>
                  </a:cubicBezTo>
                  <a:cubicBezTo>
                    <a:pt x="49" y="236"/>
                    <a:pt x="61" y="214"/>
                    <a:pt x="61" y="214"/>
                  </a:cubicBezTo>
                  <a:cubicBezTo>
                    <a:pt x="102" y="151"/>
                    <a:pt x="131" y="152"/>
                    <a:pt x="131" y="152"/>
                  </a:cubicBezTo>
                  <a:cubicBezTo>
                    <a:pt x="151" y="151"/>
                    <a:pt x="166" y="157"/>
                    <a:pt x="176" y="168"/>
                  </a:cubicBezTo>
                  <a:cubicBezTo>
                    <a:pt x="187" y="178"/>
                    <a:pt x="193" y="193"/>
                    <a:pt x="192" y="214"/>
                  </a:cubicBezTo>
                  <a:cubicBezTo>
                    <a:pt x="192" y="214"/>
                    <a:pt x="193" y="243"/>
                    <a:pt x="130" y="284"/>
                  </a:cubicBezTo>
                  <a:cubicBezTo>
                    <a:pt x="130" y="284"/>
                    <a:pt x="108" y="296"/>
                    <a:pt x="47" y="345"/>
                  </a:cubicBezTo>
                  <a:cubicBezTo>
                    <a:pt x="47" y="345"/>
                    <a:pt x="155" y="276"/>
                    <a:pt x="197" y="256"/>
                  </a:cubicBezTo>
                  <a:cubicBezTo>
                    <a:pt x="239" y="236"/>
                    <a:pt x="330" y="171"/>
                    <a:pt x="340" y="120"/>
                  </a:cubicBezTo>
                  <a:close/>
                </a:path>
              </a:pathLst>
            </a:custGeom>
            <a:gradFill flip="none" rotWithShape="1">
              <a:gsLst>
                <a:gs pos="40000">
                  <a:srgbClr val="119707"/>
                </a:gs>
                <a:gs pos="84000">
                  <a:srgbClr val="8AD53F"/>
                </a:gs>
                <a:gs pos="100000">
                  <a:srgbClr val="BCEB6F"/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 rot="10800000">
              <a:off x="4133128" y="3630956"/>
              <a:ext cx="552506" cy="442225"/>
            </a:xfrm>
            <a:custGeom>
              <a:avLst/>
              <a:gdLst>
                <a:gd name="T0" fmla="*/ 0 w 210"/>
                <a:gd name="T1" fmla="*/ 0 h 168"/>
                <a:gd name="T2" fmla="*/ 210 w 210"/>
                <a:gd name="T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0" h="168">
                  <a:moveTo>
                    <a:pt x="0" y="0"/>
                  </a:moveTo>
                  <a:cubicBezTo>
                    <a:pt x="0" y="0"/>
                    <a:pt x="96" y="168"/>
                    <a:pt x="210" y="0"/>
                  </a:cubicBezTo>
                </a:path>
              </a:pathLst>
            </a:custGeom>
            <a:noFill/>
            <a:ln w="28575" cap="flat">
              <a:gradFill flip="none" rotWithShape="1">
                <a:gsLst>
                  <a:gs pos="50000">
                    <a:sysClr val="window" lastClr="FFFFFF"/>
                  </a:gs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5" name="Freeform 17"/>
            <p:cNvSpPr>
              <a:spLocks/>
            </p:cNvSpPr>
            <p:nvPr/>
          </p:nvSpPr>
          <p:spPr bwMode="auto">
            <a:xfrm rot="16200000">
              <a:off x="2639521" y="3034196"/>
              <a:ext cx="1981200" cy="1128713"/>
            </a:xfrm>
            <a:custGeom>
              <a:avLst/>
              <a:gdLst>
                <a:gd name="T0" fmla="*/ 523 w 698"/>
                <a:gd name="T1" fmla="*/ 184 h 398"/>
                <a:gd name="T2" fmla="*/ 349 w 698"/>
                <a:gd name="T3" fmla="*/ 377 h 398"/>
                <a:gd name="T4" fmla="*/ 176 w 698"/>
                <a:gd name="T5" fmla="*/ 184 h 398"/>
                <a:gd name="T6" fmla="*/ 0 w 698"/>
                <a:gd name="T7" fmla="*/ 28 h 398"/>
                <a:gd name="T8" fmla="*/ 176 w 698"/>
                <a:gd name="T9" fmla="*/ 204 h 398"/>
                <a:gd name="T10" fmla="*/ 349 w 698"/>
                <a:gd name="T11" fmla="*/ 397 h 398"/>
                <a:gd name="T12" fmla="*/ 349 w 698"/>
                <a:gd name="T13" fmla="*/ 397 h 398"/>
                <a:gd name="T14" fmla="*/ 349 w 698"/>
                <a:gd name="T15" fmla="*/ 397 h 398"/>
                <a:gd name="T16" fmla="*/ 349 w 698"/>
                <a:gd name="T17" fmla="*/ 397 h 398"/>
                <a:gd name="T18" fmla="*/ 523 w 698"/>
                <a:gd name="T19" fmla="*/ 204 h 398"/>
                <a:gd name="T20" fmla="*/ 698 w 698"/>
                <a:gd name="T21" fmla="*/ 28 h 398"/>
                <a:gd name="T22" fmla="*/ 523 w 698"/>
                <a:gd name="T23" fmla="*/ 18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8" h="398">
                  <a:moveTo>
                    <a:pt x="523" y="184"/>
                  </a:moveTo>
                  <a:cubicBezTo>
                    <a:pt x="468" y="290"/>
                    <a:pt x="414" y="378"/>
                    <a:pt x="349" y="377"/>
                  </a:cubicBezTo>
                  <a:cubicBezTo>
                    <a:pt x="284" y="378"/>
                    <a:pt x="230" y="290"/>
                    <a:pt x="176" y="184"/>
                  </a:cubicBezTo>
                  <a:cubicBezTo>
                    <a:pt x="83" y="0"/>
                    <a:pt x="0" y="28"/>
                    <a:pt x="0" y="28"/>
                  </a:cubicBezTo>
                  <a:cubicBezTo>
                    <a:pt x="0" y="28"/>
                    <a:pt x="85" y="10"/>
                    <a:pt x="176" y="204"/>
                  </a:cubicBezTo>
                  <a:cubicBezTo>
                    <a:pt x="227" y="312"/>
                    <a:pt x="284" y="398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415" y="398"/>
                    <a:pt x="472" y="312"/>
                    <a:pt x="523" y="204"/>
                  </a:cubicBezTo>
                  <a:cubicBezTo>
                    <a:pt x="608" y="24"/>
                    <a:pt x="687" y="27"/>
                    <a:pt x="698" y="28"/>
                  </a:cubicBezTo>
                  <a:cubicBezTo>
                    <a:pt x="690" y="26"/>
                    <a:pt x="611" y="9"/>
                    <a:pt x="523" y="184"/>
                  </a:cubicBezTo>
                  <a:close/>
                </a:path>
              </a:pathLst>
            </a:custGeom>
            <a:gradFill flip="none" rotWithShape="1">
              <a:gsLst>
                <a:gs pos="75000">
                  <a:srgbClr val="0093D0"/>
                </a:gs>
                <a:gs pos="50000">
                  <a:srgbClr val="00B0F0">
                    <a:shade val="30000"/>
                    <a:satMod val="115000"/>
                  </a:srgbClr>
                </a:gs>
                <a:gs pos="24000">
                  <a:srgbClr val="00B0F0">
                    <a:shade val="67500"/>
                    <a:satMod val="115000"/>
                  </a:srgbClr>
                </a:gs>
                <a:gs pos="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6" name="Freeform 10"/>
            <p:cNvSpPr>
              <a:spLocks/>
            </p:cNvSpPr>
            <p:nvPr/>
          </p:nvSpPr>
          <p:spPr bwMode="auto">
            <a:xfrm rot="16200000">
              <a:off x="2613591" y="3056998"/>
              <a:ext cx="1981585" cy="1069960"/>
            </a:xfrm>
            <a:custGeom>
              <a:avLst/>
              <a:gdLst>
                <a:gd name="T0" fmla="*/ 571 w 699"/>
                <a:gd name="T1" fmla="*/ 73 h 378"/>
                <a:gd name="T2" fmla="*/ 349 w 699"/>
                <a:gd name="T3" fmla="*/ 202 h 378"/>
                <a:gd name="T4" fmla="*/ 128 w 699"/>
                <a:gd name="T5" fmla="*/ 73 h 378"/>
                <a:gd name="T6" fmla="*/ 0 w 699"/>
                <a:gd name="T7" fmla="*/ 28 h 378"/>
                <a:gd name="T8" fmla="*/ 176 w 699"/>
                <a:gd name="T9" fmla="*/ 184 h 378"/>
                <a:gd name="T10" fmla="*/ 349 w 699"/>
                <a:gd name="T11" fmla="*/ 377 h 378"/>
                <a:gd name="T12" fmla="*/ 523 w 699"/>
                <a:gd name="T13" fmla="*/ 184 h 378"/>
                <a:gd name="T14" fmla="*/ 699 w 699"/>
                <a:gd name="T15" fmla="*/ 28 h 378"/>
                <a:gd name="T16" fmla="*/ 571 w 699"/>
                <a:gd name="T17" fmla="*/ 7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9" h="378">
                  <a:moveTo>
                    <a:pt x="571" y="73"/>
                  </a:moveTo>
                  <a:cubicBezTo>
                    <a:pt x="474" y="166"/>
                    <a:pt x="425" y="198"/>
                    <a:pt x="349" y="202"/>
                  </a:cubicBezTo>
                  <a:cubicBezTo>
                    <a:pt x="273" y="198"/>
                    <a:pt x="224" y="166"/>
                    <a:pt x="128" y="73"/>
                  </a:cubicBezTo>
                  <a:cubicBezTo>
                    <a:pt x="128" y="73"/>
                    <a:pt x="53" y="7"/>
                    <a:pt x="0" y="28"/>
                  </a:cubicBezTo>
                  <a:cubicBezTo>
                    <a:pt x="0" y="28"/>
                    <a:pt x="83" y="0"/>
                    <a:pt x="176" y="184"/>
                  </a:cubicBezTo>
                  <a:cubicBezTo>
                    <a:pt x="230" y="290"/>
                    <a:pt x="284" y="378"/>
                    <a:pt x="349" y="377"/>
                  </a:cubicBezTo>
                  <a:cubicBezTo>
                    <a:pt x="414" y="378"/>
                    <a:pt x="468" y="290"/>
                    <a:pt x="523" y="184"/>
                  </a:cubicBezTo>
                  <a:cubicBezTo>
                    <a:pt x="616" y="0"/>
                    <a:pt x="699" y="28"/>
                    <a:pt x="699" y="28"/>
                  </a:cubicBezTo>
                  <a:cubicBezTo>
                    <a:pt x="645" y="7"/>
                    <a:pt x="571" y="73"/>
                    <a:pt x="571" y="73"/>
                  </a:cubicBezTo>
                  <a:close/>
                </a:path>
              </a:pathLst>
            </a:custGeom>
            <a:gradFill flip="none" rotWithShape="1">
              <a:gsLst>
                <a:gs pos="75000">
                  <a:srgbClr val="0093D0"/>
                </a:gs>
                <a:gs pos="5000">
                  <a:srgbClr val="00B0F0">
                    <a:shade val="30000"/>
                    <a:satMod val="115000"/>
                  </a:srgbClr>
                </a:gs>
                <a:gs pos="24000">
                  <a:srgbClr val="00B0F0">
                    <a:shade val="67500"/>
                    <a:satMod val="115000"/>
                  </a:srgbClr>
                </a:gs>
                <a:gs pos="9600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 rot="16200000">
              <a:off x="3887441" y="3381005"/>
              <a:ext cx="552506" cy="442225"/>
            </a:xfrm>
            <a:custGeom>
              <a:avLst/>
              <a:gdLst>
                <a:gd name="T0" fmla="*/ 0 w 210"/>
                <a:gd name="T1" fmla="*/ 0 h 168"/>
                <a:gd name="T2" fmla="*/ 210 w 210"/>
                <a:gd name="T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0" h="168">
                  <a:moveTo>
                    <a:pt x="0" y="0"/>
                  </a:moveTo>
                  <a:cubicBezTo>
                    <a:pt x="0" y="0"/>
                    <a:pt x="96" y="168"/>
                    <a:pt x="210" y="0"/>
                  </a:cubicBezTo>
                </a:path>
              </a:pathLst>
            </a:custGeom>
            <a:noFill/>
            <a:ln w="28575" cap="flat">
              <a:gradFill flip="none" rotWithShape="1">
                <a:gsLst>
                  <a:gs pos="50000">
                    <a:sysClr val="window" lastClr="FFFFFF"/>
                  </a:gs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 flipV="1">
            <a:off x="7239296" y="1468555"/>
            <a:ext cx="576064" cy="476814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63" name="直接连接符 62"/>
          <p:cNvCxnSpPr/>
          <p:nvPr/>
        </p:nvCxnSpPr>
        <p:spPr>
          <a:xfrm flipH="1" flipV="1">
            <a:off x="4491045" y="1468555"/>
            <a:ext cx="459763" cy="476814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64" name="直接连接符 63"/>
          <p:cNvCxnSpPr/>
          <p:nvPr/>
        </p:nvCxnSpPr>
        <p:spPr>
          <a:xfrm flipH="1" flipV="1">
            <a:off x="7245463" y="4278799"/>
            <a:ext cx="459763" cy="476814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65" name="直接连接符 64"/>
          <p:cNvCxnSpPr/>
          <p:nvPr/>
        </p:nvCxnSpPr>
        <p:spPr>
          <a:xfrm flipV="1">
            <a:off x="4374743" y="4249066"/>
            <a:ext cx="576064" cy="476814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headEnd type="oval"/>
            <a:tailEnd type="oval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1754774" y="1156289"/>
            <a:ext cx="245357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54774" y="3987216"/>
            <a:ext cx="245357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093390" y="1077374"/>
            <a:ext cx="245357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058086" y="4041758"/>
            <a:ext cx="245357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5282096" y="98848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33729638"/>
      </p:ext>
    </p:extLst>
  </p:cSld>
  <p:clrMapOvr>
    <a:masterClrMapping/>
  </p:clrMapOvr>
  <p:transition spd="slow">
    <p:wheel spokes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354BD12A-2239-446C-AA89-32E351FFC4B1}"/>
              </a:ext>
            </a:extLst>
          </p:cNvPr>
          <p:cNvGrpSpPr/>
          <p:nvPr/>
        </p:nvGrpSpPr>
        <p:grpSpPr>
          <a:xfrm>
            <a:off x="3414000" y="924290"/>
            <a:ext cx="5364000" cy="5328000"/>
            <a:chOff x="3332131" y="1024968"/>
            <a:chExt cx="5522972" cy="5562316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7544917-E888-453D-8B55-087DAB5A5C67}"/>
                </a:ext>
              </a:extLst>
            </p:cNvPr>
            <p:cNvSpPr/>
            <p:nvPr/>
          </p:nvSpPr>
          <p:spPr>
            <a:xfrm>
              <a:off x="3332131" y="1024968"/>
              <a:ext cx="3816384" cy="3503837"/>
            </a:xfrm>
            <a:custGeom>
              <a:avLst/>
              <a:gdLst>
                <a:gd name="connsiteX0" fmla="*/ 2895567 w 3816384"/>
                <a:gd name="connsiteY0" fmla="*/ 1752583 h 3503837"/>
                <a:gd name="connsiteX1" fmla="*/ 2958970 w 3816384"/>
                <a:gd name="connsiteY1" fmla="*/ 1755785 h 3503837"/>
                <a:gd name="connsiteX2" fmla="*/ 3673426 w 3816384"/>
                <a:gd name="connsiteY2" fmla="*/ 1976242 h 3503837"/>
                <a:gd name="connsiteX3" fmla="*/ 3808796 w 3816384"/>
                <a:gd name="connsiteY3" fmla="*/ 2058481 h 3503837"/>
                <a:gd name="connsiteX4" fmla="*/ 3806533 w 3816384"/>
                <a:gd name="connsiteY4" fmla="*/ 2103293 h 3503837"/>
                <a:gd name="connsiteX5" fmla="*/ 3490496 w 3816384"/>
                <a:gd name="connsiteY5" fmla="*/ 2975080 h 3503837"/>
                <a:gd name="connsiteX6" fmla="*/ 3480981 w 3816384"/>
                <a:gd name="connsiteY6" fmla="*/ 2987804 h 3503837"/>
                <a:gd name="connsiteX7" fmla="*/ 3530360 w 3816384"/>
                <a:gd name="connsiteY7" fmla="*/ 2896830 h 3503837"/>
                <a:gd name="connsiteX8" fmla="*/ 3595732 w 3816384"/>
                <a:gd name="connsiteY8" fmla="*/ 2573032 h 3503837"/>
                <a:gd name="connsiteX9" fmla="*/ 2931519 w 3816384"/>
                <a:gd name="connsiteY9" fmla="*/ 1758070 h 3503837"/>
                <a:gd name="connsiteX10" fmla="*/ 1908192 w 3816384"/>
                <a:gd name="connsiteY10" fmla="*/ 0 h 3503837"/>
                <a:gd name="connsiteX11" fmla="*/ 2650946 w 3816384"/>
                <a:gd name="connsiteY11" fmla="*/ 149955 h 3503837"/>
                <a:gd name="connsiteX12" fmla="*/ 2761485 w 3816384"/>
                <a:gd name="connsiteY12" fmla="*/ 203205 h 3503837"/>
                <a:gd name="connsiteX13" fmla="*/ 2761486 w 3816384"/>
                <a:gd name="connsiteY13" fmla="*/ 203204 h 3503837"/>
                <a:gd name="connsiteX14" fmla="*/ 2817749 w 3816384"/>
                <a:gd name="connsiteY14" fmla="*/ 230308 h 3503837"/>
                <a:gd name="connsiteX15" fmla="*/ 3816384 w 3816384"/>
                <a:gd name="connsiteY15" fmla="*/ 1908191 h 3503837"/>
                <a:gd name="connsiteX16" fmla="*/ 3808795 w 3816384"/>
                <a:gd name="connsiteY16" fmla="*/ 2058480 h 3503837"/>
                <a:gd name="connsiteX17" fmla="*/ 3673425 w 3816384"/>
                <a:gd name="connsiteY17" fmla="*/ 1976241 h 3503837"/>
                <a:gd name="connsiteX18" fmla="*/ 2958969 w 3816384"/>
                <a:gd name="connsiteY18" fmla="*/ 1755784 h 3503837"/>
                <a:gd name="connsiteX19" fmla="*/ 2895566 w 3816384"/>
                <a:gd name="connsiteY19" fmla="*/ 1752582 h 3503837"/>
                <a:gd name="connsiteX20" fmla="*/ 2848922 w 3816384"/>
                <a:gd name="connsiteY20" fmla="*/ 1745464 h 3503837"/>
                <a:gd name="connsiteX21" fmla="*/ 2763869 w 3816384"/>
                <a:gd name="connsiteY21" fmla="*/ 1741169 h 3503837"/>
                <a:gd name="connsiteX22" fmla="*/ 2678816 w 3816384"/>
                <a:gd name="connsiteY22" fmla="*/ 1745464 h 3503837"/>
                <a:gd name="connsiteX23" fmla="*/ 2632173 w 3816384"/>
                <a:gd name="connsiteY23" fmla="*/ 1752582 h 3503837"/>
                <a:gd name="connsiteX24" fmla="*/ 2568767 w 3816384"/>
                <a:gd name="connsiteY24" fmla="*/ 1755784 h 3503837"/>
                <a:gd name="connsiteX25" fmla="*/ 1854311 w 3816384"/>
                <a:gd name="connsiteY25" fmla="*/ 1976241 h 3503837"/>
                <a:gd name="connsiteX26" fmla="*/ 1714319 w 3816384"/>
                <a:gd name="connsiteY26" fmla="*/ 2061288 h 3503837"/>
                <a:gd name="connsiteX27" fmla="*/ 1706588 w 3816384"/>
                <a:gd name="connsiteY27" fmla="*/ 1908192 h 3503837"/>
                <a:gd name="connsiteX28" fmla="*/ 1706588 w 3816384"/>
                <a:gd name="connsiteY28" fmla="*/ 1908192 h 3503837"/>
                <a:gd name="connsiteX29" fmla="*/ 1714319 w 3816384"/>
                <a:gd name="connsiteY29" fmla="*/ 2061289 h 3503837"/>
                <a:gd name="connsiteX30" fmla="*/ 1696980 w 3816384"/>
                <a:gd name="connsiteY30" fmla="*/ 2071822 h 3503837"/>
                <a:gd name="connsiteX31" fmla="*/ 865528 w 3816384"/>
                <a:gd name="connsiteY31" fmla="*/ 3459024 h 3503837"/>
                <a:gd name="connsiteX32" fmla="*/ 863265 w 3816384"/>
                <a:gd name="connsiteY32" fmla="*/ 3503837 h 3503837"/>
                <a:gd name="connsiteX33" fmla="*/ 841304 w 3816384"/>
                <a:gd name="connsiteY33" fmla="*/ 3490495 h 3503837"/>
                <a:gd name="connsiteX34" fmla="*/ 0 w 3816384"/>
                <a:gd name="connsiteY34" fmla="*/ 1908192 h 3503837"/>
                <a:gd name="connsiteX35" fmla="*/ 1908192 w 3816384"/>
                <a:gd name="connsiteY35" fmla="*/ 0 h 350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816384" h="3503837">
                  <a:moveTo>
                    <a:pt x="2895567" y="1752583"/>
                  </a:moveTo>
                  <a:lnTo>
                    <a:pt x="2958970" y="1755785"/>
                  </a:lnTo>
                  <a:cubicBezTo>
                    <a:pt x="3215562" y="1781843"/>
                    <a:pt x="3457124" y="1858739"/>
                    <a:pt x="3673426" y="1976242"/>
                  </a:cubicBezTo>
                  <a:lnTo>
                    <a:pt x="3808796" y="2058481"/>
                  </a:lnTo>
                  <a:lnTo>
                    <a:pt x="3806533" y="2103293"/>
                  </a:lnTo>
                  <a:cubicBezTo>
                    <a:pt x="3773961" y="2424033"/>
                    <a:pt x="3661954" y="2721289"/>
                    <a:pt x="3490496" y="2975080"/>
                  </a:cubicBezTo>
                  <a:lnTo>
                    <a:pt x="3480981" y="2987804"/>
                  </a:lnTo>
                  <a:lnTo>
                    <a:pt x="3530360" y="2896830"/>
                  </a:lnTo>
                  <a:cubicBezTo>
                    <a:pt x="3572455" y="2797308"/>
                    <a:pt x="3595732" y="2687888"/>
                    <a:pt x="3595732" y="2573032"/>
                  </a:cubicBezTo>
                  <a:cubicBezTo>
                    <a:pt x="3595732" y="2171035"/>
                    <a:pt x="3310585" y="1835639"/>
                    <a:pt x="2931519" y="1758070"/>
                  </a:cubicBezTo>
                  <a:close/>
                  <a:moveTo>
                    <a:pt x="1908192" y="0"/>
                  </a:moveTo>
                  <a:cubicBezTo>
                    <a:pt x="2171658" y="0"/>
                    <a:pt x="2422654" y="53395"/>
                    <a:pt x="2650946" y="149955"/>
                  </a:cubicBezTo>
                  <a:lnTo>
                    <a:pt x="2761485" y="203205"/>
                  </a:lnTo>
                  <a:lnTo>
                    <a:pt x="2761486" y="203204"/>
                  </a:lnTo>
                  <a:lnTo>
                    <a:pt x="2817749" y="230308"/>
                  </a:lnTo>
                  <a:cubicBezTo>
                    <a:pt x="3412581" y="553439"/>
                    <a:pt x="3816384" y="1183659"/>
                    <a:pt x="3816384" y="1908191"/>
                  </a:cubicBezTo>
                  <a:lnTo>
                    <a:pt x="3808795" y="2058480"/>
                  </a:lnTo>
                  <a:lnTo>
                    <a:pt x="3673425" y="1976241"/>
                  </a:lnTo>
                  <a:cubicBezTo>
                    <a:pt x="3457123" y="1858738"/>
                    <a:pt x="3215561" y="1781842"/>
                    <a:pt x="2958969" y="1755784"/>
                  </a:cubicBezTo>
                  <a:lnTo>
                    <a:pt x="2895566" y="1752582"/>
                  </a:lnTo>
                  <a:lnTo>
                    <a:pt x="2848922" y="1745464"/>
                  </a:lnTo>
                  <a:cubicBezTo>
                    <a:pt x="2820958" y="1742624"/>
                    <a:pt x="2792583" y="1741169"/>
                    <a:pt x="2763869" y="1741169"/>
                  </a:cubicBezTo>
                  <a:cubicBezTo>
                    <a:pt x="2735155" y="1741169"/>
                    <a:pt x="2706781" y="1742624"/>
                    <a:pt x="2678816" y="1745464"/>
                  </a:cubicBezTo>
                  <a:lnTo>
                    <a:pt x="2632173" y="1752582"/>
                  </a:lnTo>
                  <a:lnTo>
                    <a:pt x="2568767" y="1755784"/>
                  </a:lnTo>
                  <a:cubicBezTo>
                    <a:pt x="2312176" y="1781842"/>
                    <a:pt x="2070613" y="1858738"/>
                    <a:pt x="1854311" y="1976241"/>
                  </a:cubicBezTo>
                  <a:lnTo>
                    <a:pt x="1714319" y="2061288"/>
                  </a:lnTo>
                  <a:lnTo>
                    <a:pt x="1706588" y="1908192"/>
                  </a:lnTo>
                  <a:lnTo>
                    <a:pt x="1706588" y="1908192"/>
                  </a:lnTo>
                  <a:lnTo>
                    <a:pt x="1714319" y="2061289"/>
                  </a:lnTo>
                  <a:lnTo>
                    <a:pt x="1696980" y="2071822"/>
                  </a:lnTo>
                  <a:cubicBezTo>
                    <a:pt x="1240155" y="2380447"/>
                    <a:pt x="924159" y="2881693"/>
                    <a:pt x="865528" y="3459024"/>
                  </a:cubicBezTo>
                  <a:lnTo>
                    <a:pt x="863265" y="3503837"/>
                  </a:lnTo>
                  <a:lnTo>
                    <a:pt x="841304" y="3490495"/>
                  </a:lnTo>
                  <a:cubicBezTo>
                    <a:pt x="333721" y="3147579"/>
                    <a:pt x="0" y="2566858"/>
                    <a:pt x="0" y="1908192"/>
                  </a:cubicBezTo>
                  <a:cubicBezTo>
                    <a:pt x="0" y="854327"/>
                    <a:pt x="854327" y="0"/>
                    <a:pt x="190819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3194D"/>
                </a:gs>
                <a:gs pos="100000">
                  <a:srgbClr val="580418"/>
                </a:gs>
              </a:gsLst>
              <a:lin ang="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latin typeface="Tw Cen MT" panose="020B0602020104020603" pitchFamily="34" charset="0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F8B03CA-E8E1-4434-8015-EF70E19E189C}"/>
                </a:ext>
              </a:extLst>
            </p:cNvPr>
            <p:cNvSpPr/>
            <p:nvPr/>
          </p:nvSpPr>
          <p:spPr>
            <a:xfrm>
              <a:off x="5517228" y="1024968"/>
              <a:ext cx="3337875" cy="3816384"/>
            </a:xfrm>
            <a:custGeom>
              <a:avLst/>
              <a:gdLst>
                <a:gd name="connsiteX0" fmla="*/ 1429683 w 3337875"/>
                <a:gd name="connsiteY0" fmla="*/ 0 h 3816384"/>
                <a:gd name="connsiteX1" fmla="*/ 3337875 w 3337875"/>
                <a:gd name="connsiteY1" fmla="*/ 1908192 h 3816384"/>
                <a:gd name="connsiteX2" fmla="*/ 2496571 w 3337875"/>
                <a:gd name="connsiteY2" fmla="*/ 3490495 h 3816384"/>
                <a:gd name="connsiteX3" fmla="*/ 2479233 w 3337875"/>
                <a:gd name="connsiteY3" fmla="*/ 3501029 h 3816384"/>
                <a:gd name="connsiteX4" fmla="*/ 2479233 w 3337875"/>
                <a:gd name="connsiteY4" fmla="*/ 3501029 h 3816384"/>
                <a:gd name="connsiteX5" fmla="*/ 2339241 w 3337875"/>
                <a:gd name="connsiteY5" fmla="*/ 3586075 h 3816384"/>
                <a:gd name="connsiteX6" fmla="*/ 1429684 w 3337875"/>
                <a:gd name="connsiteY6" fmla="*/ 3816384 h 3816384"/>
                <a:gd name="connsiteX7" fmla="*/ 686930 w 3337875"/>
                <a:gd name="connsiteY7" fmla="*/ 3666429 h 3816384"/>
                <a:gd name="connsiteX8" fmla="*/ 576390 w 3337875"/>
                <a:gd name="connsiteY8" fmla="*/ 3613179 h 3816384"/>
                <a:gd name="connsiteX9" fmla="*/ 520127 w 3337875"/>
                <a:gd name="connsiteY9" fmla="*/ 3586075 h 3816384"/>
                <a:gd name="connsiteX10" fmla="*/ 80389 w 3337875"/>
                <a:gd name="connsiteY10" fmla="*/ 3257487 h 3816384"/>
                <a:gd name="connsiteX11" fmla="*/ 0 w 3337875"/>
                <a:gd name="connsiteY11" fmla="*/ 3169037 h 3816384"/>
                <a:gd name="connsiteX12" fmla="*/ 113671 w 3337875"/>
                <a:gd name="connsiteY12" fmla="*/ 3262825 h 3816384"/>
                <a:gd name="connsiteX13" fmla="*/ 578773 w 3337875"/>
                <a:gd name="connsiteY13" fmla="*/ 3404894 h 3816384"/>
                <a:gd name="connsiteX14" fmla="*/ 1043875 w 3337875"/>
                <a:gd name="connsiteY14" fmla="*/ 3262825 h 3816384"/>
                <a:gd name="connsiteX15" fmla="*/ 1138491 w 3337875"/>
                <a:gd name="connsiteY15" fmla="*/ 3184760 h 3816384"/>
                <a:gd name="connsiteX16" fmla="*/ 1166988 w 3337875"/>
                <a:gd name="connsiteY16" fmla="*/ 3161247 h 3816384"/>
                <a:gd name="connsiteX17" fmla="*/ 1268566 w 3337875"/>
                <a:gd name="connsiteY17" fmla="*/ 3038134 h 3816384"/>
                <a:gd name="connsiteX18" fmla="*/ 1295884 w 3337875"/>
                <a:gd name="connsiteY18" fmla="*/ 2987804 h 3816384"/>
                <a:gd name="connsiteX19" fmla="*/ 1305399 w 3337875"/>
                <a:gd name="connsiteY19" fmla="*/ 2975080 h 3816384"/>
                <a:gd name="connsiteX20" fmla="*/ 1621436 w 3337875"/>
                <a:gd name="connsiteY20" fmla="*/ 2103293 h 3816384"/>
                <a:gd name="connsiteX21" fmla="*/ 1623699 w 3337875"/>
                <a:gd name="connsiteY21" fmla="*/ 2058481 h 3816384"/>
                <a:gd name="connsiteX22" fmla="*/ 1623698 w 3337875"/>
                <a:gd name="connsiteY22" fmla="*/ 2058481 h 3816384"/>
                <a:gd name="connsiteX23" fmla="*/ 1631287 w 3337875"/>
                <a:gd name="connsiteY23" fmla="*/ 1908192 h 3816384"/>
                <a:gd name="connsiteX24" fmla="*/ 632652 w 3337875"/>
                <a:gd name="connsiteY24" fmla="*/ 230309 h 3816384"/>
                <a:gd name="connsiteX25" fmla="*/ 576389 w 3337875"/>
                <a:gd name="connsiteY25" fmla="*/ 203205 h 3816384"/>
                <a:gd name="connsiteX26" fmla="*/ 686929 w 3337875"/>
                <a:gd name="connsiteY26" fmla="*/ 149955 h 3816384"/>
                <a:gd name="connsiteX27" fmla="*/ 1429683 w 3337875"/>
                <a:gd name="connsiteY27" fmla="*/ 0 h 381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37875" h="3816384">
                  <a:moveTo>
                    <a:pt x="1429683" y="0"/>
                  </a:moveTo>
                  <a:cubicBezTo>
                    <a:pt x="2483548" y="0"/>
                    <a:pt x="3337875" y="854327"/>
                    <a:pt x="3337875" y="1908192"/>
                  </a:cubicBezTo>
                  <a:cubicBezTo>
                    <a:pt x="3337875" y="2566858"/>
                    <a:pt x="3004154" y="3147579"/>
                    <a:pt x="2496571" y="3490495"/>
                  </a:cubicBezTo>
                  <a:lnTo>
                    <a:pt x="2479233" y="3501029"/>
                  </a:lnTo>
                  <a:lnTo>
                    <a:pt x="2479233" y="3501029"/>
                  </a:lnTo>
                  <a:lnTo>
                    <a:pt x="2339241" y="3586075"/>
                  </a:lnTo>
                  <a:cubicBezTo>
                    <a:pt x="2068864" y="3732954"/>
                    <a:pt x="1759017" y="3816384"/>
                    <a:pt x="1429684" y="3816384"/>
                  </a:cubicBezTo>
                  <a:cubicBezTo>
                    <a:pt x="1166218" y="3816384"/>
                    <a:pt x="915223" y="3762989"/>
                    <a:pt x="686930" y="3666429"/>
                  </a:cubicBezTo>
                  <a:lnTo>
                    <a:pt x="576390" y="3613179"/>
                  </a:lnTo>
                  <a:lnTo>
                    <a:pt x="520127" y="3586075"/>
                  </a:lnTo>
                  <a:cubicBezTo>
                    <a:pt x="357900" y="3497949"/>
                    <a:pt x="209882" y="3386981"/>
                    <a:pt x="80389" y="3257487"/>
                  </a:cubicBezTo>
                  <a:lnTo>
                    <a:pt x="0" y="3169037"/>
                  </a:lnTo>
                  <a:lnTo>
                    <a:pt x="113671" y="3262825"/>
                  </a:lnTo>
                  <a:cubicBezTo>
                    <a:pt x="246437" y="3352520"/>
                    <a:pt x="406489" y="3404894"/>
                    <a:pt x="578773" y="3404894"/>
                  </a:cubicBezTo>
                  <a:cubicBezTo>
                    <a:pt x="751058" y="3404894"/>
                    <a:pt x="911109" y="3352520"/>
                    <a:pt x="1043875" y="3262825"/>
                  </a:cubicBezTo>
                  <a:lnTo>
                    <a:pt x="1138491" y="3184760"/>
                  </a:lnTo>
                  <a:lnTo>
                    <a:pt x="1166988" y="3161247"/>
                  </a:lnTo>
                  <a:cubicBezTo>
                    <a:pt x="1204623" y="3123613"/>
                    <a:pt x="1238668" y="3082390"/>
                    <a:pt x="1268566" y="3038134"/>
                  </a:cubicBezTo>
                  <a:lnTo>
                    <a:pt x="1295884" y="2987804"/>
                  </a:lnTo>
                  <a:lnTo>
                    <a:pt x="1305399" y="2975080"/>
                  </a:lnTo>
                  <a:cubicBezTo>
                    <a:pt x="1476857" y="2721289"/>
                    <a:pt x="1588864" y="2424033"/>
                    <a:pt x="1621436" y="2103293"/>
                  </a:cubicBezTo>
                  <a:lnTo>
                    <a:pt x="1623699" y="2058481"/>
                  </a:lnTo>
                  <a:lnTo>
                    <a:pt x="1623698" y="2058481"/>
                  </a:lnTo>
                  <a:lnTo>
                    <a:pt x="1631287" y="1908192"/>
                  </a:lnTo>
                  <a:cubicBezTo>
                    <a:pt x="1631287" y="1183660"/>
                    <a:pt x="1227484" y="553440"/>
                    <a:pt x="632652" y="230309"/>
                  </a:cubicBezTo>
                  <a:lnTo>
                    <a:pt x="576389" y="203205"/>
                  </a:lnTo>
                  <a:lnTo>
                    <a:pt x="686929" y="149955"/>
                  </a:lnTo>
                  <a:cubicBezTo>
                    <a:pt x="915222" y="53395"/>
                    <a:pt x="1166217" y="0"/>
                    <a:pt x="14296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6FF33"/>
                </a:gs>
                <a:gs pos="100000">
                  <a:schemeClr val="accent6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latin typeface="Tw Cen MT" panose="020B0602020104020603" pitchFamily="34" charset="0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79CA5AF9-7C6D-43F2-9356-672099C5BAB5}"/>
                </a:ext>
              </a:extLst>
            </p:cNvPr>
            <p:cNvSpPr/>
            <p:nvPr/>
          </p:nvSpPr>
          <p:spPr>
            <a:xfrm>
              <a:off x="4187807" y="2777551"/>
              <a:ext cx="3816384" cy="3809733"/>
            </a:xfrm>
            <a:custGeom>
              <a:avLst/>
              <a:gdLst>
                <a:gd name="connsiteX0" fmla="*/ 1776498 w 3816384"/>
                <a:gd name="connsiteY0" fmla="*/ 0 h 3809733"/>
                <a:gd name="connsiteX1" fmla="*/ 1740545 w 3816384"/>
                <a:gd name="connsiteY1" fmla="*/ 5487 h 3809733"/>
                <a:gd name="connsiteX2" fmla="*/ 1076332 w 3816384"/>
                <a:gd name="connsiteY2" fmla="*/ 820449 h 3809733"/>
                <a:gd name="connsiteX3" fmla="*/ 1141704 w 3816384"/>
                <a:gd name="connsiteY3" fmla="*/ 1144247 h 3809733"/>
                <a:gd name="connsiteX4" fmla="*/ 1203702 w 3816384"/>
                <a:gd name="connsiteY4" fmla="*/ 1258469 h 3809733"/>
                <a:gd name="connsiteX5" fmla="*/ 1218401 w 3816384"/>
                <a:gd name="connsiteY5" fmla="*/ 1285551 h 3809733"/>
                <a:gd name="connsiteX6" fmla="*/ 1277666 w 3816384"/>
                <a:gd name="connsiteY6" fmla="*/ 1357380 h 3809733"/>
                <a:gd name="connsiteX7" fmla="*/ 1286651 w 3816384"/>
                <a:gd name="connsiteY7" fmla="*/ 1369396 h 3809733"/>
                <a:gd name="connsiteX8" fmla="*/ 1296726 w 3816384"/>
                <a:gd name="connsiteY8" fmla="*/ 1380481 h 3809733"/>
                <a:gd name="connsiteX9" fmla="*/ 1319979 w 3816384"/>
                <a:gd name="connsiteY9" fmla="*/ 1408664 h 3809733"/>
                <a:gd name="connsiteX10" fmla="*/ 1329421 w 3816384"/>
                <a:gd name="connsiteY10" fmla="*/ 1416454 h 3809733"/>
                <a:gd name="connsiteX11" fmla="*/ 1409810 w 3816384"/>
                <a:gd name="connsiteY11" fmla="*/ 1504904 h 3809733"/>
                <a:gd name="connsiteX12" fmla="*/ 1849548 w 3816384"/>
                <a:gd name="connsiteY12" fmla="*/ 1833492 h 3809733"/>
                <a:gd name="connsiteX13" fmla="*/ 1905810 w 3816384"/>
                <a:gd name="connsiteY13" fmla="*/ 1860596 h 3809733"/>
                <a:gd name="connsiteX14" fmla="*/ 1905810 w 3816384"/>
                <a:gd name="connsiteY14" fmla="*/ 1860595 h 3809733"/>
                <a:gd name="connsiteX15" fmla="*/ 2016350 w 3816384"/>
                <a:gd name="connsiteY15" fmla="*/ 1913845 h 3809733"/>
                <a:gd name="connsiteX16" fmla="*/ 2759104 w 3816384"/>
                <a:gd name="connsiteY16" fmla="*/ 2063800 h 3809733"/>
                <a:gd name="connsiteX17" fmla="*/ 3668661 w 3816384"/>
                <a:gd name="connsiteY17" fmla="*/ 1833491 h 3809733"/>
                <a:gd name="connsiteX18" fmla="*/ 3808653 w 3816384"/>
                <a:gd name="connsiteY18" fmla="*/ 1748445 h 3809733"/>
                <a:gd name="connsiteX19" fmla="*/ 3816384 w 3816384"/>
                <a:gd name="connsiteY19" fmla="*/ 1901541 h 3809733"/>
                <a:gd name="connsiteX20" fmla="*/ 1908192 w 3816384"/>
                <a:gd name="connsiteY20" fmla="*/ 3809733 h 3809733"/>
                <a:gd name="connsiteX21" fmla="*/ 0 w 3816384"/>
                <a:gd name="connsiteY21" fmla="*/ 1901541 h 3809733"/>
                <a:gd name="connsiteX22" fmla="*/ 7589 w 3816384"/>
                <a:gd name="connsiteY22" fmla="*/ 1751253 h 3809733"/>
                <a:gd name="connsiteX23" fmla="*/ 7590 w 3816384"/>
                <a:gd name="connsiteY23" fmla="*/ 1751254 h 3809733"/>
                <a:gd name="connsiteX24" fmla="*/ 9853 w 3816384"/>
                <a:gd name="connsiteY24" fmla="*/ 1706441 h 3809733"/>
                <a:gd name="connsiteX25" fmla="*/ 841305 w 3816384"/>
                <a:gd name="connsiteY25" fmla="*/ 319239 h 3809733"/>
                <a:gd name="connsiteX26" fmla="*/ 858644 w 3816384"/>
                <a:gd name="connsiteY26" fmla="*/ 308706 h 3809733"/>
                <a:gd name="connsiteX27" fmla="*/ 998636 w 3816384"/>
                <a:gd name="connsiteY27" fmla="*/ 223659 h 3809733"/>
                <a:gd name="connsiteX28" fmla="*/ 1713092 w 3816384"/>
                <a:gd name="connsiteY28" fmla="*/ 3202 h 3809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816384" h="3809733">
                  <a:moveTo>
                    <a:pt x="1776498" y="0"/>
                  </a:moveTo>
                  <a:lnTo>
                    <a:pt x="1740545" y="5487"/>
                  </a:lnTo>
                  <a:cubicBezTo>
                    <a:pt x="1361479" y="83056"/>
                    <a:pt x="1076332" y="418452"/>
                    <a:pt x="1076332" y="820449"/>
                  </a:cubicBezTo>
                  <a:cubicBezTo>
                    <a:pt x="1076332" y="935305"/>
                    <a:pt x="1099610" y="1044725"/>
                    <a:pt x="1141704" y="1144247"/>
                  </a:cubicBezTo>
                  <a:lnTo>
                    <a:pt x="1203702" y="1258469"/>
                  </a:lnTo>
                  <a:lnTo>
                    <a:pt x="1218401" y="1285551"/>
                  </a:lnTo>
                  <a:lnTo>
                    <a:pt x="1277666" y="1357380"/>
                  </a:lnTo>
                  <a:lnTo>
                    <a:pt x="1286651" y="1369396"/>
                  </a:lnTo>
                  <a:lnTo>
                    <a:pt x="1296726" y="1380481"/>
                  </a:lnTo>
                  <a:lnTo>
                    <a:pt x="1319979" y="1408664"/>
                  </a:lnTo>
                  <a:lnTo>
                    <a:pt x="1329421" y="1416454"/>
                  </a:lnTo>
                  <a:lnTo>
                    <a:pt x="1409810" y="1504904"/>
                  </a:lnTo>
                  <a:cubicBezTo>
                    <a:pt x="1539303" y="1634398"/>
                    <a:pt x="1687321" y="1745366"/>
                    <a:pt x="1849548" y="1833492"/>
                  </a:cubicBezTo>
                  <a:lnTo>
                    <a:pt x="1905810" y="1860596"/>
                  </a:lnTo>
                  <a:lnTo>
                    <a:pt x="1905810" y="1860595"/>
                  </a:lnTo>
                  <a:lnTo>
                    <a:pt x="2016350" y="1913845"/>
                  </a:lnTo>
                  <a:cubicBezTo>
                    <a:pt x="2244643" y="2010405"/>
                    <a:pt x="2495638" y="2063800"/>
                    <a:pt x="2759104" y="2063800"/>
                  </a:cubicBezTo>
                  <a:cubicBezTo>
                    <a:pt x="3088437" y="2063800"/>
                    <a:pt x="3398284" y="1980370"/>
                    <a:pt x="3668661" y="1833491"/>
                  </a:cubicBezTo>
                  <a:lnTo>
                    <a:pt x="3808653" y="1748445"/>
                  </a:lnTo>
                  <a:lnTo>
                    <a:pt x="3816384" y="1901541"/>
                  </a:lnTo>
                  <a:cubicBezTo>
                    <a:pt x="3816384" y="2955406"/>
                    <a:pt x="2962057" y="3809733"/>
                    <a:pt x="1908192" y="3809733"/>
                  </a:cubicBezTo>
                  <a:cubicBezTo>
                    <a:pt x="854327" y="3809733"/>
                    <a:pt x="0" y="2955406"/>
                    <a:pt x="0" y="1901541"/>
                  </a:cubicBezTo>
                  <a:lnTo>
                    <a:pt x="7589" y="1751253"/>
                  </a:lnTo>
                  <a:lnTo>
                    <a:pt x="7590" y="1751254"/>
                  </a:lnTo>
                  <a:lnTo>
                    <a:pt x="9853" y="1706441"/>
                  </a:lnTo>
                  <a:cubicBezTo>
                    <a:pt x="68484" y="1129110"/>
                    <a:pt x="384480" y="627864"/>
                    <a:pt x="841305" y="319239"/>
                  </a:cubicBezTo>
                  <a:lnTo>
                    <a:pt x="858644" y="308706"/>
                  </a:lnTo>
                  <a:lnTo>
                    <a:pt x="998636" y="223659"/>
                  </a:lnTo>
                  <a:cubicBezTo>
                    <a:pt x="1214938" y="106156"/>
                    <a:pt x="1456501" y="29260"/>
                    <a:pt x="1713092" y="32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FF"/>
                </a:gs>
                <a:gs pos="100000">
                  <a:srgbClr val="24006C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latin typeface="Tw Cen MT" panose="020B0602020104020603" pitchFamily="34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2C86482-3A02-4D59-A86A-CDDBF5B8E82A}"/>
                </a:ext>
              </a:extLst>
            </p:cNvPr>
            <p:cNvSpPr/>
            <p:nvPr/>
          </p:nvSpPr>
          <p:spPr>
            <a:xfrm>
              <a:off x="5240323" y="2696039"/>
              <a:ext cx="1751015" cy="1751015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latin typeface="Tw Cen MT" panose="020B0602020104020603" pitchFamily="34" charset="0"/>
              </a:endParaRPr>
            </a:p>
          </p:txBody>
        </p:sp>
      </p:grpSp>
      <p:sp>
        <p:nvSpPr>
          <p:cNvPr id="47" name="Oval 46">
            <a:extLst>
              <a:ext uri="{FF2B5EF4-FFF2-40B4-BE49-F238E27FC236}">
                <a16:creationId xmlns:a16="http://schemas.microsoft.com/office/drawing/2014/main" id="{335D4566-7E56-4C7D-993C-B1C1979C2DBE}"/>
              </a:ext>
            </a:extLst>
          </p:cNvPr>
          <p:cNvSpPr/>
          <p:nvPr/>
        </p:nvSpPr>
        <p:spPr>
          <a:xfrm>
            <a:off x="5411001" y="2635928"/>
            <a:ext cx="1440000" cy="1440000"/>
          </a:xfrm>
          <a:prstGeom prst="ellipse">
            <a:avLst/>
          </a:prstGeom>
          <a:gradFill>
            <a:gsLst>
              <a:gs pos="59000">
                <a:schemeClr val="bg1">
                  <a:lumMod val="85000"/>
                </a:schemeClr>
              </a:gs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IN" sz="1200" b="1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2894" y="3662719"/>
            <a:ext cx="202543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7456" y="1355524"/>
            <a:ext cx="202543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452317" y="1601602"/>
            <a:ext cx="202543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7022836" y="2336801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3511942" y="2303281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5096390" y="4917493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4" name="Title 3"/>
          <p:cNvSpPr txBox="1">
            <a:spLocks/>
          </p:cNvSpPr>
          <p:nvPr/>
        </p:nvSpPr>
        <p:spPr>
          <a:xfrm>
            <a:off x="5113833" y="3064465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00846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45"/>
          <p:cNvSpPr/>
          <p:nvPr/>
        </p:nvSpPr>
        <p:spPr>
          <a:xfrm>
            <a:off x="2512982" y="6068704"/>
            <a:ext cx="7316818" cy="533400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  <a:alpha val="98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3531930" y="1219200"/>
            <a:ext cx="5128140" cy="5108958"/>
            <a:chOff x="1537647" y="1041516"/>
            <a:chExt cx="5198022" cy="5178580"/>
          </a:xfrm>
        </p:grpSpPr>
        <p:sp>
          <p:nvSpPr>
            <p:cNvPr id="35" name="Rectangle 12"/>
            <p:cNvSpPr/>
            <p:nvPr/>
          </p:nvSpPr>
          <p:spPr>
            <a:xfrm>
              <a:off x="2647965" y="5108275"/>
              <a:ext cx="1797646" cy="876986"/>
            </a:xfrm>
            <a:custGeom>
              <a:avLst/>
              <a:gdLst/>
              <a:ahLst/>
              <a:cxnLst/>
              <a:rect l="l" t="t" r="r" b="b"/>
              <a:pathLst>
                <a:path w="1583255" h="1124712">
                  <a:moveTo>
                    <a:pt x="0" y="1124712"/>
                  </a:moveTo>
                  <a:lnTo>
                    <a:pt x="0" y="0"/>
                  </a:lnTo>
                  <a:lnTo>
                    <a:pt x="1583255" y="0"/>
                  </a:lnTo>
                  <a:lnTo>
                    <a:pt x="1583255" y="1124712"/>
                  </a:lnTo>
                  <a:close/>
                </a:path>
              </a:pathLst>
            </a:custGeom>
            <a:gradFill flip="none" rotWithShape="1">
              <a:gsLst>
                <a:gs pos="81000">
                  <a:srgbClr val="910808"/>
                </a:gs>
                <a:gs pos="0">
                  <a:srgbClr val="ED1111"/>
                </a:gs>
                <a:gs pos="100000">
                  <a:srgbClr val="3E000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 rot="5400000">
              <a:off x="1327292" y="2591830"/>
              <a:ext cx="1756977" cy="876986"/>
            </a:xfrm>
            <a:custGeom>
              <a:avLst/>
              <a:gdLst/>
              <a:ahLst/>
              <a:cxnLst/>
              <a:rect l="l" t="t" r="r" b="b"/>
              <a:pathLst>
                <a:path w="1583255" h="1124712">
                  <a:moveTo>
                    <a:pt x="0" y="1124712"/>
                  </a:moveTo>
                  <a:lnTo>
                    <a:pt x="0" y="0"/>
                  </a:lnTo>
                  <a:lnTo>
                    <a:pt x="1583255" y="0"/>
                  </a:lnTo>
                  <a:lnTo>
                    <a:pt x="1583255" y="1124712"/>
                  </a:lnTo>
                  <a:close/>
                </a:path>
              </a:pathLst>
            </a:custGeom>
            <a:gradFill flip="none" rotWithShape="1">
              <a:gsLst>
                <a:gs pos="83000">
                  <a:srgbClr val="5A930E"/>
                </a:gs>
                <a:gs pos="0">
                  <a:srgbClr val="9BED17"/>
                </a:gs>
                <a:gs pos="100000">
                  <a:srgbClr val="30580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12"/>
            <p:cNvSpPr/>
            <p:nvPr/>
          </p:nvSpPr>
          <p:spPr>
            <a:xfrm rot="10800000">
              <a:off x="3827703" y="1276351"/>
              <a:ext cx="1797646" cy="876986"/>
            </a:xfrm>
            <a:custGeom>
              <a:avLst/>
              <a:gdLst/>
              <a:ahLst/>
              <a:cxnLst/>
              <a:rect l="l" t="t" r="r" b="b"/>
              <a:pathLst>
                <a:path w="1583255" h="1124712">
                  <a:moveTo>
                    <a:pt x="0" y="1124712"/>
                  </a:moveTo>
                  <a:lnTo>
                    <a:pt x="0" y="0"/>
                  </a:lnTo>
                  <a:lnTo>
                    <a:pt x="1583255" y="0"/>
                  </a:lnTo>
                  <a:lnTo>
                    <a:pt x="1583255" y="1124712"/>
                  </a:lnTo>
                  <a:close/>
                </a:path>
              </a:pathLst>
            </a:custGeom>
            <a:gradFill flip="none" rotWithShape="1">
              <a:gsLst>
                <a:gs pos="81000">
                  <a:srgbClr val="0E618F"/>
                </a:gs>
                <a:gs pos="0">
                  <a:srgbClr val="00B0F0"/>
                </a:gs>
                <a:gs pos="100000">
                  <a:srgbClr val="18284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12"/>
            <p:cNvSpPr/>
            <p:nvPr/>
          </p:nvSpPr>
          <p:spPr>
            <a:xfrm rot="16200000">
              <a:off x="5189049" y="3792797"/>
              <a:ext cx="1756977" cy="876986"/>
            </a:xfrm>
            <a:custGeom>
              <a:avLst/>
              <a:gdLst/>
              <a:ahLst/>
              <a:cxnLst/>
              <a:rect l="l" t="t" r="r" b="b"/>
              <a:pathLst>
                <a:path w="1583255" h="1124712">
                  <a:moveTo>
                    <a:pt x="0" y="1124712"/>
                  </a:moveTo>
                  <a:lnTo>
                    <a:pt x="0" y="0"/>
                  </a:lnTo>
                  <a:lnTo>
                    <a:pt x="1583255" y="0"/>
                  </a:lnTo>
                  <a:lnTo>
                    <a:pt x="1583255" y="1124712"/>
                  </a:lnTo>
                  <a:close/>
                </a:path>
              </a:pathLst>
            </a:custGeom>
            <a:gradFill flip="none" rotWithShape="1">
              <a:gsLst>
                <a:gs pos="78000">
                  <a:srgbClr val="D9A803"/>
                </a:gs>
                <a:gs pos="0">
                  <a:srgbClr val="FFE101"/>
                </a:gs>
                <a:gs pos="100000">
                  <a:schemeClr val="accent6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7"/>
            <p:cNvSpPr/>
            <p:nvPr/>
          </p:nvSpPr>
          <p:spPr>
            <a:xfrm>
              <a:off x="1767286" y="1041516"/>
              <a:ext cx="2632460" cy="1342421"/>
            </a:xfrm>
            <a:custGeom>
              <a:avLst/>
              <a:gdLst/>
              <a:ahLst/>
              <a:cxnLst/>
              <a:rect l="l" t="t" r="r" b="b"/>
              <a:pathLst>
                <a:path w="3376062" h="1721621">
                  <a:moveTo>
                    <a:pt x="2566108" y="0"/>
                  </a:moveTo>
                  <a:lnTo>
                    <a:pt x="3376062" y="860811"/>
                  </a:lnTo>
                  <a:lnTo>
                    <a:pt x="2566108" y="1721621"/>
                  </a:lnTo>
                  <a:lnTo>
                    <a:pt x="2566108" y="1423953"/>
                  </a:lnTo>
                  <a:lnTo>
                    <a:pt x="0" y="1423953"/>
                  </a:lnTo>
                  <a:lnTo>
                    <a:pt x="0" y="1422191"/>
                  </a:lnTo>
                  <a:lnTo>
                    <a:pt x="1124523" y="297668"/>
                  </a:lnTo>
                  <a:lnTo>
                    <a:pt x="2566108" y="297668"/>
                  </a:lnTo>
                  <a:close/>
                </a:path>
              </a:pathLst>
            </a:custGeom>
            <a:gradFill flip="none" rotWithShape="1">
              <a:gsLst>
                <a:gs pos="67000">
                  <a:srgbClr val="78BC12"/>
                </a:gs>
                <a:gs pos="0">
                  <a:srgbClr val="9BED17"/>
                </a:gs>
                <a:gs pos="100000">
                  <a:srgbClr val="30580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ight Arrow 7"/>
            <p:cNvSpPr/>
            <p:nvPr/>
          </p:nvSpPr>
          <p:spPr>
            <a:xfrm rot="5400000">
              <a:off x="4748229" y="1921370"/>
              <a:ext cx="2632460" cy="1342421"/>
            </a:xfrm>
            <a:custGeom>
              <a:avLst/>
              <a:gdLst/>
              <a:ahLst/>
              <a:cxnLst/>
              <a:rect l="l" t="t" r="r" b="b"/>
              <a:pathLst>
                <a:path w="3376062" h="1721621">
                  <a:moveTo>
                    <a:pt x="2566108" y="0"/>
                  </a:moveTo>
                  <a:lnTo>
                    <a:pt x="3376062" y="860811"/>
                  </a:lnTo>
                  <a:lnTo>
                    <a:pt x="2566108" y="1721621"/>
                  </a:lnTo>
                  <a:lnTo>
                    <a:pt x="2566108" y="1423953"/>
                  </a:lnTo>
                  <a:lnTo>
                    <a:pt x="0" y="1423953"/>
                  </a:lnTo>
                  <a:lnTo>
                    <a:pt x="0" y="1422191"/>
                  </a:lnTo>
                  <a:lnTo>
                    <a:pt x="1124523" y="297668"/>
                  </a:lnTo>
                  <a:lnTo>
                    <a:pt x="2566108" y="297668"/>
                  </a:lnTo>
                  <a:close/>
                </a:path>
              </a:pathLst>
            </a:custGeom>
            <a:gradFill flip="none" rotWithShape="1">
              <a:gsLst>
                <a:gs pos="81000">
                  <a:srgbClr val="0E618F"/>
                </a:gs>
                <a:gs pos="0">
                  <a:srgbClr val="00B0F0"/>
                </a:gs>
                <a:gs pos="100000">
                  <a:srgbClr val="18284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ight Arrow 7"/>
            <p:cNvSpPr/>
            <p:nvPr/>
          </p:nvSpPr>
          <p:spPr>
            <a:xfrm rot="10800000">
              <a:off x="3873571" y="4877675"/>
              <a:ext cx="2632460" cy="1342421"/>
            </a:xfrm>
            <a:custGeom>
              <a:avLst/>
              <a:gdLst/>
              <a:ahLst/>
              <a:cxnLst/>
              <a:rect l="l" t="t" r="r" b="b"/>
              <a:pathLst>
                <a:path w="3376062" h="1721621">
                  <a:moveTo>
                    <a:pt x="2566108" y="0"/>
                  </a:moveTo>
                  <a:lnTo>
                    <a:pt x="3376062" y="860811"/>
                  </a:lnTo>
                  <a:lnTo>
                    <a:pt x="2566108" y="1721621"/>
                  </a:lnTo>
                  <a:lnTo>
                    <a:pt x="2566108" y="1423953"/>
                  </a:lnTo>
                  <a:lnTo>
                    <a:pt x="0" y="1423953"/>
                  </a:lnTo>
                  <a:lnTo>
                    <a:pt x="0" y="1422191"/>
                  </a:lnTo>
                  <a:lnTo>
                    <a:pt x="1124523" y="297668"/>
                  </a:lnTo>
                  <a:lnTo>
                    <a:pt x="2566108" y="297668"/>
                  </a:lnTo>
                  <a:close/>
                </a:path>
              </a:pathLst>
            </a:custGeom>
            <a:gradFill flip="none" rotWithShape="1">
              <a:gsLst>
                <a:gs pos="72000">
                  <a:srgbClr val="DB9602"/>
                </a:gs>
                <a:gs pos="0">
                  <a:srgbClr val="FFC000"/>
                </a:gs>
                <a:gs pos="100000">
                  <a:schemeClr val="accent6">
                    <a:lumMod val="5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ight Arrow 7"/>
            <p:cNvSpPr/>
            <p:nvPr/>
          </p:nvSpPr>
          <p:spPr>
            <a:xfrm rot="16200000">
              <a:off x="892628" y="3997821"/>
              <a:ext cx="2632460" cy="1342421"/>
            </a:xfrm>
            <a:custGeom>
              <a:avLst/>
              <a:gdLst/>
              <a:ahLst/>
              <a:cxnLst/>
              <a:rect l="l" t="t" r="r" b="b"/>
              <a:pathLst>
                <a:path w="3376062" h="1721621">
                  <a:moveTo>
                    <a:pt x="2566108" y="0"/>
                  </a:moveTo>
                  <a:lnTo>
                    <a:pt x="3376062" y="860811"/>
                  </a:lnTo>
                  <a:lnTo>
                    <a:pt x="2566108" y="1721621"/>
                  </a:lnTo>
                  <a:lnTo>
                    <a:pt x="2566108" y="1423953"/>
                  </a:lnTo>
                  <a:lnTo>
                    <a:pt x="0" y="1423953"/>
                  </a:lnTo>
                  <a:lnTo>
                    <a:pt x="0" y="1422191"/>
                  </a:lnTo>
                  <a:lnTo>
                    <a:pt x="1124523" y="297668"/>
                  </a:lnTo>
                  <a:lnTo>
                    <a:pt x="2566108" y="297668"/>
                  </a:lnTo>
                  <a:close/>
                </a:path>
              </a:pathLst>
            </a:custGeom>
            <a:gradFill flip="none" rotWithShape="1">
              <a:gsLst>
                <a:gs pos="77000">
                  <a:srgbClr val="A90808"/>
                </a:gs>
                <a:gs pos="0">
                  <a:srgbClr val="EF2525"/>
                </a:gs>
                <a:gs pos="100000">
                  <a:srgbClr val="680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787341" y="1745086"/>
            <a:ext cx="202543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7341" y="3781919"/>
            <a:ext cx="202543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031352" y="1666410"/>
            <a:ext cx="202543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031352" y="3895669"/>
            <a:ext cx="202543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7" name="Title 3"/>
          <p:cNvSpPr txBox="1">
            <a:spLocks/>
          </p:cNvSpPr>
          <p:nvPr/>
        </p:nvSpPr>
        <p:spPr>
          <a:xfrm>
            <a:off x="5149757" y="3449693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44675732"/>
      </p:ext>
    </p:extLst>
  </p:cSld>
  <p:clrMapOvr>
    <a:masterClrMapping/>
  </p:clrMapOvr>
  <p:transition spd="slow">
    <p:cove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entagon 13"/>
          <p:cNvSpPr/>
          <p:nvPr/>
        </p:nvSpPr>
        <p:spPr>
          <a:xfrm>
            <a:off x="1524001" y="873700"/>
            <a:ext cx="8804953" cy="1039418"/>
          </a:xfrm>
          <a:prstGeom prst="homePlate">
            <a:avLst/>
          </a:prstGeom>
          <a:solidFill>
            <a:srgbClr val="FFCC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entagon 3"/>
          <p:cNvSpPr/>
          <p:nvPr/>
        </p:nvSpPr>
        <p:spPr>
          <a:xfrm>
            <a:off x="2448674" y="940482"/>
            <a:ext cx="1828800" cy="905854"/>
          </a:xfrm>
          <a:prstGeom prst="homePlate">
            <a:avLst/>
          </a:prstGeom>
          <a:solidFill>
            <a:srgbClr val="E74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8" name="Pentagon 37"/>
          <p:cNvSpPr/>
          <p:nvPr/>
        </p:nvSpPr>
        <p:spPr>
          <a:xfrm>
            <a:off x="1524001" y="1974115"/>
            <a:ext cx="8804953" cy="1039418"/>
          </a:xfrm>
          <a:prstGeom prst="homePlate">
            <a:avLst/>
          </a:prstGeom>
          <a:solidFill>
            <a:srgbClr val="FDE3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entagon 38"/>
          <p:cNvSpPr/>
          <p:nvPr/>
        </p:nvSpPr>
        <p:spPr>
          <a:xfrm>
            <a:off x="2448674" y="2040897"/>
            <a:ext cx="1828800" cy="905854"/>
          </a:xfrm>
          <a:prstGeom prst="homePlate">
            <a:avLst/>
          </a:prstGeom>
          <a:solidFill>
            <a:srgbClr val="F39C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3" name="Pentagon 42"/>
          <p:cNvSpPr/>
          <p:nvPr/>
        </p:nvSpPr>
        <p:spPr>
          <a:xfrm>
            <a:off x="1524001" y="3077735"/>
            <a:ext cx="8804953" cy="1039418"/>
          </a:xfrm>
          <a:prstGeom prst="homePlate">
            <a:avLst/>
          </a:prstGeom>
          <a:solidFill>
            <a:srgbClr val="8EFF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Pentagon 43"/>
          <p:cNvSpPr/>
          <p:nvPr/>
        </p:nvSpPr>
        <p:spPr>
          <a:xfrm>
            <a:off x="2448674" y="3144517"/>
            <a:ext cx="1828800" cy="905854"/>
          </a:xfrm>
          <a:prstGeom prst="homePlate">
            <a:avLst/>
          </a:prstGeom>
          <a:solidFill>
            <a:srgbClr val="2EC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8" name="Pentagon 47"/>
          <p:cNvSpPr/>
          <p:nvPr/>
        </p:nvSpPr>
        <p:spPr>
          <a:xfrm>
            <a:off x="1524001" y="4178150"/>
            <a:ext cx="8804953" cy="1039418"/>
          </a:xfrm>
          <a:prstGeom prst="homePlate">
            <a:avLst/>
          </a:prstGeom>
          <a:solidFill>
            <a:srgbClr val="39D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Pentagon 48"/>
          <p:cNvSpPr/>
          <p:nvPr/>
        </p:nvSpPr>
        <p:spPr>
          <a:xfrm>
            <a:off x="2448674" y="4244932"/>
            <a:ext cx="1828800" cy="905854"/>
          </a:xfrm>
          <a:prstGeom prst="homePlate">
            <a:avLst/>
          </a:prstGeom>
          <a:solidFill>
            <a:srgbClr val="3498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277474" y="1070243"/>
            <a:ext cx="539118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77474" y="2170658"/>
            <a:ext cx="539118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77474" y="3274278"/>
            <a:ext cx="539118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77474" y="4342460"/>
            <a:ext cx="539118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837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7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8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7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7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8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7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  <p:bldP spid="38" grpId="0" animBg="1"/>
      <p:bldP spid="39" grpId="0" animBg="1"/>
      <p:bldP spid="43" grpId="0" animBg="1"/>
      <p:bldP spid="44" grpId="0" animBg="1"/>
      <p:bldP spid="48" grpId="0" animBg="1"/>
      <p:bldP spid="4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ardrop 62"/>
          <p:cNvSpPr/>
          <p:nvPr/>
        </p:nvSpPr>
        <p:spPr>
          <a:xfrm rot="7955400">
            <a:off x="8346624" y="1125129"/>
            <a:ext cx="1291878" cy="1291878"/>
          </a:xfrm>
          <a:prstGeom prst="teardrop">
            <a:avLst/>
          </a:prstGeom>
          <a:gradFill flip="none" rotWithShape="1">
            <a:gsLst>
              <a:gs pos="77000">
                <a:srgbClr val="A90808"/>
              </a:gs>
              <a:gs pos="0">
                <a:srgbClr val="EF2525"/>
              </a:gs>
              <a:gs pos="100000">
                <a:srgbClr val="68000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Oval 37"/>
          <p:cNvSpPr/>
          <p:nvPr/>
        </p:nvSpPr>
        <p:spPr>
          <a:xfrm rot="668725">
            <a:off x="8348026" y="1124085"/>
            <a:ext cx="1278435" cy="1278434"/>
          </a:xfrm>
          <a:prstGeom prst="ellipse">
            <a:avLst/>
          </a:prstGeom>
          <a:gradFill flip="none" rotWithShape="1">
            <a:gsLst>
              <a:gs pos="38000">
                <a:srgbClr val="E2E9F5">
                  <a:lumMod val="0"/>
                  <a:alpha val="0"/>
                </a:srgbClr>
              </a:gs>
              <a:gs pos="100000">
                <a:srgbClr val="C00000">
                  <a:alpha val="13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Oval 63"/>
          <p:cNvSpPr/>
          <p:nvPr/>
        </p:nvSpPr>
        <p:spPr>
          <a:xfrm>
            <a:off x="8345578" y="1137651"/>
            <a:ext cx="1278435" cy="1278435"/>
          </a:xfrm>
          <a:prstGeom prst="ellipse">
            <a:avLst/>
          </a:prstGeom>
          <a:gradFill flip="none" rotWithShape="1">
            <a:gsLst>
              <a:gs pos="0">
                <a:srgbClr val="FF0000">
                  <a:lumMod val="67000"/>
                  <a:lumOff val="33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59" name="Oval 58"/>
          <p:cNvSpPr/>
          <p:nvPr/>
        </p:nvSpPr>
        <p:spPr>
          <a:xfrm rot="302816">
            <a:off x="7618254" y="2678095"/>
            <a:ext cx="2867358" cy="28673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270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7777634" y="3436223"/>
            <a:ext cx="254859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5282096" y="98848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7475A4-A758-9819-DBA8-37AE597EC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707" y="2259893"/>
            <a:ext cx="4762500" cy="4762500"/>
          </a:xfrm>
          <a:prstGeom prst="rect">
            <a:avLst/>
          </a:prstGeom>
        </p:spPr>
      </p:pic>
      <p:sp>
        <p:nvSpPr>
          <p:cNvPr id="6" name="Teardrop 5">
            <a:extLst>
              <a:ext uri="{FF2B5EF4-FFF2-40B4-BE49-F238E27FC236}">
                <a16:creationId xmlns:a16="http://schemas.microsoft.com/office/drawing/2014/main" id="{EDCB9CE1-4532-5F92-592C-2580A89EA493}"/>
              </a:ext>
            </a:extLst>
          </p:cNvPr>
          <p:cNvSpPr/>
          <p:nvPr/>
        </p:nvSpPr>
        <p:spPr>
          <a:xfrm rot="7955400">
            <a:off x="2353019" y="1125130"/>
            <a:ext cx="1291878" cy="1291877"/>
          </a:xfrm>
          <a:prstGeom prst="teardrop">
            <a:avLst/>
          </a:prstGeom>
          <a:gradFill flip="none" rotWithShape="1">
            <a:gsLst>
              <a:gs pos="83000">
                <a:srgbClr val="5A930E"/>
              </a:gs>
              <a:gs pos="0">
                <a:srgbClr val="9BED17"/>
              </a:gs>
              <a:gs pos="100000">
                <a:srgbClr val="305808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A5B7E497-2616-484A-0B48-9BDED4071B4C}"/>
              </a:ext>
            </a:extLst>
          </p:cNvPr>
          <p:cNvSpPr/>
          <p:nvPr/>
        </p:nvSpPr>
        <p:spPr>
          <a:xfrm rot="7955400">
            <a:off x="5349823" y="1125129"/>
            <a:ext cx="1291878" cy="1291878"/>
          </a:xfrm>
          <a:prstGeom prst="teardrop">
            <a:avLst/>
          </a:prstGeom>
          <a:gradFill flip="none" rotWithShape="1">
            <a:gsLst>
              <a:gs pos="81000">
                <a:srgbClr val="0E618F"/>
              </a:gs>
              <a:gs pos="0">
                <a:srgbClr val="00B0F0"/>
              </a:gs>
              <a:gs pos="100000">
                <a:srgbClr val="182848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A743FF-0920-C22E-63F3-019B07467395}"/>
              </a:ext>
            </a:extLst>
          </p:cNvPr>
          <p:cNvSpPr/>
          <p:nvPr/>
        </p:nvSpPr>
        <p:spPr>
          <a:xfrm rot="668725">
            <a:off x="5351225" y="1124085"/>
            <a:ext cx="1278435" cy="1278434"/>
          </a:xfrm>
          <a:prstGeom prst="ellipse">
            <a:avLst/>
          </a:prstGeom>
          <a:gradFill flip="none" rotWithShape="1">
            <a:gsLst>
              <a:gs pos="38000">
                <a:srgbClr val="E2E9F5">
                  <a:lumMod val="0"/>
                  <a:alpha val="0"/>
                </a:srgbClr>
              </a:gs>
              <a:gs pos="100000">
                <a:srgbClr val="0070C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25879B0-B2EB-70CB-037E-79A92EC60D2A}"/>
              </a:ext>
            </a:extLst>
          </p:cNvPr>
          <p:cNvSpPr/>
          <p:nvPr/>
        </p:nvSpPr>
        <p:spPr>
          <a:xfrm>
            <a:off x="5361477" y="1150351"/>
            <a:ext cx="1278435" cy="1278435"/>
          </a:xfrm>
          <a:prstGeom prst="ellipse">
            <a:avLst/>
          </a:prstGeom>
          <a:gradFill flip="none" rotWithShape="1">
            <a:gsLst>
              <a:gs pos="0">
                <a:srgbClr val="00B0F0">
                  <a:lumMod val="69000"/>
                  <a:lumOff val="31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5E4FE26-322A-71BC-AE9C-469E819B6BDC}"/>
              </a:ext>
            </a:extLst>
          </p:cNvPr>
          <p:cNvSpPr/>
          <p:nvPr/>
        </p:nvSpPr>
        <p:spPr>
          <a:xfrm rot="302816">
            <a:off x="1624652" y="2678095"/>
            <a:ext cx="2867358" cy="28673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270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A6237F2-9463-5B11-86F6-142B242D235A}"/>
              </a:ext>
            </a:extLst>
          </p:cNvPr>
          <p:cNvSpPr/>
          <p:nvPr/>
        </p:nvSpPr>
        <p:spPr>
          <a:xfrm rot="302816">
            <a:off x="4621453" y="2678095"/>
            <a:ext cx="2867358" cy="28673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270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D033757-3A22-2AE9-2274-120611767C86}"/>
              </a:ext>
            </a:extLst>
          </p:cNvPr>
          <p:cNvGrpSpPr/>
          <p:nvPr/>
        </p:nvGrpSpPr>
        <p:grpSpPr>
          <a:xfrm>
            <a:off x="2301172" y="1124085"/>
            <a:ext cx="1367334" cy="1317400"/>
            <a:chOff x="777172" y="1124085"/>
            <a:chExt cx="1367334" cy="131740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A1B3207-D9F2-634B-B583-A059EA5D4DE7}"/>
                </a:ext>
              </a:extLst>
            </p:cNvPr>
            <p:cNvSpPr/>
            <p:nvPr/>
          </p:nvSpPr>
          <p:spPr>
            <a:xfrm rot="668725">
              <a:off x="830421" y="1124085"/>
              <a:ext cx="1278435" cy="1278434"/>
            </a:xfrm>
            <a:prstGeom prst="ellipse">
              <a:avLst/>
            </a:prstGeom>
            <a:gradFill flip="none" rotWithShape="1">
              <a:gsLst>
                <a:gs pos="38000">
                  <a:srgbClr val="E2E9F5">
                    <a:lumMod val="0"/>
                    <a:alpha val="0"/>
                  </a:srgbClr>
                </a:gs>
                <a:gs pos="100000">
                  <a:srgbClr val="72AF2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3E9A539-5DFD-6F00-3763-7623BC3631CD}"/>
                </a:ext>
              </a:extLst>
            </p:cNvPr>
            <p:cNvSpPr/>
            <p:nvPr/>
          </p:nvSpPr>
          <p:spPr>
            <a:xfrm>
              <a:off x="866072" y="1163050"/>
              <a:ext cx="1278434" cy="1278435"/>
            </a:xfrm>
            <a:prstGeom prst="ellipse">
              <a:avLst/>
            </a:prstGeom>
            <a:gradFill flip="none" rotWithShape="1">
              <a:gsLst>
                <a:gs pos="0">
                  <a:srgbClr val="9BED17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60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51B7A4A-9EC4-C1FE-0DD9-8F931D759C07}"/>
                </a:ext>
              </a:extLst>
            </p:cNvPr>
            <p:cNvSpPr/>
            <p:nvPr/>
          </p:nvSpPr>
          <p:spPr>
            <a:xfrm>
              <a:off x="777172" y="1299140"/>
              <a:ext cx="132525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6000" b="1" dirty="0">
                  <a:solidFill>
                    <a:schemeClr val="lt1"/>
                  </a:solidFill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AF24658-650A-8C0C-2EED-D8605A211B02}"/>
              </a:ext>
            </a:extLst>
          </p:cNvPr>
          <p:cNvSpPr txBox="1"/>
          <p:nvPr/>
        </p:nvSpPr>
        <p:spPr>
          <a:xfrm>
            <a:off x="4750074" y="3436223"/>
            <a:ext cx="254859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0E021-D5E4-D40D-234A-555008DF83AF}"/>
              </a:ext>
            </a:extLst>
          </p:cNvPr>
          <p:cNvSpPr txBox="1"/>
          <p:nvPr/>
        </p:nvSpPr>
        <p:spPr>
          <a:xfrm>
            <a:off x="1770399" y="3474509"/>
            <a:ext cx="2517779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308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64" grpId="0" animBg="1"/>
      <p:bldP spid="59" grpId="0" animBg="1"/>
      <p:bldP spid="23" grpId="0"/>
      <p:bldP spid="8" grpId="0" animBg="1"/>
      <p:bldP spid="9" grpId="0" animBg="1"/>
      <p:bldP spid="10" grpId="0" animBg="1"/>
      <p:bldP spid="11" grpId="0" animBg="1"/>
      <p:bldP spid="17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AutoShape 3"/>
          <p:cNvSpPr>
            <a:spLocks noChangeArrowheads="1"/>
          </p:cNvSpPr>
          <p:nvPr/>
        </p:nvSpPr>
        <p:spPr bwMode="gray">
          <a:xfrm>
            <a:off x="6238056" y="2909218"/>
            <a:ext cx="3962400" cy="8953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53" name="AutoShape 4"/>
          <p:cNvSpPr>
            <a:spLocks noChangeArrowheads="1"/>
          </p:cNvSpPr>
          <p:nvPr/>
        </p:nvSpPr>
        <p:spPr bwMode="gray">
          <a:xfrm>
            <a:off x="6238056" y="1966243"/>
            <a:ext cx="3962400" cy="8953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59" name="AutoShape 10"/>
          <p:cNvSpPr>
            <a:spLocks noChangeArrowheads="1"/>
          </p:cNvSpPr>
          <p:nvPr/>
        </p:nvSpPr>
        <p:spPr bwMode="gray">
          <a:xfrm rot="5400000">
            <a:off x="5999931" y="2164680"/>
            <a:ext cx="488950" cy="488950"/>
          </a:xfrm>
          <a:prstGeom prst="diamond">
            <a:avLst/>
          </a:prstGeom>
          <a:solidFill>
            <a:srgbClr val="009999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60" name="AutoShape 11"/>
          <p:cNvSpPr>
            <a:spLocks noChangeArrowheads="1"/>
          </p:cNvSpPr>
          <p:nvPr/>
        </p:nvSpPr>
        <p:spPr bwMode="gray">
          <a:xfrm rot="5400000">
            <a:off x="5999931" y="3107655"/>
            <a:ext cx="488950" cy="488950"/>
          </a:xfrm>
          <a:prstGeom prst="diamond">
            <a:avLst/>
          </a:prstGeom>
          <a:solidFill>
            <a:srgbClr val="99CC00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61" name="AutoShape 12"/>
          <p:cNvSpPr>
            <a:spLocks noChangeArrowheads="1"/>
          </p:cNvSpPr>
          <p:nvPr/>
        </p:nvSpPr>
        <p:spPr bwMode="gray">
          <a:xfrm>
            <a:off x="6238056" y="4785643"/>
            <a:ext cx="3962400" cy="8953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62" name="AutoShape 13"/>
          <p:cNvSpPr>
            <a:spLocks noChangeArrowheads="1"/>
          </p:cNvSpPr>
          <p:nvPr/>
        </p:nvSpPr>
        <p:spPr bwMode="gray">
          <a:xfrm>
            <a:off x="6238056" y="3842668"/>
            <a:ext cx="3962400" cy="8953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63" name="AutoShape 14"/>
          <p:cNvSpPr>
            <a:spLocks noChangeArrowheads="1"/>
          </p:cNvSpPr>
          <p:nvPr/>
        </p:nvSpPr>
        <p:spPr bwMode="gray">
          <a:xfrm rot="5400000">
            <a:off x="5999931" y="4041105"/>
            <a:ext cx="488950" cy="488950"/>
          </a:xfrm>
          <a:prstGeom prst="diamond">
            <a:avLst/>
          </a:prstGeom>
          <a:solidFill>
            <a:srgbClr val="BBE0E3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64" name="AutoShape 15"/>
          <p:cNvSpPr>
            <a:spLocks noChangeArrowheads="1"/>
          </p:cNvSpPr>
          <p:nvPr/>
        </p:nvSpPr>
        <p:spPr bwMode="gray">
          <a:xfrm rot="5400000">
            <a:off x="5999931" y="4984080"/>
            <a:ext cx="488950" cy="488950"/>
          </a:xfrm>
          <a:prstGeom prst="diamond">
            <a:avLst/>
          </a:prstGeom>
          <a:solidFill>
            <a:srgbClr val="333399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88881" y="1918618"/>
            <a:ext cx="36036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88881" y="2880048"/>
            <a:ext cx="36036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88881" y="3795042"/>
            <a:ext cx="36036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88881" y="4738018"/>
            <a:ext cx="36036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4978297" y="115758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093B74-195E-236B-E64B-4050FE5990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4908" y="1718460"/>
            <a:ext cx="4762500" cy="4762500"/>
          </a:xfrm>
          <a:prstGeom prst="rect">
            <a:avLst/>
          </a:prstGeom>
        </p:spPr>
      </p:pic>
      <p:sp>
        <p:nvSpPr>
          <p:cNvPr id="3" name="Oval 20">
            <a:extLst>
              <a:ext uri="{FF2B5EF4-FFF2-40B4-BE49-F238E27FC236}">
                <a16:creationId xmlns:a16="http://schemas.microsoft.com/office/drawing/2014/main" id="{D390A28A-6B1B-1762-481A-38E543BE6DB2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2199456" y="2056730"/>
            <a:ext cx="3625850" cy="3625850"/>
          </a:xfrm>
          <a:prstGeom prst="ellipse">
            <a:avLst/>
          </a:prstGeom>
          <a:solidFill>
            <a:srgbClr val="009999"/>
          </a:solidFill>
          <a:ln w="19050">
            <a:solidFill>
              <a:srgbClr val="F8F8F8"/>
            </a:solidFill>
            <a:round/>
            <a:headEnd/>
            <a:tailE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Oval 21">
            <a:extLst>
              <a:ext uri="{FF2B5EF4-FFF2-40B4-BE49-F238E27FC236}">
                <a16:creationId xmlns:a16="http://schemas.microsoft.com/office/drawing/2014/main" id="{9C558CE4-BEBC-FCC8-79FF-71F01A8BEF50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2548706" y="2823494"/>
            <a:ext cx="2927350" cy="2867025"/>
          </a:xfrm>
          <a:prstGeom prst="ellipse">
            <a:avLst/>
          </a:prstGeom>
          <a:solidFill>
            <a:srgbClr val="99CC00"/>
          </a:solidFill>
          <a:ln w="19050">
            <a:solidFill>
              <a:srgbClr val="F8F8F8"/>
            </a:solidFill>
            <a:round/>
            <a:headEnd/>
            <a:tailE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5" name="Oval 22">
            <a:extLst>
              <a:ext uri="{FF2B5EF4-FFF2-40B4-BE49-F238E27FC236}">
                <a16:creationId xmlns:a16="http://schemas.microsoft.com/office/drawing/2014/main" id="{A304F8D5-F6E3-2DAA-8BFC-E6FE7334DF8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43995" y="3552155"/>
            <a:ext cx="2160587" cy="2139950"/>
          </a:xfrm>
          <a:prstGeom prst="ellipse">
            <a:avLst/>
          </a:prstGeom>
          <a:solidFill>
            <a:srgbClr val="BBE0E3"/>
          </a:solidFill>
          <a:ln w="19050">
            <a:solidFill>
              <a:srgbClr val="F8F8F8"/>
            </a:solidFill>
            <a:round/>
            <a:headEnd/>
            <a:tailE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6" name="Oval 23">
            <a:extLst>
              <a:ext uri="{FF2B5EF4-FFF2-40B4-BE49-F238E27FC236}">
                <a16:creationId xmlns:a16="http://schemas.microsoft.com/office/drawing/2014/main" id="{C7C6AC92-83F6-8751-DC41-4A3D2CAEE910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3294832" y="4245893"/>
            <a:ext cx="1484313" cy="1452562"/>
          </a:xfrm>
          <a:prstGeom prst="ellipse">
            <a:avLst/>
          </a:prstGeom>
          <a:solidFill>
            <a:srgbClr val="333399"/>
          </a:solidFill>
          <a:ln w="19050">
            <a:solidFill>
              <a:srgbClr val="F8F8F8"/>
            </a:solidFill>
            <a:round/>
            <a:headEnd/>
            <a:tailE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EED4E4DA-7E19-A576-7BE8-230B0BF8F274}"/>
              </a:ext>
            </a:extLst>
          </p:cNvPr>
          <p:cNvSpPr txBox="1">
            <a:spLocks/>
          </p:cNvSpPr>
          <p:nvPr/>
        </p:nvSpPr>
        <p:spPr>
          <a:xfrm>
            <a:off x="3243263" y="4673047"/>
            <a:ext cx="1587449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1FB65520-295A-CDD7-8297-59B0581A5807}"/>
              </a:ext>
            </a:extLst>
          </p:cNvPr>
          <p:cNvSpPr txBox="1">
            <a:spLocks/>
          </p:cNvSpPr>
          <p:nvPr/>
        </p:nvSpPr>
        <p:spPr>
          <a:xfrm>
            <a:off x="3218656" y="3630682"/>
            <a:ext cx="1587449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01247E94-8BC2-CD01-5FC2-4CE8B94EDF82}"/>
              </a:ext>
            </a:extLst>
          </p:cNvPr>
          <p:cNvSpPr txBox="1">
            <a:spLocks/>
          </p:cNvSpPr>
          <p:nvPr/>
        </p:nvSpPr>
        <p:spPr>
          <a:xfrm>
            <a:off x="3218655" y="2927140"/>
            <a:ext cx="1587449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49ACE4FF-712D-419F-58D3-20076CDF7C3A}"/>
              </a:ext>
            </a:extLst>
          </p:cNvPr>
          <p:cNvSpPr txBox="1">
            <a:spLocks/>
          </p:cNvSpPr>
          <p:nvPr/>
        </p:nvSpPr>
        <p:spPr>
          <a:xfrm>
            <a:off x="3218654" y="2160037"/>
            <a:ext cx="1587449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48829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18" grpId="0"/>
      <p:bldP spid="19" grpId="0"/>
      <p:bldP spid="20" grpId="0"/>
      <p:bldP spid="21" grpId="0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2"/>
          <p:cNvSpPr txBox="1">
            <a:spLocks noChangeArrowheads="1"/>
          </p:cNvSpPr>
          <p:nvPr/>
        </p:nvSpPr>
        <p:spPr bwMode="auto">
          <a:xfrm>
            <a:off x="1818992" y="453697"/>
            <a:ext cx="8680447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fa-IR" altLang="ko-KR" sz="38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فهرست مطالب</a:t>
            </a:r>
            <a:endParaRPr lang="en-US" altLang="ko-KR" sz="3800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CC2CE5-492D-07A3-D248-FE293532EC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84944" y="792251"/>
            <a:ext cx="6297080" cy="6306067"/>
          </a:xfrm>
          <a:prstGeom prst="rect">
            <a:avLst/>
          </a:prstGeom>
        </p:spPr>
      </p:pic>
      <p:sp>
        <p:nvSpPr>
          <p:cNvPr id="4" name="모서리가 둥근 직사각형 36">
            <a:extLst>
              <a:ext uri="{FF2B5EF4-FFF2-40B4-BE49-F238E27FC236}">
                <a16:creationId xmlns:a16="http://schemas.microsoft.com/office/drawing/2014/main" id="{4F748745-1C16-C2E8-DC1F-457E3FA9E007}"/>
              </a:ext>
            </a:extLst>
          </p:cNvPr>
          <p:cNvSpPr/>
          <p:nvPr/>
        </p:nvSpPr>
        <p:spPr>
          <a:xfrm>
            <a:off x="4167174" y="2776292"/>
            <a:ext cx="5357850" cy="6429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모서리가 둥근 직사각형 37">
            <a:extLst>
              <a:ext uri="{FF2B5EF4-FFF2-40B4-BE49-F238E27FC236}">
                <a16:creationId xmlns:a16="http://schemas.microsoft.com/office/drawing/2014/main" id="{047A72ED-A4AD-3CB5-9F01-317AFEDBC512}"/>
              </a:ext>
            </a:extLst>
          </p:cNvPr>
          <p:cNvSpPr/>
          <p:nvPr/>
        </p:nvSpPr>
        <p:spPr>
          <a:xfrm>
            <a:off x="4310050" y="3544981"/>
            <a:ext cx="5357850" cy="6429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모서리가 둥근 직사각형 38">
            <a:extLst>
              <a:ext uri="{FF2B5EF4-FFF2-40B4-BE49-F238E27FC236}">
                <a16:creationId xmlns:a16="http://schemas.microsoft.com/office/drawing/2014/main" id="{7ABF60E8-1D43-E4FD-2062-99A3C4BCF963}"/>
              </a:ext>
            </a:extLst>
          </p:cNvPr>
          <p:cNvSpPr/>
          <p:nvPr/>
        </p:nvSpPr>
        <p:spPr>
          <a:xfrm>
            <a:off x="4167174" y="4303103"/>
            <a:ext cx="5357850" cy="6429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모서리가 둥근 직사각형 39">
            <a:extLst>
              <a:ext uri="{FF2B5EF4-FFF2-40B4-BE49-F238E27FC236}">
                <a16:creationId xmlns:a16="http://schemas.microsoft.com/office/drawing/2014/main" id="{F16B94A3-F170-DADA-F600-A619D8E9BAF8}"/>
              </a:ext>
            </a:extLst>
          </p:cNvPr>
          <p:cNvSpPr/>
          <p:nvPr/>
        </p:nvSpPr>
        <p:spPr>
          <a:xfrm>
            <a:off x="3881422" y="5072074"/>
            <a:ext cx="5357850" cy="6429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40">
            <a:extLst>
              <a:ext uri="{FF2B5EF4-FFF2-40B4-BE49-F238E27FC236}">
                <a16:creationId xmlns:a16="http://schemas.microsoft.com/office/drawing/2014/main" id="{78C5B447-8CD3-C15E-20EB-57705D7C771E}"/>
              </a:ext>
            </a:extLst>
          </p:cNvPr>
          <p:cNvSpPr/>
          <p:nvPr/>
        </p:nvSpPr>
        <p:spPr>
          <a:xfrm>
            <a:off x="3881422" y="1990474"/>
            <a:ext cx="5357850" cy="6429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07A9DA-39EC-5875-5416-597758C7ABF6}"/>
              </a:ext>
            </a:extLst>
          </p:cNvPr>
          <p:cNvSpPr txBox="1"/>
          <p:nvPr/>
        </p:nvSpPr>
        <p:spPr>
          <a:xfrm>
            <a:off x="4710577" y="2083468"/>
            <a:ext cx="360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fa-IR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HY헤드라인M" pitchFamily="18" charset="-127"/>
                <a:cs typeface="Tahoma" panose="020B0604030504040204" pitchFamily="34" charset="0"/>
              </a:rPr>
              <a:t>فصل اول</a:t>
            </a:r>
            <a:endParaRPr kumimoji="1" lang="ko-KR" altLang="ko-KR" sz="2000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HY헤드라인M" pitchFamily="18" charset="-127"/>
              <a:cs typeface="Tahom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55A6BC-9E08-D4D6-21B0-ECB89008843D}"/>
              </a:ext>
            </a:extLst>
          </p:cNvPr>
          <p:cNvSpPr txBox="1"/>
          <p:nvPr/>
        </p:nvSpPr>
        <p:spPr>
          <a:xfrm>
            <a:off x="4996329" y="2869286"/>
            <a:ext cx="360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fa-IR" altLang="ko-KR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HY헤드라인M" pitchFamily="18" charset="-127"/>
                <a:cs typeface="Tahoma" panose="020B0604030504040204" pitchFamily="34" charset="0"/>
              </a:rPr>
              <a:t>فصل دوم</a:t>
            </a:r>
            <a:endParaRPr kumimoji="1" lang="ko-KR" altLang="ko-KR" sz="2000" dirty="0">
              <a:solidFill>
                <a:prstClr val="black">
                  <a:lumMod val="75000"/>
                  <a:lumOff val="25000"/>
                </a:prstClr>
              </a:solidFill>
              <a:latin typeface="Tahoma" panose="020B0604030504040204" pitchFamily="34" charset="0"/>
              <a:ea typeface="HY헤드라인M" pitchFamily="18" charset="-127"/>
              <a:cs typeface="Tahom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5BF13A-BC69-4CDA-A273-EB2A8EA83531}"/>
              </a:ext>
            </a:extLst>
          </p:cNvPr>
          <p:cNvSpPr txBox="1"/>
          <p:nvPr/>
        </p:nvSpPr>
        <p:spPr>
          <a:xfrm>
            <a:off x="5139206" y="3637975"/>
            <a:ext cx="360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fa-IR" altLang="ko-KR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HY헤드라인M" pitchFamily="18" charset="-127"/>
                <a:cs typeface="Tahoma" panose="020B0604030504040204" pitchFamily="34" charset="0"/>
              </a:rPr>
              <a:t>فصل سوم</a:t>
            </a:r>
            <a:endParaRPr kumimoji="1" lang="ko-KR" altLang="ko-KR" sz="2000" dirty="0">
              <a:solidFill>
                <a:prstClr val="black">
                  <a:lumMod val="75000"/>
                  <a:lumOff val="25000"/>
                </a:prstClr>
              </a:solidFill>
              <a:latin typeface="Tahoma" panose="020B0604030504040204" pitchFamily="34" charset="0"/>
              <a:ea typeface="HY헤드라인M" pitchFamily="18" charset="-127"/>
              <a:cs typeface="Tahom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868F2A-12F2-80AD-3D2C-CF84CB6FDD45}"/>
              </a:ext>
            </a:extLst>
          </p:cNvPr>
          <p:cNvSpPr txBox="1"/>
          <p:nvPr/>
        </p:nvSpPr>
        <p:spPr>
          <a:xfrm>
            <a:off x="4996330" y="4396097"/>
            <a:ext cx="360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fa-IR" altLang="ko-KR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HY헤드라인M" pitchFamily="18" charset="-127"/>
                <a:cs typeface="Tahoma" panose="020B0604030504040204" pitchFamily="34" charset="0"/>
              </a:rPr>
              <a:t>فصل چهارم</a:t>
            </a:r>
            <a:endParaRPr kumimoji="1" lang="ko-KR" altLang="ko-KR" sz="2000" dirty="0">
              <a:solidFill>
                <a:prstClr val="black">
                  <a:lumMod val="75000"/>
                  <a:lumOff val="25000"/>
                </a:prstClr>
              </a:solidFill>
              <a:latin typeface="Tahoma" panose="020B0604030504040204" pitchFamily="34" charset="0"/>
              <a:ea typeface="HY헤드라인M" pitchFamily="18" charset="-127"/>
              <a:cs typeface="Tahom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D4DAB0-690A-6C41-DC97-9F96BB3F2F9B}"/>
              </a:ext>
            </a:extLst>
          </p:cNvPr>
          <p:cNvSpPr txBox="1"/>
          <p:nvPr/>
        </p:nvSpPr>
        <p:spPr>
          <a:xfrm>
            <a:off x="4710576" y="5165068"/>
            <a:ext cx="402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fa-IR" altLang="ko-KR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HY헤드라인M" pitchFamily="18" charset="-127"/>
                <a:cs typeface="Tahoma" panose="020B0604030504040204" pitchFamily="34" charset="0"/>
              </a:rPr>
              <a:t>نتیجه گیری و پیشنهادات</a:t>
            </a:r>
            <a:endParaRPr kumimoji="1" lang="ko-KR" altLang="ko-KR" sz="2000" dirty="0">
              <a:solidFill>
                <a:prstClr val="black">
                  <a:lumMod val="75000"/>
                  <a:lumOff val="25000"/>
                </a:prstClr>
              </a:solidFill>
              <a:latin typeface="Tahoma" panose="020B0604030504040204" pitchFamily="34" charset="0"/>
              <a:ea typeface="HY헤드라인M" pitchFamily="18" charset="-127"/>
              <a:cs typeface="Tahoma" panose="020B0604030504040204" pitchFamily="34" charset="0"/>
            </a:endParaRPr>
          </a:p>
        </p:txBody>
      </p:sp>
      <p:grpSp>
        <p:nvGrpSpPr>
          <p:cNvPr id="14" name="그룹 86">
            <a:extLst>
              <a:ext uri="{FF2B5EF4-FFF2-40B4-BE49-F238E27FC236}">
                <a16:creationId xmlns:a16="http://schemas.microsoft.com/office/drawing/2014/main" id="{EED6B499-4FA1-DF1E-8114-0225F73E8AB5}"/>
              </a:ext>
            </a:extLst>
          </p:cNvPr>
          <p:cNvGrpSpPr/>
          <p:nvPr/>
        </p:nvGrpSpPr>
        <p:grpSpPr>
          <a:xfrm>
            <a:off x="3857609" y="1938327"/>
            <a:ext cx="742956" cy="742956"/>
            <a:chOff x="2104977" y="4186242"/>
            <a:chExt cx="1285884" cy="1285884"/>
          </a:xfrm>
        </p:grpSpPr>
        <p:sp>
          <p:nvSpPr>
            <p:cNvPr id="15" name="타원 84">
              <a:extLst>
                <a:ext uri="{FF2B5EF4-FFF2-40B4-BE49-F238E27FC236}">
                  <a16:creationId xmlns:a16="http://schemas.microsoft.com/office/drawing/2014/main" id="{3108EA6F-8670-1D56-CD7D-2F4893CD790D}"/>
                </a:ext>
              </a:extLst>
            </p:cNvPr>
            <p:cNvSpPr/>
            <p:nvPr/>
          </p:nvSpPr>
          <p:spPr>
            <a:xfrm>
              <a:off x="2119265" y="4238630"/>
              <a:ext cx="1214446" cy="121444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61000">
                  <a:schemeClr val="tx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도넛 85">
              <a:extLst>
                <a:ext uri="{FF2B5EF4-FFF2-40B4-BE49-F238E27FC236}">
                  <a16:creationId xmlns:a16="http://schemas.microsoft.com/office/drawing/2014/main" id="{E0AF9782-75B4-8F5E-A553-CB7CD1C89A95}"/>
                </a:ext>
              </a:extLst>
            </p:cNvPr>
            <p:cNvSpPr/>
            <p:nvPr/>
          </p:nvSpPr>
          <p:spPr>
            <a:xfrm>
              <a:off x="2104977" y="4186242"/>
              <a:ext cx="1285884" cy="1285884"/>
            </a:xfrm>
            <a:prstGeom prst="donut">
              <a:avLst>
                <a:gd name="adj" fmla="val 1240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1EA872C0-5CB9-FF95-12E6-E882449BAFE0}"/>
              </a:ext>
            </a:extLst>
          </p:cNvPr>
          <p:cNvSpPr txBox="1"/>
          <p:nvPr/>
        </p:nvSpPr>
        <p:spPr>
          <a:xfrm>
            <a:off x="4051193" y="2080644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8" name="그룹 87">
            <a:extLst>
              <a:ext uri="{FF2B5EF4-FFF2-40B4-BE49-F238E27FC236}">
                <a16:creationId xmlns:a16="http://schemas.microsoft.com/office/drawing/2014/main" id="{46400667-BD26-6967-F7CA-8BB5CD67D7CE}"/>
              </a:ext>
            </a:extLst>
          </p:cNvPr>
          <p:cNvGrpSpPr/>
          <p:nvPr/>
        </p:nvGrpSpPr>
        <p:grpSpPr>
          <a:xfrm>
            <a:off x="4114786" y="2743195"/>
            <a:ext cx="742956" cy="742956"/>
            <a:chOff x="2104977" y="4186242"/>
            <a:chExt cx="1285884" cy="1285884"/>
          </a:xfrm>
        </p:grpSpPr>
        <p:sp>
          <p:nvSpPr>
            <p:cNvPr id="19" name="타원 88">
              <a:extLst>
                <a:ext uri="{FF2B5EF4-FFF2-40B4-BE49-F238E27FC236}">
                  <a16:creationId xmlns:a16="http://schemas.microsoft.com/office/drawing/2014/main" id="{06F04FB1-F653-E685-577C-2EFDFFAC5729}"/>
                </a:ext>
              </a:extLst>
            </p:cNvPr>
            <p:cNvSpPr/>
            <p:nvPr/>
          </p:nvSpPr>
          <p:spPr>
            <a:xfrm>
              <a:off x="2119265" y="4238630"/>
              <a:ext cx="1214446" cy="1214446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6100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5400000" scaled="0"/>
            </a:gra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5080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도넛 89">
              <a:extLst>
                <a:ext uri="{FF2B5EF4-FFF2-40B4-BE49-F238E27FC236}">
                  <a16:creationId xmlns:a16="http://schemas.microsoft.com/office/drawing/2014/main" id="{F8A8DBBF-A0E9-2F5B-E0FD-1337E324A163}"/>
                </a:ext>
              </a:extLst>
            </p:cNvPr>
            <p:cNvSpPr/>
            <p:nvPr/>
          </p:nvSpPr>
          <p:spPr>
            <a:xfrm>
              <a:off x="2104977" y="4186242"/>
              <a:ext cx="1285884" cy="1285884"/>
            </a:xfrm>
            <a:prstGeom prst="donut">
              <a:avLst>
                <a:gd name="adj" fmla="val 1240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1" name="그룹 91">
            <a:extLst>
              <a:ext uri="{FF2B5EF4-FFF2-40B4-BE49-F238E27FC236}">
                <a16:creationId xmlns:a16="http://schemas.microsoft.com/office/drawing/2014/main" id="{FDDF6F02-F0DD-F311-269E-71A973AB196E}"/>
              </a:ext>
            </a:extLst>
          </p:cNvPr>
          <p:cNvGrpSpPr/>
          <p:nvPr/>
        </p:nvGrpSpPr>
        <p:grpSpPr>
          <a:xfrm>
            <a:off x="4276713" y="3509963"/>
            <a:ext cx="742956" cy="742956"/>
            <a:chOff x="2104977" y="4186242"/>
            <a:chExt cx="1285884" cy="1285884"/>
          </a:xfrm>
        </p:grpSpPr>
        <p:sp>
          <p:nvSpPr>
            <p:cNvPr id="22" name="타원 92">
              <a:extLst>
                <a:ext uri="{FF2B5EF4-FFF2-40B4-BE49-F238E27FC236}">
                  <a16:creationId xmlns:a16="http://schemas.microsoft.com/office/drawing/2014/main" id="{E76AB2C5-E22D-3D13-6E21-14656EF8FEBF}"/>
                </a:ext>
              </a:extLst>
            </p:cNvPr>
            <p:cNvSpPr/>
            <p:nvPr/>
          </p:nvSpPr>
          <p:spPr>
            <a:xfrm>
              <a:off x="2119265" y="4238630"/>
              <a:ext cx="1214446" cy="1214446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61000">
                  <a:schemeClr val="accent4">
                    <a:lumMod val="75000"/>
                  </a:schemeClr>
                </a:gs>
                <a:gs pos="100000">
                  <a:schemeClr val="accent4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도넛 93">
              <a:extLst>
                <a:ext uri="{FF2B5EF4-FFF2-40B4-BE49-F238E27FC236}">
                  <a16:creationId xmlns:a16="http://schemas.microsoft.com/office/drawing/2014/main" id="{926BB85B-1782-1402-ED31-49D1D510065C}"/>
                </a:ext>
              </a:extLst>
            </p:cNvPr>
            <p:cNvSpPr/>
            <p:nvPr/>
          </p:nvSpPr>
          <p:spPr>
            <a:xfrm>
              <a:off x="2104977" y="4186242"/>
              <a:ext cx="1285884" cy="1285884"/>
            </a:xfrm>
            <a:prstGeom prst="donut">
              <a:avLst>
                <a:gd name="adj" fmla="val 1240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4" name="그룹 94">
            <a:extLst>
              <a:ext uri="{FF2B5EF4-FFF2-40B4-BE49-F238E27FC236}">
                <a16:creationId xmlns:a16="http://schemas.microsoft.com/office/drawing/2014/main" id="{7017BD2D-5561-B57A-62D4-FBF87E8E6358}"/>
              </a:ext>
            </a:extLst>
          </p:cNvPr>
          <p:cNvGrpSpPr/>
          <p:nvPr/>
        </p:nvGrpSpPr>
        <p:grpSpPr>
          <a:xfrm>
            <a:off x="4124311" y="4267206"/>
            <a:ext cx="742956" cy="742956"/>
            <a:chOff x="2104977" y="4186242"/>
            <a:chExt cx="1285884" cy="1285884"/>
          </a:xfrm>
        </p:grpSpPr>
        <p:sp>
          <p:nvSpPr>
            <p:cNvPr id="25" name="타원 95">
              <a:extLst>
                <a:ext uri="{FF2B5EF4-FFF2-40B4-BE49-F238E27FC236}">
                  <a16:creationId xmlns:a16="http://schemas.microsoft.com/office/drawing/2014/main" id="{BB759D18-739E-ED87-27DD-42013B09ECB3}"/>
                </a:ext>
              </a:extLst>
            </p:cNvPr>
            <p:cNvSpPr/>
            <p:nvPr/>
          </p:nvSpPr>
          <p:spPr>
            <a:xfrm>
              <a:off x="2119265" y="4238630"/>
              <a:ext cx="1214446" cy="1214446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61000">
                  <a:schemeClr val="accent5">
                    <a:lumMod val="75000"/>
                  </a:schemeClr>
                </a:gs>
                <a:gs pos="100000">
                  <a:schemeClr val="accent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도넛 96">
              <a:extLst>
                <a:ext uri="{FF2B5EF4-FFF2-40B4-BE49-F238E27FC236}">
                  <a16:creationId xmlns:a16="http://schemas.microsoft.com/office/drawing/2014/main" id="{16E047A2-52E5-70F8-404A-24D6B80D8900}"/>
                </a:ext>
              </a:extLst>
            </p:cNvPr>
            <p:cNvSpPr/>
            <p:nvPr/>
          </p:nvSpPr>
          <p:spPr>
            <a:xfrm>
              <a:off x="2104977" y="4186242"/>
              <a:ext cx="1285884" cy="1285884"/>
            </a:xfrm>
            <a:prstGeom prst="donut">
              <a:avLst>
                <a:gd name="adj" fmla="val 1240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7" name="그룹 97">
            <a:extLst>
              <a:ext uri="{FF2B5EF4-FFF2-40B4-BE49-F238E27FC236}">
                <a16:creationId xmlns:a16="http://schemas.microsoft.com/office/drawing/2014/main" id="{93C46861-AB65-A6C9-6D27-CDFC972633CE}"/>
              </a:ext>
            </a:extLst>
          </p:cNvPr>
          <p:cNvGrpSpPr/>
          <p:nvPr/>
        </p:nvGrpSpPr>
        <p:grpSpPr>
          <a:xfrm>
            <a:off x="3838559" y="5033974"/>
            <a:ext cx="742956" cy="742956"/>
            <a:chOff x="2104977" y="4186242"/>
            <a:chExt cx="1285884" cy="1285884"/>
          </a:xfrm>
        </p:grpSpPr>
        <p:sp>
          <p:nvSpPr>
            <p:cNvPr id="28" name="타원 98">
              <a:extLst>
                <a:ext uri="{FF2B5EF4-FFF2-40B4-BE49-F238E27FC236}">
                  <a16:creationId xmlns:a16="http://schemas.microsoft.com/office/drawing/2014/main" id="{7110761B-658B-02E9-D282-39077D1FC53C}"/>
                </a:ext>
              </a:extLst>
            </p:cNvPr>
            <p:cNvSpPr/>
            <p:nvPr/>
          </p:nvSpPr>
          <p:spPr>
            <a:xfrm>
              <a:off x="2119265" y="4238630"/>
              <a:ext cx="1214446" cy="1214446"/>
            </a:xfrm>
            <a:prstGeom prst="ellipse">
              <a:avLst/>
            </a:prstGeom>
            <a:gradFill>
              <a:gsLst>
                <a:gs pos="0">
                  <a:schemeClr val="accent6"/>
                </a:gs>
                <a:gs pos="61000">
                  <a:schemeClr val="accent6">
                    <a:lumMod val="75000"/>
                  </a:schemeClr>
                </a:gs>
                <a:gs pos="100000">
                  <a:schemeClr val="accent6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도넛 99">
              <a:extLst>
                <a:ext uri="{FF2B5EF4-FFF2-40B4-BE49-F238E27FC236}">
                  <a16:creationId xmlns:a16="http://schemas.microsoft.com/office/drawing/2014/main" id="{258098FC-7319-4C0E-02F7-540F94C35C5B}"/>
                </a:ext>
              </a:extLst>
            </p:cNvPr>
            <p:cNvSpPr/>
            <p:nvPr/>
          </p:nvSpPr>
          <p:spPr>
            <a:xfrm>
              <a:off x="2104977" y="4186242"/>
              <a:ext cx="1285884" cy="1285884"/>
            </a:xfrm>
            <a:prstGeom prst="donut">
              <a:avLst>
                <a:gd name="adj" fmla="val 1240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BFAC1119-C367-90EF-EF1D-D25F9C8629C6}"/>
              </a:ext>
            </a:extLst>
          </p:cNvPr>
          <p:cNvSpPr txBox="1"/>
          <p:nvPr/>
        </p:nvSpPr>
        <p:spPr>
          <a:xfrm>
            <a:off x="4318733" y="2875145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ko-KR" altLang="en-US" sz="24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EE22A6C-3730-3B7F-2703-A18711FAF158}"/>
              </a:ext>
            </a:extLst>
          </p:cNvPr>
          <p:cNvSpPr txBox="1"/>
          <p:nvPr/>
        </p:nvSpPr>
        <p:spPr>
          <a:xfrm>
            <a:off x="4460763" y="3642751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8457C0-69A5-22F5-9D0E-AB83ACB2E6B9}"/>
              </a:ext>
            </a:extLst>
          </p:cNvPr>
          <p:cNvSpPr txBox="1"/>
          <p:nvPr/>
        </p:nvSpPr>
        <p:spPr>
          <a:xfrm>
            <a:off x="4309768" y="4392427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ko-KR" altLang="en-US" sz="24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5041D7B-E4A4-2280-5799-06DC1CFD01E1}"/>
              </a:ext>
            </a:extLst>
          </p:cNvPr>
          <p:cNvSpPr txBox="1"/>
          <p:nvPr/>
        </p:nvSpPr>
        <p:spPr>
          <a:xfrm>
            <a:off x="4024298" y="5168998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ko-KR" altLang="en-US" sz="24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515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6846364" y="4458514"/>
            <a:ext cx="914702" cy="914702"/>
            <a:chOff x="6936464" y="4628982"/>
            <a:chExt cx="1219603" cy="1219603"/>
          </a:xfrm>
        </p:grpSpPr>
        <p:sp>
          <p:nvSpPr>
            <p:cNvPr id="95" name="泪滴形 94"/>
            <p:cNvSpPr/>
            <p:nvPr/>
          </p:nvSpPr>
          <p:spPr>
            <a:xfrm flipH="1">
              <a:off x="6936464" y="4628982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2700000" scaled="1"/>
              <a:tileRect/>
            </a:gradFill>
            <a:ln w="15875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8100000" scaled="0"/>
                <a:tileRect/>
              </a:gradFill>
              <a:prstDash val="solid"/>
              <a:miter lim="800000"/>
            </a:ln>
            <a:effectLst>
              <a:outerShdw blurRad="279400" dist="127000" dir="2700000" algn="tl" rotWithShape="0">
                <a:prstClr val="black">
                  <a:alpha val="23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96" name="泪滴形 95"/>
            <p:cNvSpPr/>
            <p:nvPr/>
          </p:nvSpPr>
          <p:spPr>
            <a:xfrm flipH="1">
              <a:off x="7087222" y="4779740"/>
              <a:ext cx="918086" cy="918086"/>
            </a:xfrm>
            <a:prstGeom prst="teardrop">
              <a:avLst/>
            </a:prstGeom>
            <a:solidFill>
              <a:srgbClr val="663A77"/>
            </a:solidFill>
            <a:ln w="15875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8100000" scaled="0"/>
                <a:tileRect/>
              </a:gradFill>
              <a:prstDash val="solid"/>
              <a:miter lim="800000"/>
            </a:ln>
            <a:effectLst>
              <a:innerShdw blurRad="88900" dist="381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97" name="椭圆 96"/>
          <p:cNvSpPr/>
          <p:nvPr/>
        </p:nvSpPr>
        <p:spPr>
          <a:xfrm>
            <a:off x="4550953" y="2178187"/>
            <a:ext cx="2835857" cy="2835857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54000">
                <a:sysClr val="window" lastClr="FFFFFF">
                  <a:lumMod val="95000"/>
                </a:sysClr>
              </a:gs>
              <a:gs pos="100000">
                <a:sysClr val="window" lastClr="FFFFFF">
                  <a:lumMod val="94000"/>
                  <a:lumOff val="6000"/>
                </a:sys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381000" dist="228600" dir="2700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013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6697515" y="1988794"/>
            <a:ext cx="914702" cy="914702"/>
            <a:chOff x="6898019" y="1168381"/>
            <a:chExt cx="1219603" cy="1219603"/>
          </a:xfrm>
        </p:grpSpPr>
        <p:sp>
          <p:nvSpPr>
            <p:cNvPr id="104" name="泪滴形 103"/>
            <p:cNvSpPr/>
            <p:nvPr/>
          </p:nvSpPr>
          <p:spPr>
            <a:xfrm flipH="1" flipV="1">
              <a:off x="6898019" y="1168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2700000" scaled="1"/>
              <a:tileRect/>
            </a:gradFill>
            <a:ln w="15875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3500000" scaled="0"/>
                <a:tileRect/>
              </a:gradFill>
              <a:prstDash val="solid"/>
              <a:miter lim="800000"/>
            </a:ln>
            <a:effectLst>
              <a:outerShdw blurRad="279400" dist="127000" dir="2700000" algn="tl" rotWithShape="0">
                <a:prstClr val="black">
                  <a:alpha val="23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05" name="泪滴形 104"/>
            <p:cNvSpPr/>
            <p:nvPr/>
          </p:nvSpPr>
          <p:spPr>
            <a:xfrm flipH="1" flipV="1">
              <a:off x="7048777" y="1319139"/>
              <a:ext cx="918086" cy="918086"/>
            </a:xfrm>
            <a:prstGeom prst="teardrop">
              <a:avLst/>
            </a:prstGeom>
            <a:solidFill>
              <a:srgbClr val="FFB850"/>
            </a:solidFill>
            <a:ln w="15875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13500000" scaled="0"/>
                <a:tileRect/>
              </a:gradFill>
              <a:prstDash val="solid"/>
              <a:miter lim="800000"/>
            </a:ln>
            <a:effectLst>
              <a:innerShdw blurRad="88900" dist="38100" dir="27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06" name="椭圆 105"/>
          <p:cNvSpPr/>
          <p:nvPr/>
        </p:nvSpPr>
        <p:spPr>
          <a:xfrm>
            <a:off x="4782890" y="2410126"/>
            <a:ext cx="2371976" cy="2371976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54000">
                <a:sysClr val="window" lastClr="FFFFFF">
                  <a:lumMod val="95000"/>
                </a:sysClr>
              </a:gs>
              <a:gs pos="100000">
                <a:sysClr val="window" lastClr="FFFFFF">
                  <a:lumMod val="94000"/>
                  <a:lumOff val="6000"/>
                </a:sys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013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4563039" y="4154446"/>
            <a:ext cx="914702" cy="914702"/>
            <a:chOff x="4052051" y="4055916"/>
            <a:chExt cx="1219603" cy="1219603"/>
          </a:xfrm>
        </p:grpSpPr>
        <p:sp>
          <p:nvSpPr>
            <p:cNvPr id="112" name="泪滴形 111"/>
            <p:cNvSpPr/>
            <p:nvPr/>
          </p:nvSpPr>
          <p:spPr>
            <a:xfrm>
              <a:off x="4052051" y="4055916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2700000" scaled="1"/>
              <a:tileRect/>
            </a:gradFill>
            <a:ln w="15875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279400" dist="127000" dir="2700000" algn="tl" rotWithShape="0">
                <a:prstClr val="black">
                  <a:alpha val="23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13" name="泪滴形 112"/>
            <p:cNvSpPr/>
            <p:nvPr/>
          </p:nvSpPr>
          <p:spPr>
            <a:xfrm>
              <a:off x="4202809" y="4206674"/>
              <a:ext cx="918086" cy="918086"/>
            </a:xfrm>
            <a:prstGeom prst="teardrop">
              <a:avLst/>
            </a:prstGeom>
            <a:solidFill>
              <a:srgbClr val="019BAB"/>
            </a:solidFill>
            <a:ln w="15875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14" name="椭圆 113"/>
          <p:cNvSpPr/>
          <p:nvPr/>
        </p:nvSpPr>
        <p:spPr>
          <a:xfrm>
            <a:off x="5044323" y="2671557"/>
            <a:ext cx="1849117" cy="1849117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54000">
                <a:sysClr val="window" lastClr="FFFFFF">
                  <a:lumMod val="95000"/>
                </a:sysClr>
              </a:gs>
              <a:gs pos="100000">
                <a:sysClr val="window" lastClr="FFFFFF">
                  <a:lumMod val="94000"/>
                  <a:lumOff val="6000"/>
                </a:sys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013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21" name="泪滴形 120"/>
          <p:cNvSpPr/>
          <p:nvPr/>
        </p:nvSpPr>
        <p:spPr>
          <a:xfrm flipV="1">
            <a:off x="4688195" y="2330175"/>
            <a:ext cx="914702" cy="914702"/>
          </a:xfrm>
          <a:prstGeom prst="teardrop">
            <a:avLst/>
          </a:prstGeom>
          <a:gradFill flip="none" rotWithShape="0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>
                  <a:lumMod val="95000"/>
                </a:sysClr>
              </a:gs>
            </a:gsLst>
            <a:lin ang="2700000" scaled="1"/>
            <a:tileRect/>
          </a:gradFill>
          <a:ln w="15875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0"/>
              <a:tileRect/>
            </a:gradFill>
            <a:prstDash val="solid"/>
            <a:miter lim="800000"/>
          </a:ln>
          <a:effectLst>
            <a:outerShdw blurRad="279400" dist="127000" dir="2700000" algn="tl" rotWithShape="0">
              <a:prstClr val="black">
                <a:alpha val="23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013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5276264" y="2903496"/>
            <a:ext cx="1385235" cy="1385235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54000">
                <a:sysClr val="window" lastClr="FFFFFF">
                  <a:lumMod val="95000"/>
                </a:sysClr>
              </a:gs>
              <a:gs pos="100000">
                <a:sysClr val="window" lastClr="FFFFFF">
                  <a:lumMod val="94000"/>
                  <a:lumOff val="6000"/>
                </a:sys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013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5533269" y="3156583"/>
            <a:ext cx="871220" cy="871220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54000">
                <a:sysClr val="window" lastClr="FFFFFF">
                  <a:lumMod val="95000"/>
                </a:sysClr>
              </a:gs>
              <a:gs pos="100000">
                <a:sysClr val="window" lastClr="FFFFFF">
                  <a:lumMod val="94000"/>
                  <a:lumOff val="6000"/>
                </a:sys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dist="114300" dir="2700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013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56" name="泪滴形 95"/>
          <p:cNvSpPr/>
          <p:nvPr/>
        </p:nvSpPr>
        <p:spPr>
          <a:xfrm rot="10334066" flipH="1">
            <a:off x="4801265" y="2446144"/>
            <a:ext cx="688564" cy="688564"/>
          </a:xfrm>
          <a:prstGeom prst="teardrop">
            <a:avLst/>
          </a:prstGeom>
          <a:solidFill>
            <a:srgbClr val="E1698B"/>
          </a:solidFill>
          <a:ln w="15875" cap="flat" cmpd="sng" algn="ctr">
            <a:gradFill flip="none" rotWithShape="1">
              <a:gsLst>
                <a:gs pos="100000">
                  <a:sysClr val="window" lastClr="FFFFFF"/>
                </a:gs>
                <a:gs pos="0">
                  <a:sysClr val="window" lastClr="FFFFFF">
                    <a:lumMod val="75000"/>
                  </a:sysClr>
                </a:gs>
              </a:gsLst>
              <a:lin ang="8100000" scaled="0"/>
              <a:tileRect/>
            </a:gradFill>
            <a:prstDash val="solid"/>
            <a:miter lim="800000"/>
          </a:ln>
          <a:effectLst>
            <a:innerShdw blurRad="88900" dist="381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013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98286" y="1900292"/>
            <a:ext cx="254859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45821" y="4043438"/>
            <a:ext cx="254859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69523" y="1932893"/>
            <a:ext cx="254859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969523" y="4043438"/>
            <a:ext cx="254859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3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18987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106" grpId="0" animBg="1"/>
      <p:bldP spid="114" grpId="0" animBg="1"/>
      <p:bldP spid="123" grpId="0" animBg="1"/>
      <p:bldP spid="14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 16"/>
          <p:cNvSpPr>
            <a:spLocks noEditPoints="1"/>
          </p:cNvSpPr>
          <p:nvPr/>
        </p:nvSpPr>
        <p:spPr bwMode="auto">
          <a:xfrm>
            <a:off x="7040565" y="2866785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z="1013" kern="0">
              <a:solidFill>
                <a:prstClr val="black"/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988991" y="2893763"/>
            <a:ext cx="2343031" cy="351893"/>
            <a:chOff x="7285702" y="2315256"/>
            <a:chExt cx="3123634" cy="469300"/>
          </a:xfrm>
        </p:grpSpPr>
        <p:sp>
          <p:nvSpPr>
            <p:cNvPr id="67" name="Freeform 16"/>
            <p:cNvSpPr>
              <a:spLocks noEditPoints="1"/>
            </p:cNvSpPr>
            <p:nvPr/>
          </p:nvSpPr>
          <p:spPr bwMode="auto">
            <a:xfrm>
              <a:off x="10191576" y="2567822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prstClr val="black"/>
                </a:solidFill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7285702" y="2315256"/>
              <a:ext cx="2912224" cy="429601"/>
              <a:chOff x="7285702" y="2315256"/>
              <a:chExt cx="2912224" cy="429601"/>
            </a:xfrm>
          </p:grpSpPr>
          <p:sp>
            <p:nvSpPr>
              <p:cNvPr id="69" name="任意多边形 68"/>
              <p:cNvSpPr/>
              <p:nvPr/>
            </p:nvSpPr>
            <p:spPr>
              <a:xfrm rot="2700000" flipH="1">
                <a:off x="7085301" y="2515657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0" name="矩形 69"/>
              <p:cNvSpPr/>
              <p:nvPr/>
            </p:nvSpPr>
            <p:spPr>
              <a:xfrm flipH="1">
                <a:off x="7442294" y="2664258"/>
                <a:ext cx="2755632" cy="28800"/>
              </a:xfrm>
              <a:prstGeom prst="rect">
                <a:avLst/>
              </a:prstGeom>
              <a:solidFill>
                <a:srgbClr val="A6A6A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</p:grpSp>
      <p:sp>
        <p:nvSpPr>
          <p:cNvPr id="71" name="Freeform 16"/>
          <p:cNvSpPr>
            <a:spLocks noEditPoints="1"/>
          </p:cNvSpPr>
          <p:nvPr/>
        </p:nvSpPr>
        <p:spPr bwMode="auto">
          <a:xfrm>
            <a:off x="7309681" y="4611057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z="1013" kern="0">
              <a:solidFill>
                <a:prstClr val="black"/>
              </a:solidFill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7258108" y="4638034"/>
            <a:ext cx="2025967" cy="351893"/>
            <a:chOff x="7644477" y="4641489"/>
            <a:chExt cx="2700937" cy="469300"/>
          </a:xfrm>
        </p:grpSpPr>
        <p:grpSp>
          <p:nvGrpSpPr>
            <p:cNvPr id="73" name="组合 72"/>
            <p:cNvGrpSpPr/>
            <p:nvPr/>
          </p:nvGrpSpPr>
          <p:grpSpPr>
            <a:xfrm>
              <a:off x="7644477" y="4641489"/>
              <a:ext cx="2488890" cy="429601"/>
              <a:chOff x="7644477" y="4641489"/>
              <a:chExt cx="2488890" cy="429601"/>
            </a:xfrm>
          </p:grpSpPr>
          <p:sp>
            <p:nvSpPr>
              <p:cNvPr id="75" name="矩形 74"/>
              <p:cNvSpPr/>
              <p:nvPr/>
            </p:nvSpPr>
            <p:spPr>
              <a:xfrm flipH="1">
                <a:off x="7800060" y="4990491"/>
                <a:ext cx="2333307" cy="28800"/>
              </a:xfrm>
              <a:prstGeom prst="rect">
                <a:avLst/>
              </a:prstGeom>
              <a:solidFill>
                <a:srgbClr val="A6A6A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 rot="2700000" flipH="1">
                <a:off x="7444076" y="4841890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74" name="Freeform 16"/>
            <p:cNvSpPr>
              <a:spLocks noEditPoints="1"/>
            </p:cNvSpPr>
            <p:nvPr/>
          </p:nvSpPr>
          <p:spPr bwMode="auto">
            <a:xfrm>
              <a:off x="10127654" y="4894055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prstClr val="black"/>
                </a:solidFill>
              </a:endParaRPr>
            </a:p>
          </p:txBody>
        </p:sp>
      </p:grpSp>
      <p:sp>
        <p:nvSpPr>
          <p:cNvPr id="77" name="Freeform 16"/>
          <p:cNvSpPr>
            <a:spLocks noEditPoints="1"/>
          </p:cNvSpPr>
          <p:nvPr/>
        </p:nvSpPr>
        <p:spPr bwMode="auto">
          <a:xfrm flipH="1" flipV="1">
            <a:off x="4431815" y="3399000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z="1013" kern="0">
              <a:solidFill>
                <a:prstClr val="black"/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2315087" y="3297524"/>
            <a:ext cx="2418618" cy="354905"/>
            <a:chOff x="1054646" y="2853730"/>
            <a:chExt cx="3224404" cy="473316"/>
          </a:xfrm>
        </p:grpSpPr>
        <p:grpSp>
          <p:nvGrpSpPr>
            <p:cNvPr id="79" name="组合 78"/>
            <p:cNvGrpSpPr/>
            <p:nvPr/>
          </p:nvGrpSpPr>
          <p:grpSpPr>
            <a:xfrm>
              <a:off x="1270669" y="2897445"/>
              <a:ext cx="3008381" cy="429601"/>
              <a:chOff x="1414685" y="2583842"/>
              <a:chExt cx="3008381" cy="429601"/>
            </a:xfrm>
          </p:grpSpPr>
          <p:sp>
            <p:nvSpPr>
              <p:cNvPr id="81" name="矩形 80"/>
              <p:cNvSpPr/>
              <p:nvPr/>
            </p:nvSpPr>
            <p:spPr>
              <a:xfrm flipV="1">
                <a:off x="1414685" y="2641741"/>
                <a:ext cx="2852495" cy="21600"/>
              </a:xfrm>
              <a:prstGeom prst="rect">
                <a:avLst/>
              </a:prstGeom>
              <a:solidFill>
                <a:srgbClr val="A6A6A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 rot="2700000" flipV="1">
                <a:off x="4193865" y="2784243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80" name="Freeform 16"/>
            <p:cNvSpPr>
              <a:spLocks noEditPoints="1"/>
            </p:cNvSpPr>
            <p:nvPr/>
          </p:nvSpPr>
          <p:spPr bwMode="auto">
            <a:xfrm flipH="1" flipV="1">
              <a:off x="1054646" y="2853730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prstClr val="black"/>
                </a:solidFill>
              </a:endParaRPr>
            </a:p>
          </p:txBody>
        </p:sp>
      </p:grpSp>
      <p:sp>
        <p:nvSpPr>
          <p:cNvPr id="83" name="Freeform 16"/>
          <p:cNvSpPr>
            <a:spLocks noEditPoints="1"/>
          </p:cNvSpPr>
          <p:nvPr/>
        </p:nvSpPr>
        <p:spPr bwMode="auto">
          <a:xfrm flipH="1" flipV="1">
            <a:off x="4976586" y="4914739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z="1013" kern="0">
              <a:solidFill>
                <a:prstClr val="black"/>
              </a:solidFill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2421813" y="4806811"/>
            <a:ext cx="2853363" cy="356540"/>
            <a:chOff x="1196926" y="4866578"/>
            <a:chExt cx="3803989" cy="475497"/>
          </a:xfrm>
        </p:grpSpPr>
        <p:grpSp>
          <p:nvGrpSpPr>
            <p:cNvPr id="85" name="组合 84"/>
            <p:cNvGrpSpPr/>
            <p:nvPr/>
          </p:nvGrpSpPr>
          <p:grpSpPr>
            <a:xfrm>
              <a:off x="1414686" y="4912474"/>
              <a:ext cx="3586229" cy="429601"/>
              <a:chOff x="1414686" y="4912474"/>
              <a:chExt cx="3586229" cy="429601"/>
            </a:xfrm>
          </p:grpSpPr>
          <p:sp>
            <p:nvSpPr>
              <p:cNvPr id="87" name="矩形 86"/>
              <p:cNvSpPr/>
              <p:nvPr/>
            </p:nvSpPr>
            <p:spPr>
              <a:xfrm flipV="1">
                <a:off x="1414686" y="4964274"/>
                <a:ext cx="3420000" cy="28800"/>
              </a:xfrm>
              <a:prstGeom prst="rect">
                <a:avLst/>
              </a:prstGeom>
              <a:solidFill>
                <a:srgbClr val="A6A6A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 rot="2700000" flipV="1">
                <a:off x="4771714" y="5112875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86" name="Freeform 16"/>
            <p:cNvSpPr>
              <a:spLocks noEditPoints="1"/>
            </p:cNvSpPr>
            <p:nvPr/>
          </p:nvSpPr>
          <p:spPr bwMode="auto">
            <a:xfrm flipH="1" flipV="1">
              <a:off x="1196926" y="4866578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prstClr val="black"/>
                </a:solidFill>
              </a:endParaRPr>
            </a:p>
          </p:txBody>
        </p:sp>
      </p:grpSp>
      <p:sp>
        <p:nvSpPr>
          <p:cNvPr id="89" name="Freeform 5"/>
          <p:cNvSpPr>
            <a:spLocks/>
          </p:cNvSpPr>
          <p:nvPr/>
        </p:nvSpPr>
        <p:spPr bwMode="auto">
          <a:xfrm>
            <a:off x="4808830" y="1758169"/>
            <a:ext cx="2500874" cy="4170984"/>
          </a:xfrm>
          <a:custGeom>
            <a:avLst/>
            <a:gdLst>
              <a:gd name="T0" fmla="*/ 952 w 1289"/>
              <a:gd name="T1" fmla="*/ 1022 h 2152"/>
              <a:gd name="T2" fmla="*/ 759 w 1289"/>
              <a:gd name="T3" fmla="*/ 1082 h 2152"/>
              <a:gd name="T4" fmla="*/ 722 w 1289"/>
              <a:gd name="T5" fmla="*/ 1071 h 2152"/>
              <a:gd name="T6" fmla="*/ 727 w 1289"/>
              <a:gd name="T7" fmla="*/ 1010 h 2152"/>
              <a:gd name="T8" fmla="*/ 672 w 1289"/>
              <a:gd name="T9" fmla="*/ 817 h 2152"/>
              <a:gd name="T10" fmla="*/ 691 w 1289"/>
              <a:gd name="T11" fmla="*/ 786 h 2152"/>
              <a:gd name="T12" fmla="*/ 770 w 1289"/>
              <a:gd name="T13" fmla="*/ 794 h 2152"/>
              <a:gd name="T14" fmla="*/ 1168 w 1289"/>
              <a:gd name="T15" fmla="*/ 397 h 2152"/>
              <a:gd name="T16" fmla="*/ 770 w 1289"/>
              <a:gd name="T17" fmla="*/ 0 h 2152"/>
              <a:gd name="T18" fmla="*/ 373 w 1289"/>
              <a:gd name="T19" fmla="*/ 397 h 2152"/>
              <a:gd name="T20" fmla="*/ 437 w 1289"/>
              <a:gd name="T21" fmla="*/ 613 h 2152"/>
              <a:gd name="T22" fmla="*/ 418 w 1289"/>
              <a:gd name="T23" fmla="*/ 650 h 2152"/>
              <a:gd name="T24" fmla="*/ 364 w 1289"/>
              <a:gd name="T25" fmla="*/ 646 h 2152"/>
              <a:gd name="T26" fmla="*/ 0 w 1289"/>
              <a:gd name="T27" fmla="*/ 1010 h 2152"/>
              <a:gd name="T28" fmla="*/ 364 w 1289"/>
              <a:gd name="T29" fmla="*/ 1373 h 2152"/>
              <a:gd name="T30" fmla="*/ 587 w 1289"/>
              <a:gd name="T31" fmla="*/ 1297 h 2152"/>
              <a:gd name="T32" fmla="*/ 618 w 1289"/>
              <a:gd name="T33" fmla="*/ 1311 h 2152"/>
              <a:gd name="T34" fmla="*/ 615 w 1289"/>
              <a:gd name="T35" fmla="*/ 1359 h 2152"/>
              <a:gd name="T36" fmla="*/ 665 w 1289"/>
              <a:gd name="T37" fmla="*/ 1536 h 2152"/>
              <a:gd name="T38" fmla="*/ 652 w 1289"/>
              <a:gd name="T39" fmla="*/ 1556 h 2152"/>
              <a:gd name="T40" fmla="*/ 567 w 1289"/>
              <a:gd name="T41" fmla="*/ 1544 h 2152"/>
              <a:gd name="T42" fmla="*/ 263 w 1289"/>
              <a:gd name="T43" fmla="*/ 1848 h 2152"/>
              <a:gd name="T44" fmla="*/ 567 w 1289"/>
              <a:gd name="T45" fmla="*/ 2152 h 2152"/>
              <a:gd name="T46" fmla="*/ 870 w 1289"/>
              <a:gd name="T47" fmla="*/ 1848 h 2152"/>
              <a:gd name="T48" fmla="*/ 832 w 1289"/>
              <a:gd name="T49" fmla="*/ 1700 h 2152"/>
              <a:gd name="T50" fmla="*/ 851 w 1289"/>
              <a:gd name="T51" fmla="*/ 1681 h 2152"/>
              <a:gd name="T52" fmla="*/ 952 w 1289"/>
              <a:gd name="T53" fmla="*/ 1696 h 2152"/>
              <a:gd name="T54" fmla="*/ 1289 w 1289"/>
              <a:gd name="T55" fmla="*/ 1359 h 2152"/>
              <a:gd name="T56" fmla="*/ 952 w 1289"/>
              <a:gd name="T57" fmla="*/ 1022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9" h="2152">
                <a:moveTo>
                  <a:pt x="952" y="1022"/>
                </a:moveTo>
                <a:cubicBezTo>
                  <a:pt x="880" y="1022"/>
                  <a:pt x="814" y="1044"/>
                  <a:pt x="759" y="1082"/>
                </a:cubicBezTo>
                <a:cubicBezTo>
                  <a:pt x="741" y="1095"/>
                  <a:pt x="719" y="1090"/>
                  <a:pt x="722" y="1071"/>
                </a:cubicBezTo>
                <a:cubicBezTo>
                  <a:pt x="725" y="1051"/>
                  <a:pt x="727" y="1031"/>
                  <a:pt x="727" y="1010"/>
                </a:cubicBezTo>
                <a:cubicBezTo>
                  <a:pt x="727" y="939"/>
                  <a:pt x="707" y="873"/>
                  <a:pt x="672" y="817"/>
                </a:cubicBezTo>
                <a:cubicBezTo>
                  <a:pt x="662" y="801"/>
                  <a:pt x="673" y="783"/>
                  <a:pt x="691" y="786"/>
                </a:cubicBezTo>
                <a:cubicBezTo>
                  <a:pt x="717" y="791"/>
                  <a:pt x="743" y="794"/>
                  <a:pt x="770" y="794"/>
                </a:cubicBezTo>
                <a:cubicBezTo>
                  <a:pt x="990" y="794"/>
                  <a:pt x="1168" y="616"/>
                  <a:pt x="1168" y="397"/>
                </a:cubicBezTo>
                <a:cubicBezTo>
                  <a:pt x="1168" y="177"/>
                  <a:pt x="990" y="0"/>
                  <a:pt x="770" y="0"/>
                </a:cubicBezTo>
                <a:cubicBezTo>
                  <a:pt x="551" y="0"/>
                  <a:pt x="373" y="177"/>
                  <a:pt x="373" y="397"/>
                </a:cubicBezTo>
                <a:cubicBezTo>
                  <a:pt x="373" y="476"/>
                  <a:pt x="396" y="551"/>
                  <a:pt x="437" y="613"/>
                </a:cubicBezTo>
                <a:cubicBezTo>
                  <a:pt x="449" y="631"/>
                  <a:pt x="438" y="653"/>
                  <a:pt x="418" y="650"/>
                </a:cubicBezTo>
                <a:cubicBezTo>
                  <a:pt x="400" y="648"/>
                  <a:pt x="382" y="646"/>
                  <a:pt x="364" y="646"/>
                </a:cubicBezTo>
                <a:cubicBezTo>
                  <a:pt x="163" y="646"/>
                  <a:pt x="0" y="809"/>
                  <a:pt x="0" y="1010"/>
                </a:cubicBezTo>
                <a:cubicBezTo>
                  <a:pt x="0" y="1211"/>
                  <a:pt x="163" y="1373"/>
                  <a:pt x="364" y="1373"/>
                </a:cubicBezTo>
                <a:cubicBezTo>
                  <a:pt x="448" y="1373"/>
                  <a:pt x="525" y="1345"/>
                  <a:pt x="587" y="1297"/>
                </a:cubicBezTo>
                <a:cubicBezTo>
                  <a:pt x="602" y="1285"/>
                  <a:pt x="621" y="1292"/>
                  <a:pt x="618" y="1311"/>
                </a:cubicBezTo>
                <a:cubicBezTo>
                  <a:pt x="616" y="1327"/>
                  <a:pt x="615" y="1343"/>
                  <a:pt x="615" y="1359"/>
                </a:cubicBezTo>
                <a:cubicBezTo>
                  <a:pt x="615" y="1424"/>
                  <a:pt x="633" y="1484"/>
                  <a:pt x="665" y="1536"/>
                </a:cubicBezTo>
                <a:cubicBezTo>
                  <a:pt x="673" y="1548"/>
                  <a:pt x="665" y="1560"/>
                  <a:pt x="652" y="1556"/>
                </a:cubicBezTo>
                <a:cubicBezTo>
                  <a:pt x="625" y="1548"/>
                  <a:pt x="596" y="1544"/>
                  <a:pt x="567" y="1544"/>
                </a:cubicBezTo>
                <a:cubicBezTo>
                  <a:pt x="399" y="1544"/>
                  <a:pt x="263" y="1680"/>
                  <a:pt x="263" y="1848"/>
                </a:cubicBezTo>
                <a:cubicBezTo>
                  <a:pt x="263" y="2016"/>
                  <a:pt x="399" y="2152"/>
                  <a:pt x="567" y="2152"/>
                </a:cubicBezTo>
                <a:cubicBezTo>
                  <a:pt x="734" y="2152"/>
                  <a:pt x="870" y="2016"/>
                  <a:pt x="870" y="1848"/>
                </a:cubicBezTo>
                <a:cubicBezTo>
                  <a:pt x="870" y="1794"/>
                  <a:pt x="856" y="1744"/>
                  <a:pt x="832" y="1700"/>
                </a:cubicBezTo>
                <a:cubicBezTo>
                  <a:pt x="825" y="1687"/>
                  <a:pt x="836" y="1676"/>
                  <a:pt x="851" y="1681"/>
                </a:cubicBezTo>
                <a:cubicBezTo>
                  <a:pt x="883" y="1691"/>
                  <a:pt x="917" y="1696"/>
                  <a:pt x="952" y="1696"/>
                </a:cubicBezTo>
                <a:cubicBezTo>
                  <a:pt x="1138" y="1696"/>
                  <a:pt x="1289" y="1545"/>
                  <a:pt x="1289" y="1359"/>
                </a:cubicBezTo>
                <a:cubicBezTo>
                  <a:pt x="1289" y="1173"/>
                  <a:pt x="1138" y="1022"/>
                  <a:pt x="952" y="1022"/>
                </a:cubicBezTo>
                <a:close/>
              </a:path>
            </a:pathLst>
          </a:custGeom>
          <a:solidFill>
            <a:srgbClr val="C9C9C9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z="1013" kern="0">
              <a:solidFill>
                <a:prstClr val="black"/>
              </a:solidFill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5653570" y="1881329"/>
            <a:ext cx="1287320" cy="1286855"/>
            <a:chOff x="5505375" y="965032"/>
            <a:chExt cx="1716204" cy="1716204"/>
          </a:xfrm>
        </p:grpSpPr>
        <p:grpSp>
          <p:nvGrpSpPr>
            <p:cNvPr id="91" name="组合 90"/>
            <p:cNvGrpSpPr/>
            <p:nvPr/>
          </p:nvGrpSpPr>
          <p:grpSpPr>
            <a:xfrm>
              <a:off x="5505375" y="965032"/>
              <a:ext cx="1716204" cy="1716204"/>
              <a:chOff x="1200760" y="3842075"/>
              <a:chExt cx="1784148" cy="1784148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FFB850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2" name="文本框 66"/>
            <p:cNvSpPr txBox="1"/>
            <p:nvPr/>
          </p:nvSpPr>
          <p:spPr>
            <a:xfrm>
              <a:off x="5676154" y="1414524"/>
              <a:ext cx="1374644" cy="861974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600" kern="0" dirty="0"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1</a:t>
              </a:r>
              <a:endParaRPr lang="zh-CN" altLang="en-US" sz="3600" kern="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931644" y="3121469"/>
            <a:ext cx="1148039" cy="1147625"/>
            <a:chOff x="4542929" y="2618936"/>
            <a:chExt cx="1530520" cy="1530520"/>
          </a:xfrm>
        </p:grpSpPr>
        <p:grpSp>
          <p:nvGrpSpPr>
            <p:cNvPr id="96" name="组合 95"/>
            <p:cNvGrpSpPr/>
            <p:nvPr/>
          </p:nvGrpSpPr>
          <p:grpSpPr>
            <a:xfrm>
              <a:off x="4542929" y="2618936"/>
              <a:ext cx="1530520" cy="1530520"/>
              <a:chOff x="1200760" y="3842075"/>
              <a:chExt cx="1784148" cy="1784148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01ACBE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" name="文本框 80"/>
            <p:cNvSpPr txBox="1"/>
            <p:nvPr/>
          </p:nvSpPr>
          <p:spPr>
            <a:xfrm>
              <a:off x="4625120" y="2975870"/>
              <a:ext cx="1374644" cy="861974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600" kern="0" dirty="0"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2</a:t>
              </a:r>
              <a:endParaRPr lang="zh-CN" altLang="en-US" sz="3600" kern="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123347" y="3857439"/>
            <a:ext cx="1057680" cy="1057298"/>
            <a:chOff x="6131664" y="3600460"/>
            <a:chExt cx="1410056" cy="1410056"/>
          </a:xfrm>
        </p:grpSpPr>
        <p:grpSp>
          <p:nvGrpSpPr>
            <p:cNvPr id="101" name="组合 100"/>
            <p:cNvGrpSpPr/>
            <p:nvPr/>
          </p:nvGrpSpPr>
          <p:grpSpPr>
            <a:xfrm>
              <a:off x="6131664" y="3600460"/>
              <a:ext cx="1410056" cy="1410056"/>
              <a:chOff x="1200760" y="3842075"/>
              <a:chExt cx="1784148" cy="1784148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F6615B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02" name="文本框 81"/>
            <p:cNvSpPr txBox="1"/>
            <p:nvPr/>
          </p:nvSpPr>
          <p:spPr>
            <a:xfrm>
              <a:off x="6154376" y="3896098"/>
              <a:ext cx="1374645" cy="861974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600" kern="0" dirty="0"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3</a:t>
              </a:r>
              <a:endParaRPr lang="zh-CN" altLang="en-US" sz="3600" kern="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5387164" y="4875048"/>
            <a:ext cx="1031117" cy="917254"/>
            <a:chOff x="5150211" y="4957584"/>
            <a:chExt cx="1374644" cy="1223288"/>
          </a:xfrm>
        </p:grpSpPr>
        <p:grpSp>
          <p:nvGrpSpPr>
            <p:cNvPr id="106" name="组合 105"/>
            <p:cNvGrpSpPr/>
            <p:nvPr/>
          </p:nvGrpSpPr>
          <p:grpSpPr>
            <a:xfrm>
              <a:off x="5225889" y="4957584"/>
              <a:ext cx="1223288" cy="1223288"/>
              <a:chOff x="1200760" y="3842075"/>
              <a:chExt cx="1784148" cy="1784148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663A77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228600" dist="889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07" name="文本框 82"/>
            <p:cNvSpPr txBox="1"/>
            <p:nvPr/>
          </p:nvSpPr>
          <p:spPr>
            <a:xfrm>
              <a:off x="5150211" y="5159471"/>
              <a:ext cx="1374644" cy="861974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600" kern="0" dirty="0"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4</a:t>
              </a:r>
              <a:endParaRPr lang="zh-CN" altLang="en-US" sz="3600" kern="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325392" y="1828726"/>
            <a:ext cx="254859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93474" y="3408715"/>
            <a:ext cx="254859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338885" y="1640404"/>
            <a:ext cx="254859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344059" y="3346952"/>
            <a:ext cx="254859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52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95616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9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9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1" dur="200" fill="hold"/>
                                        <p:tgtEl>
                                          <p:spTgt spid="9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9" dur="200" fill="hold"/>
                                        <p:tgtEl>
                                          <p:spTgt spid="9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9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9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4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9" dur="1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1" dur="200" fill="hold"/>
                                        <p:tgtEl>
                                          <p:spTgt spid="10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3" dur="1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5" dur="200" fill="hold"/>
                                        <p:tgtEl>
                                          <p:spTgt spid="10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00"/>
                            </p:stCondLst>
                            <p:childTnLst>
                              <p:par>
                                <p:cTn id="6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1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6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81" dur="1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3" dur="200" fill="hold"/>
                                        <p:tgtEl>
                                          <p:spTgt spid="10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85" dur="1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7" dur="200" fill="hold"/>
                                        <p:tgtEl>
                                          <p:spTgt spid="10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300"/>
                            </p:stCondLst>
                            <p:childTnLst>
                              <p:par>
                                <p:cTn id="8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300"/>
                            </p:stCondLst>
                            <p:childTnLst>
                              <p:par>
                                <p:cTn id="9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71" grpId="0" animBg="1"/>
      <p:bldP spid="77" grpId="0" animBg="1"/>
      <p:bldP spid="83" grpId="0" animBg="1"/>
      <p:bldP spid="8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4798223" y="2294946"/>
            <a:ext cx="2595561" cy="2595561"/>
            <a:chOff x="4179570" y="1588770"/>
            <a:chExt cx="2735580" cy="2735580"/>
          </a:xfrm>
        </p:grpSpPr>
        <p:sp>
          <p:nvSpPr>
            <p:cNvPr id="65" name="椭圆 64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8575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215900" dist="889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4368227" y="1777427"/>
              <a:ext cx="2358266" cy="235826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658458" y="1859783"/>
            <a:ext cx="875086" cy="875086"/>
            <a:chOff x="4881965" y="2278250"/>
            <a:chExt cx="2169764" cy="2169764"/>
          </a:xfrm>
        </p:grpSpPr>
        <p:sp>
          <p:nvSpPr>
            <p:cNvPr id="74" name="椭圆 73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0000"/>
                  </a:sys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ysClr val="window" lastClr="FFFFFF">
                    <a:lumMod val="97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5279713" y="2675998"/>
              <a:ext cx="1374270" cy="1374270"/>
            </a:xfrm>
            <a:prstGeom prst="ellipse">
              <a:avLst/>
            </a:prstGeom>
            <a:solidFill>
              <a:srgbClr val="FFB850"/>
            </a:solidFill>
            <a:ln w="19050" cap="flat" cmpd="sng" algn="ctr">
              <a:gradFill flip="none" rotWithShape="1">
                <a:gsLst>
                  <a:gs pos="0">
                    <a:sysClr val="window" lastClr="FFFFFF">
                      <a:lumMod val="60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944332" y="3145659"/>
            <a:ext cx="875086" cy="875086"/>
            <a:chOff x="4881965" y="2278250"/>
            <a:chExt cx="2169764" cy="2169764"/>
          </a:xfrm>
        </p:grpSpPr>
        <p:sp>
          <p:nvSpPr>
            <p:cNvPr id="85" name="椭圆 84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0000"/>
                  </a:sys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ysClr val="window" lastClr="FFFFFF">
                    <a:lumMod val="97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5279713" y="2675998"/>
              <a:ext cx="1374270" cy="1374270"/>
            </a:xfrm>
            <a:prstGeom prst="ellipse">
              <a:avLst/>
            </a:prstGeom>
            <a:solidFill>
              <a:srgbClr val="663A77"/>
            </a:solidFill>
            <a:ln w="19050" cap="flat" cmpd="sng" algn="ctr">
              <a:gradFill flip="none" rotWithShape="1">
                <a:gsLst>
                  <a:gs pos="0">
                    <a:sysClr val="window" lastClr="FFFFFF">
                      <a:lumMod val="60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372583" y="3145659"/>
            <a:ext cx="875086" cy="875086"/>
            <a:chOff x="4881965" y="2278250"/>
            <a:chExt cx="2169764" cy="2169764"/>
          </a:xfrm>
        </p:grpSpPr>
        <p:sp>
          <p:nvSpPr>
            <p:cNvPr id="93" name="椭圆 92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0000"/>
                  </a:sys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ysClr val="window" lastClr="FFFFFF">
                    <a:lumMod val="97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5279713" y="2675998"/>
              <a:ext cx="1374270" cy="1374270"/>
            </a:xfrm>
            <a:prstGeom prst="ellipse">
              <a:avLst/>
            </a:prstGeom>
            <a:solidFill>
              <a:srgbClr val="01ACBE"/>
            </a:solidFill>
            <a:ln w="19050" cap="flat" cmpd="sng" algn="ctr">
              <a:gradFill flip="none" rotWithShape="1">
                <a:gsLst>
                  <a:gs pos="0">
                    <a:sysClr val="window" lastClr="FFFFFF">
                      <a:lumMod val="60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658458" y="4431534"/>
            <a:ext cx="875086" cy="875086"/>
            <a:chOff x="4881965" y="2278250"/>
            <a:chExt cx="2169764" cy="2169764"/>
          </a:xfrm>
        </p:grpSpPr>
        <p:sp>
          <p:nvSpPr>
            <p:cNvPr id="103" name="椭圆 102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0000"/>
                  </a:sys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ysClr val="window" lastClr="FFFFFF">
                    <a:lumMod val="97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5279713" y="2675998"/>
              <a:ext cx="1374270" cy="1374270"/>
            </a:xfrm>
            <a:prstGeom prst="ellipse">
              <a:avLst/>
            </a:prstGeom>
            <a:solidFill>
              <a:srgbClr val="E87071"/>
            </a:solidFill>
            <a:ln w="19050" cap="flat" cmpd="sng" algn="ctr">
              <a:gradFill flip="none" rotWithShape="1">
                <a:gsLst>
                  <a:gs pos="0">
                    <a:sysClr val="window" lastClr="FFFFFF">
                      <a:lumMod val="60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294194" y="857268"/>
            <a:ext cx="36036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67135" y="5404855"/>
            <a:ext cx="36036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80018" y="3008494"/>
            <a:ext cx="36036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2721" y="3097415"/>
            <a:ext cx="36036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5147308" y="3316572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50167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6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6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5152190" y="1914827"/>
            <a:ext cx="4101695" cy="599235"/>
            <a:chOff x="4139952" y="1170041"/>
            <a:chExt cx="3672408" cy="536519"/>
          </a:xfrm>
        </p:grpSpPr>
        <p:sp>
          <p:nvSpPr>
            <p:cNvPr id="34" name="圆角矩形 33"/>
            <p:cNvSpPr/>
            <p:nvPr/>
          </p:nvSpPr>
          <p:spPr>
            <a:xfrm>
              <a:off x="4139952" y="1170041"/>
              <a:ext cx="3672408" cy="5365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5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000000" scaled="0"/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17400000" scaled="0"/>
              </a:gradFill>
              <a:prstDash val="solid"/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50" ker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圆角矩形 113"/>
            <p:cNvSpPr/>
            <p:nvPr/>
          </p:nvSpPr>
          <p:spPr>
            <a:xfrm>
              <a:off x="4716016" y="1250029"/>
              <a:ext cx="3005287" cy="389240"/>
            </a:xfrm>
            <a:custGeom>
              <a:avLst/>
              <a:gdLst/>
              <a:ahLst/>
              <a:cxnLst/>
              <a:rect l="l" t="t" r="r" b="b"/>
              <a:pathLst>
                <a:path w="3005287" h="389240">
                  <a:moveTo>
                    <a:pt x="0" y="0"/>
                  </a:moveTo>
                  <a:lnTo>
                    <a:pt x="535610" y="0"/>
                  </a:lnTo>
                  <a:lnTo>
                    <a:pt x="792088" y="0"/>
                  </a:lnTo>
                  <a:lnTo>
                    <a:pt x="2810667" y="0"/>
                  </a:lnTo>
                  <a:cubicBezTo>
                    <a:pt x="2918153" y="0"/>
                    <a:pt x="3005287" y="87134"/>
                    <a:pt x="3005287" y="194620"/>
                  </a:cubicBezTo>
                  <a:lnTo>
                    <a:pt x="3005286" y="194620"/>
                  </a:lnTo>
                  <a:cubicBezTo>
                    <a:pt x="3005286" y="302106"/>
                    <a:pt x="2918152" y="389240"/>
                    <a:pt x="2810666" y="389240"/>
                  </a:cubicBezTo>
                  <a:lnTo>
                    <a:pt x="535610" y="389239"/>
                  </a:lnTo>
                  <a:lnTo>
                    <a:pt x="0" y="389239"/>
                  </a:lnTo>
                  <a:close/>
                </a:path>
              </a:pathLst>
            </a:custGeom>
            <a:solidFill>
              <a:srgbClr val="1C9494"/>
            </a:solidFill>
            <a:ln w="635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32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5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246444" y="1253634"/>
              <a:ext cx="307427" cy="3582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000" b="1" kern="0" dirty="0">
                  <a:solidFill>
                    <a:srgbClr val="1C9494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b="1" kern="0" dirty="0">
                <a:solidFill>
                  <a:srgbClr val="1C9494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162662" y="3484892"/>
            <a:ext cx="4101695" cy="599235"/>
            <a:chOff x="4139952" y="1170041"/>
            <a:chExt cx="3672408" cy="536519"/>
          </a:xfrm>
        </p:grpSpPr>
        <p:sp>
          <p:nvSpPr>
            <p:cNvPr id="40" name="圆角矩形 39"/>
            <p:cNvSpPr/>
            <p:nvPr/>
          </p:nvSpPr>
          <p:spPr>
            <a:xfrm>
              <a:off x="4139952" y="1170041"/>
              <a:ext cx="3672408" cy="5365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5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000000" scaled="0"/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17400000" scaled="0"/>
              </a:gradFill>
              <a:prstDash val="solid"/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50" ker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圆角矩形 113"/>
            <p:cNvSpPr/>
            <p:nvPr/>
          </p:nvSpPr>
          <p:spPr>
            <a:xfrm>
              <a:off x="4716016" y="1250029"/>
              <a:ext cx="3005287" cy="389240"/>
            </a:xfrm>
            <a:custGeom>
              <a:avLst/>
              <a:gdLst/>
              <a:ahLst/>
              <a:cxnLst/>
              <a:rect l="l" t="t" r="r" b="b"/>
              <a:pathLst>
                <a:path w="3005287" h="389240">
                  <a:moveTo>
                    <a:pt x="0" y="0"/>
                  </a:moveTo>
                  <a:lnTo>
                    <a:pt x="535610" y="0"/>
                  </a:lnTo>
                  <a:lnTo>
                    <a:pt x="792088" y="0"/>
                  </a:lnTo>
                  <a:lnTo>
                    <a:pt x="2810667" y="0"/>
                  </a:lnTo>
                  <a:cubicBezTo>
                    <a:pt x="2918153" y="0"/>
                    <a:pt x="3005287" y="87134"/>
                    <a:pt x="3005287" y="194620"/>
                  </a:cubicBezTo>
                  <a:lnTo>
                    <a:pt x="3005286" y="194620"/>
                  </a:lnTo>
                  <a:cubicBezTo>
                    <a:pt x="3005286" y="302106"/>
                    <a:pt x="2918152" y="389240"/>
                    <a:pt x="2810666" y="389240"/>
                  </a:cubicBezTo>
                  <a:lnTo>
                    <a:pt x="535610" y="389239"/>
                  </a:lnTo>
                  <a:lnTo>
                    <a:pt x="0" y="389239"/>
                  </a:lnTo>
                  <a:close/>
                </a:path>
              </a:pathLst>
            </a:custGeom>
            <a:solidFill>
              <a:srgbClr val="FAC14D"/>
            </a:solidFill>
            <a:ln w="635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32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50" ker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246444" y="1253634"/>
              <a:ext cx="307427" cy="3582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000" b="1" kern="0" dirty="0">
                  <a:solidFill>
                    <a:srgbClr val="FAC14D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b="1" kern="0" dirty="0">
                <a:solidFill>
                  <a:srgbClr val="FAC14D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152190" y="4269926"/>
            <a:ext cx="4101695" cy="599235"/>
            <a:chOff x="4139952" y="1170041"/>
            <a:chExt cx="3672408" cy="536519"/>
          </a:xfrm>
        </p:grpSpPr>
        <p:sp>
          <p:nvSpPr>
            <p:cNvPr id="46" name="圆角矩形 45"/>
            <p:cNvSpPr/>
            <p:nvPr/>
          </p:nvSpPr>
          <p:spPr>
            <a:xfrm>
              <a:off x="4139952" y="1170041"/>
              <a:ext cx="3672408" cy="5365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5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000000" scaled="0"/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17400000" scaled="0"/>
              </a:gradFill>
              <a:prstDash val="solid"/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50" ker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圆角矩形 113"/>
            <p:cNvSpPr/>
            <p:nvPr/>
          </p:nvSpPr>
          <p:spPr>
            <a:xfrm>
              <a:off x="4716016" y="1250029"/>
              <a:ext cx="3005287" cy="389240"/>
            </a:xfrm>
            <a:custGeom>
              <a:avLst/>
              <a:gdLst/>
              <a:ahLst/>
              <a:cxnLst/>
              <a:rect l="l" t="t" r="r" b="b"/>
              <a:pathLst>
                <a:path w="3005287" h="389240">
                  <a:moveTo>
                    <a:pt x="0" y="0"/>
                  </a:moveTo>
                  <a:lnTo>
                    <a:pt x="535610" y="0"/>
                  </a:lnTo>
                  <a:lnTo>
                    <a:pt x="792088" y="0"/>
                  </a:lnTo>
                  <a:lnTo>
                    <a:pt x="2810667" y="0"/>
                  </a:lnTo>
                  <a:cubicBezTo>
                    <a:pt x="2918153" y="0"/>
                    <a:pt x="3005287" y="87134"/>
                    <a:pt x="3005287" y="194620"/>
                  </a:cubicBezTo>
                  <a:lnTo>
                    <a:pt x="3005286" y="194620"/>
                  </a:lnTo>
                  <a:cubicBezTo>
                    <a:pt x="3005286" y="302106"/>
                    <a:pt x="2918152" y="389240"/>
                    <a:pt x="2810666" y="389240"/>
                  </a:cubicBezTo>
                  <a:lnTo>
                    <a:pt x="535610" y="389239"/>
                  </a:lnTo>
                  <a:lnTo>
                    <a:pt x="0" y="389239"/>
                  </a:lnTo>
                  <a:close/>
                </a:path>
              </a:pathLst>
            </a:custGeom>
            <a:solidFill>
              <a:srgbClr val="F95647"/>
            </a:solidFill>
            <a:ln w="635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32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50" ker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246444" y="1253634"/>
              <a:ext cx="307427" cy="3582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000" b="1" kern="0" dirty="0">
                  <a:solidFill>
                    <a:srgbClr val="F95647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000" b="1" kern="0" dirty="0">
                <a:solidFill>
                  <a:srgbClr val="F95647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152190" y="2699858"/>
            <a:ext cx="4101695" cy="599235"/>
            <a:chOff x="4139952" y="1170041"/>
            <a:chExt cx="3672408" cy="536519"/>
          </a:xfrm>
        </p:grpSpPr>
        <p:sp>
          <p:nvSpPr>
            <p:cNvPr id="52" name="圆角矩形 51"/>
            <p:cNvSpPr/>
            <p:nvPr/>
          </p:nvSpPr>
          <p:spPr>
            <a:xfrm>
              <a:off x="4139952" y="1170041"/>
              <a:ext cx="3672408" cy="5365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5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000000" scaled="0"/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17400000" scaled="0"/>
              </a:gradFill>
              <a:prstDash val="solid"/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50" ker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圆角矩形 113"/>
            <p:cNvSpPr/>
            <p:nvPr/>
          </p:nvSpPr>
          <p:spPr>
            <a:xfrm>
              <a:off x="4716016" y="1250029"/>
              <a:ext cx="3005287" cy="389240"/>
            </a:xfrm>
            <a:custGeom>
              <a:avLst/>
              <a:gdLst/>
              <a:ahLst/>
              <a:cxnLst/>
              <a:rect l="l" t="t" r="r" b="b"/>
              <a:pathLst>
                <a:path w="3005287" h="389240">
                  <a:moveTo>
                    <a:pt x="0" y="0"/>
                  </a:moveTo>
                  <a:lnTo>
                    <a:pt x="535610" y="0"/>
                  </a:lnTo>
                  <a:lnTo>
                    <a:pt x="792088" y="0"/>
                  </a:lnTo>
                  <a:lnTo>
                    <a:pt x="2810667" y="0"/>
                  </a:lnTo>
                  <a:cubicBezTo>
                    <a:pt x="2918153" y="0"/>
                    <a:pt x="3005287" y="87134"/>
                    <a:pt x="3005287" y="194620"/>
                  </a:cubicBezTo>
                  <a:lnTo>
                    <a:pt x="3005286" y="194620"/>
                  </a:lnTo>
                  <a:cubicBezTo>
                    <a:pt x="3005286" y="302106"/>
                    <a:pt x="2918152" y="389240"/>
                    <a:pt x="2810666" y="389240"/>
                  </a:cubicBezTo>
                  <a:lnTo>
                    <a:pt x="535610" y="389239"/>
                  </a:lnTo>
                  <a:lnTo>
                    <a:pt x="0" y="389239"/>
                  </a:lnTo>
                  <a:close/>
                </a:path>
              </a:pathLst>
            </a:custGeom>
            <a:solidFill>
              <a:srgbClr val="7CB554"/>
            </a:solidFill>
            <a:ln w="635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32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5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246444" y="1253634"/>
              <a:ext cx="307427" cy="3582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000" b="1" kern="0" dirty="0">
                  <a:solidFill>
                    <a:srgbClr val="7CB554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b="1" kern="0" dirty="0">
                <a:solidFill>
                  <a:srgbClr val="7CB554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826306" y="2805884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59" name="Freeform 5"/>
          <p:cNvSpPr>
            <a:spLocks/>
          </p:cNvSpPr>
          <p:nvPr/>
        </p:nvSpPr>
        <p:spPr bwMode="auto">
          <a:xfrm>
            <a:off x="4223792" y="1915416"/>
            <a:ext cx="651442" cy="2953742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>
                  <a:lumMod val="85000"/>
                </a:sysClr>
              </a:gs>
            </a:gsLst>
            <a:lin ang="0" scaled="1"/>
            <a:tileRect/>
          </a:gradFill>
          <a:ln w="127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5400000" scaled="0"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2403259" y="3092614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24" name="Title 3"/>
          <p:cNvSpPr txBox="1">
            <a:spLocks/>
          </p:cNvSpPr>
          <p:nvPr/>
        </p:nvSpPr>
        <p:spPr>
          <a:xfrm>
            <a:off x="6690635" y="1922408"/>
            <a:ext cx="1587449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28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28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6680163" y="2693258"/>
            <a:ext cx="1587449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28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28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6690635" y="3470515"/>
            <a:ext cx="1587449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28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28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6723246" y="4264219"/>
            <a:ext cx="1587449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28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28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75F369-E46E-B79B-3EEB-6CA219485F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1684" y="2952187"/>
            <a:ext cx="58293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2186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2"/>
          <p:cNvSpPr/>
          <p:nvPr/>
        </p:nvSpPr>
        <p:spPr>
          <a:xfrm>
            <a:off x="6858494" y="2797249"/>
            <a:ext cx="4309178" cy="212959"/>
          </a:xfrm>
          <a:prstGeom prst="rect">
            <a:avLst/>
          </a:prstGeom>
          <a:pattFill prst="ltDnDiag">
            <a:fgClr>
              <a:sysClr val="window" lastClr="FFFFFF">
                <a:lumMod val="65000"/>
              </a:sysClr>
            </a:fgClr>
            <a:bgClr>
              <a:sysClr val="window" lastClr="FFFFFF">
                <a:lumMod val="95000"/>
              </a:sysClr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888089" y="1933153"/>
            <a:ext cx="759798" cy="7597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9" name="TextBox 14"/>
          <p:cNvSpPr>
            <a:spLocks noChangeArrowheads="1"/>
          </p:cNvSpPr>
          <p:nvPr/>
        </p:nvSpPr>
        <p:spPr bwMode="auto">
          <a:xfrm>
            <a:off x="6960096" y="2046620"/>
            <a:ext cx="4058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1C949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charset="-122"/>
              </a:rPr>
              <a:t>1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888089" y="2982724"/>
            <a:ext cx="759798" cy="7597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5" name="TextBox 14"/>
          <p:cNvSpPr>
            <a:spLocks noChangeArrowheads="1"/>
          </p:cNvSpPr>
          <p:nvPr/>
        </p:nvSpPr>
        <p:spPr bwMode="auto">
          <a:xfrm>
            <a:off x="6960096" y="3096191"/>
            <a:ext cx="4058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CB5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charset="-122"/>
              </a:rPr>
              <a:t>2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6888089" y="4019644"/>
            <a:ext cx="759798" cy="7597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1" name="TextBox 14"/>
          <p:cNvSpPr>
            <a:spLocks noChangeArrowheads="1"/>
          </p:cNvSpPr>
          <p:nvPr/>
        </p:nvSpPr>
        <p:spPr bwMode="auto">
          <a:xfrm>
            <a:off x="6960096" y="4133111"/>
            <a:ext cx="4058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956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charset="-122"/>
              </a:rP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686728" y="1797105"/>
            <a:ext cx="36036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8" name="Rectangle 12"/>
          <p:cNvSpPr/>
          <p:nvPr/>
        </p:nvSpPr>
        <p:spPr>
          <a:xfrm>
            <a:off x="6904672" y="3789626"/>
            <a:ext cx="4309178" cy="212959"/>
          </a:xfrm>
          <a:prstGeom prst="rect">
            <a:avLst/>
          </a:prstGeom>
          <a:pattFill prst="ltDnDiag">
            <a:fgClr>
              <a:sysClr val="window" lastClr="FFFFFF">
                <a:lumMod val="65000"/>
              </a:sysClr>
            </a:fgClr>
            <a:bgClr>
              <a:sysClr val="window" lastClr="FFFFFF">
                <a:lumMod val="95000"/>
              </a:sysClr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64470" y="4002765"/>
            <a:ext cx="36036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74949" y="2896136"/>
            <a:ext cx="36036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63AE5A-D4BE-AC06-113B-B0E4A42E82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1657" y="406473"/>
            <a:ext cx="5194342" cy="514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545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9" grpId="0" bldLvl="0" autoUpdateAnimBg="0"/>
          <p:bldP spid="35" grpId="0" bldLvl="0" autoUpdateAnimBg="0"/>
          <p:bldP spid="41" grpId="0" bldLvl="0" autoUpdateAnimBg="0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9" grpId="0" bldLvl="0" autoUpdateAnimBg="0"/>
          <p:bldP spid="35" grpId="0" bldLvl="0" autoUpdateAnimBg="0"/>
          <p:bldP spid="41" grpId="0" bldLvl="0" autoUpdateAnimBg="0"/>
          <p:bldP spid="18" grpId="0" animBg="1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itle 3"/>
          <p:cNvSpPr txBox="1">
            <a:spLocks/>
          </p:cNvSpPr>
          <p:nvPr/>
        </p:nvSpPr>
        <p:spPr>
          <a:xfrm>
            <a:off x="5243237" y="115758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574AD9-F7DF-201D-3C88-A1085DC563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28878" y="272931"/>
            <a:ext cx="4250533" cy="4125929"/>
          </a:xfrm>
          <a:prstGeom prst="rect">
            <a:avLst/>
          </a:prstGeom>
        </p:spPr>
      </p:pic>
      <p:grpSp>
        <p:nvGrpSpPr>
          <p:cNvPr id="4" name="组合 564">
            <a:extLst>
              <a:ext uri="{FF2B5EF4-FFF2-40B4-BE49-F238E27FC236}">
                <a16:creationId xmlns:a16="http://schemas.microsoft.com/office/drawing/2014/main" id="{0D2B7FF0-A369-2CE4-A3B7-C0C91B6A7E9A}"/>
              </a:ext>
            </a:extLst>
          </p:cNvPr>
          <p:cNvGrpSpPr/>
          <p:nvPr/>
        </p:nvGrpSpPr>
        <p:grpSpPr>
          <a:xfrm>
            <a:off x="2663371" y="4194662"/>
            <a:ext cx="7743599" cy="204198"/>
            <a:chOff x="533392" y="2826360"/>
            <a:chExt cx="7743599" cy="204198"/>
          </a:xfrm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3B00E836-ACBF-12A9-0C15-1FDB95396E3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8076304" y="2850448"/>
              <a:ext cx="204198" cy="156022"/>
            </a:xfrm>
            <a:custGeom>
              <a:avLst/>
              <a:gdLst>
                <a:gd name="T0" fmla="*/ 79 w 158"/>
                <a:gd name="T1" fmla="*/ 14 h 121"/>
                <a:gd name="T2" fmla="*/ 1 w 158"/>
                <a:gd name="T3" fmla="*/ 0 h 121"/>
                <a:gd name="T4" fmla="*/ 0 w 158"/>
                <a:gd name="T5" fmla="*/ 0 h 121"/>
                <a:gd name="T6" fmla="*/ 0 w 158"/>
                <a:gd name="T7" fmla="*/ 104 h 121"/>
                <a:gd name="T8" fmla="*/ 79 w 158"/>
                <a:gd name="T9" fmla="*/ 121 h 121"/>
                <a:gd name="T10" fmla="*/ 158 w 158"/>
                <a:gd name="T11" fmla="*/ 104 h 121"/>
                <a:gd name="T12" fmla="*/ 158 w 158"/>
                <a:gd name="T13" fmla="*/ 0 h 121"/>
                <a:gd name="T14" fmla="*/ 156 w 158"/>
                <a:gd name="T15" fmla="*/ 0 h 121"/>
                <a:gd name="T16" fmla="*/ 79 w 158"/>
                <a:gd name="T17" fmla="*/ 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21">
                  <a:moveTo>
                    <a:pt x="79" y="14"/>
                  </a:moveTo>
                  <a:cubicBezTo>
                    <a:pt x="39" y="14"/>
                    <a:pt x="7" y="8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4"/>
                    <a:pt x="34" y="121"/>
                    <a:pt x="79" y="121"/>
                  </a:cubicBezTo>
                  <a:cubicBezTo>
                    <a:pt x="123" y="121"/>
                    <a:pt x="158" y="114"/>
                    <a:pt x="158" y="10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0" y="8"/>
                    <a:pt x="118" y="14"/>
                    <a:pt x="79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907B3D9F-66C8-07CA-00D6-13E68E7B64C6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529881" y="2850448"/>
              <a:ext cx="204198" cy="156022"/>
            </a:xfrm>
            <a:custGeom>
              <a:avLst/>
              <a:gdLst>
                <a:gd name="T0" fmla="*/ 79 w 158"/>
                <a:gd name="T1" fmla="*/ 14 h 121"/>
                <a:gd name="T2" fmla="*/ 1 w 158"/>
                <a:gd name="T3" fmla="*/ 0 h 121"/>
                <a:gd name="T4" fmla="*/ 0 w 158"/>
                <a:gd name="T5" fmla="*/ 0 h 121"/>
                <a:gd name="T6" fmla="*/ 0 w 158"/>
                <a:gd name="T7" fmla="*/ 104 h 121"/>
                <a:gd name="T8" fmla="*/ 79 w 158"/>
                <a:gd name="T9" fmla="*/ 121 h 121"/>
                <a:gd name="T10" fmla="*/ 158 w 158"/>
                <a:gd name="T11" fmla="*/ 104 h 121"/>
                <a:gd name="T12" fmla="*/ 158 w 158"/>
                <a:gd name="T13" fmla="*/ 0 h 121"/>
                <a:gd name="T14" fmla="*/ 156 w 158"/>
                <a:gd name="T15" fmla="*/ 0 h 121"/>
                <a:gd name="T16" fmla="*/ 79 w 158"/>
                <a:gd name="T17" fmla="*/ 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21">
                  <a:moveTo>
                    <a:pt x="79" y="14"/>
                  </a:moveTo>
                  <a:cubicBezTo>
                    <a:pt x="39" y="14"/>
                    <a:pt x="7" y="8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4"/>
                    <a:pt x="34" y="121"/>
                    <a:pt x="79" y="121"/>
                  </a:cubicBezTo>
                  <a:cubicBezTo>
                    <a:pt x="123" y="121"/>
                    <a:pt x="158" y="114"/>
                    <a:pt x="158" y="10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0" y="8"/>
                    <a:pt x="118" y="14"/>
                    <a:pt x="79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7" name="组合 567">
              <a:extLst>
                <a:ext uri="{FF2B5EF4-FFF2-40B4-BE49-F238E27FC236}">
                  <a16:creationId xmlns:a16="http://schemas.microsoft.com/office/drawing/2014/main" id="{2C70E709-929F-381E-5F64-16BF06F39823}"/>
                </a:ext>
              </a:extLst>
            </p:cNvPr>
            <p:cNvGrpSpPr/>
            <p:nvPr/>
          </p:nvGrpSpPr>
          <p:grpSpPr>
            <a:xfrm>
              <a:off x="557597" y="2853656"/>
              <a:ext cx="7704856" cy="157918"/>
              <a:chOff x="380998" y="4731990"/>
              <a:chExt cx="7704856" cy="157918"/>
            </a:xfrm>
          </p:grpSpPr>
          <p:sp>
            <p:nvSpPr>
              <p:cNvPr id="10" name="圆角矩形 570">
                <a:extLst>
                  <a:ext uri="{FF2B5EF4-FFF2-40B4-BE49-F238E27FC236}">
                    <a16:creationId xmlns:a16="http://schemas.microsoft.com/office/drawing/2014/main" id="{1DB3626A-525C-2288-CADB-1076F1887C37}"/>
                  </a:ext>
                </a:extLst>
              </p:cNvPr>
              <p:cNvSpPr/>
              <p:nvPr/>
            </p:nvSpPr>
            <p:spPr>
              <a:xfrm>
                <a:off x="380998" y="4731990"/>
                <a:ext cx="7704856" cy="157918"/>
              </a:xfrm>
              <a:prstGeom prst="roundRect">
                <a:avLst/>
              </a:prstGeom>
              <a:solidFill>
                <a:sysClr val="window" lastClr="FFFFFF">
                  <a:lumMod val="7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1" name="圆角矩形 571">
                <a:extLst>
                  <a:ext uri="{FF2B5EF4-FFF2-40B4-BE49-F238E27FC236}">
                    <a16:creationId xmlns:a16="http://schemas.microsoft.com/office/drawing/2014/main" id="{2878C524-3C3F-C0C0-5499-D2D1C1943E4A}"/>
                  </a:ext>
                </a:extLst>
              </p:cNvPr>
              <p:cNvSpPr/>
              <p:nvPr/>
            </p:nvSpPr>
            <p:spPr>
              <a:xfrm>
                <a:off x="380998" y="4731990"/>
                <a:ext cx="7704856" cy="157918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49000">
                    <a:sysClr val="window" lastClr="FFFFFF"/>
                  </a:gs>
                  <a:gs pos="100000">
                    <a:sysClr val="window" lastClr="FFFFFF">
                      <a:lumMod val="75000"/>
                      <a:alpha val="0"/>
                    </a:sys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24C55085-27C2-4402-7F77-1F5F2E2049A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09304" y="2850448"/>
              <a:ext cx="204198" cy="156022"/>
            </a:xfrm>
            <a:custGeom>
              <a:avLst/>
              <a:gdLst>
                <a:gd name="T0" fmla="*/ 79 w 158"/>
                <a:gd name="T1" fmla="*/ 14 h 121"/>
                <a:gd name="T2" fmla="*/ 1 w 158"/>
                <a:gd name="T3" fmla="*/ 0 h 121"/>
                <a:gd name="T4" fmla="*/ 0 w 158"/>
                <a:gd name="T5" fmla="*/ 0 h 121"/>
                <a:gd name="T6" fmla="*/ 0 w 158"/>
                <a:gd name="T7" fmla="*/ 104 h 121"/>
                <a:gd name="T8" fmla="*/ 79 w 158"/>
                <a:gd name="T9" fmla="*/ 121 h 121"/>
                <a:gd name="T10" fmla="*/ 158 w 158"/>
                <a:gd name="T11" fmla="*/ 104 h 121"/>
                <a:gd name="T12" fmla="*/ 158 w 158"/>
                <a:gd name="T13" fmla="*/ 0 h 121"/>
                <a:gd name="T14" fmla="*/ 156 w 158"/>
                <a:gd name="T15" fmla="*/ 0 h 121"/>
                <a:gd name="T16" fmla="*/ 79 w 158"/>
                <a:gd name="T17" fmla="*/ 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21">
                  <a:moveTo>
                    <a:pt x="79" y="14"/>
                  </a:moveTo>
                  <a:cubicBezTo>
                    <a:pt x="39" y="14"/>
                    <a:pt x="7" y="8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4"/>
                    <a:pt x="34" y="121"/>
                    <a:pt x="79" y="121"/>
                  </a:cubicBezTo>
                  <a:cubicBezTo>
                    <a:pt x="123" y="121"/>
                    <a:pt x="158" y="114"/>
                    <a:pt x="158" y="10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0" y="8"/>
                    <a:pt x="118" y="14"/>
                    <a:pt x="79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2F100E4C-50BF-5C5C-E636-264CF99097A2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096881" y="2850448"/>
              <a:ext cx="204198" cy="156022"/>
            </a:xfrm>
            <a:custGeom>
              <a:avLst/>
              <a:gdLst>
                <a:gd name="T0" fmla="*/ 79 w 158"/>
                <a:gd name="T1" fmla="*/ 14 h 121"/>
                <a:gd name="T2" fmla="*/ 1 w 158"/>
                <a:gd name="T3" fmla="*/ 0 h 121"/>
                <a:gd name="T4" fmla="*/ 0 w 158"/>
                <a:gd name="T5" fmla="*/ 0 h 121"/>
                <a:gd name="T6" fmla="*/ 0 w 158"/>
                <a:gd name="T7" fmla="*/ 104 h 121"/>
                <a:gd name="T8" fmla="*/ 79 w 158"/>
                <a:gd name="T9" fmla="*/ 121 h 121"/>
                <a:gd name="T10" fmla="*/ 158 w 158"/>
                <a:gd name="T11" fmla="*/ 104 h 121"/>
                <a:gd name="T12" fmla="*/ 158 w 158"/>
                <a:gd name="T13" fmla="*/ 0 h 121"/>
                <a:gd name="T14" fmla="*/ 156 w 158"/>
                <a:gd name="T15" fmla="*/ 0 h 121"/>
                <a:gd name="T16" fmla="*/ 79 w 158"/>
                <a:gd name="T17" fmla="*/ 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21">
                  <a:moveTo>
                    <a:pt x="79" y="14"/>
                  </a:moveTo>
                  <a:cubicBezTo>
                    <a:pt x="39" y="14"/>
                    <a:pt x="7" y="8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4"/>
                    <a:pt x="34" y="121"/>
                    <a:pt x="79" y="121"/>
                  </a:cubicBezTo>
                  <a:cubicBezTo>
                    <a:pt x="123" y="121"/>
                    <a:pt x="158" y="114"/>
                    <a:pt x="158" y="10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0" y="8"/>
                    <a:pt x="118" y="14"/>
                    <a:pt x="79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2" name="组合 572">
            <a:extLst>
              <a:ext uri="{FF2B5EF4-FFF2-40B4-BE49-F238E27FC236}">
                <a16:creationId xmlns:a16="http://schemas.microsoft.com/office/drawing/2014/main" id="{17531332-FDF0-3158-54C3-8D78664D9C6C}"/>
              </a:ext>
            </a:extLst>
          </p:cNvPr>
          <p:cNvGrpSpPr/>
          <p:nvPr/>
        </p:nvGrpSpPr>
        <p:grpSpPr>
          <a:xfrm>
            <a:off x="2862396" y="2770607"/>
            <a:ext cx="1688802" cy="1975194"/>
            <a:chOff x="1020779" y="1908029"/>
            <a:chExt cx="1688802" cy="1975194"/>
          </a:xfrm>
        </p:grpSpPr>
        <p:grpSp>
          <p:nvGrpSpPr>
            <p:cNvPr id="13" name="组合 573">
              <a:extLst>
                <a:ext uri="{FF2B5EF4-FFF2-40B4-BE49-F238E27FC236}">
                  <a16:creationId xmlns:a16="http://schemas.microsoft.com/office/drawing/2014/main" id="{565BBCE6-A67F-FAC3-F813-8779D015BF02}"/>
                </a:ext>
              </a:extLst>
            </p:cNvPr>
            <p:cNvGrpSpPr/>
            <p:nvPr/>
          </p:nvGrpSpPr>
          <p:grpSpPr>
            <a:xfrm>
              <a:off x="1427368" y="3513891"/>
              <a:ext cx="890323" cy="369332"/>
              <a:chOff x="1308288" y="3881516"/>
              <a:chExt cx="1071808" cy="444617"/>
            </a:xfrm>
          </p:grpSpPr>
          <p:sp>
            <p:nvSpPr>
              <p:cNvPr id="37" name="梯形 598">
                <a:extLst>
                  <a:ext uri="{FF2B5EF4-FFF2-40B4-BE49-F238E27FC236}">
                    <a16:creationId xmlns:a16="http://schemas.microsoft.com/office/drawing/2014/main" id="{66139DCE-E496-8798-7CE0-A275C62A7DE3}"/>
                  </a:ext>
                </a:extLst>
              </p:cNvPr>
              <p:cNvSpPr/>
              <p:nvPr/>
            </p:nvSpPr>
            <p:spPr>
              <a:xfrm>
                <a:off x="1308288" y="3914815"/>
                <a:ext cx="1015201" cy="338582"/>
              </a:xfrm>
              <a:prstGeom prst="trapezoid">
                <a:avLst>
                  <a:gd name="adj" fmla="val 0"/>
                </a:avLst>
              </a:prstGeom>
              <a:noFill/>
              <a:ln w="9525" cap="flat" cmpd="sng" algn="ctr">
                <a:solidFill>
                  <a:srgbClr val="00B0F0"/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矩形 599">
                <a:extLst>
                  <a:ext uri="{FF2B5EF4-FFF2-40B4-BE49-F238E27FC236}">
                    <a16:creationId xmlns:a16="http://schemas.microsoft.com/office/drawing/2014/main" id="{F8A094D6-8100-DA5C-4A6E-AEBBEC560411}"/>
                  </a:ext>
                </a:extLst>
              </p:cNvPr>
              <p:cNvSpPr/>
              <p:nvPr/>
            </p:nvSpPr>
            <p:spPr>
              <a:xfrm>
                <a:off x="1405050" y="3881516"/>
                <a:ext cx="975046" cy="444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buClr>
                    <a:srgbClr val="0070C0"/>
                  </a:buClr>
                  <a:defRPr/>
                </a:pPr>
                <a:r>
                  <a:rPr lang="en-US" altLang="zh-CN" kern="0" dirty="0">
                    <a:solidFill>
                      <a:sysClr val="window" lastClr="FFFFFF">
                        <a:lumMod val="50000"/>
                      </a:sys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kern="0" dirty="0">
                  <a:solidFill>
                    <a:sysClr val="window" lastClr="FFFFFF">
                      <a:lumMod val="50000"/>
                    </a:sys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574">
              <a:extLst>
                <a:ext uri="{FF2B5EF4-FFF2-40B4-BE49-F238E27FC236}">
                  <a16:creationId xmlns:a16="http://schemas.microsoft.com/office/drawing/2014/main" id="{1AE1E174-3B8E-172E-EE43-CA68E71C0486}"/>
                </a:ext>
              </a:extLst>
            </p:cNvPr>
            <p:cNvGrpSpPr/>
            <p:nvPr/>
          </p:nvGrpSpPr>
          <p:grpSpPr>
            <a:xfrm>
              <a:off x="1020779" y="1908029"/>
              <a:ext cx="1688802" cy="1474102"/>
              <a:chOff x="880925" y="1918837"/>
              <a:chExt cx="2818158" cy="2459882"/>
            </a:xfrm>
          </p:grpSpPr>
          <p:sp>
            <p:nvSpPr>
              <p:cNvPr id="16" name="圆角矩形 576">
                <a:extLst>
                  <a:ext uri="{FF2B5EF4-FFF2-40B4-BE49-F238E27FC236}">
                    <a16:creationId xmlns:a16="http://schemas.microsoft.com/office/drawing/2014/main" id="{0AA12226-6E6E-C82B-852C-C78B2AFBE134}"/>
                  </a:ext>
                </a:extLst>
              </p:cNvPr>
              <p:cNvSpPr/>
              <p:nvPr/>
            </p:nvSpPr>
            <p:spPr>
              <a:xfrm>
                <a:off x="1070660" y="2123841"/>
                <a:ext cx="2457795" cy="2058175"/>
              </a:xfrm>
              <a:prstGeom prst="roundRect">
                <a:avLst>
                  <a:gd name="adj" fmla="val 8172"/>
                </a:avLst>
              </a:prstGeom>
              <a:gradFill flip="none" rotWithShape="1">
                <a:gsLst>
                  <a:gs pos="95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grpSp>
            <p:nvGrpSpPr>
              <p:cNvPr id="17" name="组合 577">
                <a:extLst>
                  <a:ext uri="{FF2B5EF4-FFF2-40B4-BE49-F238E27FC236}">
                    <a16:creationId xmlns:a16="http://schemas.microsoft.com/office/drawing/2014/main" id="{DBBF95E6-082D-9955-724D-118CB8F347FD}"/>
                  </a:ext>
                </a:extLst>
              </p:cNvPr>
              <p:cNvGrpSpPr/>
              <p:nvPr/>
            </p:nvGrpSpPr>
            <p:grpSpPr>
              <a:xfrm>
                <a:off x="893539" y="1918837"/>
                <a:ext cx="2805544" cy="381266"/>
                <a:chOff x="904556" y="1918837"/>
                <a:chExt cx="2805544" cy="381266"/>
              </a:xfrm>
            </p:grpSpPr>
            <p:grpSp>
              <p:nvGrpSpPr>
                <p:cNvPr id="31" name="组合 592">
                  <a:extLst>
                    <a:ext uri="{FF2B5EF4-FFF2-40B4-BE49-F238E27FC236}">
                      <a16:creationId xmlns:a16="http://schemas.microsoft.com/office/drawing/2014/main" id="{2A067450-F572-81FA-2B79-3B440AD153E7}"/>
                    </a:ext>
                  </a:extLst>
                </p:cNvPr>
                <p:cNvGrpSpPr/>
                <p:nvPr/>
              </p:nvGrpSpPr>
              <p:grpSpPr>
                <a:xfrm>
                  <a:off x="904556" y="1918837"/>
                  <a:ext cx="1416919" cy="381266"/>
                  <a:chOff x="2186537" y="2089918"/>
                  <a:chExt cx="1416919" cy="381266"/>
                </a:xfrm>
              </p:grpSpPr>
              <p:sp>
                <p:nvSpPr>
                  <p:cNvPr id="35" name="燕尾形箭头 38">
                    <a:extLst>
                      <a:ext uri="{FF2B5EF4-FFF2-40B4-BE49-F238E27FC236}">
                        <a16:creationId xmlns:a16="http://schemas.microsoft.com/office/drawing/2014/main" id="{65B48F63-CB75-1E0D-E3BD-5D23A3291BB5}"/>
                      </a:ext>
                    </a:extLst>
                  </p:cNvPr>
                  <p:cNvSpPr/>
                  <p:nvPr/>
                </p:nvSpPr>
                <p:spPr>
                  <a:xfrm flipH="1">
                    <a:off x="2186537" y="2105398"/>
                    <a:ext cx="1416919" cy="3657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365786">
                        <a:moveTo>
                          <a:pt x="61952" y="180462"/>
                        </a:moveTo>
                        <a:lnTo>
                          <a:pt x="0" y="180462"/>
                        </a:lnTo>
                        <a:lnTo>
                          <a:pt x="13713" y="194175"/>
                        </a:lnTo>
                        <a:close/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693111" y="180462"/>
                        </a:lnTo>
                        <a:cubicBezTo>
                          <a:pt x="738538" y="185673"/>
                          <a:pt x="784824" y="192817"/>
                          <a:pt x="831798" y="201077"/>
                        </a:cubicBezTo>
                        <a:cubicBezTo>
                          <a:pt x="1059222" y="241068"/>
                          <a:pt x="1262570" y="300145"/>
                          <a:pt x="1412058" y="365786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97000">
                        <a:sysClr val="window" lastClr="FFFFFF">
                          <a:lumMod val="95000"/>
                          <a:alpha val="7000"/>
                        </a:sysClr>
                      </a:gs>
                      <a:gs pos="0">
                        <a:sysClr val="window" lastClr="FFFFFF">
                          <a:alpha val="28000"/>
                        </a:sys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36" name="燕尾形箭头 38">
                    <a:extLst>
                      <a:ext uri="{FF2B5EF4-FFF2-40B4-BE49-F238E27FC236}">
                        <a16:creationId xmlns:a16="http://schemas.microsoft.com/office/drawing/2014/main" id="{B863CBE7-1868-858B-1FEC-CAB3A4111689}"/>
                      </a:ext>
                    </a:extLst>
                  </p:cNvPr>
                  <p:cNvSpPr/>
                  <p:nvPr/>
                </p:nvSpPr>
                <p:spPr>
                  <a:xfrm flipH="1">
                    <a:off x="2316066" y="2089918"/>
                    <a:ext cx="1287390" cy="2648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7390" h="264846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lnTo>
                          <a:pt x="552544" y="264846"/>
                        </a:lnTo>
                        <a:cubicBezTo>
                          <a:pt x="630858" y="252956"/>
                          <a:pt x="713665" y="243958"/>
                          <a:pt x="799378" y="237354"/>
                        </a:cubicBezTo>
                        <a:cubicBezTo>
                          <a:pt x="977357" y="223640"/>
                          <a:pt x="1144536" y="222044"/>
                          <a:pt x="1287390" y="23139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97000">
                        <a:sysClr val="window" lastClr="FFFFFF">
                          <a:lumMod val="95000"/>
                          <a:alpha val="7000"/>
                        </a:sysClr>
                      </a:gs>
                      <a:gs pos="0">
                        <a:sysClr val="window" lastClr="FFFFFF">
                          <a:alpha val="28000"/>
                        </a:sys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  <p:grpSp>
              <p:nvGrpSpPr>
                <p:cNvPr id="32" name="组合 593">
                  <a:extLst>
                    <a:ext uri="{FF2B5EF4-FFF2-40B4-BE49-F238E27FC236}">
                      <a16:creationId xmlns:a16="http://schemas.microsoft.com/office/drawing/2014/main" id="{9B234A8B-0D2B-3295-DD99-90852DD1843A}"/>
                    </a:ext>
                  </a:extLst>
                </p:cNvPr>
                <p:cNvGrpSpPr/>
                <p:nvPr/>
              </p:nvGrpSpPr>
              <p:grpSpPr>
                <a:xfrm flipH="1">
                  <a:off x="2293181" y="1918837"/>
                  <a:ext cx="1416919" cy="381266"/>
                  <a:chOff x="2186537" y="2089918"/>
                  <a:chExt cx="1416919" cy="381266"/>
                </a:xfrm>
              </p:grpSpPr>
              <p:sp>
                <p:nvSpPr>
                  <p:cNvPr id="33" name="燕尾形箭头 38">
                    <a:extLst>
                      <a:ext uri="{FF2B5EF4-FFF2-40B4-BE49-F238E27FC236}">
                        <a16:creationId xmlns:a16="http://schemas.microsoft.com/office/drawing/2014/main" id="{AF159787-E33F-DFC4-7687-0C4955C27ABA}"/>
                      </a:ext>
                    </a:extLst>
                  </p:cNvPr>
                  <p:cNvSpPr/>
                  <p:nvPr/>
                </p:nvSpPr>
                <p:spPr>
                  <a:xfrm flipH="1">
                    <a:off x="2186537" y="2105398"/>
                    <a:ext cx="1416919" cy="3657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365786">
                        <a:moveTo>
                          <a:pt x="61952" y="180462"/>
                        </a:moveTo>
                        <a:lnTo>
                          <a:pt x="0" y="180462"/>
                        </a:lnTo>
                        <a:lnTo>
                          <a:pt x="13713" y="194175"/>
                        </a:lnTo>
                        <a:close/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693111" y="180462"/>
                        </a:lnTo>
                        <a:cubicBezTo>
                          <a:pt x="738538" y="185673"/>
                          <a:pt x="784824" y="192817"/>
                          <a:pt x="831798" y="201077"/>
                        </a:cubicBezTo>
                        <a:cubicBezTo>
                          <a:pt x="1059222" y="241068"/>
                          <a:pt x="1262570" y="300145"/>
                          <a:pt x="1412058" y="365786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97000">
                        <a:sysClr val="window" lastClr="FFFFFF">
                          <a:lumMod val="95000"/>
                          <a:alpha val="7000"/>
                        </a:sysClr>
                      </a:gs>
                      <a:gs pos="0">
                        <a:sysClr val="window" lastClr="FFFFFF">
                          <a:alpha val="28000"/>
                        </a:sys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34" name="燕尾形箭头 38">
                    <a:extLst>
                      <a:ext uri="{FF2B5EF4-FFF2-40B4-BE49-F238E27FC236}">
                        <a16:creationId xmlns:a16="http://schemas.microsoft.com/office/drawing/2014/main" id="{36F65477-448F-399E-0A74-A8BA24C13134}"/>
                      </a:ext>
                    </a:extLst>
                  </p:cNvPr>
                  <p:cNvSpPr/>
                  <p:nvPr/>
                </p:nvSpPr>
                <p:spPr>
                  <a:xfrm flipH="1">
                    <a:off x="2316066" y="2089918"/>
                    <a:ext cx="1287390" cy="2648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7390" h="264846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lnTo>
                          <a:pt x="552544" y="264846"/>
                        </a:lnTo>
                        <a:cubicBezTo>
                          <a:pt x="630858" y="252956"/>
                          <a:pt x="713665" y="243958"/>
                          <a:pt x="799378" y="237354"/>
                        </a:cubicBezTo>
                        <a:cubicBezTo>
                          <a:pt x="977357" y="223640"/>
                          <a:pt x="1144536" y="222044"/>
                          <a:pt x="1287390" y="23139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97000">
                        <a:sysClr val="window" lastClr="FFFFFF">
                          <a:lumMod val="95000"/>
                          <a:alpha val="7000"/>
                        </a:sysClr>
                      </a:gs>
                      <a:gs pos="0">
                        <a:sysClr val="window" lastClr="FFFFFF">
                          <a:alpha val="28000"/>
                        </a:sys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sp>
            <p:nvSpPr>
              <p:cNvPr id="18" name="圆角矩形 16">
                <a:extLst>
                  <a:ext uri="{FF2B5EF4-FFF2-40B4-BE49-F238E27FC236}">
                    <a16:creationId xmlns:a16="http://schemas.microsoft.com/office/drawing/2014/main" id="{FF723290-AE07-C696-79A4-3FE0BF5131D8}"/>
                  </a:ext>
                </a:extLst>
              </p:cNvPr>
              <p:cNvSpPr/>
              <p:nvPr/>
            </p:nvSpPr>
            <p:spPr>
              <a:xfrm>
                <a:off x="1359504" y="3231748"/>
                <a:ext cx="2171147" cy="956060"/>
              </a:xfrm>
              <a:custGeom>
                <a:avLst/>
                <a:gdLst/>
                <a:ahLst/>
                <a:cxnLst/>
                <a:rect l="l" t="t" r="r" b="b"/>
                <a:pathLst>
                  <a:path w="2171147" h="956060">
                    <a:moveTo>
                      <a:pt x="2171147" y="0"/>
                    </a:moveTo>
                    <a:lnTo>
                      <a:pt x="2171147" y="613024"/>
                    </a:lnTo>
                    <a:cubicBezTo>
                      <a:pt x="2171147" y="802478"/>
                      <a:pt x="2017565" y="956060"/>
                      <a:pt x="1828111" y="956060"/>
                    </a:cubicBezTo>
                    <a:lnTo>
                      <a:pt x="56388" y="956060"/>
                    </a:lnTo>
                    <a:lnTo>
                      <a:pt x="0" y="950376"/>
                    </a:lnTo>
                    <a:cubicBezTo>
                      <a:pt x="194612" y="913409"/>
                      <a:pt x="394074" y="863162"/>
                      <a:pt x="595692" y="800520"/>
                    </a:cubicBezTo>
                    <a:cubicBezTo>
                      <a:pt x="1231927" y="602844"/>
                      <a:pt x="1780532" y="315626"/>
                      <a:pt x="2171147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ysClr val="window" lastClr="FFFFFF">
                      <a:lumMod val="95000"/>
                      <a:alpha val="7000"/>
                    </a:sysClr>
                  </a:gs>
                  <a:gs pos="0">
                    <a:sysClr val="window" lastClr="FFFFFF">
                      <a:alpha val="28000"/>
                    </a:sys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9" name="圆角矩形 18">
                <a:extLst>
                  <a:ext uri="{FF2B5EF4-FFF2-40B4-BE49-F238E27FC236}">
                    <a16:creationId xmlns:a16="http://schemas.microsoft.com/office/drawing/2014/main" id="{A06254C9-40D5-8281-7E58-B543380B0181}"/>
                  </a:ext>
                </a:extLst>
              </p:cNvPr>
              <p:cNvSpPr/>
              <p:nvPr/>
            </p:nvSpPr>
            <p:spPr>
              <a:xfrm>
                <a:off x="1084196" y="3583851"/>
                <a:ext cx="2446455" cy="603957"/>
              </a:xfrm>
              <a:custGeom>
                <a:avLst/>
                <a:gdLst/>
                <a:ahLst/>
                <a:cxnLst/>
                <a:rect l="l" t="t" r="r" b="b"/>
                <a:pathLst>
                  <a:path w="2446455" h="603957">
                    <a:moveTo>
                      <a:pt x="2446455" y="0"/>
                    </a:moveTo>
                    <a:lnTo>
                      <a:pt x="2446455" y="260921"/>
                    </a:lnTo>
                    <a:cubicBezTo>
                      <a:pt x="2446455" y="450375"/>
                      <a:pt x="2292873" y="603957"/>
                      <a:pt x="2103419" y="603957"/>
                    </a:cubicBezTo>
                    <a:lnTo>
                      <a:pt x="331696" y="603957"/>
                    </a:lnTo>
                    <a:cubicBezTo>
                      <a:pt x="171039" y="603957"/>
                      <a:pt x="36177" y="493515"/>
                      <a:pt x="0" y="344134"/>
                    </a:cubicBezTo>
                    <a:cubicBezTo>
                      <a:pt x="361568" y="383293"/>
                      <a:pt x="760006" y="379286"/>
                      <a:pt x="1174260" y="326562"/>
                    </a:cubicBezTo>
                    <a:cubicBezTo>
                      <a:pt x="1642303" y="266991"/>
                      <a:pt x="2075220" y="152271"/>
                      <a:pt x="2446455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ysClr val="window" lastClr="FFFFFF">
                      <a:lumMod val="95000"/>
                      <a:alpha val="7000"/>
                    </a:sysClr>
                  </a:gs>
                  <a:gs pos="0">
                    <a:sysClr val="window" lastClr="FFFFFF">
                      <a:alpha val="28000"/>
                    </a:sys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20" name="组合 581">
                <a:extLst>
                  <a:ext uri="{FF2B5EF4-FFF2-40B4-BE49-F238E27FC236}">
                    <a16:creationId xmlns:a16="http://schemas.microsoft.com/office/drawing/2014/main" id="{A32FCB95-ED11-C95C-5D9D-EDFA9FDA7781}"/>
                  </a:ext>
                </a:extLst>
              </p:cNvPr>
              <p:cNvGrpSpPr/>
              <p:nvPr/>
            </p:nvGrpSpPr>
            <p:grpSpPr>
              <a:xfrm>
                <a:off x="880925" y="3815918"/>
                <a:ext cx="2816189" cy="562801"/>
                <a:chOff x="891942" y="3815918"/>
                <a:chExt cx="2816189" cy="562801"/>
              </a:xfrm>
            </p:grpSpPr>
            <p:grpSp>
              <p:nvGrpSpPr>
                <p:cNvPr id="21" name="组合 582">
                  <a:extLst>
                    <a:ext uri="{FF2B5EF4-FFF2-40B4-BE49-F238E27FC236}">
                      <a16:creationId xmlns:a16="http://schemas.microsoft.com/office/drawing/2014/main" id="{7C848D8E-8A30-BD97-DF39-78428FA406D3}"/>
                    </a:ext>
                  </a:extLst>
                </p:cNvPr>
                <p:cNvGrpSpPr/>
                <p:nvPr/>
              </p:nvGrpSpPr>
              <p:grpSpPr>
                <a:xfrm>
                  <a:off x="891942" y="3815918"/>
                  <a:ext cx="1423335" cy="562801"/>
                  <a:chOff x="2193400" y="4080764"/>
                  <a:chExt cx="1423335" cy="562801"/>
                </a:xfrm>
              </p:grpSpPr>
              <p:sp>
                <p:nvSpPr>
                  <p:cNvPr id="27" name="燕尾形箭头 38">
                    <a:extLst>
                      <a:ext uri="{FF2B5EF4-FFF2-40B4-BE49-F238E27FC236}">
                        <a16:creationId xmlns:a16="http://schemas.microsoft.com/office/drawing/2014/main" id="{7CA126F7-BBD8-4D84-74C5-50643C7E48AD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193400" y="4080764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4FCBFB"/>
                      </a:gs>
                      <a:gs pos="0">
                        <a:srgbClr val="0073C3"/>
                      </a:gs>
                      <a:gs pos="92000">
                        <a:srgbClr val="55D2FF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grpSp>
                <p:nvGrpSpPr>
                  <p:cNvPr id="28" name="组合 589">
                    <a:extLst>
                      <a:ext uri="{FF2B5EF4-FFF2-40B4-BE49-F238E27FC236}">
                        <a16:creationId xmlns:a16="http://schemas.microsoft.com/office/drawing/2014/main" id="{2A54FAD9-4FA8-2AD8-85A2-AA3FE6C97719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2199816" y="4262299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29" name="燕尾形箭头 38">
                      <a:extLst>
                        <a:ext uri="{FF2B5EF4-FFF2-40B4-BE49-F238E27FC236}">
                          <a16:creationId xmlns:a16="http://schemas.microsoft.com/office/drawing/2014/main" id="{6E62022C-9627-3700-D210-F6CC53C9764F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>
                        <a:defRPr/>
                      </a:pPr>
                      <a:endParaRPr lang="zh-CN" alt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  <p:sp>
                  <p:nvSpPr>
                    <p:cNvPr id="30" name="燕尾形箭头 38">
                      <a:extLst>
                        <a:ext uri="{FF2B5EF4-FFF2-40B4-BE49-F238E27FC236}">
                          <a16:creationId xmlns:a16="http://schemas.microsoft.com/office/drawing/2014/main" id="{5F2ABD65-A7A0-0D11-ED03-3BCC550DBAEA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>
                        <a:defRPr/>
                      </a:pPr>
                      <a:endParaRPr lang="zh-CN" alt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2" name="组合 583">
                  <a:extLst>
                    <a:ext uri="{FF2B5EF4-FFF2-40B4-BE49-F238E27FC236}">
                      <a16:creationId xmlns:a16="http://schemas.microsoft.com/office/drawing/2014/main" id="{F1A9B142-5B22-25AE-BDEF-21D297C06B47}"/>
                    </a:ext>
                  </a:extLst>
                </p:cNvPr>
                <p:cNvGrpSpPr/>
                <p:nvPr/>
              </p:nvGrpSpPr>
              <p:grpSpPr>
                <a:xfrm flipH="1">
                  <a:off x="2284796" y="3815918"/>
                  <a:ext cx="1423335" cy="562801"/>
                  <a:chOff x="2193400" y="4080764"/>
                  <a:chExt cx="1423335" cy="562801"/>
                </a:xfrm>
              </p:grpSpPr>
              <p:sp>
                <p:nvSpPr>
                  <p:cNvPr id="23" name="燕尾形箭头 38">
                    <a:extLst>
                      <a:ext uri="{FF2B5EF4-FFF2-40B4-BE49-F238E27FC236}">
                        <a16:creationId xmlns:a16="http://schemas.microsoft.com/office/drawing/2014/main" id="{80906C65-B787-1873-D60D-E620344A349A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193400" y="4080764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4FCBFB"/>
                      </a:gs>
                      <a:gs pos="0">
                        <a:srgbClr val="0073C3"/>
                      </a:gs>
                      <a:gs pos="92000">
                        <a:srgbClr val="55D2FF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grpSp>
                <p:nvGrpSpPr>
                  <p:cNvPr id="24" name="组合 585">
                    <a:extLst>
                      <a:ext uri="{FF2B5EF4-FFF2-40B4-BE49-F238E27FC236}">
                        <a16:creationId xmlns:a16="http://schemas.microsoft.com/office/drawing/2014/main" id="{9FB870C6-7611-8F88-0EBB-5C6F64D455F0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2199816" y="4262299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25" name="燕尾形箭头 38">
                      <a:extLst>
                        <a:ext uri="{FF2B5EF4-FFF2-40B4-BE49-F238E27FC236}">
                          <a16:creationId xmlns:a16="http://schemas.microsoft.com/office/drawing/2014/main" id="{593B5123-C588-1874-46F7-065E7BFE2B2B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>
                        <a:defRPr/>
                      </a:pPr>
                      <a:endParaRPr lang="zh-CN" alt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  <p:sp>
                  <p:nvSpPr>
                    <p:cNvPr id="26" name="燕尾形箭头 38">
                      <a:extLst>
                        <a:ext uri="{FF2B5EF4-FFF2-40B4-BE49-F238E27FC236}">
                          <a16:creationId xmlns:a16="http://schemas.microsoft.com/office/drawing/2014/main" id="{30FDCE5A-EF9E-E8C9-FB5B-D11722B87F6C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>
                        <a:defRPr/>
                      </a:pPr>
                      <a:endParaRPr lang="zh-CN" alt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5" name="椭圆 575">
              <a:extLst>
                <a:ext uri="{FF2B5EF4-FFF2-40B4-BE49-F238E27FC236}">
                  <a16:creationId xmlns:a16="http://schemas.microsoft.com/office/drawing/2014/main" id="{51B1BB9A-1498-0886-2337-EB53DB790C5A}"/>
                </a:ext>
              </a:extLst>
            </p:cNvPr>
            <p:cNvSpPr/>
            <p:nvPr/>
          </p:nvSpPr>
          <p:spPr>
            <a:xfrm>
              <a:off x="1786834" y="3363838"/>
              <a:ext cx="137246" cy="142739"/>
            </a:xfrm>
            <a:prstGeom prst="ellipse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9" name="组合 601">
            <a:extLst>
              <a:ext uri="{FF2B5EF4-FFF2-40B4-BE49-F238E27FC236}">
                <a16:creationId xmlns:a16="http://schemas.microsoft.com/office/drawing/2014/main" id="{B616888B-3CE5-9E8E-713D-1E5B9BDD8969}"/>
              </a:ext>
            </a:extLst>
          </p:cNvPr>
          <p:cNvGrpSpPr/>
          <p:nvPr/>
        </p:nvGrpSpPr>
        <p:grpSpPr>
          <a:xfrm>
            <a:off x="4754349" y="3866377"/>
            <a:ext cx="1681243" cy="1905008"/>
            <a:chOff x="3676325" y="3003799"/>
            <a:chExt cx="1681243" cy="1905008"/>
          </a:xfrm>
        </p:grpSpPr>
        <p:grpSp>
          <p:nvGrpSpPr>
            <p:cNvPr id="40" name="组合 602">
              <a:extLst>
                <a:ext uri="{FF2B5EF4-FFF2-40B4-BE49-F238E27FC236}">
                  <a16:creationId xmlns:a16="http://schemas.microsoft.com/office/drawing/2014/main" id="{DF78BCBC-4330-2B5B-CDAD-1BEB8C7FFBEA}"/>
                </a:ext>
              </a:extLst>
            </p:cNvPr>
            <p:cNvGrpSpPr/>
            <p:nvPr/>
          </p:nvGrpSpPr>
          <p:grpSpPr>
            <a:xfrm>
              <a:off x="3676325" y="3547588"/>
              <a:ext cx="1681243" cy="1361219"/>
              <a:chOff x="893539" y="1918837"/>
              <a:chExt cx="2805544" cy="2271511"/>
            </a:xfrm>
          </p:grpSpPr>
          <p:sp>
            <p:nvSpPr>
              <p:cNvPr id="45" name="圆角矩形 607">
                <a:extLst>
                  <a:ext uri="{FF2B5EF4-FFF2-40B4-BE49-F238E27FC236}">
                    <a16:creationId xmlns:a16="http://schemas.microsoft.com/office/drawing/2014/main" id="{754CEA0F-3EB6-1E76-088D-920F6A5C0057}"/>
                  </a:ext>
                </a:extLst>
              </p:cNvPr>
              <p:cNvSpPr/>
              <p:nvPr/>
            </p:nvSpPr>
            <p:spPr>
              <a:xfrm>
                <a:off x="1070660" y="2123841"/>
                <a:ext cx="2457795" cy="2058175"/>
              </a:xfrm>
              <a:prstGeom prst="roundRect">
                <a:avLst>
                  <a:gd name="adj" fmla="val 7400"/>
                </a:avLst>
              </a:prstGeom>
              <a:gradFill flip="none" rotWithShape="1">
                <a:gsLst>
                  <a:gs pos="95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grpSp>
            <p:nvGrpSpPr>
              <p:cNvPr id="46" name="组合 608">
                <a:extLst>
                  <a:ext uri="{FF2B5EF4-FFF2-40B4-BE49-F238E27FC236}">
                    <a16:creationId xmlns:a16="http://schemas.microsoft.com/office/drawing/2014/main" id="{44289767-CFA0-9B74-3C54-F03B21F74E81}"/>
                  </a:ext>
                </a:extLst>
              </p:cNvPr>
              <p:cNvGrpSpPr/>
              <p:nvPr/>
            </p:nvGrpSpPr>
            <p:grpSpPr>
              <a:xfrm>
                <a:off x="893539" y="1918837"/>
                <a:ext cx="2805544" cy="549279"/>
                <a:chOff x="904556" y="1918837"/>
                <a:chExt cx="2805544" cy="549279"/>
              </a:xfrm>
            </p:grpSpPr>
            <p:grpSp>
              <p:nvGrpSpPr>
                <p:cNvPr id="49" name="组合 612">
                  <a:extLst>
                    <a:ext uri="{FF2B5EF4-FFF2-40B4-BE49-F238E27FC236}">
                      <a16:creationId xmlns:a16="http://schemas.microsoft.com/office/drawing/2014/main" id="{963D8E9C-3178-DE73-E47C-4A2335A0DD73}"/>
                    </a:ext>
                  </a:extLst>
                </p:cNvPr>
                <p:cNvGrpSpPr/>
                <p:nvPr/>
              </p:nvGrpSpPr>
              <p:grpSpPr>
                <a:xfrm>
                  <a:off x="904556" y="1918837"/>
                  <a:ext cx="1417646" cy="549279"/>
                  <a:chOff x="2192673" y="2086850"/>
                  <a:chExt cx="1417646" cy="549279"/>
                </a:xfrm>
              </p:grpSpPr>
              <p:sp>
                <p:nvSpPr>
                  <p:cNvPr id="55" name="燕尾形箭头 38">
                    <a:extLst>
                      <a:ext uri="{FF2B5EF4-FFF2-40B4-BE49-F238E27FC236}">
                        <a16:creationId xmlns:a16="http://schemas.microsoft.com/office/drawing/2014/main" id="{004E1AF8-C160-1CF8-4FDA-ADF8AA85E102}"/>
                      </a:ext>
                    </a:extLst>
                  </p:cNvPr>
                  <p:cNvSpPr/>
                  <p:nvPr/>
                </p:nvSpPr>
                <p:spPr>
                  <a:xfrm flipH="1">
                    <a:off x="2193400" y="2098939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FFCD00"/>
                      </a:gs>
                      <a:gs pos="0">
                        <a:srgbClr val="EB870F"/>
                      </a:gs>
                      <a:gs pos="92000">
                        <a:srgbClr val="FFCD00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grpSp>
                <p:nvGrpSpPr>
                  <p:cNvPr id="56" name="组合 619">
                    <a:extLst>
                      <a:ext uri="{FF2B5EF4-FFF2-40B4-BE49-F238E27FC236}">
                        <a16:creationId xmlns:a16="http://schemas.microsoft.com/office/drawing/2014/main" id="{70F42526-2FA8-DF3D-A907-8515F03C58C4}"/>
                      </a:ext>
                    </a:extLst>
                  </p:cNvPr>
                  <p:cNvGrpSpPr/>
                  <p:nvPr/>
                </p:nvGrpSpPr>
                <p:grpSpPr>
                  <a:xfrm>
                    <a:off x="2192673" y="2086850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57" name="燕尾形箭头 38">
                      <a:extLst>
                        <a:ext uri="{FF2B5EF4-FFF2-40B4-BE49-F238E27FC236}">
                          <a16:creationId xmlns:a16="http://schemas.microsoft.com/office/drawing/2014/main" id="{25616384-CC9F-519E-4B21-F695DEE689E0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>
                        <a:defRPr/>
                      </a:pPr>
                      <a:endParaRPr lang="zh-CN" alt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  <p:sp>
                  <p:nvSpPr>
                    <p:cNvPr id="58" name="燕尾形箭头 38">
                      <a:extLst>
                        <a:ext uri="{FF2B5EF4-FFF2-40B4-BE49-F238E27FC236}">
                          <a16:creationId xmlns:a16="http://schemas.microsoft.com/office/drawing/2014/main" id="{5BBEDA3F-9C52-CC46-3FD4-5096FF849AC9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>
                        <a:defRPr/>
                      </a:pPr>
                      <a:endParaRPr lang="zh-CN" alt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50" name="组合 613">
                  <a:extLst>
                    <a:ext uri="{FF2B5EF4-FFF2-40B4-BE49-F238E27FC236}">
                      <a16:creationId xmlns:a16="http://schemas.microsoft.com/office/drawing/2014/main" id="{26FD906E-5172-AA6A-C9A8-AD249A9C982E}"/>
                    </a:ext>
                  </a:extLst>
                </p:cNvPr>
                <p:cNvGrpSpPr/>
                <p:nvPr/>
              </p:nvGrpSpPr>
              <p:grpSpPr>
                <a:xfrm flipH="1">
                  <a:off x="2292454" y="1918837"/>
                  <a:ext cx="1417646" cy="549279"/>
                  <a:chOff x="2192673" y="2086850"/>
                  <a:chExt cx="1417646" cy="549279"/>
                </a:xfrm>
              </p:grpSpPr>
              <p:sp>
                <p:nvSpPr>
                  <p:cNvPr id="51" name="燕尾形箭头 38">
                    <a:extLst>
                      <a:ext uri="{FF2B5EF4-FFF2-40B4-BE49-F238E27FC236}">
                        <a16:creationId xmlns:a16="http://schemas.microsoft.com/office/drawing/2014/main" id="{BD96CC27-3492-F58C-3FF6-B11B710FF385}"/>
                      </a:ext>
                    </a:extLst>
                  </p:cNvPr>
                  <p:cNvSpPr/>
                  <p:nvPr/>
                </p:nvSpPr>
                <p:spPr>
                  <a:xfrm flipH="1">
                    <a:off x="2193400" y="2098939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FFCD00"/>
                      </a:gs>
                      <a:gs pos="0">
                        <a:srgbClr val="EB870F"/>
                      </a:gs>
                      <a:gs pos="92000">
                        <a:srgbClr val="FFCD00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grpSp>
                <p:nvGrpSpPr>
                  <p:cNvPr id="52" name="组合 615">
                    <a:extLst>
                      <a:ext uri="{FF2B5EF4-FFF2-40B4-BE49-F238E27FC236}">
                        <a16:creationId xmlns:a16="http://schemas.microsoft.com/office/drawing/2014/main" id="{59A7E37D-9CF0-0CA9-0A13-1E1359BDFE6D}"/>
                      </a:ext>
                    </a:extLst>
                  </p:cNvPr>
                  <p:cNvGrpSpPr/>
                  <p:nvPr/>
                </p:nvGrpSpPr>
                <p:grpSpPr>
                  <a:xfrm>
                    <a:off x="2192673" y="2086850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53" name="燕尾形箭头 38">
                      <a:extLst>
                        <a:ext uri="{FF2B5EF4-FFF2-40B4-BE49-F238E27FC236}">
                          <a16:creationId xmlns:a16="http://schemas.microsoft.com/office/drawing/2014/main" id="{52F8FCAC-FBC6-7FA5-AB55-310B085A721B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>
                        <a:defRPr/>
                      </a:pPr>
                      <a:endParaRPr lang="zh-CN" alt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  <p:sp>
                  <p:nvSpPr>
                    <p:cNvPr id="54" name="燕尾形箭头 38">
                      <a:extLst>
                        <a:ext uri="{FF2B5EF4-FFF2-40B4-BE49-F238E27FC236}">
                          <a16:creationId xmlns:a16="http://schemas.microsoft.com/office/drawing/2014/main" id="{84B8CBB8-ED96-F925-DD5D-C03EB783E5D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>
                        <a:defRPr/>
                      </a:pPr>
                      <a:endParaRPr lang="zh-CN" alt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47" name="圆角矩形 16">
                <a:extLst>
                  <a:ext uri="{FF2B5EF4-FFF2-40B4-BE49-F238E27FC236}">
                    <a16:creationId xmlns:a16="http://schemas.microsoft.com/office/drawing/2014/main" id="{00137786-9533-5E50-0CCB-97D0943CDF6D}"/>
                  </a:ext>
                </a:extLst>
              </p:cNvPr>
              <p:cNvSpPr/>
              <p:nvPr/>
            </p:nvSpPr>
            <p:spPr>
              <a:xfrm>
                <a:off x="1359504" y="3231748"/>
                <a:ext cx="2173774" cy="958600"/>
              </a:xfrm>
              <a:custGeom>
                <a:avLst/>
                <a:gdLst>
                  <a:gd name="connsiteX0" fmla="*/ 2171147 w 2173774"/>
                  <a:gd name="connsiteY0" fmla="*/ 0 h 958600"/>
                  <a:gd name="connsiteX1" fmla="*/ 2171147 w 2173774"/>
                  <a:gd name="connsiteY1" fmla="*/ 613024 h 958600"/>
                  <a:gd name="connsiteX2" fmla="*/ 1828111 w 2173774"/>
                  <a:gd name="connsiteY2" fmla="*/ 956060 h 958600"/>
                  <a:gd name="connsiteX3" fmla="*/ 56388 w 2173774"/>
                  <a:gd name="connsiteY3" fmla="*/ 956060 h 958600"/>
                  <a:gd name="connsiteX4" fmla="*/ 0 w 2173774"/>
                  <a:gd name="connsiteY4" fmla="*/ 950376 h 958600"/>
                  <a:gd name="connsiteX5" fmla="*/ 595692 w 2173774"/>
                  <a:gd name="connsiteY5" fmla="*/ 800520 h 958600"/>
                  <a:gd name="connsiteX6" fmla="*/ 2171147 w 2173774"/>
                  <a:gd name="connsiteY6" fmla="*/ 0 h 95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3774" h="958600">
                    <a:moveTo>
                      <a:pt x="2171147" y="0"/>
                    </a:moveTo>
                    <a:lnTo>
                      <a:pt x="2171147" y="613024"/>
                    </a:lnTo>
                    <a:cubicBezTo>
                      <a:pt x="2171147" y="802478"/>
                      <a:pt x="2226592" y="982187"/>
                      <a:pt x="1828111" y="956060"/>
                    </a:cubicBezTo>
                    <a:lnTo>
                      <a:pt x="56388" y="956060"/>
                    </a:lnTo>
                    <a:lnTo>
                      <a:pt x="0" y="950376"/>
                    </a:lnTo>
                    <a:cubicBezTo>
                      <a:pt x="194612" y="913409"/>
                      <a:pt x="394074" y="863162"/>
                      <a:pt x="595692" y="800520"/>
                    </a:cubicBezTo>
                    <a:cubicBezTo>
                      <a:pt x="1231927" y="602844"/>
                      <a:pt x="1780532" y="315626"/>
                      <a:pt x="2171147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ysClr val="window" lastClr="FFFFFF">
                      <a:lumMod val="95000"/>
                      <a:alpha val="7000"/>
                    </a:sysClr>
                  </a:gs>
                  <a:gs pos="0">
                    <a:sysClr val="window" lastClr="FFFFFF">
                      <a:alpha val="28000"/>
                    </a:sys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8" name="圆角矩形 18">
                <a:extLst>
                  <a:ext uri="{FF2B5EF4-FFF2-40B4-BE49-F238E27FC236}">
                    <a16:creationId xmlns:a16="http://schemas.microsoft.com/office/drawing/2014/main" id="{5B1EB11E-C55A-28D7-2B20-CABAAEA4D666}"/>
                  </a:ext>
                </a:extLst>
              </p:cNvPr>
              <p:cNvSpPr/>
              <p:nvPr/>
            </p:nvSpPr>
            <p:spPr>
              <a:xfrm>
                <a:off x="1084197" y="3583850"/>
                <a:ext cx="2446455" cy="605862"/>
              </a:xfrm>
              <a:custGeom>
                <a:avLst/>
                <a:gdLst>
                  <a:gd name="connsiteX0" fmla="*/ 2446455 w 2449082"/>
                  <a:gd name="connsiteY0" fmla="*/ 0 h 605662"/>
                  <a:gd name="connsiteX1" fmla="*/ 2446455 w 2449082"/>
                  <a:gd name="connsiteY1" fmla="*/ 260921 h 605662"/>
                  <a:gd name="connsiteX2" fmla="*/ 2103419 w 2449082"/>
                  <a:gd name="connsiteY2" fmla="*/ 603957 h 605662"/>
                  <a:gd name="connsiteX3" fmla="*/ 331696 w 2449082"/>
                  <a:gd name="connsiteY3" fmla="*/ 603957 h 605662"/>
                  <a:gd name="connsiteX4" fmla="*/ 0 w 2449082"/>
                  <a:gd name="connsiteY4" fmla="*/ 344134 h 605662"/>
                  <a:gd name="connsiteX5" fmla="*/ 1174260 w 2449082"/>
                  <a:gd name="connsiteY5" fmla="*/ 326562 h 605662"/>
                  <a:gd name="connsiteX6" fmla="*/ 2446455 w 2449082"/>
                  <a:gd name="connsiteY6" fmla="*/ 0 h 605662"/>
                  <a:gd name="connsiteX0" fmla="*/ 2446455 w 2446455"/>
                  <a:gd name="connsiteY0" fmla="*/ 0 h 605861"/>
                  <a:gd name="connsiteX1" fmla="*/ 2446455 w 2446455"/>
                  <a:gd name="connsiteY1" fmla="*/ 260921 h 605861"/>
                  <a:gd name="connsiteX2" fmla="*/ 2103419 w 2446455"/>
                  <a:gd name="connsiteY2" fmla="*/ 603957 h 605861"/>
                  <a:gd name="connsiteX3" fmla="*/ 331696 w 2446455"/>
                  <a:gd name="connsiteY3" fmla="*/ 603957 h 605861"/>
                  <a:gd name="connsiteX4" fmla="*/ 0 w 2446455"/>
                  <a:gd name="connsiteY4" fmla="*/ 344134 h 605861"/>
                  <a:gd name="connsiteX5" fmla="*/ 1174260 w 2446455"/>
                  <a:gd name="connsiteY5" fmla="*/ 326562 h 605861"/>
                  <a:gd name="connsiteX6" fmla="*/ 2446455 w 2446455"/>
                  <a:gd name="connsiteY6" fmla="*/ 0 h 605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46455" h="605861">
                    <a:moveTo>
                      <a:pt x="2446455" y="0"/>
                    </a:moveTo>
                    <a:lnTo>
                      <a:pt x="2446455" y="260921"/>
                    </a:lnTo>
                    <a:cubicBezTo>
                      <a:pt x="2436004" y="471278"/>
                      <a:pt x="2501899" y="624860"/>
                      <a:pt x="2103419" y="603957"/>
                    </a:cubicBezTo>
                    <a:lnTo>
                      <a:pt x="331696" y="603957"/>
                    </a:lnTo>
                    <a:cubicBezTo>
                      <a:pt x="171039" y="603957"/>
                      <a:pt x="36177" y="493515"/>
                      <a:pt x="0" y="344134"/>
                    </a:cubicBezTo>
                    <a:cubicBezTo>
                      <a:pt x="361568" y="383293"/>
                      <a:pt x="760006" y="379286"/>
                      <a:pt x="1174260" y="326562"/>
                    </a:cubicBezTo>
                    <a:cubicBezTo>
                      <a:pt x="1642303" y="266991"/>
                      <a:pt x="2075220" y="152271"/>
                      <a:pt x="2446455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ysClr val="window" lastClr="FFFFFF">
                      <a:lumMod val="95000"/>
                      <a:alpha val="7000"/>
                    </a:sysClr>
                  </a:gs>
                  <a:gs pos="0">
                    <a:sysClr val="window" lastClr="FFFFFF">
                      <a:alpha val="28000"/>
                    </a:sys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41" name="椭圆 603">
              <a:extLst>
                <a:ext uri="{FF2B5EF4-FFF2-40B4-BE49-F238E27FC236}">
                  <a16:creationId xmlns:a16="http://schemas.microsoft.com/office/drawing/2014/main" id="{04B44E7A-0567-96EC-B86E-D8E9A8642561}"/>
                </a:ext>
              </a:extLst>
            </p:cNvPr>
            <p:cNvSpPr/>
            <p:nvPr/>
          </p:nvSpPr>
          <p:spPr>
            <a:xfrm>
              <a:off x="4447203" y="3366579"/>
              <a:ext cx="137246" cy="142739"/>
            </a:xfrm>
            <a:prstGeom prst="ellipse">
              <a:avLst/>
            </a:prstGeom>
            <a:gradFill flip="none" rotWithShape="1">
              <a:gsLst>
                <a:gs pos="0">
                  <a:srgbClr val="FFCD00"/>
                </a:gs>
                <a:gs pos="100000">
                  <a:srgbClr val="EB870F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grpSp>
          <p:nvGrpSpPr>
            <p:cNvPr id="42" name="组合 604">
              <a:extLst>
                <a:ext uri="{FF2B5EF4-FFF2-40B4-BE49-F238E27FC236}">
                  <a16:creationId xmlns:a16="http://schemas.microsoft.com/office/drawing/2014/main" id="{9C086039-7527-B478-B266-EAB9540F287B}"/>
                </a:ext>
              </a:extLst>
            </p:cNvPr>
            <p:cNvGrpSpPr/>
            <p:nvPr/>
          </p:nvGrpSpPr>
          <p:grpSpPr>
            <a:xfrm>
              <a:off x="4101310" y="3003799"/>
              <a:ext cx="890323" cy="369332"/>
              <a:chOff x="1308288" y="3881516"/>
              <a:chExt cx="1071808" cy="444617"/>
            </a:xfrm>
          </p:grpSpPr>
          <p:sp>
            <p:nvSpPr>
              <p:cNvPr id="43" name="梯形 605">
                <a:extLst>
                  <a:ext uri="{FF2B5EF4-FFF2-40B4-BE49-F238E27FC236}">
                    <a16:creationId xmlns:a16="http://schemas.microsoft.com/office/drawing/2014/main" id="{DB1CC16B-C49C-7E02-6F82-4CF4379A7EAF}"/>
                  </a:ext>
                </a:extLst>
              </p:cNvPr>
              <p:cNvSpPr/>
              <p:nvPr/>
            </p:nvSpPr>
            <p:spPr>
              <a:xfrm>
                <a:off x="1308288" y="3914815"/>
                <a:ext cx="1015201" cy="338582"/>
              </a:xfrm>
              <a:prstGeom prst="trapezoid">
                <a:avLst>
                  <a:gd name="adj" fmla="val 0"/>
                </a:avLst>
              </a:prstGeom>
              <a:noFill/>
              <a:ln w="9525" cap="flat" cmpd="sng" algn="ctr">
                <a:solidFill>
                  <a:srgbClr val="EB870F"/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4" name="矩形 606">
                <a:extLst>
                  <a:ext uri="{FF2B5EF4-FFF2-40B4-BE49-F238E27FC236}">
                    <a16:creationId xmlns:a16="http://schemas.microsoft.com/office/drawing/2014/main" id="{4993C1A2-2D8C-8737-AB9E-B3047953D2F9}"/>
                  </a:ext>
                </a:extLst>
              </p:cNvPr>
              <p:cNvSpPr/>
              <p:nvPr/>
            </p:nvSpPr>
            <p:spPr>
              <a:xfrm>
                <a:off x="1405050" y="3881516"/>
                <a:ext cx="975046" cy="444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buClr>
                    <a:srgbClr val="0070C0"/>
                  </a:buClr>
                  <a:defRPr/>
                </a:pPr>
                <a:r>
                  <a:rPr lang="en-US" altLang="zh-CN" kern="0" dirty="0">
                    <a:solidFill>
                      <a:sysClr val="window" lastClr="FFFFFF">
                        <a:lumMod val="50000"/>
                      </a:sys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kern="0" dirty="0">
                  <a:solidFill>
                    <a:sysClr val="window" lastClr="FFFFFF">
                      <a:lumMod val="50000"/>
                    </a:sys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9" name="组合 622">
            <a:extLst>
              <a:ext uri="{FF2B5EF4-FFF2-40B4-BE49-F238E27FC236}">
                <a16:creationId xmlns:a16="http://schemas.microsoft.com/office/drawing/2014/main" id="{C9F4A1CF-629E-225C-66E4-1B89C1249219}"/>
              </a:ext>
            </a:extLst>
          </p:cNvPr>
          <p:cNvGrpSpPr/>
          <p:nvPr/>
        </p:nvGrpSpPr>
        <p:grpSpPr>
          <a:xfrm>
            <a:off x="6638741" y="2770607"/>
            <a:ext cx="1687622" cy="1975194"/>
            <a:chOff x="6316753" y="1908029"/>
            <a:chExt cx="1687622" cy="1975194"/>
          </a:xfrm>
        </p:grpSpPr>
        <p:grpSp>
          <p:nvGrpSpPr>
            <p:cNvPr id="60" name="组合 623">
              <a:extLst>
                <a:ext uri="{FF2B5EF4-FFF2-40B4-BE49-F238E27FC236}">
                  <a16:creationId xmlns:a16="http://schemas.microsoft.com/office/drawing/2014/main" id="{55A707A0-9CA4-4428-09C3-8F34AD18CB6E}"/>
                </a:ext>
              </a:extLst>
            </p:cNvPr>
            <p:cNvGrpSpPr/>
            <p:nvPr/>
          </p:nvGrpSpPr>
          <p:grpSpPr>
            <a:xfrm>
              <a:off x="6316753" y="1908029"/>
              <a:ext cx="1687622" cy="1474102"/>
              <a:chOff x="880925" y="1918837"/>
              <a:chExt cx="2816189" cy="2459882"/>
            </a:xfrm>
          </p:grpSpPr>
          <p:sp>
            <p:nvSpPr>
              <p:cNvPr id="514" name="圆角矩形 629">
                <a:extLst>
                  <a:ext uri="{FF2B5EF4-FFF2-40B4-BE49-F238E27FC236}">
                    <a16:creationId xmlns:a16="http://schemas.microsoft.com/office/drawing/2014/main" id="{ECDBA8F1-4366-1E56-8CAB-26A695180E2C}"/>
                  </a:ext>
                </a:extLst>
              </p:cNvPr>
              <p:cNvSpPr/>
              <p:nvPr/>
            </p:nvSpPr>
            <p:spPr>
              <a:xfrm>
                <a:off x="1070660" y="2123841"/>
                <a:ext cx="2457795" cy="2058175"/>
              </a:xfrm>
              <a:prstGeom prst="roundRect">
                <a:avLst>
                  <a:gd name="adj" fmla="val 6628"/>
                </a:avLst>
              </a:prstGeom>
              <a:gradFill flip="none" rotWithShape="1">
                <a:gsLst>
                  <a:gs pos="95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grpSp>
            <p:nvGrpSpPr>
              <p:cNvPr id="515" name="组合 630">
                <a:extLst>
                  <a:ext uri="{FF2B5EF4-FFF2-40B4-BE49-F238E27FC236}">
                    <a16:creationId xmlns:a16="http://schemas.microsoft.com/office/drawing/2014/main" id="{C33162C6-EF3D-7B44-FBB2-04BF81816682}"/>
                  </a:ext>
                </a:extLst>
              </p:cNvPr>
              <p:cNvGrpSpPr/>
              <p:nvPr/>
            </p:nvGrpSpPr>
            <p:grpSpPr>
              <a:xfrm>
                <a:off x="893539" y="1918837"/>
                <a:ext cx="1416919" cy="381265"/>
                <a:chOff x="2186537" y="2089918"/>
                <a:chExt cx="1416919" cy="381266"/>
              </a:xfrm>
            </p:grpSpPr>
            <p:sp>
              <p:nvSpPr>
                <p:cNvPr id="529" name="燕尾形箭头 38">
                  <a:extLst>
                    <a:ext uri="{FF2B5EF4-FFF2-40B4-BE49-F238E27FC236}">
                      <a16:creationId xmlns:a16="http://schemas.microsoft.com/office/drawing/2014/main" id="{9FC1EC71-B301-6F1C-AA3D-15DB02531F16}"/>
                    </a:ext>
                  </a:extLst>
                </p:cNvPr>
                <p:cNvSpPr/>
                <p:nvPr/>
              </p:nvSpPr>
              <p:spPr>
                <a:xfrm flipH="1">
                  <a:off x="2186537" y="2105398"/>
                  <a:ext cx="1416919" cy="3657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6919" h="365786">
                      <a:moveTo>
                        <a:pt x="61952" y="180462"/>
                      </a:moveTo>
                      <a:lnTo>
                        <a:pt x="0" y="180462"/>
                      </a:lnTo>
                      <a:lnTo>
                        <a:pt x="13713" y="194175"/>
                      </a:lnTo>
                      <a:close/>
                      <a:moveTo>
                        <a:pt x="1055995" y="0"/>
                      </a:moveTo>
                      <a:lnTo>
                        <a:pt x="1055995" y="180462"/>
                      </a:lnTo>
                      <a:lnTo>
                        <a:pt x="693111" y="180462"/>
                      </a:lnTo>
                      <a:cubicBezTo>
                        <a:pt x="738538" y="185673"/>
                        <a:pt x="784824" y="192817"/>
                        <a:pt x="831798" y="201077"/>
                      </a:cubicBezTo>
                      <a:cubicBezTo>
                        <a:pt x="1059222" y="241068"/>
                        <a:pt x="1262570" y="300145"/>
                        <a:pt x="1412058" y="365786"/>
                      </a:cubicBezTo>
                      <a:lnTo>
                        <a:pt x="1416919" y="360925"/>
                      </a:lnTo>
                      <a:close/>
                    </a:path>
                  </a:pathLst>
                </a:custGeom>
                <a:gradFill flip="none" rotWithShape="1">
                  <a:gsLst>
                    <a:gs pos="97000">
                      <a:sysClr val="window" lastClr="FFFFFF">
                        <a:lumMod val="95000"/>
                        <a:alpha val="7000"/>
                      </a:sysClr>
                    </a:gs>
                    <a:gs pos="0">
                      <a:sysClr val="window" lastClr="FFFFFF">
                        <a:alpha val="28000"/>
                      </a:sys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530" name="燕尾形箭头 38">
                  <a:extLst>
                    <a:ext uri="{FF2B5EF4-FFF2-40B4-BE49-F238E27FC236}">
                      <a16:creationId xmlns:a16="http://schemas.microsoft.com/office/drawing/2014/main" id="{4569FFD4-8A42-0791-3C7F-6B4F328CBDCD}"/>
                    </a:ext>
                  </a:extLst>
                </p:cNvPr>
                <p:cNvSpPr/>
                <p:nvPr/>
              </p:nvSpPr>
              <p:spPr>
                <a:xfrm flipH="1">
                  <a:off x="2316066" y="2089918"/>
                  <a:ext cx="1287390" cy="264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7390" h="264846">
                      <a:moveTo>
                        <a:pt x="1055995" y="0"/>
                      </a:moveTo>
                      <a:lnTo>
                        <a:pt x="1055995" y="180462"/>
                      </a:lnTo>
                      <a:lnTo>
                        <a:pt x="0" y="180462"/>
                      </a:lnTo>
                      <a:lnTo>
                        <a:pt x="13725" y="194187"/>
                      </a:lnTo>
                      <a:cubicBezTo>
                        <a:pt x="169185" y="196059"/>
                        <a:pt x="349804" y="218157"/>
                        <a:pt x="539210" y="261292"/>
                      </a:cubicBezTo>
                      <a:lnTo>
                        <a:pt x="552544" y="264846"/>
                      </a:lnTo>
                      <a:cubicBezTo>
                        <a:pt x="630858" y="252956"/>
                        <a:pt x="713665" y="243958"/>
                        <a:pt x="799378" y="237354"/>
                      </a:cubicBezTo>
                      <a:cubicBezTo>
                        <a:pt x="977357" y="223640"/>
                        <a:pt x="1144536" y="222044"/>
                        <a:pt x="1287390" y="23139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97000">
                      <a:sysClr val="window" lastClr="FFFFFF">
                        <a:lumMod val="95000"/>
                        <a:alpha val="7000"/>
                      </a:sysClr>
                    </a:gs>
                    <a:gs pos="0">
                      <a:sysClr val="window" lastClr="FFFFFF">
                        <a:alpha val="28000"/>
                      </a:sys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516" name="圆角矩形 16">
                <a:extLst>
                  <a:ext uri="{FF2B5EF4-FFF2-40B4-BE49-F238E27FC236}">
                    <a16:creationId xmlns:a16="http://schemas.microsoft.com/office/drawing/2014/main" id="{A4385D5D-BECD-4257-2B6D-AB338FA46E6D}"/>
                  </a:ext>
                </a:extLst>
              </p:cNvPr>
              <p:cNvSpPr/>
              <p:nvPr/>
            </p:nvSpPr>
            <p:spPr>
              <a:xfrm>
                <a:off x="1359504" y="3231748"/>
                <a:ext cx="2171147" cy="956060"/>
              </a:xfrm>
              <a:custGeom>
                <a:avLst/>
                <a:gdLst/>
                <a:ahLst/>
                <a:cxnLst/>
                <a:rect l="l" t="t" r="r" b="b"/>
                <a:pathLst>
                  <a:path w="2171147" h="956060">
                    <a:moveTo>
                      <a:pt x="2171147" y="0"/>
                    </a:moveTo>
                    <a:lnTo>
                      <a:pt x="2171147" y="613024"/>
                    </a:lnTo>
                    <a:cubicBezTo>
                      <a:pt x="2171147" y="802478"/>
                      <a:pt x="2017565" y="956060"/>
                      <a:pt x="1828111" y="956060"/>
                    </a:cubicBezTo>
                    <a:lnTo>
                      <a:pt x="56388" y="956060"/>
                    </a:lnTo>
                    <a:lnTo>
                      <a:pt x="0" y="950376"/>
                    </a:lnTo>
                    <a:cubicBezTo>
                      <a:pt x="194612" y="913409"/>
                      <a:pt x="394074" y="863162"/>
                      <a:pt x="595692" y="800520"/>
                    </a:cubicBezTo>
                    <a:cubicBezTo>
                      <a:pt x="1231927" y="602844"/>
                      <a:pt x="1780532" y="315626"/>
                      <a:pt x="2171147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ysClr val="window" lastClr="FFFFFF">
                      <a:lumMod val="95000"/>
                      <a:alpha val="7000"/>
                    </a:sysClr>
                  </a:gs>
                  <a:gs pos="0">
                    <a:sysClr val="window" lastClr="FFFFFF">
                      <a:alpha val="28000"/>
                    </a:sys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17" name="圆角矩形 18">
                <a:extLst>
                  <a:ext uri="{FF2B5EF4-FFF2-40B4-BE49-F238E27FC236}">
                    <a16:creationId xmlns:a16="http://schemas.microsoft.com/office/drawing/2014/main" id="{072C77E2-0111-6CFD-6C28-354806E90B2B}"/>
                  </a:ext>
                </a:extLst>
              </p:cNvPr>
              <p:cNvSpPr/>
              <p:nvPr/>
            </p:nvSpPr>
            <p:spPr>
              <a:xfrm>
                <a:off x="1084196" y="3583851"/>
                <a:ext cx="2446455" cy="603957"/>
              </a:xfrm>
              <a:custGeom>
                <a:avLst/>
                <a:gdLst/>
                <a:ahLst/>
                <a:cxnLst/>
                <a:rect l="l" t="t" r="r" b="b"/>
                <a:pathLst>
                  <a:path w="2446455" h="603957">
                    <a:moveTo>
                      <a:pt x="2446455" y="0"/>
                    </a:moveTo>
                    <a:lnTo>
                      <a:pt x="2446455" y="260921"/>
                    </a:lnTo>
                    <a:cubicBezTo>
                      <a:pt x="2446455" y="450375"/>
                      <a:pt x="2292873" y="603957"/>
                      <a:pt x="2103419" y="603957"/>
                    </a:cubicBezTo>
                    <a:lnTo>
                      <a:pt x="331696" y="603957"/>
                    </a:lnTo>
                    <a:cubicBezTo>
                      <a:pt x="171039" y="603957"/>
                      <a:pt x="36177" y="493515"/>
                      <a:pt x="0" y="344134"/>
                    </a:cubicBezTo>
                    <a:cubicBezTo>
                      <a:pt x="361568" y="383293"/>
                      <a:pt x="760006" y="379286"/>
                      <a:pt x="1174260" y="326562"/>
                    </a:cubicBezTo>
                    <a:cubicBezTo>
                      <a:pt x="1642303" y="266991"/>
                      <a:pt x="2075220" y="152271"/>
                      <a:pt x="2446455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ysClr val="window" lastClr="FFFFFF">
                      <a:lumMod val="95000"/>
                      <a:alpha val="7000"/>
                    </a:sysClr>
                  </a:gs>
                  <a:gs pos="0">
                    <a:sysClr val="window" lastClr="FFFFFF">
                      <a:alpha val="28000"/>
                    </a:sys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518" name="组合 634">
                <a:extLst>
                  <a:ext uri="{FF2B5EF4-FFF2-40B4-BE49-F238E27FC236}">
                    <a16:creationId xmlns:a16="http://schemas.microsoft.com/office/drawing/2014/main" id="{B183829D-8745-4D46-A404-0A244B2A741B}"/>
                  </a:ext>
                </a:extLst>
              </p:cNvPr>
              <p:cNvGrpSpPr/>
              <p:nvPr/>
            </p:nvGrpSpPr>
            <p:grpSpPr>
              <a:xfrm>
                <a:off x="880925" y="3815918"/>
                <a:ext cx="2816189" cy="562801"/>
                <a:chOff x="891942" y="3815918"/>
                <a:chExt cx="2816189" cy="562801"/>
              </a:xfrm>
            </p:grpSpPr>
            <p:grpSp>
              <p:nvGrpSpPr>
                <p:cNvPr id="519" name="组合 635">
                  <a:extLst>
                    <a:ext uri="{FF2B5EF4-FFF2-40B4-BE49-F238E27FC236}">
                      <a16:creationId xmlns:a16="http://schemas.microsoft.com/office/drawing/2014/main" id="{40AD7945-ED4A-289A-B32A-2BD067582ED0}"/>
                    </a:ext>
                  </a:extLst>
                </p:cNvPr>
                <p:cNvGrpSpPr/>
                <p:nvPr/>
              </p:nvGrpSpPr>
              <p:grpSpPr>
                <a:xfrm>
                  <a:off x="891942" y="3815918"/>
                  <a:ext cx="1423335" cy="562801"/>
                  <a:chOff x="2193400" y="4080764"/>
                  <a:chExt cx="1423335" cy="562801"/>
                </a:xfrm>
              </p:grpSpPr>
              <p:sp>
                <p:nvSpPr>
                  <p:cNvPr id="525" name="燕尾形箭头 38">
                    <a:extLst>
                      <a:ext uri="{FF2B5EF4-FFF2-40B4-BE49-F238E27FC236}">
                        <a16:creationId xmlns:a16="http://schemas.microsoft.com/office/drawing/2014/main" id="{765DCBE4-E2D4-3C83-98D8-66A11EB8441F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193400" y="4080764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FF2D2D"/>
                      </a:gs>
                      <a:gs pos="0">
                        <a:srgbClr val="C30000"/>
                      </a:gs>
                      <a:gs pos="92000">
                        <a:srgbClr val="FF2D2D"/>
                      </a:gs>
                      <a:gs pos="100000">
                        <a:srgbClr val="C30000"/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grpSp>
                <p:nvGrpSpPr>
                  <p:cNvPr id="526" name="组合 642">
                    <a:extLst>
                      <a:ext uri="{FF2B5EF4-FFF2-40B4-BE49-F238E27FC236}">
                        <a16:creationId xmlns:a16="http://schemas.microsoft.com/office/drawing/2014/main" id="{2061CC6E-9FD7-F69B-9D6C-76013907127D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2199816" y="4262299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527" name="燕尾形箭头 38">
                      <a:extLst>
                        <a:ext uri="{FF2B5EF4-FFF2-40B4-BE49-F238E27FC236}">
                          <a16:creationId xmlns:a16="http://schemas.microsoft.com/office/drawing/2014/main" id="{48DE362A-C466-C96F-4FA7-75A5A170754C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>
                        <a:defRPr/>
                      </a:pPr>
                      <a:endParaRPr lang="zh-CN" alt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  <p:sp>
                  <p:nvSpPr>
                    <p:cNvPr id="528" name="燕尾形箭头 38">
                      <a:extLst>
                        <a:ext uri="{FF2B5EF4-FFF2-40B4-BE49-F238E27FC236}">
                          <a16:creationId xmlns:a16="http://schemas.microsoft.com/office/drawing/2014/main" id="{AFEC2268-01FC-4419-CF45-0D3586F2438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>
                        <a:defRPr/>
                      </a:pPr>
                      <a:endParaRPr lang="zh-CN" alt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520" name="组合 636">
                  <a:extLst>
                    <a:ext uri="{FF2B5EF4-FFF2-40B4-BE49-F238E27FC236}">
                      <a16:creationId xmlns:a16="http://schemas.microsoft.com/office/drawing/2014/main" id="{BF99BF1D-0274-A9CF-4AB9-7215F1E81909}"/>
                    </a:ext>
                  </a:extLst>
                </p:cNvPr>
                <p:cNvGrpSpPr/>
                <p:nvPr/>
              </p:nvGrpSpPr>
              <p:grpSpPr>
                <a:xfrm flipH="1">
                  <a:off x="2284796" y="3815918"/>
                  <a:ext cx="1423335" cy="562801"/>
                  <a:chOff x="2193400" y="4080764"/>
                  <a:chExt cx="1423335" cy="562801"/>
                </a:xfrm>
              </p:grpSpPr>
              <p:sp>
                <p:nvSpPr>
                  <p:cNvPr id="521" name="燕尾形箭头 38">
                    <a:extLst>
                      <a:ext uri="{FF2B5EF4-FFF2-40B4-BE49-F238E27FC236}">
                        <a16:creationId xmlns:a16="http://schemas.microsoft.com/office/drawing/2014/main" id="{B1A70D04-BAA2-CD2A-B5C9-3FFCEE152F30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193400" y="4080764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FF2D2D"/>
                      </a:gs>
                      <a:gs pos="0">
                        <a:srgbClr val="C30000"/>
                      </a:gs>
                      <a:gs pos="92000">
                        <a:srgbClr val="FF2D2D"/>
                      </a:gs>
                      <a:gs pos="100000">
                        <a:srgbClr val="C30000"/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grpSp>
                <p:nvGrpSpPr>
                  <p:cNvPr id="522" name="组合 638">
                    <a:extLst>
                      <a:ext uri="{FF2B5EF4-FFF2-40B4-BE49-F238E27FC236}">
                        <a16:creationId xmlns:a16="http://schemas.microsoft.com/office/drawing/2014/main" id="{3F298C4C-5023-2253-45DE-7BD6E2F925BB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2199816" y="4262299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523" name="燕尾形箭头 38">
                      <a:extLst>
                        <a:ext uri="{FF2B5EF4-FFF2-40B4-BE49-F238E27FC236}">
                          <a16:creationId xmlns:a16="http://schemas.microsoft.com/office/drawing/2014/main" id="{673F852A-45BE-7085-701D-34B7DE0C283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>
                        <a:defRPr/>
                      </a:pPr>
                      <a:endParaRPr lang="zh-CN" alt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  <p:sp>
                  <p:nvSpPr>
                    <p:cNvPr id="524" name="燕尾形箭头 38">
                      <a:extLst>
                        <a:ext uri="{FF2B5EF4-FFF2-40B4-BE49-F238E27FC236}">
                          <a16:creationId xmlns:a16="http://schemas.microsoft.com/office/drawing/2014/main" id="{885C4E93-2A4A-11C7-0714-1E9BE7370147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>
                        <a:defRPr/>
                      </a:pPr>
                      <a:endParaRPr lang="zh-CN" alt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61" name="椭圆 624">
              <a:extLst>
                <a:ext uri="{FF2B5EF4-FFF2-40B4-BE49-F238E27FC236}">
                  <a16:creationId xmlns:a16="http://schemas.microsoft.com/office/drawing/2014/main" id="{28198A3A-F58D-F80A-A878-C5242925158E}"/>
                </a:ext>
              </a:extLst>
            </p:cNvPr>
            <p:cNvSpPr/>
            <p:nvPr/>
          </p:nvSpPr>
          <p:spPr>
            <a:xfrm>
              <a:off x="7151431" y="3363447"/>
              <a:ext cx="137246" cy="142739"/>
            </a:xfrm>
            <a:prstGeom prst="ellipse">
              <a:avLst/>
            </a:prstGeom>
            <a:gradFill flip="none" rotWithShape="1">
              <a:gsLst>
                <a:gs pos="0">
                  <a:srgbClr val="FF2D2D"/>
                </a:gs>
                <a:gs pos="100000">
                  <a:srgbClr val="C30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62" name="组合 625">
              <a:extLst>
                <a:ext uri="{FF2B5EF4-FFF2-40B4-BE49-F238E27FC236}">
                  <a16:creationId xmlns:a16="http://schemas.microsoft.com/office/drawing/2014/main" id="{2E2D78EA-C644-0AF3-8529-73FBFE3E5592}"/>
                </a:ext>
              </a:extLst>
            </p:cNvPr>
            <p:cNvGrpSpPr/>
            <p:nvPr/>
          </p:nvGrpSpPr>
          <p:grpSpPr>
            <a:xfrm>
              <a:off x="6795434" y="3513891"/>
              <a:ext cx="890323" cy="369332"/>
              <a:chOff x="1308288" y="3881516"/>
              <a:chExt cx="1071808" cy="444617"/>
            </a:xfrm>
          </p:grpSpPr>
          <p:sp>
            <p:nvSpPr>
              <p:cNvPr id="512" name="梯形 627">
                <a:extLst>
                  <a:ext uri="{FF2B5EF4-FFF2-40B4-BE49-F238E27FC236}">
                    <a16:creationId xmlns:a16="http://schemas.microsoft.com/office/drawing/2014/main" id="{591E30D7-691F-BE3E-F8B4-FE945ADDD93C}"/>
                  </a:ext>
                </a:extLst>
              </p:cNvPr>
              <p:cNvSpPr/>
              <p:nvPr/>
            </p:nvSpPr>
            <p:spPr>
              <a:xfrm>
                <a:off x="1308288" y="3914815"/>
                <a:ext cx="1015201" cy="338582"/>
              </a:xfrm>
              <a:prstGeom prst="trapezoid">
                <a:avLst>
                  <a:gd name="adj" fmla="val 0"/>
                </a:avLst>
              </a:prstGeom>
              <a:noFill/>
              <a:ln w="9525" cap="flat" cmpd="sng" algn="ctr">
                <a:solidFill>
                  <a:srgbClr val="C00000"/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13" name="矩形 628">
                <a:extLst>
                  <a:ext uri="{FF2B5EF4-FFF2-40B4-BE49-F238E27FC236}">
                    <a16:creationId xmlns:a16="http://schemas.microsoft.com/office/drawing/2014/main" id="{67499B0E-A643-0C23-C445-B6E2B61AF54A}"/>
                  </a:ext>
                </a:extLst>
              </p:cNvPr>
              <p:cNvSpPr/>
              <p:nvPr/>
            </p:nvSpPr>
            <p:spPr>
              <a:xfrm>
                <a:off x="1405050" y="3881516"/>
                <a:ext cx="975046" cy="444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buClr>
                    <a:srgbClr val="0070C0"/>
                  </a:buClr>
                  <a:defRPr/>
                </a:pPr>
                <a:r>
                  <a:rPr lang="en-US" altLang="zh-CN" kern="0" dirty="0">
                    <a:solidFill>
                      <a:sysClr val="window" lastClr="FFFFFF">
                        <a:lumMod val="50000"/>
                      </a:sys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kern="0" dirty="0">
                  <a:solidFill>
                    <a:sysClr val="window" lastClr="FFFFFF">
                      <a:lumMod val="50000"/>
                    </a:sys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3" name="椭圆 626">
              <a:extLst>
                <a:ext uri="{FF2B5EF4-FFF2-40B4-BE49-F238E27FC236}">
                  <a16:creationId xmlns:a16="http://schemas.microsoft.com/office/drawing/2014/main" id="{8811883E-BB9C-4C7B-20C2-4755BB324F3C}"/>
                </a:ext>
              </a:extLst>
            </p:cNvPr>
            <p:cNvSpPr/>
            <p:nvPr/>
          </p:nvSpPr>
          <p:spPr>
            <a:xfrm>
              <a:off x="7153920" y="3363447"/>
              <a:ext cx="137246" cy="142739"/>
            </a:xfrm>
            <a:prstGeom prst="ellipse">
              <a:avLst/>
            </a:prstGeom>
            <a:gradFill flip="none" rotWithShape="1">
              <a:gsLst>
                <a:gs pos="97000">
                  <a:sysClr val="window" lastClr="FFFFFF">
                    <a:lumMod val="95000"/>
                    <a:alpha val="0"/>
                  </a:sysClr>
                </a:gs>
                <a:gs pos="0">
                  <a:sysClr val="window" lastClr="FFFFFF">
                    <a:alpha val="28000"/>
                  </a:sys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31" name="组合 647">
            <a:extLst>
              <a:ext uri="{FF2B5EF4-FFF2-40B4-BE49-F238E27FC236}">
                <a16:creationId xmlns:a16="http://schemas.microsoft.com/office/drawing/2014/main" id="{3249283B-4A1B-6642-C60A-FD0FB03829D8}"/>
              </a:ext>
            </a:extLst>
          </p:cNvPr>
          <p:cNvGrpSpPr/>
          <p:nvPr/>
        </p:nvGrpSpPr>
        <p:grpSpPr>
          <a:xfrm>
            <a:off x="8529513" y="3866377"/>
            <a:ext cx="1681243" cy="1905008"/>
            <a:chOff x="3676325" y="3003799"/>
            <a:chExt cx="1681243" cy="1905008"/>
          </a:xfrm>
        </p:grpSpPr>
        <p:grpSp>
          <p:nvGrpSpPr>
            <p:cNvPr id="532" name="组合 648">
              <a:extLst>
                <a:ext uri="{FF2B5EF4-FFF2-40B4-BE49-F238E27FC236}">
                  <a16:creationId xmlns:a16="http://schemas.microsoft.com/office/drawing/2014/main" id="{EFC59049-C540-E1B2-6DD0-E85773E24858}"/>
                </a:ext>
              </a:extLst>
            </p:cNvPr>
            <p:cNvGrpSpPr/>
            <p:nvPr/>
          </p:nvGrpSpPr>
          <p:grpSpPr>
            <a:xfrm>
              <a:off x="3676325" y="3547588"/>
              <a:ext cx="1681243" cy="1361219"/>
              <a:chOff x="893539" y="1918837"/>
              <a:chExt cx="2805544" cy="2271511"/>
            </a:xfrm>
          </p:grpSpPr>
          <p:sp>
            <p:nvSpPr>
              <p:cNvPr id="537" name="圆角矩形 653">
                <a:extLst>
                  <a:ext uri="{FF2B5EF4-FFF2-40B4-BE49-F238E27FC236}">
                    <a16:creationId xmlns:a16="http://schemas.microsoft.com/office/drawing/2014/main" id="{572C53FC-AE5E-D08D-E00B-DDEE1B1DBBB5}"/>
                  </a:ext>
                </a:extLst>
              </p:cNvPr>
              <p:cNvSpPr/>
              <p:nvPr/>
            </p:nvSpPr>
            <p:spPr>
              <a:xfrm>
                <a:off x="1070660" y="2123841"/>
                <a:ext cx="2457795" cy="2058175"/>
              </a:xfrm>
              <a:prstGeom prst="roundRect">
                <a:avLst>
                  <a:gd name="adj" fmla="val 7400"/>
                </a:avLst>
              </a:prstGeom>
              <a:gradFill flip="none" rotWithShape="1">
                <a:gsLst>
                  <a:gs pos="95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grpSp>
            <p:nvGrpSpPr>
              <p:cNvPr id="538" name="组合 654">
                <a:extLst>
                  <a:ext uri="{FF2B5EF4-FFF2-40B4-BE49-F238E27FC236}">
                    <a16:creationId xmlns:a16="http://schemas.microsoft.com/office/drawing/2014/main" id="{B2B961CF-B538-56EF-497F-BFF44948D8B2}"/>
                  </a:ext>
                </a:extLst>
              </p:cNvPr>
              <p:cNvGrpSpPr/>
              <p:nvPr/>
            </p:nvGrpSpPr>
            <p:grpSpPr>
              <a:xfrm>
                <a:off x="893539" y="1918837"/>
                <a:ext cx="2805544" cy="549279"/>
                <a:chOff x="904556" y="1918837"/>
                <a:chExt cx="2805544" cy="549279"/>
              </a:xfrm>
            </p:grpSpPr>
            <p:grpSp>
              <p:nvGrpSpPr>
                <p:cNvPr id="541" name="组合 658">
                  <a:extLst>
                    <a:ext uri="{FF2B5EF4-FFF2-40B4-BE49-F238E27FC236}">
                      <a16:creationId xmlns:a16="http://schemas.microsoft.com/office/drawing/2014/main" id="{B74A7AA8-24D0-7FB8-C566-BD871ADBA848}"/>
                    </a:ext>
                  </a:extLst>
                </p:cNvPr>
                <p:cNvGrpSpPr/>
                <p:nvPr/>
              </p:nvGrpSpPr>
              <p:grpSpPr>
                <a:xfrm>
                  <a:off x="904556" y="1918837"/>
                  <a:ext cx="1417646" cy="549279"/>
                  <a:chOff x="2192673" y="2086850"/>
                  <a:chExt cx="1417646" cy="549279"/>
                </a:xfrm>
              </p:grpSpPr>
              <p:sp>
                <p:nvSpPr>
                  <p:cNvPr id="547" name="燕尾形箭头 38">
                    <a:extLst>
                      <a:ext uri="{FF2B5EF4-FFF2-40B4-BE49-F238E27FC236}">
                        <a16:creationId xmlns:a16="http://schemas.microsoft.com/office/drawing/2014/main" id="{720DAB67-5B1B-C06B-F9C9-17CFE2707779}"/>
                      </a:ext>
                    </a:extLst>
                  </p:cNvPr>
                  <p:cNvSpPr/>
                  <p:nvPr/>
                </p:nvSpPr>
                <p:spPr>
                  <a:xfrm flipH="1">
                    <a:off x="2193400" y="2098939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00AF50"/>
                      </a:gs>
                      <a:gs pos="0">
                        <a:srgbClr val="006900"/>
                      </a:gs>
                      <a:gs pos="92000">
                        <a:srgbClr val="00C057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grpSp>
                <p:nvGrpSpPr>
                  <p:cNvPr id="548" name="组合 665">
                    <a:extLst>
                      <a:ext uri="{FF2B5EF4-FFF2-40B4-BE49-F238E27FC236}">
                        <a16:creationId xmlns:a16="http://schemas.microsoft.com/office/drawing/2014/main" id="{03393784-D614-41E0-BA21-5C86401FE419}"/>
                      </a:ext>
                    </a:extLst>
                  </p:cNvPr>
                  <p:cNvGrpSpPr/>
                  <p:nvPr/>
                </p:nvGrpSpPr>
                <p:grpSpPr>
                  <a:xfrm>
                    <a:off x="2192673" y="2086850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549" name="燕尾形箭头 38">
                      <a:extLst>
                        <a:ext uri="{FF2B5EF4-FFF2-40B4-BE49-F238E27FC236}">
                          <a16:creationId xmlns:a16="http://schemas.microsoft.com/office/drawing/2014/main" id="{BD001F52-6040-A432-AAC1-C737E04A55B0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>
                        <a:defRPr/>
                      </a:pPr>
                      <a:endParaRPr lang="zh-CN" alt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  <p:sp>
                  <p:nvSpPr>
                    <p:cNvPr id="550" name="燕尾形箭头 38">
                      <a:extLst>
                        <a:ext uri="{FF2B5EF4-FFF2-40B4-BE49-F238E27FC236}">
                          <a16:creationId xmlns:a16="http://schemas.microsoft.com/office/drawing/2014/main" id="{2D8129D9-CB4F-1918-2A64-8F8EE8BA66B0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>
                        <a:defRPr/>
                      </a:pPr>
                      <a:endParaRPr lang="zh-CN" alt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542" name="组合 659">
                  <a:extLst>
                    <a:ext uri="{FF2B5EF4-FFF2-40B4-BE49-F238E27FC236}">
                      <a16:creationId xmlns:a16="http://schemas.microsoft.com/office/drawing/2014/main" id="{94B711A1-4B00-06E1-D0EC-A887207E0E2C}"/>
                    </a:ext>
                  </a:extLst>
                </p:cNvPr>
                <p:cNvGrpSpPr/>
                <p:nvPr/>
              </p:nvGrpSpPr>
              <p:grpSpPr>
                <a:xfrm flipH="1">
                  <a:off x="2292454" y="1918837"/>
                  <a:ext cx="1417646" cy="549279"/>
                  <a:chOff x="2192673" y="2086850"/>
                  <a:chExt cx="1417646" cy="549279"/>
                </a:xfrm>
              </p:grpSpPr>
              <p:sp>
                <p:nvSpPr>
                  <p:cNvPr id="543" name="燕尾形箭头 38">
                    <a:extLst>
                      <a:ext uri="{FF2B5EF4-FFF2-40B4-BE49-F238E27FC236}">
                        <a16:creationId xmlns:a16="http://schemas.microsoft.com/office/drawing/2014/main" id="{8363A090-13B0-BF9B-33EF-EA49F143FB28}"/>
                      </a:ext>
                    </a:extLst>
                  </p:cNvPr>
                  <p:cNvSpPr/>
                  <p:nvPr/>
                </p:nvSpPr>
                <p:spPr>
                  <a:xfrm flipH="1">
                    <a:off x="2193400" y="2098939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00AF50"/>
                      </a:gs>
                      <a:gs pos="0">
                        <a:srgbClr val="006900"/>
                      </a:gs>
                      <a:gs pos="92000">
                        <a:srgbClr val="00C057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grpSp>
                <p:nvGrpSpPr>
                  <p:cNvPr id="544" name="组合 661">
                    <a:extLst>
                      <a:ext uri="{FF2B5EF4-FFF2-40B4-BE49-F238E27FC236}">
                        <a16:creationId xmlns:a16="http://schemas.microsoft.com/office/drawing/2014/main" id="{827FBEF5-17E5-2589-589B-BE6B2BB12971}"/>
                      </a:ext>
                    </a:extLst>
                  </p:cNvPr>
                  <p:cNvGrpSpPr/>
                  <p:nvPr/>
                </p:nvGrpSpPr>
                <p:grpSpPr>
                  <a:xfrm>
                    <a:off x="2192673" y="2086850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545" name="燕尾形箭头 38">
                      <a:extLst>
                        <a:ext uri="{FF2B5EF4-FFF2-40B4-BE49-F238E27FC236}">
                          <a16:creationId xmlns:a16="http://schemas.microsoft.com/office/drawing/2014/main" id="{773CA2D9-19CE-FBFE-8FD2-E2128539572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>
                        <a:defRPr/>
                      </a:pPr>
                      <a:endParaRPr lang="zh-CN" alt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  <p:sp>
                  <p:nvSpPr>
                    <p:cNvPr id="546" name="燕尾形箭头 38">
                      <a:extLst>
                        <a:ext uri="{FF2B5EF4-FFF2-40B4-BE49-F238E27FC236}">
                          <a16:creationId xmlns:a16="http://schemas.microsoft.com/office/drawing/2014/main" id="{D988D3E8-A944-D4E4-C427-FC8E5469F3B8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>
                        <a:defRPr/>
                      </a:pPr>
                      <a:endParaRPr lang="zh-CN" alt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539" name="圆角矩形 16">
                <a:extLst>
                  <a:ext uri="{FF2B5EF4-FFF2-40B4-BE49-F238E27FC236}">
                    <a16:creationId xmlns:a16="http://schemas.microsoft.com/office/drawing/2014/main" id="{F35F2F9E-AAAD-D9A6-C997-2E918B1319A4}"/>
                  </a:ext>
                </a:extLst>
              </p:cNvPr>
              <p:cNvSpPr/>
              <p:nvPr/>
            </p:nvSpPr>
            <p:spPr>
              <a:xfrm>
                <a:off x="1359504" y="3231748"/>
                <a:ext cx="2173774" cy="958600"/>
              </a:xfrm>
              <a:custGeom>
                <a:avLst/>
                <a:gdLst>
                  <a:gd name="connsiteX0" fmla="*/ 2171147 w 2173774"/>
                  <a:gd name="connsiteY0" fmla="*/ 0 h 958600"/>
                  <a:gd name="connsiteX1" fmla="*/ 2171147 w 2173774"/>
                  <a:gd name="connsiteY1" fmla="*/ 613024 h 958600"/>
                  <a:gd name="connsiteX2" fmla="*/ 1828111 w 2173774"/>
                  <a:gd name="connsiteY2" fmla="*/ 956060 h 958600"/>
                  <a:gd name="connsiteX3" fmla="*/ 56388 w 2173774"/>
                  <a:gd name="connsiteY3" fmla="*/ 956060 h 958600"/>
                  <a:gd name="connsiteX4" fmla="*/ 0 w 2173774"/>
                  <a:gd name="connsiteY4" fmla="*/ 950376 h 958600"/>
                  <a:gd name="connsiteX5" fmla="*/ 595692 w 2173774"/>
                  <a:gd name="connsiteY5" fmla="*/ 800520 h 958600"/>
                  <a:gd name="connsiteX6" fmla="*/ 2171147 w 2173774"/>
                  <a:gd name="connsiteY6" fmla="*/ 0 h 95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3774" h="958600">
                    <a:moveTo>
                      <a:pt x="2171147" y="0"/>
                    </a:moveTo>
                    <a:lnTo>
                      <a:pt x="2171147" y="613024"/>
                    </a:lnTo>
                    <a:cubicBezTo>
                      <a:pt x="2171147" y="802478"/>
                      <a:pt x="2226592" y="982187"/>
                      <a:pt x="1828111" y="956060"/>
                    </a:cubicBezTo>
                    <a:lnTo>
                      <a:pt x="56388" y="956060"/>
                    </a:lnTo>
                    <a:lnTo>
                      <a:pt x="0" y="950376"/>
                    </a:lnTo>
                    <a:cubicBezTo>
                      <a:pt x="194612" y="913409"/>
                      <a:pt x="394074" y="863162"/>
                      <a:pt x="595692" y="800520"/>
                    </a:cubicBezTo>
                    <a:cubicBezTo>
                      <a:pt x="1231927" y="602844"/>
                      <a:pt x="1780532" y="315626"/>
                      <a:pt x="2171147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ysClr val="window" lastClr="FFFFFF">
                      <a:lumMod val="95000"/>
                      <a:alpha val="7000"/>
                    </a:sysClr>
                  </a:gs>
                  <a:gs pos="0">
                    <a:sysClr val="window" lastClr="FFFFFF">
                      <a:alpha val="28000"/>
                    </a:sys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40" name="圆角矩形 18">
                <a:extLst>
                  <a:ext uri="{FF2B5EF4-FFF2-40B4-BE49-F238E27FC236}">
                    <a16:creationId xmlns:a16="http://schemas.microsoft.com/office/drawing/2014/main" id="{1ADB813C-4BCC-9ADD-2983-F5B14871BBC4}"/>
                  </a:ext>
                </a:extLst>
              </p:cNvPr>
              <p:cNvSpPr/>
              <p:nvPr/>
            </p:nvSpPr>
            <p:spPr>
              <a:xfrm>
                <a:off x="1084197" y="3583850"/>
                <a:ext cx="2446455" cy="605862"/>
              </a:xfrm>
              <a:custGeom>
                <a:avLst/>
                <a:gdLst>
                  <a:gd name="connsiteX0" fmla="*/ 2446455 w 2449082"/>
                  <a:gd name="connsiteY0" fmla="*/ 0 h 605662"/>
                  <a:gd name="connsiteX1" fmla="*/ 2446455 w 2449082"/>
                  <a:gd name="connsiteY1" fmla="*/ 260921 h 605662"/>
                  <a:gd name="connsiteX2" fmla="*/ 2103419 w 2449082"/>
                  <a:gd name="connsiteY2" fmla="*/ 603957 h 605662"/>
                  <a:gd name="connsiteX3" fmla="*/ 331696 w 2449082"/>
                  <a:gd name="connsiteY3" fmla="*/ 603957 h 605662"/>
                  <a:gd name="connsiteX4" fmla="*/ 0 w 2449082"/>
                  <a:gd name="connsiteY4" fmla="*/ 344134 h 605662"/>
                  <a:gd name="connsiteX5" fmla="*/ 1174260 w 2449082"/>
                  <a:gd name="connsiteY5" fmla="*/ 326562 h 605662"/>
                  <a:gd name="connsiteX6" fmla="*/ 2446455 w 2449082"/>
                  <a:gd name="connsiteY6" fmla="*/ 0 h 605662"/>
                  <a:gd name="connsiteX0" fmla="*/ 2446455 w 2446455"/>
                  <a:gd name="connsiteY0" fmla="*/ 0 h 605861"/>
                  <a:gd name="connsiteX1" fmla="*/ 2446455 w 2446455"/>
                  <a:gd name="connsiteY1" fmla="*/ 260921 h 605861"/>
                  <a:gd name="connsiteX2" fmla="*/ 2103419 w 2446455"/>
                  <a:gd name="connsiteY2" fmla="*/ 603957 h 605861"/>
                  <a:gd name="connsiteX3" fmla="*/ 331696 w 2446455"/>
                  <a:gd name="connsiteY3" fmla="*/ 603957 h 605861"/>
                  <a:gd name="connsiteX4" fmla="*/ 0 w 2446455"/>
                  <a:gd name="connsiteY4" fmla="*/ 344134 h 605861"/>
                  <a:gd name="connsiteX5" fmla="*/ 1174260 w 2446455"/>
                  <a:gd name="connsiteY5" fmla="*/ 326562 h 605861"/>
                  <a:gd name="connsiteX6" fmla="*/ 2446455 w 2446455"/>
                  <a:gd name="connsiteY6" fmla="*/ 0 h 605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46455" h="605861">
                    <a:moveTo>
                      <a:pt x="2446455" y="0"/>
                    </a:moveTo>
                    <a:lnTo>
                      <a:pt x="2446455" y="260921"/>
                    </a:lnTo>
                    <a:cubicBezTo>
                      <a:pt x="2436004" y="471278"/>
                      <a:pt x="2501899" y="624860"/>
                      <a:pt x="2103419" y="603957"/>
                    </a:cubicBezTo>
                    <a:lnTo>
                      <a:pt x="331696" y="603957"/>
                    </a:lnTo>
                    <a:cubicBezTo>
                      <a:pt x="171039" y="603957"/>
                      <a:pt x="36177" y="493515"/>
                      <a:pt x="0" y="344134"/>
                    </a:cubicBezTo>
                    <a:cubicBezTo>
                      <a:pt x="361568" y="383293"/>
                      <a:pt x="760006" y="379286"/>
                      <a:pt x="1174260" y="326562"/>
                    </a:cubicBezTo>
                    <a:cubicBezTo>
                      <a:pt x="1642303" y="266991"/>
                      <a:pt x="2075220" y="152271"/>
                      <a:pt x="2446455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ysClr val="window" lastClr="FFFFFF">
                      <a:lumMod val="95000"/>
                      <a:alpha val="7000"/>
                    </a:sysClr>
                  </a:gs>
                  <a:gs pos="0">
                    <a:sysClr val="window" lastClr="FFFFFF">
                      <a:alpha val="28000"/>
                    </a:sys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533" name="椭圆 649">
              <a:extLst>
                <a:ext uri="{FF2B5EF4-FFF2-40B4-BE49-F238E27FC236}">
                  <a16:creationId xmlns:a16="http://schemas.microsoft.com/office/drawing/2014/main" id="{97CD4AFE-1FE0-F5A1-9DB7-DE2D75414BB0}"/>
                </a:ext>
              </a:extLst>
            </p:cNvPr>
            <p:cNvSpPr/>
            <p:nvPr/>
          </p:nvSpPr>
          <p:spPr>
            <a:xfrm>
              <a:off x="4447203" y="3366579"/>
              <a:ext cx="137246" cy="142739"/>
            </a:xfrm>
            <a:prstGeom prst="ellipse">
              <a:avLst/>
            </a:prstGeom>
            <a:gradFill flip="none" rotWithShape="1">
              <a:gsLst>
                <a:gs pos="0">
                  <a:srgbClr val="00AF50"/>
                </a:gs>
                <a:gs pos="100000">
                  <a:srgbClr val="0069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534" name="组合 650">
              <a:extLst>
                <a:ext uri="{FF2B5EF4-FFF2-40B4-BE49-F238E27FC236}">
                  <a16:creationId xmlns:a16="http://schemas.microsoft.com/office/drawing/2014/main" id="{D5D1D847-9159-7313-3C20-0B43657CF353}"/>
                </a:ext>
              </a:extLst>
            </p:cNvPr>
            <p:cNvGrpSpPr/>
            <p:nvPr/>
          </p:nvGrpSpPr>
          <p:grpSpPr>
            <a:xfrm>
              <a:off x="4101310" y="3003799"/>
              <a:ext cx="890323" cy="369332"/>
              <a:chOff x="1308288" y="3881516"/>
              <a:chExt cx="1071808" cy="444617"/>
            </a:xfrm>
          </p:grpSpPr>
          <p:sp>
            <p:nvSpPr>
              <p:cNvPr id="535" name="梯形 651">
                <a:extLst>
                  <a:ext uri="{FF2B5EF4-FFF2-40B4-BE49-F238E27FC236}">
                    <a16:creationId xmlns:a16="http://schemas.microsoft.com/office/drawing/2014/main" id="{A808A2AF-3F3E-1F17-9B90-F9292C43F8EE}"/>
                  </a:ext>
                </a:extLst>
              </p:cNvPr>
              <p:cNvSpPr/>
              <p:nvPr/>
            </p:nvSpPr>
            <p:spPr>
              <a:xfrm>
                <a:off x="1308288" y="3914815"/>
                <a:ext cx="1015201" cy="338582"/>
              </a:xfrm>
              <a:prstGeom prst="trapezoid">
                <a:avLst>
                  <a:gd name="adj" fmla="val 0"/>
                </a:avLst>
              </a:prstGeom>
              <a:noFill/>
              <a:ln w="9525" cap="flat" cmpd="sng" algn="ctr">
                <a:solidFill>
                  <a:srgbClr val="006900"/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36" name="矩形 652">
                <a:extLst>
                  <a:ext uri="{FF2B5EF4-FFF2-40B4-BE49-F238E27FC236}">
                    <a16:creationId xmlns:a16="http://schemas.microsoft.com/office/drawing/2014/main" id="{95D5CE3F-9E36-BA00-C25A-8E4CF73C5F12}"/>
                  </a:ext>
                </a:extLst>
              </p:cNvPr>
              <p:cNvSpPr/>
              <p:nvPr/>
            </p:nvSpPr>
            <p:spPr>
              <a:xfrm>
                <a:off x="1405050" y="3881516"/>
                <a:ext cx="975046" cy="444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buClr>
                    <a:srgbClr val="0070C0"/>
                  </a:buClr>
                  <a:defRPr/>
                </a:pPr>
                <a:r>
                  <a:rPr lang="en-US" altLang="zh-CN" kern="0" dirty="0">
                    <a:solidFill>
                      <a:sysClr val="window" lastClr="FFFFFF">
                        <a:lumMod val="50000"/>
                      </a:sys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kern="0" dirty="0">
                  <a:solidFill>
                    <a:sysClr val="window" lastClr="FFFFFF">
                      <a:lumMod val="50000"/>
                    </a:sys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551" name="椭圆 668">
            <a:extLst>
              <a:ext uri="{FF2B5EF4-FFF2-40B4-BE49-F238E27FC236}">
                <a16:creationId xmlns:a16="http://schemas.microsoft.com/office/drawing/2014/main" id="{1980890F-ED8F-72D2-ADB0-AAB8AAFC0807}"/>
              </a:ext>
            </a:extLst>
          </p:cNvPr>
          <p:cNvSpPr/>
          <p:nvPr/>
        </p:nvSpPr>
        <p:spPr>
          <a:xfrm>
            <a:off x="9304296" y="4227870"/>
            <a:ext cx="137246" cy="142739"/>
          </a:xfrm>
          <a:prstGeom prst="ellipse">
            <a:avLst/>
          </a:prstGeom>
          <a:gradFill flip="none" rotWithShape="1">
            <a:gsLst>
              <a:gs pos="97000">
                <a:sysClr val="window" lastClr="FFFFFF">
                  <a:lumMod val="95000"/>
                  <a:alpha val="0"/>
                </a:sysClr>
              </a:gs>
              <a:gs pos="0">
                <a:sysClr val="window" lastClr="FFFFFF">
                  <a:alpha val="28000"/>
                </a:sysClr>
              </a:gs>
            </a:gsLst>
            <a:lin ang="108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552" name="Title 3">
            <a:extLst>
              <a:ext uri="{FF2B5EF4-FFF2-40B4-BE49-F238E27FC236}">
                <a16:creationId xmlns:a16="http://schemas.microsoft.com/office/drawing/2014/main" id="{BFB9A668-AA57-E24F-9C76-63F5193136A4}"/>
              </a:ext>
            </a:extLst>
          </p:cNvPr>
          <p:cNvSpPr txBox="1">
            <a:spLocks/>
          </p:cNvSpPr>
          <p:nvPr/>
        </p:nvSpPr>
        <p:spPr>
          <a:xfrm>
            <a:off x="6486245" y="3146787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553" name="Title 3">
            <a:extLst>
              <a:ext uri="{FF2B5EF4-FFF2-40B4-BE49-F238E27FC236}">
                <a16:creationId xmlns:a16="http://schemas.microsoft.com/office/drawing/2014/main" id="{68F970AD-0209-9745-AED9-DC5795E31CEE}"/>
              </a:ext>
            </a:extLst>
          </p:cNvPr>
          <p:cNvSpPr txBox="1">
            <a:spLocks/>
          </p:cNvSpPr>
          <p:nvPr/>
        </p:nvSpPr>
        <p:spPr>
          <a:xfrm>
            <a:off x="8343125" y="4853982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554" name="Title 3">
            <a:extLst>
              <a:ext uri="{FF2B5EF4-FFF2-40B4-BE49-F238E27FC236}">
                <a16:creationId xmlns:a16="http://schemas.microsoft.com/office/drawing/2014/main" id="{05B38838-733D-8BDE-D3BB-DC75DBE326C4}"/>
              </a:ext>
            </a:extLst>
          </p:cNvPr>
          <p:cNvSpPr txBox="1">
            <a:spLocks/>
          </p:cNvSpPr>
          <p:nvPr/>
        </p:nvSpPr>
        <p:spPr>
          <a:xfrm>
            <a:off x="4603032" y="4809302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555" name="Title 3">
            <a:extLst>
              <a:ext uri="{FF2B5EF4-FFF2-40B4-BE49-F238E27FC236}">
                <a16:creationId xmlns:a16="http://schemas.microsoft.com/office/drawing/2014/main" id="{32D34447-3EB8-72D8-DCFF-A46DE1F0D40E}"/>
              </a:ext>
            </a:extLst>
          </p:cNvPr>
          <p:cNvSpPr txBox="1">
            <a:spLocks/>
          </p:cNvSpPr>
          <p:nvPr/>
        </p:nvSpPr>
        <p:spPr>
          <a:xfrm>
            <a:off x="2675440" y="320632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1119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000">
        <p14:doors dir="vert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1" grpId="0" animBg="1"/>
      <p:bldP spid="552" grpId="0"/>
      <p:bldP spid="553" grpId="0"/>
      <p:bldP spid="554" grpId="0"/>
      <p:bldP spid="55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6"/>
          <p:cNvSpPr>
            <a:spLocks noChangeArrowheads="1"/>
          </p:cNvSpPr>
          <p:nvPr/>
        </p:nvSpPr>
        <p:spPr bwMode="gray">
          <a:xfrm>
            <a:off x="5217890" y="1186657"/>
            <a:ext cx="1876425" cy="1497013"/>
          </a:xfrm>
          <a:prstGeom prst="hexagon">
            <a:avLst>
              <a:gd name="adj" fmla="val 28905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gray">
          <a:xfrm>
            <a:off x="5202015" y="1161257"/>
            <a:ext cx="1876425" cy="1497013"/>
          </a:xfrm>
          <a:prstGeom prst="hexagon">
            <a:avLst>
              <a:gd name="adj" fmla="val 28905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gray">
          <a:xfrm>
            <a:off x="5311963" y="1251406"/>
            <a:ext cx="1649196" cy="1316194"/>
          </a:xfrm>
          <a:prstGeom prst="hexagon">
            <a:avLst>
              <a:gd name="adj" fmla="val 28896"/>
              <a:gd name="vf" fmla="val 115470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AutoShape 12"/>
          <p:cNvSpPr>
            <a:spLocks noChangeArrowheads="1"/>
          </p:cNvSpPr>
          <p:nvPr/>
        </p:nvSpPr>
        <p:spPr bwMode="gray">
          <a:xfrm>
            <a:off x="3839940" y="1945482"/>
            <a:ext cx="1878013" cy="1497013"/>
          </a:xfrm>
          <a:prstGeom prst="hexagon">
            <a:avLst>
              <a:gd name="adj" fmla="val 28906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utoShape 13"/>
          <p:cNvSpPr>
            <a:spLocks noChangeArrowheads="1"/>
          </p:cNvSpPr>
          <p:nvPr/>
        </p:nvSpPr>
        <p:spPr bwMode="gray">
          <a:xfrm>
            <a:off x="3824065" y="1920082"/>
            <a:ext cx="1878013" cy="1497013"/>
          </a:xfrm>
          <a:prstGeom prst="hexagon">
            <a:avLst>
              <a:gd name="adj" fmla="val 2890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utoShape 14"/>
          <p:cNvSpPr>
            <a:spLocks noChangeArrowheads="1"/>
          </p:cNvSpPr>
          <p:nvPr/>
        </p:nvSpPr>
        <p:spPr bwMode="gray">
          <a:xfrm>
            <a:off x="3934106" y="2010231"/>
            <a:ext cx="1650580" cy="1316194"/>
          </a:xfrm>
          <a:prstGeom prst="hexagon">
            <a:avLst>
              <a:gd name="adj" fmla="val 28896"/>
              <a:gd name="vf" fmla="val 115470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18"/>
          <p:cNvSpPr>
            <a:spLocks noChangeArrowheads="1"/>
          </p:cNvSpPr>
          <p:nvPr/>
        </p:nvSpPr>
        <p:spPr bwMode="gray">
          <a:xfrm>
            <a:off x="5217890" y="2709069"/>
            <a:ext cx="1876425" cy="1497012"/>
          </a:xfrm>
          <a:prstGeom prst="hexagon">
            <a:avLst>
              <a:gd name="adj" fmla="val 28905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AutoShape 19"/>
          <p:cNvSpPr>
            <a:spLocks noChangeArrowheads="1"/>
          </p:cNvSpPr>
          <p:nvPr/>
        </p:nvSpPr>
        <p:spPr bwMode="gray">
          <a:xfrm>
            <a:off x="5202015" y="2683669"/>
            <a:ext cx="1876425" cy="1497012"/>
          </a:xfrm>
          <a:prstGeom prst="hexagon">
            <a:avLst>
              <a:gd name="adj" fmla="val 28905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AutoShape 20"/>
          <p:cNvSpPr>
            <a:spLocks noChangeArrowheads="1"/>
          </p:cNvSpPr>
          <p:nvPr/>
        </p:nvSpPr>
        <p:spPr bwMode="gray">
          <a:xfrm>
            <a:off x="5311963" y="2773820"/>
            <a:ext cx="1649196" cy="1316193"/>
          </a:xfrm>
          <a:prstGeom prst="hexagon">
            <a:avLst>
              <a:gd name="adj" fmla="val 28896"/>
              <a:gd name="vf" fmla="val 115470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gray">
          <a:xfrm>
            <a:off x="6594252" y="1945482"/>
            <a:ext cx="1878012" cy="1497013"/>
          </a:xfrm>
          <a:prstGeom prst="hexagon">
            <a:avLst>
              <a:gd name="adj" fmla="val 28906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25"/>
          <p:cNvSpPr>
            <a:spLocks noChangeArrowheads="1"/>
          </p:cNvSpPr>
          <p:nvPr/>
        </p:nvSpPr>
        <p:spPr bwMode="gray">
          <a:xfrm>
            <a:off x="6578377" y="1920082"/>
            <a:ext cx="1878012" cy="1497013"/>
          </a:xfrm>
          <a:prstGeom prst="hexagon">
            <a:avLst>
              <a:gd name="adj" fmla="val 2890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AutoShape 26"/>
          <p:cNvSpPr>
            <a:spLocks noChangeArrowheads="1"/>
          </p:cNvSpPr>
          <p:nvPr/>
        </p:nvSpPr>
        <p:spPr bwMode="gray">
          <a:xfrm>
            <a:off x="6688420" y="2010231"/>
            <a:ext cx="1650579" cy="1316194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tx2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AutoShape 30"/>
          <p:cNvSpPr>
            <a:spLocks noChangeArrowheads="1"/>
          </p:cNvSpPr>
          <p:nvPr/>
        </p:nvSpPr>
        <p:spPr bwMode="gray">
          <a:xfrm>
            <a:off x="6594252" y="3472657"/>
            <a:ext cx="1878012" cy="1497013"/>
          </a:xfrm>
          <a:prstGeom prst="hexagon">
            <a:avLst>
              <a:gd name="adj" fmla="val 28906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AutoShape 31"/>
          <p:cNvSpPr>
            <a:spLocks noChangeArrowheads="1"/>
          </p:cNvSpPr>
          <p:nvPr/>
        </p:nvSpPr>
        <p:spPr bwMode="gray">
          <a:xfrm>
            <a:off x="6578377" y="3447257"/>
            <a:ext cx="1878012" cy="1497013"/>
          </a:xfrm>
          <a:prstGeom prst="hexagon">
            <a:avLst>
              <a:gd name="adj" fmla="val 2890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AutoShape 32"/>
          <p:cNvSpPr>
            <a:spLocks noChangeArrowheads="1"/>
          </p:cNvSpPr>
          <p:nvPr/>
        </p:nvSpPr>
        <p:spPr bwMode="gray">
          <a:xfrm>
            <a:off x="6688420" y="3537406"/>
            <a:ext cx="1650579" cy="1316194"/>
          </a:xfrm>
          <a:prstGeom prst="hexagon">
            <a:avLst>
              <a:gd name="adj" fmla="val 28896"/>
              <a:gd name="vf" fmla="val 115470"/>
            </a:avLst>
          </a:prstGeom>
          <a:solidFill>
            <a:srgbClr val="FF3399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AutoShape 36"/>
          <p:cNvSpPr>
            <a:spLocks noChangeArrowheads="1"/>
          </p:cNvSpPr>
          <p:nvPr/>
        </p:nvSpPr>
        <p:spPr bwMode="gray">
          <a:xfrm>
            <a:off x="3839940" y="3472657"/>
            <a:ext cx="1878013" cy="1497013"/>
          </a:xfrm>
          <a:prstGeom prst="hexagon">
            <a:avLst>
              <a:gd name="adj" fmla="val 28906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" name="AutoShape 37"/>
          <p:cNvSpPr>
            <a:spLocks noChangeArrowheads="1"/>
          </p:cNvSpPr>
          <p:nvPr/>
        </p:nvSpPr>
        <p:spPr bwMode="gray">
          <a:xfrm>
            <a:off x="3824065" y="3447257"/>
            <a:ext cx="1878013" cy="1497013"/>
          </a:xfrm>
          <a:prstGeom prst="hexagon">
            <a:avLst>
              <a:gd name="adj" fmla="val 2890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AutoShape 38"/>
          <p:cNvSpPr>
            <a:spLocks noChangeArrowheads="1"/>
          </p:cNvSpPr>
          <p:nvPr/>
        </p:nvSpPr>
        <p:spPr bwMode="gray">
          <a:xfrm>
            <a:off x="3934106" y="3537406"/>
            <a:ext cx="1650580" cy="1316194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accent4">
              <a:lumMod val="75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AutoShape 42"/>
          <p:cNvSpPr>
            <a:spLocks noChangeArrowheads="1"/>
          </p:cNvSpPr>
          <p:nvPr/>
        </p:nvSpPr>
        <p:spPr bwMode="gray">
          <a:xfrm>
            <a:off x="5217890" y="4236244"/>
            <a:ext cx="1876425" cy="1497012"/>
          </a:xfrm>
          <a:prstGeom prst="hexagon">
            <a:avLst>
              <a:gd name="adj" fmla="val 28905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AutoShape 43"/>
          <p:cNvSpPr>
            <a:spLocks noChangeArrowheads="1"/>
          </p:cNvSpPr>
          <p:nvPr/>
        </p:nvSpPr>
        <p:spPr bwMode="gray">
          <a:xfrm>
            <a:off x="5202015" y="4210844"/>
            <a:ext cx="1876425" cy="1497012"/>
          </a:xfrm>
          <a:prstGeom prst="hexagon">
            <a:avLst>
              <a:gd name="adj" fmla="val 28905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" name="AutoShape 44"/>
          <p:cNvSpPr>
            <a:spLocks noChangeArrowheads="1"/>
          </p:cNvSpPr>
          <p:nvPr/>
        </p:nvSpPr>
        <p:spPr bwMode="gray">
          <a:xfrm>
            <a:off x="5311963" y="4300995"/>
            <a:ext cx="1649196" cy="1316193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accent2">
              <a:lumMod val="75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5110656" y="3143732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30" name="Title 3"/>
          <p:cNvSpPr txBox="1">
            <a:spLocks/>
          </p:cNvSpPr>
          <p:nvPr/>
        </p:nvSpPr>
        <p:spPr>
          <a:xfrm>
            <a:off x="3959122" y="3851393"/>
            <a:ext cx="1587449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31" name="Title 3"/>
          <p:cNvSpPr txBox="1">
            <a:spLocks/>
          </p:cNvSpPr>
          <p:nvPr/>
        </p:nvSpPr>
        <p:spPr>
          <a:xfrm>
            <a:off x="3979280" y="2279364"/>
            <a:ext cx="1587449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32" name="Title 3"/>
          <p:cNvSpPr txBox="1">
            <a:spLocks/>
          </p:cNvSpPr>
          <p:nvPr/>
        </p:nvSpPr>
        <p:spPr>
          <a:xfrm>
            <a:off x="5372424" y="4665546"/>
            <a:ext cx="1587449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5319609" y="1590440"/>
            <a:ext cx="1587449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34" name="Title 3"/>
          <p:cNvSpPr txBox="1">
            <a:spLocks/>
          </p:cNvSpPr>
          <p:nvPr/>
        </p:nvSpPr>
        <p:spPr>
          <a:xfrm>
            <a:off x="6765634" y="2369201"/>
            <a:ext cx="1587449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35" name="Title 3"/>
          <p:cNvSpPr txBox="1">
            <a:spLocks/>
          </p:cNvSpPr>
          <p:nvPr/>
        </p:nvSpPr>
        <p:spPr>
          <a:xfrm>
            <a:off x="6719984" y="3823726"/>
            <a:ext cx="1587449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BBB29A-F996-230A-6243-07FBCAE006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" y="3756694"/>
            <a:ext cx="5529290" cy="311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714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818667" y="1994529"/>
            <a:ext cx="6188905" cy="3708487"/>
            <a:chOff x="3001547" y="1573109"/>
            <a:chExt cx="6188905" cy="3708487"/>
          </a:xfrm>
          <a:effectLst>
            <a:outerShdw blurRad="76200" dist="50800" dir="2700000" algn="tl" rotWithShape="0">
              <a:prstClr val="black">
                <a:alpha val="22000"/>
              </a:prstClr>
            </a:outerShdw>
          </a:effectLst>
        </p:grpSpPr>
        <p:sp>
          <p:nvSpPr>
            <p:cNvPr id="124" name="Freeform 123"/>
            <p:cNvSpPr/>
            <p:nvPr/>
          </p:nvSpPr>
          <p:spPr>
            <a:xfrm>
              <a:off x="4872038" y="1573109"/>
              <a:ext cx="1277949" cy="1400835"/>
            </a:xfrm>
            <a:custGeom>
              <a:avLst/>
              <a:gdLst>
                <a:gd name="connsiteX0" fmla="*/ 0 w 1277949"/>
                <a:gd name="connsiteY0" fmla="*/ 0 h 1400835"/>
                <a:gd name="connsiteX1" fmla="*/ 175209 w 1277949"/>
                <a:gd name="connsiteY1" fmla="*/ 8848 h 1400835"/>
                <a:gd name="connsiteX2" fmla="*/ 1166368 w 1277949"/>
                <a:gd name="connsiteY2" fmla="*/ 423226 h 1400835"/>
                <a:gd name="connsiteX3" fmla="*/ 1277949 w 1277949"/>
                <a:gd name="connsiteY3" fmla="*/ 524637 h 1400835"/>
                <a:gd name="connsiteX4" fmla="*/ 401750 w 1277949"/>
                <a:gd name="connsiteY4" fmla="*/ 1400835 h 1400835"/>
                <a:gd name="connsiteX5" fmla="*/ 331364 w 1277949"/>
                <a:gd name="connsiteY5" fmla="*/ 1342761 h 1400835"/>
                <a:gd name="connsiteX6" fmla="*/ 110092 w 1277949"/>
                <a:gd name="connsiteY6" fmla="*/ 1249649 h 1400835"/>
                <a:gd name="connsiteX7" fmla="*/ 0 w 1277949"/>
                <a:gd name="connsiteY7" fmla="*/ 1238551 h 1400835"/>
                <a:gd name="connsiteX8" fmla="*/ 0 w 1277949"/>
                <a:gd name="connsiteY8" fmla="*/ 0 h 1400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7949" h="1400835">
                  <a:moveTo>
                    <a:pt x="0" y="0"/>
                  </a:moveTo>
                  <a:lnTo>
                    <a:pt x="175209" y="8848"/>
                  </a:lnTo>
                  <a:cubicBezTo>
                    <a:pt x="549695" y="46879"/>
                    <a:pt x="891281" y="196204"/>
                    <a:pt x="1166368" y="423226"/>
                  </a:cubicBezTo>
                  <a:lnTo>
                    <a:pt x="1277949" y="524637"/>
                  </a:lnTo>
                  <a:lnTo>
                    <a:pt x="401750" y="1400835"/>
                  </a:lnTo>
                  <a:lnTo>
                    <a:pt x="331364" y="1342761"/>
                  </a:lnTo>
                  <a:cubicBezTo>
                    <a:pt x="265522" y="1298279"/>
                    <a:pt x="190659" y="1266136"/>
                    <a:pt x="110092" y="1249649"/>
                  </a:cubicBezTo>
                  <a:lnTo>
                    <a:pt x="0" y="1238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CA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556446" y="1573209"/>
              <a:ext cx="1284364" cy="1407984"/>
            </a:xfrm>
            <a:custGeom>
              <a:avLst/>
              <a:gdLst>
                <a:gd name="connsiteX0" fmla="*/ 1284364 w 1284364"/>
                <a:gd name="connsiteY0" fmla="*/ 0 h 1407984"/>
                <a:gd name="connsiteX1" fmla="*/ 1284364 w 1284364"/>
                <a:gd name="connsiteY1" fmla="*/ 1238650 h 1407984"/>
                <a:gd name="connsiteX2" fmla="*/ 1176257 w 1284364"/>
                <a:gd name="connsiteY2" fmla="*/ 1249548 h 1407984"/>
                <a:gd name="connsiteX3" fmla="*/ 954985 w 1284364"/>
                <a:gd name="connsiteY3" fmla="*/ 1342660 h 1407984"/>
                <a:gd name="connsiteX4" fmla="*/ 875813 w 1284364"/>
                <a:gd name="connsiteY4" fmla="*/ 1407984 h 1407984"/>
                <a:gd name="connsiteX5" fmla="*/ 0 w 1284364"/>
                <a:gd name="connsiteY5" fmla="*/ 532171 h 1407984"/>
                <a:gd name="connsiteX6" fmla="*/ 119981 w 1284364"/>
                <a:gd name="connsiteY6" fmla="*/ 423125 h 1407984"/>
                <a:gd name="connsiteX7" fmla="*/ 1111140 w 1284364"/>
                <a:gd name="connsiteY7" fmla="*/ 8747 h 1407984"/>
                <a:gd name="connsiteX8" fmla="*/ 1284364 w 1284364"/>
                <a:gd name="connsiteY8" fmla="*/ 0 h 140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4364" h="1407984">
                  <a:moveTo>
                    <a:pt x="1284364" y="0"/>
                  </a:moveTo>
                  <a:lnTo>
                    <a:pt x="1284364" y="1238650"/>
                  </a:lnTo>
                  <a:lnTo>
                    <a:pt x="1176257" y="1249548"/>
                  </a:lnTo>
                  <a:cubicBezTo>
                    <a:pt x="1095691" y="1266035"/>
                    <a:pt x="1020827" y="1298178"/>
                    <a:pt x="954985" y="1342660"/>
                  </a:cubicBezTo>
                  <a:lnTo>
                    <a:pt x="875813" y="1407984"/>
                  </a:lnTo>
                  <a:lnTo>
                    <a:pt x="0" y="532171"/>
                  </a:lnTo>
                  <a:lnTo>
                    <a:pt x="119981" y="423125"/>
                  </a:lnTo>
                  <a:cubicBezTo>
                    <a:pt x="395069" y="196103"/>
                    <a:pt x="736654" y="46778"/>
                    <a:pt x="1111140" y="8747"/>
                  </a:cubicBezTo>
                  <a:lnTo>
                    <a:pt x="1284364" y="0"/>
                  </a:lnTo>
                  <a:close/>
                </a:path>
              </a:pathLst>
            </a:custGeom>
            <a:solidFill>
              <a:srgbClr val="F6C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297461" y="2119033"/>
              <a:ext cx="1415769" cy="1293785"/>
            </a:xfrm>
            <a:custGeom>
              <a:avLst/>
              <a:gdLst>
                <a:gd name="connsiteX0" fmla="*/ 875399 w 1415769"/>
                <a:gd name="connsiteY0" fmla="*/ 0 h 1293785"/>
                <a:gd name="connsiteX1" fmla="*/ 992622 w 1415769"/>
                <a:gd name="connsiteY1" fmla="*/ 128979 h 1293785"/>
                <a:gd name="connsiteX2" fmla="*/ 1407000 w 1415769"/>
                <a:gd name="connsiteY2" fmla="*/ 1120138 h 1293785"/>
                <a:gd name="connsiteX3" fmla="*/ 1415769 w 1415769"/>
                <a:gd name="connsiteY3" fmla="*/ 1293785 h 1293785"/>
                <a:gd name="connsiteX4" fmla="*/ 177140 w 1415769"/>
                <a:gd name="connsiteY4" fmla="*/ 1293785 h 1293785"/>
                <a:gd name="connsiteX5" fmla="*/ 166199 w 1415769"/>
                <a:gd name="connsiteY5" fmla="*/ 1185255 h 1293785"/>
                <a:gd name="connsiteX6" fmla="*/ 73087 w 1415769"/>
                <a:gd name="connsiteY6" fmla="*/ 963983 h 1293785"/>
                <a:gd name="connsiteX7" fmla="*/ 0 w 1415769"/>
                <a:gd name="connsiteY7" fmla="*/ 875400 h 1293785"/>
                <a:gd name="connsiteX8" fmla="*/ 875399 w 1415769"/>
                <a:gd name="connsiteY8" fmla="*/ 0 h 129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769" h="1293785">
                  <a:moveTo>
                    <a:pt x="875399" y="0"/>
                  </a:moveTo>
                  <a:lnTo>
                    <a:pt x="992622" y="128979"/>
                  </a:lnTo>
                  <a:cubicBezTo>
                    <a:pt x="1219644" y="404067"/>
                    <a:pt x="1368969" y="745652"/>
                    <a:pt x="1407000" y="1120138"/>
                  </a:cubicBezTo>
                  <a:lnTo>
                    <a:pt x="1415769" y="1293785"/>
                  </a:lnTo>
                  <a:lnTo>
                    <a:pt x="177140" y="1293785"/>
                  </a:lnTo>
                  <a:lnTo>
                    <a:pt x="166199" y="1185255"/>
                  </a:lnTo>
                  <a:cubicBezTo>
                    <a:pt x="149713" y="1104689"/>
                    <a:pt x="117570" y="1029825"/>
                    <a:pt x="73087" y="963983"/>
                  </a:cubicBezTo>
                  <a:lnTo>
                    <a:pt x="0" y="875400"/>
                  </a:lnTo>
                  <a:lnTo>
                    <a:pt x="875399" y="0"/>
                  </a:lnTo>
                  <a:close/>
                </a:path>
              </a:pathLst>
            </a:custGeom>
            <a:solidFill>
              <a:srgbClr val="00B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001603" y="2127434"/>
              <a:ext cx="1408520" cy="1285384"/>
            </a:xfrm>
            <a:custGeom>
              <a:avLst/>
              <a:gdLst>
                <a:gd name="connsiteX0" fmla="*/ 532735 w 1408520"/>
                <a:gd name="connsiteY0" fmla="*/ 0 h 1285384"/>
                <a:gd name="connsiteX1" fmla="*/ 1408520 w 1408520"/>
                <a:gd name="connsiteY1" fmla="*/ 875785 h 1285384"/>
                <a:gd name="connsiteX2" fmla="*/ 1342682 w 1408520"/>
                <a:gd name="connsiteY2" fmla="*/ 955581 h 1285384"/>
                <a:gd name="connsiteX3" fmla="*/ 1249570 w 1408520"/>
                <a:gd name="connsiteY3" fmla="*/ 1176853 h 1285384"/>
                <a:gd name="connsiteX4" fmla="*/ 1238630 w 1408520"/>
                <a:gd name="connsiteY4" fmla="*/ 1285384 h 1285384"/>
                <a:gd name="connsiteX5" fmla="*/ 0 w 1408520"/>
                <a:gd name="connsiteY5" fmla="*/ 1285384 h 1285384"/>
                <a:gd name="connsiteX6" fmla="*/ 8769 w 1408520"/>
                <a:gd name="connsiteY6" fmla="*/ 1111736 h 1285384"/>
                <a:gd name="connsiteX7" fmla="*/ 423147 w 1408520"/>
                <a:gd name="connsiteY7" fmla="*/ 120577 h 1285384"/>
                <a:gd name="connsiteX8" fmla="*/ 532735 w 1408520"/>
                <a:gd name="connsiteY8" fmla="*/ 0 h 128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8520" h="1285384">
                  <a:moveTo>
                    <a:pt x="532735" y="0"/>
                  </a:moveTo>
                  <a:lnTo>
                    <a:pt x="1408520" y="875785"/>
                  </a:lnTo>
                  <a:lnTo>
                    <a:pt x="1342682" y="955581"/>
                  </a:lnTo>
                  <a:cubicBezTo>
                    <a:pt x="1298200" y="1021423"/>
                    <a:pt x="1266057" y="1096287"/>
                    <a:pt x="1249570" y="1176853"/>
                  </a:cubicBezTo>
                  <a:lnTo>
                    <a:pt x="1238630" y="1285384"/>
                  </a:lnTo>
                  <a:lnTo>
                    <a:pt x="0" y="1285384"/>
                  </a:lnTo>
                  <a:lnTo>
                    <a:pt x="8769" y="1111736"/>
                  </a:lnTo>
                  <a:cubicBezTo>
                    <a:pt x="46800" y="737250"/>
                    <a:pt x="196125" y="395665"/>
                    <a:pt x="423147" y="120577"/>
                  </a:cubicBezTo>
                  <a:lnTo>
                    <a:pt x="532735" y="0"/>
                  </a:lnTo>
                  <a:close/>
                </a:path>
              </a:pathLst>
            </a:custGeom>
            <a:solidFill>
              <a:srgbClr val="FF9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001547" y="3444046"/>
              <a:ext cx="1405733" cy="1283225"/>
            </a:xfrm>
            <a:custGeom>
              <a:avLst/>
              <a:gdLst>
                <a:gd name="connsiteX0" fmla="*/ 0 w 1405733"/>
                <a:gd name="connsiteY0" fmla="*/ 0 h 1283225"/>
                <a:gd name="connsiteX1" fmla="*/ 1238572 w 1405733"/>
                <a:gd name="connsiteY1" fmla="*/ 0 h 1283225"/>
                <a:gd name="connsiteX2" fmla="*/ 1249627 w 1405733"/>
                <a:gd name="connsiteY2" fmla="*/ 109668 h 1283225"/>
                <a:gd name="connsiteX3" fmla="*/ 1342739 w 1405733"/>
                <a:gd name="connsiteY3" fmla="*/ 330940 h 1283225"/>
                <a:gd name="connsiteX4" fmla="*/ 1405733 w 1405733"/>
                <a:gd name="connsiteY4" fmla="*/ 407289 h 1283225"/>
                <a:gd name="connsiteX5" fmla="*/ 529796 w 1405733"/>
                <a:gd name="connsiteY5" fmla="*/ 1283225 h 1283225"/>
                <a:gd name="connsiteX6" fmla="*/ 423204 w 1405733"/>
                <a:gd name="connsiteY6" fmla="*/ 1165944 h 1283225"/>
                <a:gd name="connsiteX7" fmla="*/ 8826 w 1405733"/>
                <a:gd name="connsiteY7" fmla="*/ 174785 h 1283225"/>
                <a:gd name="connsiteX8" fmla="*/ 0 w 1405733"/>
                <a:gd name="connsiteY8" fmla="*/ 0 h 128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5733" h="1283225">
                  <a:moveTo>
                    <a:pt x="0" y="0"/>
                  </a:moveTo>
                  <a:lnTo>
                    <a:pt x="1238572" y="0"/>
                  </a:lnTo>
                  <a:lnTo>
                    <a:pt x="1249627" y="109668"/>
                  </a:lnTo>
                  <a:cubicBezTo>
                    <a:pt x="1266114" y="190235"/>
                    <a:pt x="1298257" y="265098"/>
                    <a:pt x="1342739" y="330940"/>
                  </a:cubicBezTo>
                  <a:lnTo>
                    <a:pt x="1405733" y="407289"/>
                  </a:lnTo>
                  <a:lnTo>
                    <a:pt x="529796" y="1283225"/>
                  </a:lnTo>
                  <a:lnTo>
                    <a:pt x="423204" y="1165944"/>
                  </a:lnTo>
                  <a:cubicBezTo>
                    <a:pt x="196182" y="890857"/>
                    <a:pt x="46857" y="549271"/>
                    <a:pt x="8826" y="1747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5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870598" y="1661129"/>
              <a:ext cx="1216343" cy="514729"/>
            </a:xfrm>
            <a:custGeom>
              <a:avLst/>
              <a:gdLst>
                <a:gd name="connsiteX0" fmla="*/ 0 w 1216343"/>
                <a:gd name="connsiteY0" fmla="*/ 0 h 514729"/>
                <a:gd name="connsiteX1" fmla="*/ 167642 w 1216343"/>
                <a:gd name="connsiteY1" fmla="*/ 8465 h 514729"/>
                <a:gd name="connsiteX2" fmla="*/ 1111774 w 1216343"/>
                <a:gd name="connsiteY2" fmla="*/ 403182 h 514729"/>
                <a:gd name="connsiteX3" fmla="*/ 1216343 w 1216343"/>
                <a:gd name="connsiteY3" fmla="*/ 498222 h 514729"/>
                <a:gd name="connsiteX4" fmla="*/ 1199836 w 1216343"/>
                <a:gd name="connsiteY4" fmla="*/ 514729 h 514729"/>
                <a:gd name="connsiteX5" fmla="*/ 1096924 w 1216343"/>
                <a:gd name="connsiteY5" fmla="*/ 421196 h 514729"/>
                <a:gd name="connsiteX6" fmla="*/ 165255 w 1216343"/>
                <a:gd name="connsiteY6" fmla="*/ 31689 h 514729"/>
                <a:gd name="connsiteX7" fmla="*/ 0 w 1216343"/>
                <a:gd name="connsiteY7" fmla="*/ 23345 h 514729"/>
                <a:gd name="connsiteX8" fmla="*/ 0 w 1216343"/>
                <a:gd name="connsiteY8" fmla="*/ 0 h 514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6343" h="514729">
                  <a:moveTo>
                    <a:pt x="0" y="0"/>
                  </a:moveTo>
                  <a:lnTo>
                    <a:pt x="167642" y="8465"/>
                  </a:lnTo>
                  <a:cubicBezTo>
                    <a:pt x="524360" y="44692"/>
                    <a:pt x="849738" y="186931"/>
                    <a:pt x="1111774" y="403182"/>
                  </a:cubicBezTo>
                  <a:lnTo>
                    <a:pt x="1216343" y="498222"/>
                  </a:lnTo>
                  <a:lnTo>
                    <a:pt x="1199836" y="514729"/>
                  </a:lnTo>
                  <a:lnTo>
                    <a:pt x="1096924" y="421196"/>
                  </a:lnTo>
                  <a:cubicBezTo>
                    <a:pt x="838347" y="207800"/>
                    <a:pt x="517264" y="67438"/>
                    <a:pt x="165255" y="31689"/>
                  </a:cubicBezTo>
                  <a:lnTo>
                    <a:pt x="0" y="233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617983" y="1661373"/>
              <a:ext cx="1221387" cy="523490"/>
            </a:xfrm>
            <a:custGeom>
              <a:avLst/>
              <a:gdLst>
                <a:gd name="connsiteX0" fmla="*/ 1221387 w 1221387"/>
                <a:gd name="connsiteY0" fmla="*/ 0 h 523490"/>
                <a:gd name="connsiteX1" fmla="*/ 1221387 w 1221387"/>
                <a:gd name="connsiteY1" fmla="*/ 23345 h 523490"/>
                <a:gd name="connsiteX2" fmla="*/ 1060998 w 1221387"/>
                <a:gd name="connsiteY2" fmla="*/ 31444 h 523490"/>
                <a:gd name="connsiteX3" fmla="*/ 129329 w 1221387"/>
                <a:gd name="connsiteY3" fmla="*/ 420951 h 523490"/>
                <a:gd name="connsiteX4" fmla="*/ 16507 w 1221387"/>
                <a:gd name="connsiteY4" fmla="*/ 523490 h 523490"/>
                <a:gd name="connsiteX5" fmla="*/ 0 w 1221387"/>
                <a:gd name="connsiteY5" fmla="*/ 506983 h 523490"/>
                <a:gd name="connsiteX6" fmla="*/ 114479 w 1221387"/>
                <a:gd name="connsiteY6" fmla="*/ 402937 h 523490"/>
                <a:gd name="connsiteX7" fmla="*/ 1058611 w 1221387"/>
                <a:gd name="connsiteY7" fmla="*/ 8220 h 523490"/>
                <a:gd name="connsiteX8" fmla="*/ 1221387 w 1221387"/>
                <a:gd name="connsiteY8" fmla="*/ 0 h 52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1387" h="523490">
                  <a:moveTo>
                    <a:pt x="1221387" y="0"/>
                  </a:moveTo>
                  <a:lnTo>
                    <a:pt x="1221387" y="23345"/>
                  </a:lnTo>
                  <a:lnTo>
                    <a:pt x="1060998" y="31444"/>
                  </a:lnTo>
                  <a:cubicBezTo>
                    <a:pt x="708989" y="67193"/>
                    <a:pt x="387906" y="207555"/>
                    <a:pt x="129329" y="420951"/>
                  </a:cubicBezTo>
                  <a:lnTo>
                    <a:pt x="16507" y="523490"/>
                  </a:lnTo>
                  <a:lnTo>
                    <a:pt x="0" y="506983"/>
                  </a:lnTo>
                  <a:lnTo>
                    <a:pt x="114479" y="402937"/>
                  </a:lnTo>
                  <a:cubicBezTo>
                    <a:pt x="376515" y="186686"/>
                    <a:pt x="701893" y="44447"/>
                    <a:pt x="1058611" y="8220"/>
                  </a:cubicBezTo>
                  <a:lnTo>
                    <a:pt x="12213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093375" y="2180569"/>
              <a:ext cx="531762" cy="1232248"/>
            </a:xfrm>
            <a:custGeom>
              <a:avLst/>
              <a:gdLst>
                <a:gd name="connsiteX0" fmla="*/ 16507 w 531762"/>
                <a:gd name="connsiteY0" fmla="*/ 0 h 1232248"/>
                <a:gd name="connsiteX1" fmla="*/ 128731 w 531762"/>
                <a:gd name="connsiteY1" fmla="*/ 123476 h 1232248"/>
                <a:gd name="connsiteX2" fmla="*/ 523448 w 531762"/>
                <a:gd name="connsiteY2" fmla="*/ 1067608 h 1232248"/>
                <a:gd name="connsiteX3" fmla="*/ 531762 w 531762"/>
                <a:gd name="connsiteY3" fmla="*/ 1232248 h 1232248"/>
                <a:gd name="connsiteX4" fmla="*/ 508417 w 531762"/>
                <a:gd name="connsiteY4" fmla="*/ 1232248 h 1232248"/>
                <a:gd name="connsiteX5" fmla="*/ 500224 w 531762"/>
                <a:gd name="connsiteY5" fmla="*/ 1069995 h 1232248"/>
                <a:gd name="connsiteX6" fmla="*/ 110717 w 531762"/>
                <a:gd name="connsiteY6" fmla="*/ 138326 h 1232248"/>
                <a:gd name="connsiteX7" fmla="*/ 0 w 531762"/>
                <a:gd name="connsiteY7" fmla="*/ 16507 h 1232248"/>
                <a:gd name="connsiteX8" fmla="*/ 16507 w 531762"/>
                <a:gd name="connsiteY8" fmla="*/ 0 h 123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762" h="1232248">
                  <a:moveTo>
                    <a:pt x="16507" y="0"/>
                  </a:moveTo>
                  <a:lnTo>
                    <a:pt x="128731" y="123476"/>
                  </a:lnTo>
                  <a:cubicBezTo>
                    <a:pt x="344982" y="385512"/>
                    <a:pt x="487222" y="710890"/>
                    <a:pt x="523448" y="1067608"/>
                  </a:cubicBezTo>
                  <a:lnTo>
                    <a:pt x="531762" y="1232248"/>
                  </a:lnTo>
                  <a:lnTo>
                    <a:pt x="508417" y="1232248"/>
                  </a:lnTo>
                  <a:lnTo>
                    <a:pt x="500224" y="1069995"/>
                  </a:lnTo>
                  <a:cubicBezTo>
                    <a:pt x="464475" y="717986"/>
                    <a:pt x="324113" y="396903"/>
                    <a:pt x="110717" y="138326"/>
                  </a:cubicBezTo>
                  <a:lnTo>
                    <a:pt x="0" y="16507"/>
                  </a:lnTo>
                  <a:lnTo>
                    <a:pt x="165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089696" y="2190480"/>
              <a:ext cx="522755" cy="1222339"/>
            </a:xfrm>
            <a:custGeom>
              <a:avLst/>
              <a:gdLst>
                <a:gd name="connsiteX0" fmla="*/ 506248 w 522755"/>
                <a:gd name="connsiteY0" fmla="*/ 0 h 1222339"/>
                <a:gd name="connsiteX1" fmla="*/ 522755 w 522755"/>
                <a:gd name="connsiteY1" fmla="*/ 16507 h 1222339"/>
                <a:gd name="connsiteX2" fmla="*/ 421045 w 522755"/>
                <a:gd name="connsiteY2" fmla="*/ 128416 h 1222339"/>
                <a:gd name="connsiteX3" fmla="*/ 31538 w 522755"/>
                <a:gd name="connsiteY3" fmla="*/ 1060085 h 1222339"/>
                <a:gd name="connsiteX4" fmla="*/ 23345 w 522755"/>
                <a:gd name="connsiteY4" fmla="*/ 1222339 h 1222339"/>
                <a:gd name="connsiteX5" fmla="*/ 0 w 522755"/>
                <a:gd name="connsiteY5" fmla="*/ 1222339 h 1222339"/>
                <a:gd name="connsiteX6" fmla="*/ 8314 w 522755"/>
                <a:gd name="connsiteY6" fmla="*/ 1057698 h 1222339"/>
                <a:gd name="connsiteX7" fmla="*/ 403031 w 522755"/>
                <a:gd name="connsiteY7" fmla="*/ 113566 h 1222339"/>
                <a:gd name="connsiteX8" fmla="*/ 506248 w 522755"/>
                <a:gd name="connsiteY8" fmla="*/ 0 h 122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2755" h="1222339">
                  <a:moveTo>
                    <a:pt x="506248" y="0"/>
                  </a:moveTo>
                  <a:lnTo>
                    <a:pt x="522755" y="16507"/>
                  </a:lnTo>
                  <a:lnTo>
                    <a:pt x="421045" y="128416"/>
                  </a:lnTo>
                  <a:cubicBezTo>
                    <a:pt x="207649" y="386993"/>
                    <a:pt x="67287" y="708076"/>
                    <a:pt x="31538" y="1060085"/>
                  </a:cubicBezTo>
                  <a:lnTo>
                    <a:pt x="23345" y="1222339"/>
                  </a:lnTo>
                  <a:lnTo>
                    <a:pt x="0" y="1222339"/>
                  </a:lnTo>
                  <a:lnTo>
                    <a:pt x="8314" y="1057698"/>
                  </a:lnTo>
                  <a:cubicBezTo>
                    <a:pt x="44540" y="700980"/>
                    <a:pt x="186780" y="375602"/>
                    <a:pt x="403031" y="113566"/>
                  </a:cubicBezTo>
                  <a:lnTo>
                    <a:pt x="50624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089638" y="3444045"/>
              <a:ext cx="519816" cy="1220180"/>
            </a:xfrm>
            <a:custGeom>
              <a:avLst/>
              <a:gdLst>
                <a:gd name="connsiteX0" fmla="*/ 0 w 519816"/>
                <a:gd name="connsiteY0" fmla="*/ 0 h 1220180"/>
                <a:gd name="connsiteX1" fmla="*/ 23345 w 519816"/>
                <a:gd name="connsiteY1" fmla="*/ 0 h 1220180"/>
                <a:gd name="connsiteX2" fmla="*/ 31595 w 519816"/>
                <a:gd name="connsiteY2" fmla="*/ 163391 h 1220180"/>
                <a:gd name="connsiteX3" fmla="*/ 421102 w 519816"/>
                <a:gd name="connsiteY3" fmla="*/ 1095060 h 1220180"/>
                <a:gd name="connsiteX4" fmla="*/ 519816 w 519816"/>
                <a:gd name="connsiteY4" fmla="*/ 1203673 h 1220180"/>
                <a:gd name="connsiteX5" fmla="*/ 503309 w 519816"/>
                <a:gd name="connsiteY5" fmla="*/ 1220180 h 1220180"/>
                <a:gd name="connsiteX6" fmla="*/ 403088 w 519816"/>
                <a:gd name="connsiteY6" fmla="*/ 1109910 h 1220180"/>
                <a:gd name="connsiteX7" fmla="*/ 8371 w 519816"/>
                <a:gd name="connsiteY7" fmla="*/ 165778 h 1220180"/>
                <a:gd name="connsiteX8" fmla="*/ 0 w 519816"/>
                <a:gd name="connsiteY8" fmla="*/ 0 h 12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9816" h="1220180">
                  <a:moveTo>
                    <a:pt x="0" y="0"/>
                  </a:moveTo>
                  <a:lnTo>
                    <a:pt x="23345" y="0"/>
                  </a:lnTo>
                  <a:lnTo>
                    <a:pt x="31595" y="163391"/>
                  </a:lnTo>
                  <a:cubicBezTo>
                    <a:pt x="67344" y="515400"/>
                    <a:pt x="207706" y="836484"/>
                    <a:pt x="421102" y="1095060"/>
                  </a:cubicBezTo>
                  <a:lnTo>
                    <a:pt x="519816" y="1203673"/>
                  </a:lnTo>
                  <a:lnTo>
                    <a:pt x="503309" y="1220180"/>
                  </a:lnTo>
                  <a:lnTo>
                    <a:pt x="403088" y="1109910"/>
                  </a:lnTo>
                  <a:cubicBezTo>
                    <a:pt x="186837" y="847875"/>
                    <a:pt x="44597" y="522496"/>
                    <a:pt x="8371" y="1657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6" name="Freeform 225"/>
            <p:cNvSpPr/>
            <p:nvPr/>
          </p:nvSpPr>
          <p:spPr>
            <a:xfrm flipH="1" flipV="1">
              <a:off x="6042012" y="3880761"/>
              <a:ext cx="1277949" cy="1400835"/>
            </a:xfrm>
            <a:custGeom>
              <a:avLst/>
              <a:gdLst>
                <a:gd name="connsiteX0" fmla="*/ 0 w 1277949"/>
                <a:gd name="connsiteY0" fmla="*/ 0 h 1400835"/>
                <a:gd name="connsiteX1" fmla="*/ 175209 w 1277949"/>
                <a:gd name="connsiteY1" fmla="*/ 8848 h 1400835"/>
                <a:gd name="connsiteX2" fmla="*/ 1166368 w 1277949"/>
                <a:gd name="connsiteY2" fmla="*/ 423226 h 1400835"/>
                <a:gd name="connsiteX3" fmla="*/ 1277949 w 1277949"/>
                <a:gd name="connsiteY3" fmla="*/ 524637 h 1400835"/>
                <a:gd name="connsiteX4" fmla="*/ 401750 w 1277949"/>
                <a:gd name="connsiteY4" fmla="*/ 1400835 h 1400835"/>
                <a:gd name="connsiteX5" fmla="*/ 331364 w 1277949"/>
                <a:gd name="connsiteY5" fmla="*/ 1342761 h 1400835"/>
                <a:gd name="connsiteX6" fmla="*/ 110092 w 1277949"/>
                <a:gd name="connsiteY6" fmla="*/ 1249649 h 1400835"/>
                <a:gd name="connsiteX7" fmla="*/ 0 w 1277949"/>
                <a:gd name="connsiteY7" fmla="*/ 1238551 h 1400835"/>
                <a:gd name="connsiteX8" fmla="*/ 0 w 1277949"/>
                <a:gd name="connsiteY8" fmla="*/ 0 h 1400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7949" h="1400835">
                  <a:moveTo>
                    <a:pt x="0" y="0"/>
                  </a:moveTo>
                  <a:lnTo>
                    <a:pt x="175209" y="8848"/>
                  </a:lnTo>
                  <a:cubicBezTo>
                    <a:pt x="549695" y="46879"/>
                    <a:pt x="891281" y="196204"/>
                    <a:pt x="1166368" y="423226"/>
                  </a:cubicBezTo>
                  <a:lnTo>
                    <a:pt x="1277949" y="524637"/>
                  </a:lnTo>
                  <a:lnTo>
                    <a:pt x="401750" y="1400835"/>
                  </a:lnTo>
                  <a:lnTo>
                    <a:pt x="331364" y="1342761"/>
                  </a:lnTo>
                  <a:cubicBezTo>
                    <a:pt x="265522" y="1298279"/>
                    <a:pt x="190659" y="1266136"/>
                    <a:pt x="110092" y="1249649"/>
                  </a:cubicBezTo>
                  <a:lnTo>
                    <a:pt x="0" y="1238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5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7" name="Freeform 226"/>
            <p:cNvSpPr/>
            <p:nvPr/>
          </p:nvSpPr>
          <p:spPr>
            <a:xfrm flipH="1" flipV="1">
              <a:off x="7351189" y="3873512"/>
              <a:ext cx="1284364" cy="1407984"/>
            </a:xfrm>
            <a:custGeom>
              <a:avLst/>
              <a:gdLst>
                <a:gd name="connsiteX0" fmla="*/ 1284364 w 1284364"/>
                <a:gd name="connsiteY0" fmla="*/ 0 h 1407984"/>
                <a:gd name="connsiteX1" fmla="*/ 1284364 w 1284364"/>
                <a:gd name="connsiteY1" fmla="*/ 1238650 h 1407984"/>
                <a:gd name="connsiteX2" fmla="*/ 1176257 w 1284364"/>
                <a:gd name="connsiteY2" fmla="*/ 1249548 h 1407984"/>
                <a:gd name="connsiteX3" fmla="*/ 954985 w 1284364"/>
                <a:gd name="connsiteY3" fmla="*/ 1342660 h 1407984"/>
                <a:gd name="connsiteX4" fmla="*/ 875813 w 1284364"/>
                <a:gd name="connsiteY4" fmla="*/ 1407984 h 1407984"/>
                <a:gd name="connsiteX5" fmla="*/ 0 w 1284364"/>
                <a:gd name="connsiteY5" fmla="*/ 532171 h 1407984"/>
                <a:gd name="connsiteX6" fmla="*/ 119981 w 1284364"/>
                <a:gd name="connsiteY6" fmla="*/ 423125 h 1407984"/>
                <a:gd name="connsiteX7" fmla="*/ 1111140 w 1284364"/>
                <a:gd name="connsiteY7" fmla="*/ 8747 h 1407984"/>
                <a:gd name="connsiteX8" fmla="*/ 1284364 w 1284364"/>
                <a:gd name="connsiteY8" fmla="*/ 0 h 140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4364" h="1407984">
                  <a:moveTo>
                    <a:pt x="1284364" y="0"/>
                  </a:moveTo>
                  <a:lnTo>
                    <a:pt x="1284364" y="1238650"/>
                  </a:lnTo>
                  <a:lnTo>
                    <a:pt x="1176257" y="1249548"/>
                  </a:lnTo>
                  <a:cubicBezTo>
                    <a:pt x="1095691" y="1266035"/>
                    <a:pt x="1020827" y="1298178"/>
                    <a:pt x="954985" y="1342660"/>
                  </a:cubicBezTo>
                  <a:lnTo>
                    <a:pt x="875813" y="1407984"/>
                  </a:lnTo>
                  <a:lnTo>
                    <a:pt x="0" y="532171"/>
                  </a:lnTo>
                  <a:lnTo>
                    <a:pt x="119981" y="423125"/>
                  </a:lnTo>
                  <a:cubicBezTo>
                    <a:pt x="395069" y="196103"/>
                    <a:pt x="736654" y="46778"/>
                    <a:pt x="1111140" y="8747"/>
                  </a:cubicBezTo>
                  <a:lnTo>
                    <a:pt x="1284364" y="0"/>
                  </a:lnTo>
                  <a:close/>
                </a:path>
              </a:pathLst>
            </a:custGeom>
            <a:solidFill>
              <a:srgbClr val="7636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8" name="Freeform 227"/>
            <p:cNvSpPr/>
            <p:nvPr/>
          </p:nvSpPr>
          <p:spPr>
            <a:xfrm flipH="1" flipV="1">
              <a:off x="5478769" y="3441887"/>
              <a:ext cx="1415769" cy="1293785"/>
            </a:xfrm>
            <a:custGeom>
              <a:avLst/>
              <a:gdLst>
                <a:gd name="connsiteX0" fmla="*/ 875399 w 1415769"/>
                <a:gd name="connsiteY0" fmla="*/ 0 h 1293785"/>
                <a:gd name="connsiteX1" fmla="*/ 992622 w 1415769"/>
                <a:gd name="connsiteY1" fmla="*/ 128979 h 1293785"/>
                <a:gd name="connsiteX2" fmla="*/ 1407000 w 1415769"/>
                <a:gd name="connsiteY2" fmla="*/ 1120138 h 1293785"/>
                <a:gd name="connsiteX3" fmla="*/ 1415769 w 1415769"/>
                <a:gd name="connsiteY3" fmla="*/ 1293785 h 1293785"/>
                <a:gd name="connsiteX4" fmla="*/ 177140 w 1415769"/>
                <a:gd name="connsiteY4" fmla="*/ 1293785 h 1293785"/>
                <a:gd name="connsiteX5" fmla="*/ 166199 w 1415769"/>
                <a:gd name="connsiteY5" fmla="*/ 1185255 h 1293785"/>
                <a:gd name="connsiteX6" fmla="*/ 73087 w 1415769"/>
                <a:gd name="connsiteY6" fmla="*/ 963983 h 1293785"/>
                <a:gd name="connsiteX7" fmla="*/ 0 w 1415769"/>
                <a:gd name="connsiteY7" fmla="*/ 875400 h 1293785"/>
                <a:gd name="connsiteX8" fmla="*/ 875399 w 1415769"/>
                <a:gd name="connsiteY8" fmla="*/ 0 h 129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769" h="1293785">
                  <a:moveTo>
                    <a:pt x="875399" y="0"/>
                  </a:moveTo>
                  <a:lnTo>
                    <a:pt x="992622" y="128979"/>
                  </a:lnTo>
                  <a:cubicBezTo>
                    <a:pt x="1219644" y="404067"/>
                    <a:pt x="1368969" y="745652"/>
                    <a:pt x="1407000" y="1120138"/>
                  </a:cubicBezTo>
                  <a:lnTo>
                    <a:pt x="1415769" y="1293785"/>
                  </a:lnTo>
                  <a:lnTo>
                    <a:pt x="177140" y="1293785"/>
                  </a:lnTo>
                  <a:lnTo>
                    <a:pt x="166199" y="1185255"/>
                  </a:lnTo>
                  <a:cubicBezTo>
                    <a:pt x="149713" y="1104689"/>
                    <a:pt x="117570" y="1029825"/>
                    <a:pt x="73087" y="963983"/>
                  </a:cubicBezTo>
                  <a:lnTo>
                    <a:pt x="0" y="875400"/>
                  </a:lnTo>
                  <a:lnTo>
                    <a:pt x="875399" y="0"/>
                  </a:lnTo>
                  <a:close/>
                </a:path>
              </a:pathLst>
            </a:cu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9" name="Freeform 228"/>
            <p:cNvSpPr/>
            <p:nvPr/>
          </p:nvSpPr>
          <p:spPr>
            <a:xfrm flipH="1" flipV="1">
              <a:off x="7781876" y="3441887"/>
              <a:ext cx="1408520" cy="1285384"/>
            </a:xfrm>
            <a:custGeom>
              <a:avLst/>
              <a:gdLst>
                <a:gd name="connsiteX0" fmla="*/ 532735 w 1408520"/>
                <a:gd name="connsiteY0" fmla="*/ 0 h 1285384"/>
                <a:gd name="connsiteX1" fmla="*/ 1408520 w 1408520"/>
                <a:gd name="connsiteY1" fmla="*/ 875785 h 1285384"/>
                <a:gd name="connsiteX2" fmla="*/ 1342682 w 1408520"/>
                <a:gd name="connsiteY2" fmla="*/ 955581 h 1285384"/>
                <a:gd name="connsiteX3" fmla="*/ 1249570 w 1408520"/>
                <a:gd name="connsiteY3" fmla="*/ 1176853 h 1285384"/>
                <a:gd name="connsiteX4" fmla="*/ 1238630 w 1408520"/>
                <a:gd name="connsiteY4" fmla="*/ 1285384 h 1285384"/>
                <a:gd name="connsiteX5" fmla="*/ 0 w 1408520"/>
                <a:gd name="connsiteY5" fmla="*/ 1285384 h 1285384"/>
                <a:gd name="connsiteX6" fmla="*/ 8769 w 1408520"/>
                <a:gd name="connsiteY6" fmla="*/ 1111736 h 1285384"/>
                <a:gd name="connsiteX7" fmla="*/ 423147 w 1408520"/>
                <a:gd name="connsiteY7" fmla="*/ 120577 h 1285384"/>
                <a:gd name="connsiteX8" fmla="*/ 532735 w 1408520"/>
                <a:gd name="connsiteY8" fmla="*/ 0 h 128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8520" h="1285384">
                  <a:moveTo>
                    <a:pt x="532735" y="0"/>
                  </a:moveTo>
                  <a:lnTo>
                    <a:pt x="1408520" y="875785"/>
                  </a:lnTo>
                  <a:lnTo>
                    <a:pt x="1342682" y="955581"/>
                  </a:lnTo>
                  <a:cubicBezTo>
                    <a:pt x="1298200" y="1021423"/>
                    <a:pt x="1266057" y="1096287"/>
                    <a:pt x="1249570" y="1176853"/>
                  </a:cubicBezTo>
                  <a:lnTo>
                    <a:pt x="1238630" y="1285384"/>
                  </a:lnTo>
                  <a:lnTo>
                    <a:pt x="0" y="1285384"/>
                  </a:lnTo>
                  <a:lnTo>
                    <a:pt x="8769" y="1111736"/>
                  </a:lnTo>
                  <a:cubicBezTo>
                    <a:pt x="46800" y="737250"/>
                    <a:pt x="196125" y="395665"/>
                    <a:pt x="423147" y="120577"/>
                  </a:cubicBezTo>
                  <a:lnTo>
                    <a:pt x="532735" y="0"/>
                  </a:lnTo>
                  <a:close/>
                </a:path>
              </a:pathLst>
            </a:custGeom>
            <a:solidFill>
              <a:srgbClr val="BC36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0" name="Freeform 229"/>
            <p:cNvSpPr/>
            <p:nvPr/>
          </p:nvSpPr>
          <p:spPr>
            <a:xfrm flipH="1" flipV="1">
              <a:off x="7784719" y="2127434"/>
              <a:ext cx="1405733" cy="1283225"/>
            </a:xfrm>
            <a:custGeom>
              <a:avLst/>
              <a:gdLst>
                <a:gd name="connsiteX0" fmla="*/ 0 w 1405733"/>
                <a:gd name="connsiteY0" fmla="*/ 0 h 1283225"/>
                <a:gd name="connsiteX1" fmla="*/ 1238572 w 1405733"/>
                <a:gd name="connsiteY1" fmla="*/ 0 h 1283225"/>
                <a:gd name="connsiteX2" fmla="*/ 1249627 w 1405733"/>
                <a:gd name="connsiteY2" fmla="*/ 109668 h 1283225"/>
                <a:gd name="connsiteX3" fmla="*/ 1342739 w 1405733"/>
                <a:gd name="connsiteY3" fmla="*/ 330940 h 1283225"/>
                <a:gd name="connsiteX4" fmla="*/ 1405733 w 1405733"/>
                <a:gd name="connsiteY4" fmla="*/ 407289 h 1283225"/>
                <a:gd name="connsiteX5" fmla="*/ 529796 w 1405733"/>
                <a:gd name="connsiteY5" fmla="*/ 1283225 h 1283225"/>
                <a:gd name="connsiteX6" fmla="*/ 423204 w 1405733"/>
                <a:gd name="connsiteY6" fmla="*/ 1165944 h 1283225"/>
                <a:gd name="connsiteX7" fmla="*/ 8826 w 1405733"/>
                <a:gd name="connsiteY7" fmla="*/ 174785 h 1283225"/>
                <a:gd name="connsiteX8" fmla="*/ 0 w 1405733"/>
                <a:gd name="connsiteY8" fmla="*/ 0 h 128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5733" h="1283225">
                  <a:moveTo>
                    <a:pt x="0" y="0"/>
                  </a:moveTo>
                  <a:lnTo>
                    <a:pt x="1238572" y="0"/>
                  </a:lnTo>
                  <a:lnTo>
                    <a:pt x="1249627" y="109668"/>
                  </a:lnTo>
                  <a:cubicBezTo>
                    <a:pt x="1266114" y="190235"/>
                    <a:pt x="1298257" y="265098"/>
                    <a:pt x="1342739" y="330940"/>
                  </a:cubicBezTo>
                  <a:lnTo>
                    <a:pt x="1405733" y="407289"/>
                  </a:lnTo>
                  <a:lnTo>
                    <a:pt x="529796" y="1283225"/>
                  </a:lnTo>
                  <a:lnTo>
                    <a:pt x="423204" y="1165944"/>
                  </a:lnTo>
                  <a:cubicBezTo>
                    <a:pt x="196182" y="890857"/>
                    <a:pt x="46857" y="549271"/>
                    <a:pt x="8826" y="1747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E3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7842824" y="2921600"/>
              <a:ext cx="215294" cy="491217"/>
            </a:xfrm>
            <a:custGeom>
              <a:avLst/>
              <a:gdLst>
                <a:gd name="connsiteX0" fmla="*/ 6723 w 215294"/>
                <a:gd name="connsiteY0" fmla="*/ 0 h 491217"/>
                <a:gd name="connsiteX1" fmla="*/ 93100 w 215294"/>
                <a:gd name="connsiteY1" fmla="*/ 104689 h 491217"/>
                <a:gd name="connsiteX2" fmla="*/ 212392 w 215294"/>
                <a:gd name="connsiteY2" fmla="*/ 433756 h 491217"/>
                <a:gd name="connsiteX3" fmla="*/ 215294 w 215294"/>
                <a:gd name="connsiteY3" fmla="*/ 491217 h 491217"/>
                <a:gd name="connsiteX4" fmla="*/ 204972 w 215294"/>
                <a:gd name="connsiteY4" fmla="*/ 491217 h 491217"/>
                <a:gd name="connsiteX5" fmla="*/ 192163 w 215294"/>
                <a:gd name="connsiteY5" fmla="*/ 364156 h 491217"/>
                <a:gd name="connsiteX6" fmla="*/ 85216 w 215294"/>
                <a:gd name="connsiteY6" fmla="*/ 110005 h 491217"/>
                <a:gd name="connsiteX7" fmla="*/ 0 w 215294"/>
                <a:gd name="connsiteY7" fmla="*/ 6723 h 491217"/>
                <a:gd name="connsiteX8" fmla="*/ 6723 w 215294"/>
                <a:gd name="connsiteY8" fmla="*/ 0 h 491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294" h="491217">
                  <a:moveTo>
                    <a:pt x="6723" y="0"/>
                  </a:moveTo>
                  <a:lnTo>
                    <a:pt x="93100" y="104689"/>
                  </a:lnTo>
                  <a:cubicBezTo>
                    <a:pt x="157819" y="200486"/>
                    <a:pt x="200097" y="312689"/>
                    <a:pt x="212392" y="433756"/>
                  </a:cubicBezTo>
                  <a:lnTo>
                    <a:pt x="215294" y="491217"/>
                  </a:lnTo>
                  <a:lnTo>
                    <a:pt x="204972" y="491217"/>
                  </a:lnTo>
                  <a:lnTo>
                    <a:pt x="192163" y="364156"/>
                  </a:lnTo>
                  <a:cubicBezTo>
                    <a:pt x="173227" y="271618"/>
                    <a:pt x="136307" y="185631"/>
                    <a:pt x="85216" y="110005"/>
                  </a:cubicBezTo>
                  <a:lnTo>
                    <a:pt x="0" y="6723"/>
                  </a:lnTo>
                  <a:lnTo>
                    <a:pt x="6723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7844959" y="3444044"/>
              <a:ext cx="213216" cy="489768"/>
            </a:xfrm>
            <a:custGeom>
              <a:avLst/>
              <a:gdLst>
                <a:gd name="connsiteX0" fmla="*/ 202951 w 213216"/>
                <a:gd name="connsiteY0" fmla="*/ 0 h 489768"/>
                <a:gd name="connsiteX1" fmla="*/ 213216 w 213216"/>
                <a:gd name="connsiteY1" fmla="*/ 0 h 489768"/>
                <a:gd name="connsiteX2" fmla="*/ 210257 w 213216"/>
                <a:gd name="connsiteY2" fmla="*/ 58600 h 489768"/>
                <a:gd name="connsiteX3" fmla="*/ 90965 w 213216"/>
                <a:gd name="connsiteY3" fmla="*/ 387667 h 489768"/>
                <a:gd name="connsiteX4" fmla="*/ 6723 w 213216"/>
                <a:gd name="connsiteY4" fmla="*/ 489768 h 489768"/>
                <a:gd name="connsiteX5" fmla="*/ 0 w 213216"/>
                <a:gd name="connsiteY5" fmla="*/ 483045 h 489768"/>
                <a:gd name="connsiteX6" fmla="*/ 83081 w 213216"/>
                <a:gd name="connsiteY6" fmla="*/ 382351 h 489768"/>
                <a:gd name="connsiteX7" fmla="*/ 190028 w 213216"/>
                <a:gd name="connsiteY7" fmla="*/ 128200 h 489768"/>
                <a:gd name="connsiteX8" fmla="*/ 202951 w 213216"/>
                <a:gd name="connsiteY8" fmla="*/ 0 h 48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3216" h="489768">
                  <a:moveTo>
                    <a:pt x="202951" y="0"/>
                  </a:moveTo>
                  <a:lnTo>
                    <a:pt x="213216" y="0"/>
                  </a:lnTo>
                  <a:lnTo>
                    <a:pt x="210257" y="58600"/>
                  </a:lnTo>
                  <a:cubicBezTo>
                    <a:pt x="197962" y="179667"/>
                    <a:pt x="155684" y="291870"/>
                    <a:pt x="90965" y="387667"/>
                  </a:cubicBezTo>
                  <a:lnTo>
                    <a:pt x="6723" y="489768"/>
                  </a:lnTo>
                  <a:lnTo>
                    <a:pt x="0" y="483045"/>
                  </a:lnTo>
                  <a:lnTo>
                    <a:pt x="83081" y="382351"/>
                  </a:lnTo>
                  <a:cubicBezTo>
                    <a:pt x="134172" y="306725"/>
                    <a:pt x="171092" y="220738"/>
                    <a:pt x="190028" y="128200"/>
                  </a:cubicBezTo>
                  <a:lnTo>
                    <a:pt x="202951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6619151" y="3444045"/>
              <a:ext cx="203456" cy="477938"/>
            </a:xfrm>
            <a:custGeom>
              <a:avLst/>
              <a:gdLst>
                <a:gd name="connsiteX0" fmla="*/ 0 w 203456"/>
                <a:gd name="connsiteY0" fmla="*/ 0 h 477938"/>
                <a:gd name="connsiteX1" fmla="*/ 10265 w 203456"/>
                <a:gd name="connsiteY1" fmla="*/ 0 h 477938"/>
                <a:gd name="connsiteX2" fmla="*/ 23188 w 203456"/>
                <a:gd name="connsiteY2" fmla="*/ 128199 h 477938"/>
                <a:gd name="connsiteX3" fmla="*/ 130135 w 203456"/>
                <a:gd name="connsiteY3" fmla="*/ 382350 h 477938"/>
                <a:gd name="connsiteX4" fmla="*/ 203456 w 203456"/>
                <a:gd name="connsiteY4" fmla="*/ 471215 h 477938"/>
                <a:gd name="connsiteX5" fmla="*/ 196733 w 203456"/>
                <a:gd name="connsiteY5" fmla="*/ 477938 h 477938"/>
                <a:gd name="connsiteX6" fmla="*/ 122251 w 203456"/>
                <a:gd name="connsiteY6" fmla="*/ 387666 h 477938"/>
                <a:gd name="connsiteX7" fmla="*/ 2959 w 203456"/>
                <a:gd name="connsiteY7" fmla="*/ 58599 h 477938"/>
                <a:gd name="connsiteX8" fmla="*/ 0 w 203456"/>
                <a:gd name="connsiteY8" fmla="*/ 0 h 477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456" h="477938">
                  <a:moveTo>
                    <a:pt x="0" y="0"/>
                  </a:moveTo>
                  <a:lnTo>
                    <a:pt x="10265" y="0"/>
                  </a:lnTo>
                  <a:lnTo>
                    <a:pt x="23188" y="128199"/>
                  </a:lnTo>
                  <a:cubicBezTo>
                    <a:pt x="42124" y="220737"/>
                    <a:pt x="79044" y="306724"/>
                    <a:pt x="130135" y="382350"/>
                  </a:cubicBezTo>
                  <a:lnTo>
                    <a:pt x="203456" y="471215"/>
                  </a:lnTo>
                  <a:lnTo>
                    <a:pt x="196733" y="477938"/>
                  </a:lnTo>
                  <a:lnTo>
                    <a:pt x="122251" y="387666"/>
                  </a:lnTo>
                  <a:cubicBezTo>
                    <a:pt x="57532" y="291869"/>
                    <a:pt x="15254" y="179666"/>
                    <a:pt x="2959" y="585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6837225" y="3938080"/>
              <a:ext cx="482840" cy="210253"/>
            </a:xfrm>
            <a:custGeom>
              <a:avLst/>
              <a:gdLst>
                <a:gd name="connsiteX0" fmla="*/ 6723 w 482840"/>
                <a:gd name="connsiteY0" fmla="*/ 0 h 210253"/>
                <a:gd name="connsiteX1" fmla="*/ 104043 w 482840"/>
                <a:gd name="connsiteY1" fmla="*/ 80297 h 210253"/>
                <a:gd name="connsiteX2" fmla="*/ 358194 w 482840"/>
                <a:gd name="connsiteY2" fmla="*/ 187244 h 210253"/>
                <a:gd name="connsiteX3" fmla="*/ 482840 w 482840"/>
                <a:gd name="connsiteY3" fmla="*/ 199809 h 210253"/>
                <a:gd name="connsiteX4" fmla="*/ 482840 w 482840"/>
                <a:gd name="connsiteY4" fmla="*/ 210253 h 210253"/>
                <a:gd name="connsiteX5" fmla="*/ 427794 w 482840"/>
                <a:gd name="connsiteY5" fmla="*/ 207473 h 210253"/>
                <a:gd name="connsiteX6" fmla="*/ 98727 w 482840"/>
                <a:gd name="connsiteY6" fmla="*/ 88181 h 210253"/>
                <a:gd name="connsiteX7" fmla="*/ 0 w 482840"/>
                <a:gd name="connsiteY7" fmla="*/ 6723 h 210253"/>
                <a:gd name="connsiteX8" fmla="*/ 6723 w 482840"/>
                <a:gd name="connsiteY8" fmla="*/ 0 h 210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2840" h="210253">
                  <a:moveTo>
                    <a:pt x="6723" y="0"/>
                  </a:moveTo>
                  <a:lnTo>
                    <a:pt x="104043" y="80297"/>
                  </a:lnTo>
                  <a:cubicBezTo>
                    <a:pt x="179669" y="131389"/>
                    <a:pt x="265657" y="168308"/>
                    <a:pt x="358194" y="187244"/>
                  </a:cubicBezTo>
                  <a:lnTo>
                    <a:pt x="482840" y="199809"/>
                  </a:lnTo>
                  <a:lnTo>
                    <a:pt x="482840" y="210253"/>
                  </a:lnTo>
                  <a:lnTo>
                    <a:pt x="427794" y="207473"/>
                  </a:lnTo>
                  <a:cubicBezTo>
                    <a:pt x="306728" y="195178"/>
                    <a:pt x="194524" y="152900"/>
                    <a:pt x="98727" y="88181"/>
                  </a:cubicBezTo>
                  <a:lnTo>
                    <a:pt x="0" y="6723"/>
                  </a:lnTo>
                  <a:lnTo>
                    <a:pt x="6723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7351292" y="3947840"/>
              <a:ext cx="476980" cy="200794"/>
            </a:xfrm>
            <a:custGeom>
              <a:avLst/>
              <a:gdLst>
                <a:gd name="connsiteX0" fmla="*/ 470257 w 476980"/>
                <a:gd name="connsiteY0" fmla="*/ 0 h 200794"/>
                <a:gd name="connsiteX1" fmla="*/ 476980 w 476980"/>
                <a:gd name="connsiteY1" fmla="*/ 6723 h 200794"/>
                <a:gd name="connsiteX2" fmla="*/ 390082 w 476980"/>
                <a:gd name="connsiteY2" fmla="*/ 78421 h 200794"/>
                <a:gd name="connsiteX3" fmla="*/ 61015 w 476980"/>
                <a:gd name="connsiteY3" fmla="*/ 197713 h 200794"/>
                <a:gd name="connsiteX4" fmla="*/ 0 w 476980"/>
                <a:gd name="connsiteY4" fmla="*/ 200794 h 200794"/>
                <a:gd name="connsiteX5" fmla="*/ 0 w 476980"/>
                <a:gd name="connsiteY5" fmla="*/ 190651 h 200794"/>
                <a:gd name="connsiteX6" fmla="*/ 130615 w 476980"/>
                <a:gd name="connsiteY6" fmla="*/ 177484 h 200794"/>
                <a:gd name="connsiteX7" fmla="*/ 384766 w 476980"/>
                <a:gd name="connsiteY7" fmla="*/ 70537 h 200794"/>
                <a:gd name="connsiteX8" fmla="*/ 470257 w 476980"/>
                <a:gd name="connsiteY8" fmla="*/ 0 h 200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980" h="200794">
                  <a:moveTo>
                    <a:pt x="470257" y="0"/>
                  </a:moveTo>
                  <a:lnTo>
                    <a:pt x="476980" y="6723"/>
                  </a:lnTo>
                  <a:lnTo>
                    <a:pt x="390082" y="78421"/>
                  </a:lnTo>
                  <a:cubicBezTo>
                    <a:pt x="294285" y="143140"/>
                    <a:pt x="182082" y="185418"/>
                    <a:pt x="61015" y="197713"/>
                  </a:cubicBezTo>
                  <a:lnTo>
                    <a:pt x="0" y="200794"/>
                  </a:lnTo>
                  <a:lnTo>
                    <a:pt x="0" y="190651"/>
                  </a:lnTo>
                  <a:lnTo>
                    <a:pt x="130615" y="177484"/>
                  </a:lnTo>
                  <a:cubicBezTo>
                    <a:pt x="223153" y="158548"/>
                    <a:pt x="309140" y="121629"/>
                    <a:pt x="384766" y="70537"/>
                  </a:cubicBezTo>
                  <a:lnTo>
                    <a:pt x="470257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585229" y="4245721"/>
            <a:ext cx="611830" cy="611830"/>
            <a:chOff x="1478943" y="2176912"/>
            <a:chExt cx="611830" cy="611830"/>
          </a:xfrm>
        </p:grpSpPr>
        <p:sp>
          <p:nvSpPr>
            <p:cNvPr id="22" name="Oval 21"/>
            <p:cNvSpPr/>
            <p:nvPr/>
          </p:nvSpPr>
          <p:spPr>
            <a:xfrm>
              <a:off x="1478943" y="2176912"/>
              <a:ext cx="611830" cy="611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3" name="Oval 22"/>
            <p:cNvSpPr/>
            <p:nvPr/>
          </p:nvSpPr>
          <p:spPr>
            <a:xfrm>
              <a:off x="1541576" y="2239545"/>
              <a:ext cx="486564" cy="486564"/>
            </a:xfrm>
            <a:prstGeom prst="ellipse">
              <a:avLst/>
            </a:prstGeom>
            <a:noFill/>
            <a:ln w="28575">
              <a:solidFill>
                <a:srgbClr val="FF50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8" name="Group 307"/>
          <p:cNvGrpSpPr/>
          <p:nvPr/>
        </p:nvGrpSpPr>
        <p:grpSpPr>
          <a:xfrm>
            <a:off x="2592501" y="2830164"/>
            <a:ext cx="611830" cy="611830"/>
            <a:chOff x="1478943" y="2176912"/>
            <a:chExt cx="611830" cy="611830"/>
          </a:xfrm>
        </p:grpSpPr>
        <p:sp>
          <p:nvSpPr>
            <p:cNvPr id="309" name="Oval 308"/>
            <p:cNvSpPr/>
            <p:nvPr/>
          </p:nvSpPr>
          <p:spPr>
            <a:xfrm>
              <a:off x="1478943" y="2176912"/>
              <a:ext cx="611830" cy="611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10" name="Oval 309"/>
            <p:cNvSpPr/>
            <p:nvPr/>
          </p:nvSpPr>
          <p:spPr>
            <a:xfrm>
              <a:off x="1541576" y="2239545"/>
              <a:ext cx="486564" cy="486564"/>
            </a:xfrm>
            <a:prstGeom prst="ellipse">
              <a:avLst/>
            </a:prstGeom>
            <a:noFill/>
            <a:ln w="28575">
              <a:solidFill>
                <a:srgbClr val="FF9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1" name="Group 310"/>
          <p:cNvGrpSpPr/>
          <p:nvPr/>
        </p:nvGrpSpPr>
        <p:grpSpPr>
          <a:xfrm>
            <a:off x="3612570" y="1744961"/>
            <a:ext cx="611830" cy="611830"/>
            <a:chOff x="1478943" y="2176912"/>
            <a:chExt cx="611830" cy="611830"/>
          </a:xfrm>
        </p:grpSpPr>
        <p:sp>
          <p:nvSpPr>
            <p:cNvPr id="312" name="Oval 311"/>
            <p:cNvSpPr/>
            <p:nvPr/>
          </p:nvSpPr>
          <p:spPr>
            <a:xfrm>
              <a:off x="1478943" y="2176912"/>
              <a:ext cx="611830" cy="611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313" name="Oval 312"/>
            <p:cNvSpPr/>
            <p:nvPr/>
          </p:nvSpPr>
          <p:spPr>
            <a:xfrm>
              <a:off x="1541576" y="2239545"/>
              <a:ext cx="486564" cy="486564"/>
            </a:xfrm>
            <a:prstGeom prst="ellipse">
              <a:avLst/>
            </a:prstGeom>
            <a:noFill/>
            <a:ln w="28575">
              <a:solidFill>
                <a:srgbClr val="F6C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4" name="Group 313"/>
          <p:cNvGrpSpPr/>
          <p:nvPr/>
        </p:nvGrpSpPr>
        <p:grpSpPr>
          <a:xfrm>
            <a:off x="5080885" y="1755139"/>
            <a:ext cx="611830" cy="611830"/>
            <a:chOff x="1478943" y="2176912"/>
            <a:chExt cx="611830" cy="611830"/>
          </a:xfrm>
        </p:grpSpPr>
        <p:sp>
          <p:nvSpPr>
            <p:cNvPr id="315" name="Oval 314"/>
            <p:cNvSpPr/>
            <p:nvPr/>
          </p:nvSpPr>
          <p:spPr>
            <a:xfrm>
              <a:off x="1478943" y="2176912"/>
              <a:ext cx="611830" cy="611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316" name="Oval 315"/>
            <p:cNvSpPr/>
            <p:nvPr/>
          </p:nvSpPr>
          <p:spPr>
            <a:xfrm>
              <a:off x="1541576" y="2239545"/>
              <a:ext cx="486564" cy="486564"/>
            </a:xfrm>
            <a:prstGeom prst="ellipse">
              <a:avLst/>
            </a:prstGeom>
            <a:noFill/>
            <a:ln w="28575">
              <a:solidFill>
                <a:srgbClr val="8BCA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7" name="Group 316"/>
          <p:cNvGrpSpPr/>
          <p:nvPr/>
        </p:nvGrpSpPr>
        <p:grpSpPr>
          <a:xfrm>
            <a:off x="6153086" y="2749376"/>
            <a:ext cx="611830" cy="611830"/>
            <a:chOff x="1478943" y="2176912"/>
            <a:chExt cx="611830" cy="611830"/>
          </a:xfrm>
        </p:grpSpPr>
        <p:sp>
          <p:nvSpPr>
            <p:cNvPr id="318" name="Oval 317"/>
            <p:cNvSpPr/>
            <p:nvPr/>
          </p:nvSpPr>
          <p:spPr>
            <a:xfrm>
              <a:off x="1478943" y="2176912"/>
              <a:ext cx="611830" cy="611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319" name="Oval 318"/>
            <p:cNvSpPr/>
            <p:nvPr/>
          </p:nvSpPr>
          <p:spPr>
            <a:xfrm>
              <a:off x="1541576" y="2239545"/>
              <a:ext cx="486564" cy="486564"/>
            </a:xfrm>
            <a:prstGeom prst="ellipse">
              <a:avLst/>
            </a:prstGeom>
            <a:noFill/>
            <a:ln w="28575">
              <a:solidFill>
                <a:srgbClr val="00B2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3" name="Group 322"/>
          <p:cNvGrpSpPr/>
          <p:nvPr/>
        </p:nvGrpSpPr>
        <p:grpSpPr>
          <a:xfrm>
            <a:off x="4975839" y="4245721"/>
            <a:ext cx="611830" cy="611830"/>
            <a:chOff x="1478943" y="2176912"/>
            <a:chExt cx="611830" cy="611830"/>
          </a:xfrm>
        </p:grpSpPr>
        <p:sp>
          <p:nvSpPr>
            <p:cNvPr id="324" name="Oval 323"/>
            <p:cNvSpPr/>
            <p:nvPr/>
          </p:nvSpPr>
          <p:spPr>
            <a:xfrm>
              <a:off x="1478943" y="2176912"/>
              <a:ext cx="611830" cy="611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325" name="Oval 324"/>
            <p:cNvSpPr/>
            <p:nvPr/>
          </p:nvSpPr>
          <p:spPr>
            <a:xfrm>
              <a:off x="1541576" y="2239545"/>
              <a:ext cx="486564" cy="486564"/>
            </a:xfrm>
            <a:prstGeom prst="ellipse">
              <a:avLst/>
            </a:prstGeom>
            <a:noFill/>
            <a:ln w="28575"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6" name="Group 325"/>
          <p:cNvGrpSpPr/>
          <p:nvPr/>
        </p:nvGrpSpPr>
        <p:grpSpPr>
          <a:xfrm>
            <a:off x="6090453" y="5353278"/>
            <a:ext cx="611830" cy="611830"/>
            <a:chOff x="1478943" y="2176912"/>
            <a:chExt cx="611830" cy="611830"/>
          </a:xfrm>
        </p:grpSpPr>
        <p:sp>
          <p:nvSpPr>
            <p:cNvPr id="327" name="Oval 326"/>
            <p:cNvSpPr/>
            <p:nvPr/>
          </p:nvSpPr>
          <p:spPr>
            <a:xfrm>
              <a:off x="1478943" y="2176912"/>
              <a:ext cx="611830" cy="611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328" name="Oval 327"/>
            <p:cNvSpPr/>
            <p:nvPr/>
          </p:nvSpPr>
          <p:spPr>
            <a:xfrm>
              <a:off x="1541576" y="2239545"/>
              <a:ext cx="486564" cy="486564"/>
            </a:xfrm>
            <a:prstGeom prst="ellipse">
              <a:avLst/>
            </a:prstGeom>
            <a:noFill/>
            <a:ln w="28575">
              <a:solidFill>
                <a:srgbClr val="4D53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9" name="Group 328"/>
          <p:cNvGrpSpPr/>
          <p:nvPr/>
        </p:nvGrpSpPr>
        <p:grpSpPr>
          <a:xfrm>
            <a:off x="7609790" y="5397001"/>
            <a:ext cx="611830" cy="611830"/>
            <a:chOff x="1478943" y="2176912"/>
            <a:chExt cx="611830" cy="611830"/>
          </a:xfrm>
        </p:grpSpPr>
        <p:sp>
          <p:nvSpPr>
            <p:cNvPr id="330" name="Oval 329"/>
            <p:cNvSpPr/>
            <p:nvPr/>
          </p:nvSpPr>
          <p:spPr>
            <a:xfrm>
              <a:off x="1478943" y="2176912"/>
              <a:ext cx="611830" cy="611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331" name="Oval 330"/>
            <p:cNvSpPr/>
            <p:nvPr/>
          </p:nvSpPr>
          <p:spPr>
            <a:xfrm>
              <a:off x="1541576" y="2239545"/>
              <a:ext cx="486564" cy="486564"/>
            </a:xfrm>
            <a:prstGeom prst="ellipse">
              <a:avLst/>
            </a:prstGeom>
            <a:noFill/>
            <a:ln w="28575">
              <a:solidFill>
                <a:srgbClr val="7636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2" name="Group 331"/>
          <p:cNvGrpSpPr/>
          <p:nvPr/>
        </p:nvGrpSpPr>
        <p:grpSpPr>
          <a:xfrm>
            <a:off x="8684375" y="4343403"/>
            <a:ext cx="611830" cy="611830"/>
            <a:chOff x="1478943" y="2176912"/>
            <a:chExt cx="611830" cy="611830"/>
          </a:xfrm>
        </p:grpSpPr>
        <p:sp>
          <p:nvSpPr>
            <p:cNvPr id="333" name="Oval 332"/>
            <p:cNvSpPr/>
            <p:nvPr/>
          </p:nvSpPr>
          <p:spPr>
            <a:xfrm>
              <a:off x="1478943" y="2176912"/>
              <a:ext cx="611830" cy="611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</a:rPr>
                <a:t>9</a:t>
              </a:r>
            </a:p>
          </p:txBody>
        </p:sp>
        <p:sp>
          <p:nvSpPr>
            <p:cNvPr id="334" name="Oval 333"/>
            <p:cNvSpPr/>
            <p:nvPr/>
          </p:nvSpPr>
          <p:spPr>
            <a:xfrm>
              <a:off x="1541576" y="2239545"/>
              <a:ext cx="486564" cy="486564"/>
            </a:xfrm>
            <a:prstGeom prst="ellipse">
              <a:avLst/>
            </a:prstGeom>
            <a:noFill/>
            <a:ln w="28575">
              <a:solidFill>
                <a:srgbClr val="BC36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5" name="Group 334"/>
          <p:cNvGrpSpPr/>
          <p:nvPr/>
        </p:nvGrpSpPr>
        <p:grpSpPr>
          <a:xfrm>
            <a:off x="8747008" y="2838171"/>
            <a:ext cx="611830" cy="611830"/>
            <a:chOff x="1478943" y="2176912"/>
            <a:chExt cx="611830" cy="611830"/>
          </a:xfrm>
        </p:grpSpPr>
        <p:sp>
          <p:nvSpPr>
            <p:cNvPr id="336" name="Oval 335"/>
            <p:cNvSpPr/>
            <p:nvPr/>
          </p:nvSpPr>
          <p:spPr>
            <a:xfrm>
              <a:off x="1478943" y="2176912"/>
              <a:ext cx="611830" cy="611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337" name="Oval 336"/>
            <p:cNvSpPr/>
            <p:nvPr/>
          </p:nvSpPr>
          <p:spPr>
            <a:xfrm>
              <a:off x="1541576" y="2239545"/>
              <a:ext cx="486564" cy="486564"/>
            </a:xfrm>
            <a:prstGeom prst="ellipse">
              <a:avLst/>
            </a:prstGeom>
            <a:noFill/>
            <a:ln w="28575">
              <a:solidFill>
                <a:srgbClr val="BE35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Title 3"/>
          <p:cNvSpPr txBox="1">
            <a:spLocks/>
          </p:cNvSpPr>
          <p:nvPr/>
        </p:nvSpPr>
        <p:spPr>
          <a:xfrm>
            <a:off x="2693067" y="3991693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66" name="Title 3"/>
          <p:cNvSpPr txBox="1">
            <a:spLocks/>
          </p:cNvSpPr>
          <p:nvPr/>
        </p:nvSpPr>
        <p:spPr>
          <a:xfrm>
            <a:off x="2679242" y="3152436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67" name="Title 3"/>
          <p:cNvSpPr txBox="1">
            <a:spLocks/>
          </p:cNvSpPr>
          <p:nvPr/>
        </p:nvSpPr>
        <p:spPr>
          <a:xfrm>
            <a:off x="3323060" y="2431958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68" name="Title 3"/>
          <p:cNvSpPr txBox="1">
            <a:spLocks/>
          </p:cNvSpPr>
          <p:nvPr/>
        </p:nvSpPr>
        <p:spPr>
          <a:xfrm>
            <a:off x="4280499" y="2415078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69" name="Title 3"/>
          <p:cNvSpPr txBox="1">
            <a:spLocks/>
          </p:cNvSpPr>
          <p:nvPr/>
        </p:nvSpPr>
        <p:spPr>
          <a:xfrm>
            <a:off x="4899164" y="3090406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70" name="Title 3"/>
          <p:cNvSpPr txBox="1">
            <a:spLocks/>
          </p:cNvSpPr>
          <p:nvPr/>
        </p:nvSpPr>
        <p:spPr>
          <a:xfrm>
            <a:off x="5149859" y="3974128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71" name="Title 3"/>
          <p:cNvSpPr txBox="1">
            <a:spLocks/>
          </p:cNvSpPr>
          <p:nvPr/>
        </p:nvSpPr>
        <p:spPr>
          <a:xfrm>
            <a:off x="5762068" y="4723708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72" name="Title 3"/>
          <p:cNvSpPr txBox="1">
            <a:spLocks/>
          </p:cNvSpPr>
          <p:nvPr/>
        </p:nvSpPr>
        <p:spPr>
          <a:xfrm>
            <a:off x="7443834" y="3091072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73" name="Title 3"/>
          <p:cNvSpPr txBox="1">
            <a:spLocks/>
          </p:cNvSpPr>
          <p:nvPr/>
        </p:nvSpPr>
        <p:spPr>
          <a:xfrm>
            <a:off x="7443834" y="3991693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74" name="Title 3"/>
          <p:cNvSpPr txBox="1">
            <a:spLocks/>
          </p:cNvSpPr>
          <p:nvPr/>
        </p:nvSpPr>
        <p:spPr>
          <a:xfrm>
            <a:off x="6813360" y="4755024"/>
            <a:ext cx="1755164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64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585436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7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Oval 8">
            <a:extLst>
              <a:ext uri="{FF2B5EF4-FFF2-40B4-BE49-F238E27FC236}">
                <a16:creationId xmlns:a16="http://schemas.microsoft.com/office/drawing/2014/main" id="{29656813-84F7-4DAF-83BE-2001D594AC6B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278758" y="4170350"/>
            <a:ext cx="2101523" cy="1142814"/>
          </a:xfrm>
          <a:prstGeom prst="ellipse">
            <a:avLst/>
          </a:prstGeom>
          <a:gradFill rotWithShape="1">
            <a:gsLst>
              <a:gs pos="0">
                <a:sysClr val="windowText" lastClr="000000"/>
              </a:gs>
              <a:gs pos="17000">
                <a:sysClr val="windowText" lastClr="000000">
                  <a:alpha val="50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wrap="none" anchor="ctr"/>
          <a:lstStyle/>
          <a:p>
            <a:pPr defTabSz="914400"/>
            <a:endParaRPr lang="zh-CN" altLang="en-US" sz="135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Circle">
            <a:extLst>
              <a:ext uri="{FF2B5EF4-FFF2-40B4-BE49-F238E27FC236}">
                <a16:creationId xmlns:a16="http://schemas.microsoft.com/office/drawing/2014/main" id="{993B8D5C-FE50-3F48-875A-6E78956E8D2C}"/>
              </a:ext>
            </a:extLst>
          </p:cNvPr>
          <p:cNvSpPr/>
          <p:nvPr/>
        </p:nvSpPr>
        <p:spPr>
          <a:xfrm>
            <a:off x="8192211" y="3625014"/>
            <a:ext cx="2890105" cy="2890104"/>
          </a:xfrm>
          <a:prstGeom prst="ellipse">
            <a:avLst/>
          </a:prstGeom>
          <a:solidFill>
            <a:srgbClr val="EBECE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Circle">
            <a:extLst>
              <a:ext uri="{FF2B5EF4-FFF2-40B4-BE49-F238E27FC236}">
                <a16:creationId xmlns:a16="http://schemas.microsoft.com/office/drawing/2014/main" id="{4696F800-FFE2-3244-A99A-73A3DF444DA4}"/>
              </a:ext>
            </a:extLst>
          </p:cNvPr>
          <p:cNvSpPr/>
          <p:nvPr/>
        </p:nvSpPr>
        <p:spPr>
          <a:xfrm>
            <a:off x="3664336" y="3634661"/>
            <a:ext cx="2890105" cy="2890105"/>
          </a:xfrm>
          <a:prstGeom prst="ellipse">
            <a:avLst/>
          </a:prstGeom>
          <a:solidFill>
            <a:srgbClr val="EBECE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3" name="Oval 8">
            <a:extLst>
              <a:ext uri="{FF2B5EF4-FFF2-40B4-BE49-F238E27FC236}">
                <a16:creationId xmlns:a16="http://schemas.microsoft.com/office/drawing/2014/main" id="{CC8B9F47-8F8F-499D-90A8-C95B625887D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251824" y="3769121"/>
            <a:ext cx="2101523" cy="1142814"/>
          </a:xfrm>
          <a:prstGeom prst="ellipse">
            <a:avLst/>
          </a:prstGeom>
          <a:gradFill rotWithShape="1">
            <a:gsLst>
              <a:gs pos="0">
                <a:sysClr val="windowText" lastClr="000000"/>
              </a:gs>
              <a:gs pos="17000">
                <a:sysClr val="windowText" lastClr="000000">
                  <a:alpha val="50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wrap="none" anchor="ctr"/>
          <a:lstStyle/>
          <a:p>
            <a:pPr defTabSz="914400"/>
            <a:endParaRPr lang="zh-CN" altLang="en-US" sz="135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Oval 8">
            <a:extLst>
              <a:ext uri="{FF2B5EF4-FFF2-40B4-BE49-F238E27FC236}">
                <a16:creationId xmlns:a16="http://schemas.microsoft.com/office/drawing/2014/main" id="{B4475955-2E4C-4CDB-A9D9-10099B2ABC6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349387" y="3769121"/>
            <a:ext cx="2101523" cy="1142814"/>
          </a:xfrm>
          <a:prstGeom prst="ellipse">
            <a:avLst/>
          </a:prstGeom>
          <a:gradFill rotWithShape="1">
            <a:gsLst>
              <a:gs pos="0">
                <a:sysClr val="windowText" lastClr="000000"/>
              </a:gs>
              <a:gs pos="17000">
                <a:sysClr val="windowText" lastClr="000000">
                  <a:alpha val="50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wrap="none" anchor="ctr"/>
          <a:lstStyle/>
          <a:p>
            <a:pPr defTabSz="914400"/>
            <a:endParaRPr lang="zh-CN" altLang="en-US" sz="135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Oval 8">
            <a:extLst>
              <a:ext uri="{FF2B5EF4-FFF2-40B4-BE49-F238E27FC236}">
                <a16:creationId xmlns:a16="http://schemas.microsoft.com/office/drawing/2014/main" id="{D760513A-92F0-4A4A-87D2-489F830E80B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670486" y="4170350"/>
            <a:ext cx="2101523" cy="1142814"/>
          </a:xfrm>
          <a:prstGeom prst="ellipse">
            <a:avLst/>
          </a:prstGeom>
          <a:gradFill rotWithShape="1">
            <a:gsLst>
              <a:gs pos="0">
                <a:sysClr val="windowText" lastClr="000000"/>
              </a:gs>
              <a:gs pos="17000">
                <a:sysClr val="windowText" lastClr="000000">
                  <a:alpha val="50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wrap="none" anchor="ctr"/>
          <a:lstStyle/>
          <a:p>
            <a:pPr defTabSz="914400"/>
            <a:endParaRPr lang="zh-CN" altLang="en-US" sz="135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Circle">
            <a:extLst>
              <a:ext uri="{FF2B5EF4-FFF2-40B4-BE49-F238E27FC236}">
                <a16:creationId xmlns:a16="http://schemas.microsoft.com/office/drawing/2014/main" id="{2B38A24C-BDD5-784B-BA8D-2B259FF077DF}"/>
              </a:ext>
            </a:extLst>
          </p:cNvPr>
          <p:cNvSpPr/>
          <p:nvPr/>
        </p:nvSpPr>
        <p:spPr>
          <a:xfrm>
            <a:off x="5928273" y="1210560"/>
            <a:ext cx="2890105" cy="2890104"/>
          </a:xfrm>
          <a:prstGeom prst="ellipse">
            <a:avLst/>
          </a:prstGeom>
          <a:solidFill>
            <a:srgbClr val="EBECE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" name="Circle">
            <a:extLst>
              <a:ext uri="{FF2B5EF4-FFF2-40B4-BE49-F238E27FC236}">
                <a16:creationId xmlns:a16="http://schemas.microsoft.com/office/drawing/2014/main" id="{F1F4A008-7ABA-B448-8966-61F7C1CDA518}"/>
              </a:ext>
            </a:extLst>
          </p:cNvPr>
          <p:cNvSpPr/>
          <p:nvPr/>
        </p:nvSpPr>
        <p:spPr>
          <a:xfrm>
            <a:off x="1400399" y="1210560"/>
            <a:ext cx="2890105" cy="2890105"/>
          </a:xfrm>
          <a:prstGeom prst="ellipse">
            <a:avLst/>
          </a:prstGeom>
          <a:solidFill>
            <a:srgbClr val="EBECE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99261987-97FA-490C-94F0-1AFE80363D01}"/>
              </a:ext>
            </a:extLst>
          </p:cNvPr>
          <p:cNvGrpSpPr/>
          <p:nvPr/>
        </p:nvGrpSpPr>
        <p:grpSpPr>
          <a:xfrm>
            <a:off x="6700816" y="3273411"/>
            <a:ext cx="1694508" cy="1576745"/>
            <a:chOff x="8515811" y="3081732"/>
            <a:chExt cx="1694508" cy="1576745"/>
          </a:xfrm>
        </p:grpSpPr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620171F8-85FF-42B2-A030-82FC856B2B36}"/>
                </a:ext>
              </a:extLst>
            </p:cNvPr>
            <p:cNvSpPr/>
            <p:nvPr/>
          </p:nvSpPr>
          <p:spPr>
            <a:xfrm>
              <a:off x="8515811" y="3081732"/>
              <a:ext cx="1694508" cy="1576745"/>
            </a:xfrm>
            <a:custGeom>
              <a:avLst/>
              <a:gdLst>
                <a:gd name="connsiteX0" fmla="*/ 984780 w 1694508"/>
                <a:gd name="connsiteY0" fmla="*/ 0 h 1576745"/>
                <a:gd name="connsiteX1" fmla="*/ 985986 w 1694508"/>
                <a:gd name="connsiteY1" fmla="*/ 0 h 1576745"/>
                <a:gd name="connsiteX2" fmla="*/ 994491 w 1694508"/>
                <a:gd name="connsiteY2" fmla="*/ 0 h 1576745"/>
                <a:gd name="connsiteX3" fmla="*/ 1065275 w 1694508"/>
                <a:gd name="connsiteY3" fmla="*/ 13134 h 1576745"/>
                <a:gd name="connsiteX4" fmla="*/ 1099897 w 1694508"/>
                <a:gd name="connsiteY4" fmla="*/ 35061 h 1576745"/>
                <a:gd name="connsiteX5" fmla="*/ 1139073 w 1694508"/>
                <a:gd name="connsiteY5" fmla="*/ 68037 h 1576745"/>
                <a:gd name="connsiteX6" fmla="*/ 1598068 w 1694508"/>
                <a:gd name="connsiteY6" fmla="*/ 455500 h 1576745"/>
                <a:gd name="connsiteX7" fmla="*/ 1643740 w 1694508"/>
                <a:gd name="connsiteY7" fmla="*/ 494015 h 1576745"/>
                <a:gd name="connsiteX8" fmla="*/ 1649231 w 1694508"/>
                <a:gd name="connsiteY8" fmla="*/ 498840 h 1576745"/>
                <a:gd name="connsiteX9" fmla="*/ 1668183 w 1694508"/>
                <a:gd name="connsiteY9" fmla="*/ 520282 h 1576745"/>
                <a:gd name="connsiteX10" fmla="*/ 1673942 w 1694508"/>
                <a:gd name="connsiteY10" fmla="*/ 529047 h 1576745"/>
                <a:gd name="connsiteX11" fmla="*/ 1678249 w 1694508"/>
                <a:gd name="connsiteY11" fmla="*/ 539564 h 1576745"/>
                <a:gd name="connsiteX12" fmla="*/ 1680195 w 1694508"/>
                <a:gd name="connsiteY12" fmla="*/ 539379 h 1576745"/>
                <a:gd name="connsiteX13" fmla="*/ 1694508 w 1694508"/>
                <a:gd name="connsiteY13" fmla="*/ 600036 h 1576745"/>
                <a:gd name="connsiteX14" fmla="*/ 1694069 w 1694508"/>
                <a:gd name="connsiteY14" fmla="*/ 609017 h 1576745"/>
                <a:gd name="connsiteX15" fmla="*/ 1680908 w 1694508"/>
                <a:gd name="connsiteY15" fmla="*/ 659301 h 1576745"/>
                <a:gd name="connsiteX16" fmla="*/ 1422840 w 1694508"/>
                <a:gd name="connsiteY16" fmla="*/ 1218566 h 1576745"/>
                <a:gd name="connsiteX17" fmla="*/ 1401617 w 1694508"/>
                <a:gd name="connsiteY17" fmla="*/ 1255018 h 1576745"/>
                <a:gd name="connsiteX18" fmla="*/ 1275216 w 1694508"/>
                <a:gd name="connsiteY18" fmla="*/ 1364325 h 1576745"/>
                <a:gd name="connsiteX19" fmla="*/ 1135488 w 1694508"/>
                <a:gd name="connsiteY19" fmla="*/ 1406540 h 1576745"/>
                <a:gd name="connsiteX20" fmla="*/ 1086353 w 1694508"/>
                <a:gd name="connsiteY20" fmla="*/ 1421284 h 1576745"/>
                <a:gd name="connsiteX21" fmla="*/ 597416 w 1694508"/>
                <a:gd name="connsiteY21" fmla="*/ 1568917 h 1576745"/>
                <a:gd name="connsiteX22" fmla="*/ 593029 w 1694508"/>
                <a:gd name="connsiteY22" fmla="*/ 1570310 h 1576745"/>
                <a:gd name="connsiteX23" fmla="*/ 588423 w 1694508"/>
                <a:gd name="connsiteY23" fmla="*/ 1571654 h 1576745"/>
                <a:gd name="connsiteX24" fmla="*/ 549926 w 1694508"/>
                <a:gd name="connsiteY24" fmla="*/ 1576745 h 1576745"/>
                <a:gd name="connsiteX25" fmla="*/ 510443 w 1694508"/>
                <a:gd name="connsiteY25" fmla="*/ 1571462 h 1576745"/>
                <a:gd name="connsiteX26" fmla="*/ 510004 w 1694508"/>
                <a:gd name="connsiteY26" fmla="*/ 1571222 h 1576745"/>
                <a:gd name="connsiteX27" fmla="*/ 511545 w 1694508"/>
                <a:gd name="connsiteY27" fmla="*/ 1566854 h 1576745"/>
                <a:gd name="connsiteX28" fmla="*/ 485793 w 1694508"/>
                <a:gd name="connsiteY28" fmla="*/ 1556080 h 1576745"/>
                <a:gd name="connsiteX29" fmla="*/ 455248 w 1694508"/>
                <a:gd name="connsiteY29" fmla="*/ 1532538 h 1576745"/>
                <a:gd name="connsiteX30" fmla="*/ 437711 w 1694508"/>
                <a:gd name="connsiteY30" fmla="*/ 1511325 h 1576745"/>
                <a:gd name="connsiteX31" fmla="*/ 145743 w 1694508"/>
                <a:gd name="connsiteY31" fmla="*/ 1083985 h 1576745"/>
                <a:gd name="connsiteX32" fmla="*/ 118076 w 1694508"/>
                <a:gd name="connsiteY32" fmla="*/ 1043350 h 1576745"/>
                <a:gd name="connsiteX33" fmla="*/ 35755 w 1694508"/>
                <a:gd name="connsiteY33" fmla="*/ 922738 h 1576745"/>
                <a:gd name="connsiteX34" fmla="*/ 0 w 1694508"/>
                <a:gd name="connsiteY34" fmla="*/ 806998 h 1576745"/>
                <a:gd name="connsiteX35" fmla="*/ 1161 w 1694508"/>
                <a:gd name="connsiteY35" fmla="*/ 784137 h 1576745"/>
                <a:gd name="connsiteX36" fmla="*/ 5766 w 1694508"/>
                <a:gd name="connsiteY36" fmla="*/ 758051 h 1576745"/>
                <a:gd name="connsiteX37" fmla="*/ 10610 w 1694508"/>
                <a:gd name="connsiteY37" fmla="*/ 737984 h 1576745"/>
                <a:gd name="connsiteX38" fmla="*/ 162120 w 1694508"/>
                <a:gd name="connsiteY38" fmla="*/ 119226 h 1576745"/>
                <a:gd name="connsiteX39" fmla="*/ 183340 w 1694508"/>
                <a:gd name="connsiteY39" fmla="*/ 71927 h 1576745"/>
                <a:gd name="connsiteX40" fmla="*/ 244481 w 1694508"/>
                <a:gd name="connsiteY40" fmla="*/ 22836 h 1576745"/>
                <a:gd name="connsiteX41" fmla="*/ 245564 w 1694508"/>
                <a:gd name="connsiteY41" fmla="*/ 23861 h 1576745"/>
                <a:gd name="connsiteX42" fmla="*/ 253697 w 1694508"/>
                <a:gd name="connsiteY42" fmla="*/ 21214 h 1576745"/>
                <a:gd name="connsiteX43" fmla="*/ 281823 w 1694508"/>
                <a:gd name="connsiteY43" fmla="*/ 16388 h 1576745"/>
                <a:gd name="connsiteX44" fmla="*/ 289256 w 1694508"/>
                <a:gd name="connsiteY44" fmla="*/ 15903 h 1576745"/>
                <a:gd name="connsiteX45" fmla="*/ 337875 w 1694508"/>
                <a:gd name="connsiteY45" fmla="*/ 14761 h 1576745"/>
                <a:gd name="connsiteX46" fmla="*/ 984780 w 1694508"/>
                <a:gd name="connsiteY46" fmla="*/ 0 h 157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694508" h="1576745">
                  <a:moveTo>
                    <a:pt x="984780" y="0"/>
                  </a:moveTo>
                  <a:cubicBezTo>
                    <a:pt x="985048" y="0"/>
                    <a:pt x="985517" y="0"/>
                    <a:pt x="985986" y="0"/>
                  </a:cubicBezTo>
                  <a:cubicBezTo>
                    <a:pt x="988731" y="0"/>
                    <a:pt x="991745" y="0"/>
                    <a:pt x="994491" y="0"/>
                  </a:cubicBezTo>
                  <a:cubicBezTo>
                    <a:pt x="1019135" y="0"/>
                    <a:pt x="1042439" y="2541"/>
                    <a:pt x="1065275" y="13134"/>
                  </a:cubicBezTo>
                  <a:cubicBezTo>
                    <a:pt x="1077530" y="18672"/>
                    <a:pt x="1089250" y="26067"/>
                    <a:pt x="1099897" y="35061"/>
                  </a:cubicBezTo>
                  <a:cubicBezTo>
                    <a:pt x="1113023" y="46138"/>
                    <a:pt x="1125948" y="56959"/>
                    <a:pt x="1139073" y="68037"/>
                  </a:cubicBezTo>
                  <a:cubicBezTo>
                    <a:pt x="1292027" y="197172"/>
                    <a:pt x="1445115" y="326336"/>
                    <a:pt x="1598068" y="455500"/>
                  </a:cubicBezTo>
                  <a:cubicBezTo>
                    <a:pt x="1613270" y="468405"/>
                    <a:pt x="1628472" y="481082"/>
                    <a:pt x="1643740" y="494015"/>
                  </a:cubicBezTo>
                  <a:lnTo>
                    <a:pt x="1649231" y="498840"/>
                  </a:lnTo>
                  <a:cubicBezTo>
                    <a:pt x="1656397" y="505521"/>
                    <a:pt x="1662625" y="512688"/>
                    <a:pt x="1668183" y="520282"/>
                  </a:cubicBezTo>
                  <a:cubicBezTo>
                    <a:pt x="1670259" y="523052"/>
                    <a:pt x="1672067" y="526049"/>
                    <a:pt x="1673942" y="529047"/>
                  </a:cubicBezTo>
                  <a:lnTo>
                    <a:pt x="1678249" y="539564"/>
                  </a:lnTo>
                  <a:lnTo>
                    <a:pt x="1680195" y="539379"/>
                  </a:lnTo>
                  <a:cubicBezTo>
                    <a:pt x="1688750" y="558542"/>
                    <a:pt x="1694508" y="579049"/>
                    <a:pt x="1694508" y="600036"/>
                  </a:cubicBezTo>
                  <a:cubicBezTo>
                    <a:pt x="1694508" y="603014"/>
                    <a:pt x="1694289" y="606040"/>
                    <a:pt x="1694069" y="609017"/>
                  </a:cubicBezTo>
                  <a:cubicBezTo>
                    <a:pt x="1692918" y="626115"/>
                    <a:pt x="1688531" y="643164"/>
                    <a:pt x="1680908" y="659301"/>
                  </a:cubicBezTo>
                  <a:cubicBezTo>
                    <a:pt x="1587738" y="857889"/>
                    <a:pt x="1578745" y="921524"/>
                    <a:pt x="1422840" y="1218566"/>
                  </a:cubicBezTo>
                  <a:cubicBezTo>
                    <a:pt x="1416369" y="1230812"/>
                    <a:pt x="1409459" y="1242819"/>
                    <a:pt x="1401617" y="1255018"/>
                  </a:cubicBezTo>
                  <a:cubicBezTo>
                    <a:pt x="1375569" y="1296080"/>
                    <a:pt x="1322486" y="1350062"/>
                    <a:pt x="1275216" y="1364325"/>
                  </a:cubicBezTo>
                  <a:cubicBezTo>
                    <a:pt x="1237158" y="1375852"/>
                    <a:pt x="1189229" y="1390404"/>
                    <a:pt x="1135488" y="1406540"/>
                  </a:cubicBezTo>
                  <a:cubicBezTo>
                    <a:pt x="1119530" y="1411151"/>
                    <a:pt x="1103188" y="1416242"/>
                    <a:pt x="1086353" y="1421284"/>
                  </a:cubicBezTo>
                  <a:cubicBezTo>
                    <a:pt x="920522" y="1471328"/>
                    <a:pt x="718937" y="1532225"/>
                    <a:pt x="597416" y="1568917"/>
                  </a:cubicBezTo>
                  <a:cubicBezTo>
                    <a:pt x="595771" y="1569349"/>
                    <a:pt x="594400" y="1569829"/>
                    <a:pt x="593029" y="1570310"/>
                  </a:cubicBezTo>
                  <a:lnTo>
                    <a:pt x="588423" y="1571654"/>
                  </a:lnTo>
                  <a:cubicBezTo>
                    <a:pt x="575755" y="1575112"/>
                    <a:pt x="562813" y="1576745"/>
                    <a:pt x="549926" y="1576745"/>
                  </a:cubicBezTo>
                  <a:cubicBezTo>
                    <a:pt x="536546" y="1576745"/>
                    <a:pt x="523165" y="1574920"/>
                    <a:pt x="510443" y="1571462"/>
                  </a:cubicBezTo>
                  <a:lnTo>
                    <a:pt x="510004" y="1571222"/>
                  </a:lnTo>
                  <a:lnTo>
                    <a:pt x="511545" y="1566854"/>
                  </a:lnTo>
                  <a:lnTo>
                    <a:pt x="485793" y="1556080"/>
                  </a:lnTo>
                  <a:cubicBezTo>
                    <a:pt x="474747" y="1549648"/>
                    <a:pt x="464477" y="1541747"/>
                    <a:pt x="455248" y="1532538"/>
                  </a:cubicBezTo>
                  <a:cubicBezTo>
                    <a:pt x="448802" y="1526088"/>
                    <a:pt x="443036" y="1518921"/>
                    <a:pt x="437711" y="1511325"/>
                  </a:cubicBezTo>
                  <a:cubicBezTo>
                    <a:pt x="340415" y="1368783"/>
                    <a:pt x="243079" y="1226455"/>
                    <a:pt x="145743" y="1083985"/>
                  </a:cubicBezTo>
                  <a:cubicBezTo>
                    <a:pt x="136534" y="1070368"/>
                    <a:pt x="127325" y="1056967"/>
                    <a:pt x="118076" y="1043350"/>
                  </a:cubicBezTo>
                  <a:cubicBezTo>
                    <a:pt x="90649" y="1003003"/>
                    <a:pt x="63182" y="962870"/>
                    <a:pt x="35755" y="922738"/>
                  </a:cubicBezTo>
                  <a:cubicBezTo>
                    <a:pt x="12212" y="888123"/>
                    <a:pt x="0" y="847776"/>
                    <a:pt x="0" y="806998"/>
                  </a:cubicBezTo>
                  <a:cubicBezTo>
                    <a:pt x="0" y="799330"/>
                    <a:pt x="240" y="791733"/>
                    <a:pt x="1161" y="784137"/>
                  </a:cubicBezTo>
                  <a:cubicBezTo>
                    <a:pt x="2082" y="775394"/>
                    <a:pt x="3684" y="766579"/>
                    <a:pt x="5766" y="758051"/>
                  </a:cubicBezTo>
                  <a:cubicBezTo>
                    <a:pt x="7367" y="751386"/>
                    <a:pt x="9009" y="744721"/>
                    <a:pt x="10610" y="737984"/>
                  </a:cubicBezTo>
                  <a:cubicBezTo>
                    <a:pt x="61100" y="531803"/>
                    <a:pt x="111630" y="325407"/>
                    <a:pt x="162120" y="119226"/>
                  </a:cubicBezTo>
                  <a:cubicBezTo>
                    <a:pt x="166524" y="101955"/>
                    <a:pt x="173651" y="86045"/>
                    <a:pt x="183340" y="71927"/>
                  </a:cubicBezTo>
                  <a:cubicBezTo>
                    <a:pt x="198555" y="50069"/>
                    <a:pt x="220016" y="33658"/>
                    <a:pt x="244481" y="22836"/>
                  </a:cubicBezTo>
                  <a:lnTo>
                    <a:pt x="245564" y="23861"/>
                  </a:lnTo>
                  <a:lnTo>
                    <a:pt x="253697" y="21214"/>
                  </a:lnTo>
                  <a:cubicBezTo>
                    <a:pt x="262737" y="18672"/>
                    <a:pt x="272180" y="17074"/>
                    <a:pt x="281823" y="16388"/>
                  </a:cubicBezTo>
                  <a:cubicBezTo>
                    <a:pt x="284368" y="16131"/>
                    <a:pt x="286712" y="15903"/>
                    <a:pt x="289256" y="15903"/>
                  </a:cubicBezTo>
                  <a:cubicBezTo>
                    <a:pt x="304190" y="15446"/>
                    <a:pt x="320597" y="15218"/>
                    <a:pt x="337875" y="14761"/>
                  </a:cubicBezTo>
                  <a:cubicBezTo>
                    <a:pt x="530004" y="10393"/>
                    <a:pt x="844149" y="3226"/>
                    <a:pt x="984780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6131A0A4-62A5-470C-80D6-02369C6A0E5D}"/>
                </a:ext>
              </a:extLst>
            </p:cNvPr>
            <p:cNvGrpSpPr/>
            <p:nvPr/>
          </p:nvGrpSpPr>
          <p:grpSpPr>
            <a:xfrm>
              <a:off x="8515811" y="3081732"/>
              <a:ext cx="1694508" cy="1576745"/>
              <a:chOff x="8515811" y="3081732"/>
              <a:chExt cx="1694508" cy="1576745"/>
            </a:xfrm>
          </p:grpSpPr>
          <p:sp>
            <p:nvSpPr>
              <p:cNvPr id="86" name="Shape">
                <a:extLst>
                  <a:ext uri="{FF2B5EF4-FFF2-40B4-BE49-F238E27FC236}">
                    <a16:creationId xmlns:a16="http://schemas.microsoft.com/office/drawing/2014/main" id="{87854BBD-2810-48FE-A7B9-870814989AD2}"/>
                  </a:ext>
                </a:extLst>
              </p:cNvPr>
              <p:cNvSpPr/>
              <p:nvPr/>
            </p:nvSpPr>
            <p:spPr>
              <a:xfrm>
                <a:off x="8750154" y="3081732"/>
                <a:ext cx="1446497" cy="6166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351" y="0"/>
                    </a:moveTo>
                    <a:cubicBezTo>
                      <a:pt x="11310" y="0"/>
                      <a:pt x="11265" y="0"/>
                      <a:pt x="11224" y="0"/>
                    </a:cubicBezTo>
                    <a:cubicBezTo>
                      <a:pt x="11217" y="0"/>
                      <a:pt x="11210" y="0"/>
                      <a:pt x="11206" y="0"/>
                    </a:cubicBezTo>
                    <a:cubicBezTo>
                      <a:pt x="9106" y="113"/>
                      <a:pt x="4415" y="364"/>
                      <a:pt x="1546" y="517"/>
                    </a:cubicBezTo>
                    <a:cubicBezTo>
                      <a:pt x="1288" y="533"/>
                      <a:pt x="1043" y="541"/>
                      <a:pt x="820" y="557"/>
                    </a:cubicBezTo>
                    <a:cubicBezTo>
                      <a:pt x="782" y="557"/>
                      <a:pt x="747" y="565"/>
                      <a:pt x="709" y="574"/>
                    </a:cubicBezTo>
                    <a:cubicBezTo>
                      <a:pt x="565" y="598"/>
                      <a:pt x="424" y="654"/>
                      <a:pt x="289" y="743"/>
                    </a:cubicBezTo>
                    <a:cubicBezTo>
                      <a:pt x="238" y="775"/>
                      <a:pt x="189" y="816"/>
                      <a:pt x="141" y="856"/>
                    </a:cubicBezTo>
                    <a:cubicBezTo>
                      <a:pt x="90" y="897"/>
                      <a:pt x="48" y="985"/>
                      <a:pt x="0" y="1042"/>
                    </a:cubicBezTo>
                    <a:cubicBezTo>
                      <a:pt x="2617" y="6858"/>
                      <a:pt x="8465" y="19847"/>
                      <a:pt x="8465" y="19855"/>
                    </a:cubicBezTo>
                    <a:cubicBezTo>
                      <a:pt x="8465" y="19855"/>
                      <a:pt x="8741" y="20606"/>
                      <a:pt x="9261" y="21123"/>
                    </a:cubicBezTo>
                    <a:lnTo>
                      <a:pt x="9261" y="21123"/>
                    </a:lnTo>
                    <a:lnTo>
                      <a:pt x="9261" y="21123"/>
                    </a:lnTo>
                    <a:cubicBezTo>
                      <a:pt x="9278" y="21140"/>
                      <a:pt x="9295" y="21156"/>
                      <a:pt x="9312" y="21172"/>
                    </a:cubicBezTo>
                    <a:cubicBezTo>
                      <a:pt x="9312" y="21172"/>
                      <a:pt x="9312" y="21172"/>
                      <a:pt x="9312" y="21172"/>
                    </a:cubicBezTo>
                    <a:cubicBezTo>
                      <a:pt x="9319" y="21180"/>
                      <a:pt x="9326" y="21188"/>
                      <a:pt x="9333" y="21188"/>
                    </a:cubicBezTo>
                    <a:cubicBezTo>
                      <a:pt x="9591" y="21422"/>
                      <a:pt x="9905" y="21600"/>
                      <a:pt x="10270" y="21600"/>
                    </a:cubicBezTo>
                    <a:cubicBezTo>
                      <a:pt x="10273" y="21600"/>
                      <a:pt x="10273" y="21600"/>
                      <a:pt x="10277" y="21600"/>
                    </a:cubicBezTo>
                    <a:cubicBezTo>
                      <a:pt x="10277" y="21600"/>
                      <a:pt x="10277" y="21600"/>
                      <a:pt x="10280" y="21600"/>
                    </a:cubicBezTo>
                    <a:cubicBezTo>
                      <a:pt x="10363" y="21600"/>
                      <a:pt x="10449" y="21592"/>
                      <a:pt x="10538" y="21568"/>
                    </a:cubicBezTo>
                    <a:cubicBezTo>
                      <a:pt x="11768" y="21301"/>
                      <a:pt x="20188" y="19435"/>
                      <a:pt x="21600" y="19120"/>
                    </a:cubicBezTo>
                    <a:cubicBezTo>
                      <a:pt x="21562" y="18926"/>
                      <a:pt x="21545" y="18716"/>
                      <a:pt x="21497" y="18530"/>
                    </a:cubicBezTo>
                    <a:cubicBezTo>
                      <a:pt x="21469" y="18425"/>
                      <a:pt x="21442" y="18320"/>
                      <a:pt x="21411" y="18223"/>
                    </a:cubicBezTo>
                    <a:cubicBezTo>
                      <a:pt x="21328" y="17957"/>
                      <a:pt x="21235" y="17706"/>
                      <a:pt x="21128" y="17472"/>
                    </a:cubicBezTo>
                    <a:lnTo>
                      <a:pt x="21046" y="17303"/>
                    </a:lnTo>
                    <a:cubicBezTo>
                      <a:pt x="20818" y="16850"/>
                      <a:pt x="20591" y="16406"/>
                      <a:pt x="20364" y="15954"/>
                    </a:cubicBezTo>
                    <a:cubicBezTo>
                      <a:pt x="18080" y="11430"/>
                      <a:pt x="15794" y="6906"/>
                      <a:pt x="13510" y="2383"/>
                    </a:cubicBezTo>
                    <a:cubicBezTo>
                      <a:pt x="13314" y="1995"/>
                      <a:pt x="13121" y="1616"/>
                      <a:pt x="12925" y="1228"/>
                    </a:cubicBezTo>
                    <a:cubicBezTo>
                      <a:pt x="12766" y="913"/>
                      <a:pt x="12591" y="654"/>
                      <a:pt x="12408" y="460"/>
                    </a:cubicBezTo>
                    <a:cubicBezTo>
                      <a:pt x="12067" y="89"/>
                      <a:pt x="11719" y="0"/>
                      <a:pt x="11351" y="0"/>
                    </a:cubicBezTo>
                  </a:path>
                </a:pathLst>
              </a:custGeom>
              <a:solidFill>
                <a:srgbClr val="A4C667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  <p:sp>
            <p:nvSpPr>
              <p:cNvPr id="87" name="Shape">
                <a:extLst>
                  <a:ext uri="{FF2B5EF4-FFF2-40B4-BE49-F238E27FC236}">
                    <a16:creationId xmlns:a16="http://schemas.microsoft.com/office/drawing/2014/main" id="{9481181D-AFD0-4C4A-ADFE-FBF9EAF14600}"/>
                  </a:ext>
                </a:extLst>
              </p:cNvPr>
              <p:cNvSpPr/>
              <p:nvPr/>
            </p:nvSpPr>
            <p:spPr>
              <a:xfrm>
                <a:off x="9025815" y="3621111"/>
                <a:ext cx="1184504" cy="10373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9" y="0"/>
                    </a:moveTo>
                    <a:lnTo>
                      <a:pt x="21339" y="0"/>
                    </a:lnTo>
                    <a:cubicBezTo>
                      <a:pt x="19615" y="187"/>
                      <a:pt x="9328" y="1301"/>
                      <a:pt x="7831" y="1455"/>
                    </a:cubicBezTo>
                    <a:cubicBezTo>
                      <a:pt x="7722" y="1465"/>
                      <a:pt x="7616" y="1469"/>
                      <a:pt x="7515" y="1474"/>
                    </a:cubicBezTo>
                    <a:cubicBezTo>
                      <a:pt x="7515" y="1474"/>
                      <a:pt x="7515" y="1474"/>
                      <a:pt x="7511" y="1474"/>
                    </a:cubicBezTo>
                    <a:lnTo>
                      <a:pt x="7511" y="1474"/>
                    </a:lnTo>
                    <a:cubicBezTo>
                      <a:pt x="7507" y="1474"/>
                      <a:pt x="7507" y="1474"/>
                      <a:pt x="7503" y="1474"/>
                    </a:cubicBezTo>
                    <a:cubicBezTo>
                      <a:pt x="7057" y="1474"/>
                      <a:pt x="6674" y="1369"/>
                      <a:pt x="6359" y="1229"/>
                    </a:cubicBezTo>
                    <a:cubicBezTo>
                      <a:pt x="6350" y="1225"/>
                      <a:pt x="6342" y="1220"/>
                      <a:pt x="6334" y="1220"/>
                    </a:cubicBezTo>
                    <a:cubicBezTo>
                      <a:pt x="6334" y="1220"/>
                      <a:pt x="6334" y="1220"/>
                      <a:pt x="6334" y="1220"/>
                    </a:cubicBezTo>
                    <a:cubicBezTo>
                      <a:pt x="6313" y="1210"/>
                      <a:pt x="6292" y="1201"/>
                      <a:pt x="6271" y="1191"/>
                    </a:cubicBezTo>
                    <a:lnTo>
                      <a:pt x="6271" y="1191"/>
                    </a:lnTo>
                    <a:lnTo>
                      <a:pt x="0" y="21485"/>
                    </a:lnTo>
                    <a:lnTo>
                      <a:pt x="8" y="21490"/>
                    </a:lnTo>
                    <a:cubicBezTo>
                      <a:pt x="240" y="21562"/>
                      <a:pt x="484" y="21600"/>
                      <a:pt x="728" y="21600"/>
                    </a:cubicBezTo>
                    <a:cubicBezTo>
                      <a:pt x="963" y="21600"/>
                      <a:pt x="1199" y="21566"/>
                      <a:pt x="1430" y="21494"/>
                    </a:cubicBezTo>
                    <a:lnTo>
                      <a:pt x="1514" y="21466"/>
                    </a:lnTo>
                    <a:cubicBezTo>
                      <a:pt x="1539" y="21456"/>
                      <a:pt x="1564" y="21446"/>
                      <a:pt x="1594" y="21437"/>
                    </a:cubicBezTo>
                    <a:cubicBezTo>
                      <a:pt x="3810" y="20673"/>
                      <a:pt x="7486" y="19405"/>
                      <a:pt x="10510" y="18363"/>
                    </a:cubicBezTo>
                    <a:lnTo>
                      <a:pt x="10510" y="18363"/>
                    </a:lnTo>
                    <a:lnTo>
                      <a:pt x="10510" y="18363"/>
                    </a:lnTo>
                    <a:cubicBezTo>
                      <a:pt x="10817" y="18258"/>
                      <a:pt x="11115" y="18152"/>
                      <a:pt x="11406" y="18056"/>
                    </a:cubicBezTo>
                    <a:lnTo>
                      <a:pt x="11406" y="18056"/>
                    </a:lnTo>
                    <a:cubicBezTo>
                      <a:pt x="12386" y="17720"/>
                      <a:pt x="13260" y="17417"/>
                      <a:pt x="13954" y="17177"/>
                    </a:cubicBezTo>
                    <a:cubicBezTo>
                      <a:pt x="14816" y="16880"/>
                      <a:pt x="15784" y="15756"/>
                      <a:pt x="16259" y="14901"/>
                    </a:cubicBezTo>
                    <a:cubicBezTo>
                      <a:pt x="16402" y="14647"/>
                      <a:pt x="16528" y="14397"/>
                      <a:pt x="16646" y="14142"/>
                    </a:cubicBezTo>
                    <a:cubicBezTo>
                      <a:pt x="19489" y="7957"/>
                      <a:pt x="19653" y="6632"/>
                      <a:pt x="21352" y="2497"/>
                    </a:cubicBezTo>
                    <a:cubicBezTo>
                      <a:pt x="21491" y="2161"/>
                      <a:pt x="21571" y="1806"/>
                      <a:pt x="21592" y="1450"/>
                    </a:cubicBezTo>
                    <a:cubicBezTo>
                      <a:pt x="21596" y="1388"/>
                      <a:pt x="21600" y="1325"/>
                      <a:pt x="21600" y="1263"/>
                    </a:cubicBezTo>
                    <a:cubicBezTo>
                      <a:pt x="21600" y="826"/>
                      <a:pt x="21495" y="399"/>
                      <a:pt x="21339" y="0"/>
                    </a:cubicBezTo>
                  </a:path>
                </a:pathLst>
              </a:custGeom>
              <a:solidFill>
                <a:srgbClr val="66843C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  <p:sp>
            <p:nvSpPr>
              <p:cNvPr id="88" name="Shape">
                <a:extLst>
                  <a:ext uri="{FF2B5EF4-FFF2-40B4-BE49-F238E27FC236}">
                    <a16:creationId xmlns:a16="http://schemas.microsoft.com/office/drawing/2014/main" id="{D3A6D29B-BB5E-4208-9777-8E8F864D105D}"/>
                  </a:ext>
                </a:extLst>
              </p:cNvPr>
              <p:cNvSpPr/>
              <p:nvPr/>
            </p:nvSpPr>
            <p:spPr>
              <a:xfrm>
                <a:off x="8515811" y="3104568"/>
                <a:ext cx="864851" cy="15479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106" y="0"/>
                    </a:moveTo>
                    <a:cubicBezTo>
                      <a:pt x="5495" y="151"/>
                      <a:pt x="4959" y="380"/>
                      <a:pt x="4579" y="685"/>
                    </a:cubicBezTo>
                    <a:cubicBezTo>
                      <a:pt x="4337" y="882"/>
                      <a:pt x="4159" y="1104"/>
                      <a:pt x="4049" y="1345"/>
                    </a:cubicBezTo>
                    <a:cubicBezTo>
                      <a:pt x="2788" y="4222"/>
                      <a:pt x="1526" y="7102"/>
                      <a:pt x="265" y="9979"/>
                    </a:cubicBezTo>
                    <a:cubicBezTo>
                      <a:pt x="225" y="10073"/>
                      <a:pt x="184" y="10166"/>
                      <a:pt x="144" y="10259"/>
                    </a:cubicBezTo>
                    <a:cubicBezTo>
                      <a:pt x="92" y="10378"/>
                      <a:pt x="52" y="10501"/>
                      <a:pt x="29" y="10623"/>
                    </a:cubicBezTo>
                    <a:cubicBezTo>
                      <a:pt x="6" y="10729"/>
                      <a:pt x="0" y="10835"/>
                      <a:pt x="0" y="10942"/>
                    </a:cubicBezTo>
                    <a:cubicBezTo>
                      <a:pt x="0" y="11511"/>
                      <a:pt x="305" y="12074"/>
                      <a:pt x="893" y="12557"/>
                    </a:cubicBezTo>
                    <a:cubicBezTo>
                      <a:pt x="1578" y="13117"/>
                      <a:pt x="2264" y="13677"/>
                      <a:pt x="2949" y="14240"/>
                    </a:cubicBezTo>
                    <a:lnTo>
                      <a:pt x="2949" y="14240"/>
                    </a:lnTo>
                    <a:cubicBezTo>
                      <a:pt x="3180" y="14430"/>
                      <a:pt x="3410" y="14617"/>
                      <a:pt x="3640" y="14807"/>
                    </a:cubicBezTo>
                    <a:cubicBezTo>
                      <a:pt x="6071" y="16795"/>
                      <a:pt x="8502" y="18781"/>
                      <a:pt x="10932" y="20770"/>
                    </a:cubicBezTo>
                    <a:lnTo>
                      <a:pt x="10932" y="20770"/>
                    </a:lnTo>
                    <a:cubicBezTo>
                      <a:pt x="11065" y="20876"/>
                      <a:pt x="11209" y="20976"/>
                      <a:pt x="11370" y="21066"/>
                    </a:cubicBezTo>
                    <a:lnTo>
                      <a:pt x="11370" y="21066"/>
                    </a:lnTo>
                    <a:cubicBezTo>
                      <a:pt x="11831" y="21323"/>
                      <a:pt x="12396" y="21507"/>
                      <a:pt x="13012" y="21600"/>
                    </a:cubicBezTo>
                    <a:lnTo>
                      <a:pt x="13012" y="21600"/>
                    </a:lnTo>
                    <a:lnTo>
                      <a:pt x="21600" y="8000"/>
                    </a:lnTo>
                    <a:cubicBezTo>
                      <a:pt x="20730" y="7794"/>
                      <a:pt x="20269" y="7498"/>
                      <a:pt x="20269" y="7495"/>
                    </a:cubicBezTo>
                    <a:cubicBezTo>
                      <a:pt x="20270" y="7492"/>
                      <a:pt x="10489" y="2317"/>
                      <a:pt x="6106" y="0"/>
                    </a:cubicBezTo>
                    <a:lnTo>
                      <a:pt x="6106" y="0"/>
                    </a:lnTo>
                  </a:path>
                </a:pathLst>
              </a:custGeom>
              <a:solidFill>
                <a:srgbClr val="8EB058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89" name="Shape">
                <a:extLst>
                  <a:ext uri="{FF2B5EF4-FFF2-40B4-BE49-F238E27FC236}">
                    <a16:creationId xmlns:a16="http://schemas.microsoft.com/office/drawing/2014/main" id="{B4426ABA-5280-460D-8DD5-F4A000FF6DCF}"/>
                  </a:ext>
                </a:extLst>
              </p:cNvPr>
              <p:cNvSpPr/>
              <p:nvPr/>
            </p:nvSpPr>
            <p:spPr>
              <a:xfrm>
                <a:off x="9553560" y="4050369"/>
                <a:ext cx="160275" cy="1657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29" h="18913" extrusionOk="0">
                    <a:moveTo>
                      <a:pt x="4412" y="4899"/>
                    </a:moveTo>
                    <a:cubicBezTo>
                      <a:pt x="0" y="9477"/>
                      <a:pt x="-1335" y="15213"/>
                      <a:pt x="1470" y="17738"/>
                    </a:cubicBezTo>
                    <a:cubicBezTo>
                      <a:pt x="4249" y="20264"/>
                      <a:pt x="10105" y="18580"/>
                      <a:pt x="14518" y="14002"/>
                    </a:cubicBezTo>
                    <a:cubicBezTo>
                      <a:pt x="18930" y="9425"/>
                      <a:pt x="20265" y="3689"/>
                      <a:pt x="17460" y="1163"/>
                    </a:cubicBezTo>
                    <a:cubicBezTo>
                      <a:pt x="14681" y="-1336"/>
                      <a:pt x="8825" y="322"/>
                      <a:pt x="4412" y="4899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90" name="Shape">
                <a:extLst>
                  <a:ext uri="{FF2B5EF4-FFF2-40B4-BE49-F238E27FC236}">
                    <a16:creationId xmlns:a16="http://schemas.microsoft.com/office/drawing/2014/main" id="{FBBE1F52-E9EB-46D2-8A37-9AB17B6EFDD2}"/>
                  </a:ext>
                </a:extLst>
              </p:cNvPr>
              <p:cNvSpPr/>
              <p:nvPr/>
            </p:nvSpPr>
            <p:spPr>
              <a:xfrm>
                <a:off x="8746366" y="3427675"/>
                <a:ext cx="119087" cy="1973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1" h="20747" extrusionOk="0">
                    <a:moveTo>
                      <a:pt x="19417" y="9538"/>
                    </a:moveTo>
                    <a:cubicBezTo>
                      <a:pt x="20636" y="15259"/>
                      <a:pt x="17360" y="20253"/>
                      <a:pt x="12064" y="20713"/>
                    </a:cubicBezTo>
                    <a:cubicBezTo>
                      <a:pt x="6769" y="21174"/>
                      <a:pt x="1474" y="16907"/>
                      <a:pt x="255" y="11210"/>
                    </a:cubicBezTo>
                    <a:cubicBezTo>
                      <a:pt x="-964" y="5513"/>
                      <a:pt x="2312" y="495"/>
                      <a:pt x="7607" y="35"/>
                    </a:cubicBezTo>
                    <a:cubicBezTo>
                      <a:pt x="12903" y="-426"/>
                      <a:pt x="18160" y="3841"/>
                      <a:pt x="19417" y="9538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91" name="Shape">
                <a:extLst>
                  <a:ext uri="{FF2B5EF4-FFF2-40B4-BE49-F238E27FC236}">
                    <a16:creationId xmlns:a16="http://schemas.microsoft.com/office/drawing/2014/main" id="{7F84FB42-2A93-44B9-A1C6-895ED3EEE090}"/>
                  </a:ext>
                </a:extLst>
              </p:cNvPr>
              <p:cNvSpPr/>
              <p:nvPr/>
            </p:nvSpPr>
            <p:spPr>
              <a:xfrm>
                <a:off x="8861679" y="4050369"/>
                <a:ext cx="119087" cy="197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1" h="20747" extrusionOk="0">
                    <a:moveTo>
                      <a:pt x="19417" y="9538"/>
                    </a:moveTo>
                    <a:cubicBezTo>
                      <a:pt x="20636" y="15259"/>
                      <a:pt x="17360" y="20253"/>
                      <a:pt x="12064" y="20713"/>
                    </a:cubicBezTo>
                    <a:cubicBezTo>
                      <a:pt x="6769" y="21174"/>
                      <a:pt x="1474" y="16907"/>
                      <a:pt x="255" y="11210"/>
                    </a:cubicBezTo>
                    <a:cubicBezTo>
                      <a:pt x="-964" y="5513"/>
                      <a:pt x="2312" y="495"/>
                      <a:pt x="7607" y="35"/>
                    </a:cubicBezTo>
                    <a:cubicBezTo>
                      <a:pt x="12902" y="-426"/>
                      <a:pt x="18198" y="3816"/>
                      <a:pt x="19417" y="9538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9173D916-D8AF-4684-8E69-634FCA78EB96}"/>
              </a:ext>
            </a:extLst>
          </p:cNvPr>
          <p:cNvGrpSpPr/>
          <p:nvPr/>
        </p:nvGrpSpPr>
        <p:grpSpPr>
          <a:xfrm>
            <a:off x="8822572" y="2900574"/>
            <a:ext cx="1614156" cy="1651401"/>
            <a:chOff x="6343002" y="3050146"/>
            <a:chExt cx="1614156" cy="1651401"/>
          </a:xfrm>
        </p:grpSpPr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A8BB836C-8700-4936-9CDE-A5B535FF86C0}"/>
                </a:ext>
              </a:extLst>
            </p:cNvPr>
            <p:cNvSpPr/>
            <p:nvPr/>
          </p:nvSpPr>
          <p:spPr>
            <a:xfrm>
              <a:off x="6343002" y="3050146"/>
              <a:ext cx="1614156" cy="1651401"/>
            </a:xfrm>
            <a:custGeom>
              <a:avLst/>
              <a:gdLst>
                <a:gd name="connsiteX0" fmla="*/ 820587 w 1614156"/>
                <a:gd name="connsiteY0" fmla="*/ 0 h 1651401"/>
                <a:gd name="connsiteX1" fmla="*/ 835580 w 1614156"/>
                <a:gd name="connsiteY1" fmla="*/ 698 h 1651401"/>
                <a:gd name="connsiteX2" fmla="*/ 875230 w 1614156"/>
                <a:gd name="connsiteY2" fmla="*/ 11069 h 1651401"/>
                <a:gd name="connsiteX3" fmla="*/ 922483 w 1614156"/>
                <a:gd name="connsiteY3" fmla="*/ 30680 h 1651401"/>
                <a:gd name="connsiteX4" fmla="*/ 1477863 w 1614156"/>
                <a:gd name="connsiteY4" fmla="*/ 259906 h 1651401"/>
                <a:gd name="connsiteX5" fmla="*/ 1533003 w 1614156"/>
                <a:gd name="connsiteY5" fmla="*/ 282741 h 1651401"/>
                <a:gd name="connsiteX6" fmla="*/ 1539682 w 1614156"/>
                <a:gd name="connsiteY6" fmla="*/ 285734 h 1651401"/>
                <a:gd name="connsiteX7" fmla="*/ 1564126 w 1614156"/>
                <a:gd name="connsiteY7" fmla="*/ 300522 h 1651401"/>
                <a:gd name="connsiteX8" fmla="*/ 1572156 w 1614156"/>
                <a:gd name="connsiteY8" fmla="*/ 306971 h 1651401"/>
                <a:gd name="connsiteX9" fmla="*/ 1583951 w 1614156"/>
                <a:gd name="connsiteY9" fmla="*/ 320800 h 1651401"/>
                <a:gd name="connsiteX10" fmla="*/ 1582426 w 1614156"/>
                <a:gd name="connsiteY10" fmla="*/ 321452 h 1651401"/>
                <a:gd name="connsiteX11" fmla="*/ 1596841 w 1614156"/>
                <a:gd name="connsiteY11" fmla="*/ 341232 h 1651401"/>
                <a:gd name="connsiteX12" fmla="*/ 1610235 w 1614156"/>
                <a:gd name="connsiteY12" fmla="*/ 374644 h 1651401"/>
                <a:gd name="connsiteX13" fmla="*/ 1614156 w 1614156"/>
                <a:gd name="connsiteY13" fmla="*/ 407381 h 1651401"/>
                <a:gd name="connsiteX14" fmla="*/ 1612991 w 1614156"/>
                <a:gd name="connsiteY14" fmla="*/ 426292 h 1651401"/>
                <a:gd name="connsiteX15" fmla="*/ 1537598 w 1614156"/>
                <a:gd name="connsiteY15" fmla="*/ 1037451 h 1651401"/>
                <a:gd name="connsiteX16" fmla="*/ 1528592 w 1614156"/>
                <a:gd name="connsiteY16" fmla="*/ 1078497 h 1651401"/>
                <a:gd name="connsiteX17" fmla="*/ 1441397 w 1614156"/>
                <a:gd name="connsiteY17" fmla="*/ 1221289 h 1651401"/>
                <a:gd name="connsiteX18" fmla="*/ 1321048 w 1614156"/>
                <a:gd name="connsiteY18" fmla="*/ 1304062 h 1651401"/>
                <a:gd name="connsiteX19" fmla="*/ 1278576 w 1614156"/>
                <a:gd name="connsiteY19" fmla="*/ 1333141 h 1651401"/>
                <a:gd name="connsiteX20" fmla="*/ 854249 w 1614156"/>
                <a:gd name="connsiteY20" fmla="*/ 1625359 h 1651401"/>
                <a:gd name="connsiteX21" fmla="*/ 850328 w 1614156"/>
                <a:gd name="connsiteY21" fmla="*/ 1627901 h 1651401"/>
                <a:gd name="connsiteX22" fmla="*/ 814403 w 1614156"/>
                <a:gd name="connsiteY22" fmla="*/ 1644743 h 1651401"/>
                <a:gd name="connsiteX23" fmla="*/ 783957 w 1614156"/>
                <a:gd name="connsiteY23" fmla="*/ 1650029 h 1651401"/>
                <a:gd name="connsiteX24" fmla="*/ 783916 w 1614156"/>
                <a:gd name="connsiteY24" fmla="*/ 1651401 h 1651401"/>
                <a:gd name="connsiteX25" fmla="*/ 778147 w 1614156"/>
                <a:gd name="connsiteY25" fmla="*/ 1651401 h 1651401"/>
                <a:gd name="connsiteX26" fmla="*/ 776904 w 1614156"/>
                <a:gd name="connsiteY26" fmla="*/ 1651254 h 1651401"/>
                <a:gd name="connsiteX27" fmla="*/ 776061 w 1614156"/>
                <a:gd name="connsiteY27" fmla="*/ 1651400 h 1651401"/>
                <a:gd name="connsiteX28" fmla="*/ 775595 w 1614156"/>
                <a:gd name="connsiteY28" fmla="*/ 1651400 h 1651401"/>
                <a:gd name="connsiteX29" fmla="*/ 775604 w 1614156"/>
                <a:gd name="connsiteY29" fmla="*/ 1651100 h 1651401"/>
                <a:gd name="connsiteX30" fmla="*/ 743108 w 1614156"/>
                <a:gd name="connsiteY30" fmla="*/ 1647251 h 1651401"/>
                <a:gd name="connsiteX31" fmla="*/ 709624 w 1614156"/>
                <a:gd name="connsiteY31" fmla="*/ 1634801 h 1651401"/>
                <a:gd name="connsiteX32" fmla="*/ 686582 w 1614156"/>
                <a:gd name="connsiteY32" fmla="*/ 1620067 h 1651401"/>
                <a:gd name="connsiteX33" fmla="*/ 482486 w 1614156"/>
                <a:gd name="connsiteY33" fmla="*/ 1461145 h 1651401"/>
                <a:gd name="connsiteX34" fmla="*/ 278351 w 1614156"/>
                <a:gd name="connsiteY34" fmla="*/ 1302223 h 1651401"/>
                <a:gd name="connsiteX35" fmla="*/ 239621 w 1614156"/>
                <a:gd name="connsiteY35" fmla="*/ 1272047 h 1651401"/>
                <a:gd name="connsiteX36" fmla="*/ 124525 w 1614156"/>
                <a:gd name="connsiteY36" fmla="*/ 1182291 h 1651401"/>
                <a:gd name="connsiteX37" fmla="*/ 49591 w 1614156"/>
                <a:gd name="connsiteY37" fmla="*/ 1061008 h 1651401"/>
                <a:gd name="connsiteX38" fmla="*/ 46121 w 1614156"/>
                <a:gd name="connsiteY38" fmla="*/ 1034693 h 1651401"/>
                <a:gd name="connsiteX39" fmla="*/ 21005 w 1614156"/>
                <a:gd name="connsiteY39" fmla="*/ 672839 h 1651401"/>
                <a:gd name="connsiteX40" fmla="*/ 452 w 1614156"/>
                <a:gd name="connsiteY40" fmla="*/ 378543 h 1651401"/>
                <a:gd name="connsiteX41" fmla="*/ 0 w 1614156"/>
                <a:gd name="connsiteY41" fmla="*/ 368634 h 1651401"/>
                <a:gd name="connsiteX42" fmla="*/ 5996 w 1614156"/>
                <a:gd name="connsiteY42" fmla="*/ 327134 h 1651401"/>
                <a:gd name="connsiteX43" fmla="*/ 49139 w 1614156"/>
                <a:gd name="connsiteY43" fmla="*/ 261635 h 1651401"/>
                <a:gd name="connsiteX44" fmla="*/ 54446 w 1614156"/>
                <a:gd name="connsiteY44" fmla="*/ 264191 h 1651401"/>
                <a:gd name="connsiteX45" fmla="*/ 56512 w 1614156"/>
                <a:gd name="connsiteY45" fmla="*/ 261998 h 1651401"/>
                <a:gd name="connsiteX46" fmla="*/ 65039 w 1614156"/>
                <a:gd name="connsiteY46" fmla="*/ 255984 h 1651401"/>
                <a:gd name="connsiteX47" fmla="*/ 90406 w 1614156"/>
                <a:gd name="connsiteY47" fmla="*/ 242852 h 1651401"/>
                <a:gd name="connsiteX48" fmla="*/ 97299 w 1614156"/>
                <a:gd name="connsiteY48" fmla="*/ 240324 h 1651401"/>
                <a:gd name="connsiteX49" fmla="*/ 143415 w 1614156"/>
                <a:gd name="connsiteY49" fmla="*/ 224404 h 1651401"/>
                <a:gd name="connsiteX50" fmla="*/ 755073 w 1614156"/>
                <a:gd name="connsiteY50" fmla="*/ 13132 h 1651401"/>
                <a:gd name="connsiteX51" fmla="*/ 820587 w 1614156"/>
                <a:gd name="connsiteY51" fmla="*/ 0 h 165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614156" h="1651401">
                  <a:moveTo>
                    <a:pt x="820587" y="0"/>
                  </a:moveTo>
                  <a:cubicBezTo>
                    <a:pt x="825419" y="0"/>
                    <a:pt x="830464" y="233"/>
                    <a:pt x="835580" y="698"/>
                  </a:cubicBezTo>
                  <a:cubicBezTo>
                    <a:pt x="849152" y="2295"/>
                    <a:pt x="862297" y="5753"/>
                    <a:pt x="875230" y="11069"/>
                  </a:cubicBezTo>
                  <a:cubicBezTo>
                    <a:pt x="890933" y="17519"/>
                    <a:pt x="906850" y="24230"/>
                    <a:pt x="922483" y="30680"/>
                  </a:cubicBezTo>
                  <a:cubicBezTo>
                    <a:pt x="1107728" y="107001"/>
                    <a:pt x="1292689" y="183584"/>
                    <a:pt x="1477863" y="259906"/>
                  </a:cubicBezTo>
                  <a:cubicBezTo>
                    <a:pt x="1496338" y="267518"/>
                    <a:pt x="1514528" y="275130"/>
                    <a:pt x="1533003" y="282741"/>
                  </a:cubicBezTo>
                  <a:cubicBezTo>
                    <a:pt x="1535277" y="283671"/>
                    <a:pt x="1537338" y="284833"/>
                    <a:pt x="1539682" y="285734"/>
                  </a:cubicBezTo>
                  <a:cubicBezTo>
                    <a:pt x="1548422" y="289888"/>
                    <a:pt x="1556523" y="294973"/>
                    <a:pt x="1564126" y="300522"/>
                  </a:cubicBezTo>
                  <a:cubicBezTo>
                    <a:pt x="1566897" y="302584"/>
                    <a:pt x="1569669" y="304647"/>
                    <a:pt x="1572156" y="306971"/>
                  </a:cubicBezTo>
                  <a:cubicBezTo>
                    <a:pt x="1576774" y="310894"/>
                    <a:pt x="1579830" y="316181"/>
                    <a:pt x="1583951" y="320800"/>
                  </a:cubicBezTo>
                  <a:lnTo>
                    <a:pt x="1582426" y="321452"/>
                  </a:lnTo>
                  <a:lnTo>
                    <a:pt x="1596841" y="341232"/>
                  </a:lnTo>
                  <a:cubicBezTo>
                    <a:pt x="1602752" y="351641"/>
                    <a:pt x="1607362" y="362770"/>
                    <a:pt x="1610235" y="374644"/>
                  </a:cubicBezTo>
                  <a:cubicBezTo>
                    <a:pt x="1612758" y="385246"/>
                    <a:pt x="1614156" y="396345"/>
                    <a:pt x="1614156" y="407381"/>
                  </a:cubicBezTo>
                  <a:cubicBezTo>
                    <a:pt x="1614156" y="413643"/>
                    <a:pt x="1613923" y="419844"/>
                    <a:pt x="1612991" y="426292"/>
                  </a:cubicBezTo>
                  <a:cubicBezTo>
                    <a:pt x="1584884" y="643797"/>
                    <a:pt x="1595715" y="707225"/>
                    <a:pt x="1537598" y="1037451"/>
                  </a:cubicBezTo>
                  <a:cubicBezTo>
                    <a:pt x="1535269" y="1050844"/>
                    <a:pt x="1532280" y="1064670"/>
                    <a:pt x="1528592" y="1078497"/>
                  </a:cubicBezTo>
                  <a:cubicBezTo>
                    <a:pt x="1516130" y="1125805"/>
                    <a:pt x="1482005" y="1193387"/>
                    <a:pt x="1441397" y="1221289"/>
                  </a:cubicBezTo>
                  <a:cubicBezTo>
                    <a:pt x="1408670" y="1243857"/>
                    <a:pt x="1367169" y="1272255"/>
                    <a:pt x="1321048" y="1304062"/>
                  </a:cubicBezTo>
                  <a:cubicBezTo>
                    <a:pt x="1307188" y="1313548"/>
                    <a:pt x="1293135" y="1323221"/>
                    <a:pt x="1278576" y="1333141"/>
                  </a:cubicBezTo>
                  <a:cubicBezTo>
                    <a:pt x="1134468" y="1432531"/>
                    <a:pt x="958487" y="1553622"/>
                    <a:pt x="854249" y="1625359"/>
                  </a:cubicBezTo>
                  <a:lnTo>
                    <a:pt x="850328" y="1627901"/>
                  </a:lnTo>
                  <a:cubicBezTo>
                    <a:pt x="839031" y="1635280"/>
                    <a:pt x="826918" y="1640860"/>
                    <a:pt x="814403" y="1644743"/>
                  </a:cubicBezTo>
                  <a:lnTo>
                    <a:pt x="783957" y="1650029"/>
                  </a:lnTo>
                  <a:lnTo>
                    <a:pt x="783916" y="1651401"/>
                  </a:lnTo>
                  <a:cubicBezTo>
                    <a:pt x="782069" y="1651401"/>
                    <a:pt x="779994" y="1651401"/>
                    <a:pt x="778147" y="1651401"/>
                  </a:cubicBezTo>
                  <a:lnTo>
                    <a:pt x="776904" y="1651254"/>
                  </a:lnTo>
                  <a:lnTo>
                    <a:pt x="776061" y="1651400"/>
                  </a:lnTo>
                  <a:lnTo>
                    <a:pt x="775595" y="1651400"/>
                  </a:lnTo>
                  <a:lnTo>
                    <a:pt x="775604" y="1651100"/>
                  </a:lnTo>
                  <a:lnTo>
                    <a:pt x="743108" y="1647251"/>
                  </a:lnTo>
                  <a:cubicBezTo>
                    <a:pt x="731601" y="1644484"/>
                    <a:pt x="720353" y="1640334"/>
                    <a:pt x="709624" y="1634801"/>
                  </a:cubicBezTo>
                  <a:cubicBezTo>
                    <a:pt x="701554" y="1630619"/>
                    <a:pt x="693974" y="1625793"/>
                    <a:pt x="686582" y="1620067"/>
                  </a:cubicBezTo>
                  <a:cubicBezTo>
                    <a:pt x="618550" y="1567243"/>
                    <a:pt x="550518" y="1514162"/>
                    <a:pt x="482486" y="1461145"/>
                  </a:cubicBezTo>
                  <a:cubicBezTo>
                    <a:pt x="414453" y="1408321"/>
                    <a:pt x="346421" y="1355304"/>
                    <a:pt x="278351" y="1302223"/>
                  </a:cubicBezTo>
                  <a:cubicBezTo>
                    <a:pt x="265454" y="1292057"/>
                    <a:pt x="252557" y="1282148"/>
                    <a:pt x="239621" y="1272047"/>
                  </a:cubicBezTo>
                  <a:cubicBezTo>
                    <a:pt x="201344" y="1242064"/>
                    <a:pt x="162840" y="1212274"/>
                    <a:pt x="124525" y="1182291"/>
                  </a:cubicBezTo>
                  <a:cubicBezTo>
                    <a:pt x="85568" y="1152115"/>
                    <a:pt x="59283" y="1108749"/>
                    <a:pt x="49591" y="1061008"/>
                  </a:cubicBezTo>
                  <a:cubicBezTo>
                    <a:pt x="47969" y="1052451"/>
                    <a:pt x="46838" y="1043700"/>
                    <a:pt x="46121" y="1034693"/>
                  </a:cubicBezTo>
                  <a:cubicBezTo>
                    <a:pt x="37825" y="914053"/>
                    <a:pt x="29302" y="793478"/>
                    <a:pt x="21005" y="672839"/>
                  </a:cubicBezTo>
                  <a:cubicBezTo>
                    <a:pt x="14066" y="574847"/>
                    <a:pt x="7391" y="476599"/>
                    <a:pt x="452" y="378543"/>
                  </a:cubicBezTo>
                  <a:cubicBezTo>
                    <a:pt x="226" y="375326"/>
                    <a:pt x="0" y="371851"/>
                    <a:pt x="0" y="368634"/>
                  </a:cubicBezTo>
                  <a:cubicBezTo>
                    <a:pt x="0" y="354351"/>
                    <a:pt x="2074" y="340517"/>
                    <a:pt x="5996" y="327134"/>
                  </a:cubicBezTo>
                  <a:cubicBezTo>
                    <a:pt x="13614" y="301527"/>
                    <a:pt x="29302" y="279393"/>
                    <a:pt x="49139" y="261635"/>
                  </a:cubicBezTo>
                  <a:lnTo>
                    <a:pt x="54446" y="264191"/>
                  </a:lnTo>
                  <a:lnTo>
                    <a:pt x="56512" y="261998"/>
                  </a:lnTo>
                  <a:cubicBezTo>
                    <a:pt x="59283" y="259906"/>
                    <a:pt x="62055" y="257843"/>
                    <a:pt x="65039" y="255984"/>
                  </a:cubicBezTo>
                  <a:cubicBezTo>
                    <a:pt x="73139" y="250929"/>
                    <a:pt x="81382" y="246542"/>
                    <a:pt x="90406" y="242852"/>
                  </a:cubicBezTo>
                  <a:cubicBezTo>
                    <a:pt x="92680" y="241922"/>
                    <a:pt x="95025" y="241225"/>
                    <a:pt x="97299" y="240324"/>
                  </a:cubicBezTo>
                  <a:cubicBezTo>
                    <a:pt x="111652" y="235473"/>
                    <a:pt x="127072" y="230156"/>
                    <a:pt x="143415" y="224404"/>
                  </a:cubicBezTo>
                  <a:cubicBezTo>
                    <a:pt x="324965" y="161679"/>
                    <a:pt x="621983" y="59035"/>
                    <a:pt x="755073" y="13132"/>
                  </a:cubicBezTo>
                  <a:cubicBezTo>
                    <a:pt x="776958" y="5753"/>
                    <a:pt x="797991" y="0"/>
                    <a:pt x="820587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5D8FF6DA-1B74-41E3-872A-ECD3DCF6086E}"/>
                </a:ext>
              </a:extLst>
            </p:cNvPr>
            <p:cNvGrpSpPr/>
            <p:nvPr/>
          </p:nvGrpSpPr>
          <p:grpSpPr>
            <a:xfrm>
              <a:off x="6343002" y="3050146"/>
              <a:ext cx="1614156" cy="1651401"/>
              <a:chOff x="6343002" y="3050146"/>
              <a:chExt cx="1614156" cy="1651401"/>
            </a:xfrm>
          </p:grpSpPr>
          <p:sp>
            <p:nvSpPr>
              <p:cNvPr id="109" name="Shape">
                <a:extLst>
                  <a:ext uri="{FF2B5EF4-FFF2-40B4-BE49-F238E27FC236}">
                    <a16:creationId xmlns:a16="http://schemas.microsoft.com/office/drawing/2014/main" id="{CC579F6A-1DE4-497F-A977-1D8C0C03CF2C}"/>
                  </a:ext>
                </a:extLst>
              </p:cNvPr>
              <p:cNvSpPr/>
              <p:nvPr/>
            </p:nvSpPr>
            <p:spPr>
              <a:xfrm>
                <a:off x="6392124" y="3050146"/>
                <a:ext cx="1534829" cy="6275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57" y="0"/>
                    </a:moveTo>
                    <a:cubicBezTo>
                      <a:pt x="10539" y="0"/>
                      <a:pt x="10243" y="198"/>
                      <a:pt x="9935" y="452"/>
                    </a:cubicBezTo>
                    <a:cubicBezTo>
                      <a:pt x="8062" y="2032"/>
                      <a:pt x="3882" y="5565"/>
                      <a:pt x="1327" y="7724"/>
                    </a:cubicBezTo>
                    <a:cubicBezTo>
                      <a:pt x="1097" y="7922"/>
                      <a:pt x="880" y="8105"/>
                      <a:pt x="678" y="8272"/>
                    </a:cubicBezTo>
                    <a:cubicBezTo>
                      <a:pt x="646" y="8303"/>
                      <a:pt x="613" y="8327"/>
                      <a:pt x="581" y="8359"/>
                    </a:cubicBezTo>
                    <a:cubicBezTo>
                      <a:pt x="454" y="8486"/>
                      <a:pt x="338" y="8637"/>
                      <a:pt x="224" y="8811"/>
                    </a:cubicBezTo>
                    <a:cubicBezTo>
                      <a:pt x="182" y="8875"/>
                      <a:pt x="143" y="8946"/>
                      <a:pt x="104" y="9018"/>
                    </a:cubicBezTo>
                    <a:cubicBezTo>
                      <a:pt x="62" y="9097"/>
                      <a:pt x="36" y="9208"/>
                      <a:pt x="0" y="9288"/>
                    </a:cubicBezTo>
                    <a:cubicBezTo>
                      <a:pt x="3061" y="12892"/>
                      <a:pt x="9903" y="20949"/>
                      <a:pt x="9903" y="20949"/>
                    </a:cubicBezTo>
                    <a:cubicBezTo>
                      <a:pt x="9903" y="20949"/>
                      <a:pt x="10243" y="21457"/>
                      <a:pt x="10772" y="21576"/>
                    </a:cubicBezTo>
                    <a:lnTo>
                      <a:pt x="10772" y="21576"/>
                    </a:lnTo>
                    <a:lnTo>
                      <a:pt x="10772" y="21576"/>
                    </a:lnTo>
                    <a:lnTo>
                      <a:pt x="10772" y="21576"/>
                    </a:lnTo>
                    <a:cubicBezTo>
                      <a:pt x="10841" y="21592"/>
                      <a:pt x="10915" y="21600"/>
                      <a:pt x="10990" y="21600"/>
                    </a:cubicBezTo>
                    <a:cubicBezTo>
                      <a:pt x="10990" y="21600"/>
                      <a:pt x="10990" y="21600"/>
                      <a:pt x="10993" y="21600"/>
                    </a:cubicBezTo>
                    <a:cubicBezTo>
                      <a:pt x="10993" y="21600"/>
                      <a:pt x="10996" y="21600"/>
                      <a:pt x="10996" y="21600"/>
                    </a:cubicBezTo>
                    <a:cubicBezTo>
                      <a:pt x="11243" y="21600"/>
                      <a:pt x="11519" y="21505"/>
                      <a:pt x="11814" y="21251"/>
                    </a:cubicBezTo>
                    <a:cubicBezTo>
                      <a:pt x="11814" y="21251"/>
                      <a:pt x="11814" y="21251"/>
                      <a:pt x="11814" y="21251"/>
                    </a:cubicBezTo>
                    <a:cubicBezTo>
                      <a:pt x="11847" y="21219"/>
                      <a:pt x="11882" y="21187"/>
                      <a:pt x="11915" y="21155"/>
                    </a:cubicBezTo>
                    <a:cubicBezTo>
                      <a:pt x="11925" y="21148"/>
                      <a:pt x="11934" y="21140"/>
                      <a:pt x="11941" y="21132"/>
                    </a:cubicBezTo>
                    <a:cubicBezTo>
                      <a:pt x="11951" y="21124"/>
                      <a:pt x="11960" y="21116"/>
                      <a:pt x="11970" y="21100"/>
                    </a:cubicBezTo>
                    <a:cubicBezTo>
                      <a:pt x="13041" y="19989"/>
                      <a:pt x="20370" y="12328"/>
                      <a:pt x="21600" y="11042"/>
                    </a:cubicBezTo>
                    <a:cubicBezTo>
                      <a:pt x="21542" y="10883"/>
                      <a:pt x="21499" y="10701"/>
                      <a:pt x="21434" y="10566"/>
                    </a:cubicBezTo>
                    <a:cubicBezTo>
                      <a:pt x="21399" y="10486"/>
                      <a:pt x="21360" y="10415"/>
                      <a:pt x="21321" y="10344"/>
                    </a:cubicBezTo>
                    <a:cubicBezTo>
                      <a:pt x="21214" y="10153"/>
                      <a:pt x="21100" y="9978"/>
                      <a:pt x="20977" y="9835"/>
                    </a:cubicBezTo>
                    <a:cubicBezTo>
                      <a:pt x="20944" y="9804"/>
                      <a:pt x="20915" y="9764"/>
                      <a:pt x="20883" y="9732"/>
                    </a:cubicBezTo>
                    <a:lnTo>
                      <a:pt x="20883" y="9732"/>
                    </a:lnTo>
                    <a:cubicBezTo>
                      <a:pt x="20623" y="9470"/>
                      <a:pt x="20367" y="9208"/>
                      <a:pt x="20107" y="8946"/>
                    </a:cubicBezTo>
                    <a:cubicBezTo>
                      <a:pt x="17501" y="6319"/>
                      <a:pt x="14898" y="3683"/>
                      <a:pt x="12291" y="1056"/>
                    </a:cubicBezTo>
                    <a:lnTo>
                      <a:pt x="12291" y="1056"/>
                    </a:lnTo>
                    <a:cubicBezTo>
                      <a:pt x="12071" y="834"/>
                      <a:pt x="11847" y="603"/>
                      <a:pt x="11626" y="381"/>
                    </a:cubicBezTo>
                    <a:cubicBezTo>
                      <a:pt x="11444" y="198"/>
                      <a:pt x="11259" y="79"/>
                      <a:pt x="11068" y="24"/>
                    </a:cubicBezTo>
                    <a:cubicBezTo>
                      <a:pt x="10996" y="8"/>
                      <a:pt x="10925" y="0"/>
                      <a:pt x="10857" y="0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0" name="Shape">
                <a:extLst>
                  <a:ext uri="{FF2B5EF4-FFF2-40B4-BE49-F238E27FC236}">
                    <a16:creationId xmlns:a16="http://schemas.microsoft.com/office/drawing/2014/main" id="{3433940C-6A69-46E2-AF83-69A86C816536}"/>
                  </a:ext>
                </a:extLst>
              </p:cNvPr>
              <p:cNvSpPr/>
              <p:nvPr/>
            </p:nvSpPr>
            <p:spPr>
              <a:xfrm>
                <a:off x="7118597" y="3362291"/>
                <a:ext cx="838561" cy="13392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08" y="0"/>
                    </a:moveTo>
                    <a:lnTo>
                      <a:pt x="20608" y="0"/>
                    </a:lnTo>
                    <a:cubicBezTo>
                      <a:pt x="18356" y="603"/>
                      <a:pt x="4943" y="4196"/>
                      <a:pt x="2982" y="4713"/>
                    </a:cubicBezTo>
                    <a:cubicBezTo>
                      <a:pt x="2964" y="4717"/>
                      <a:pt x="2947" y="4720"/>
                      <a:pt x="2929" y="4728"/>
                    </a:cubicBezTo>
                    <a:cubicBezTo>
                      <a:pt x="2911" y="4731"/>
                      <a:pt x="2893" y="4735"/>
                      <a:pt x="2881" y="4739"/>
                    </a:cubicBezTo>
                    <a:cubicBezTo>
                      <a:pt x="2816" y="4754"/>
                      <a:pt x="2756" y="4769"/>
                      <a:pt x="2697" y="4783"/>
                    </a:cubicBezTo>
                    <a:cubicBezTo>
                      <a:pt x="2697" y="4783"/>
                      <a:pt x="2697" y="4783"/>
                      <a:pt x="2697" y="4783"/>
                    </a:cubicBezTo>
                    <a:cubicBezTo>
                      <a:pt x="2151" y="4903"/>
                      <a:pt x="1646" y="4947"/>
                      <a:pt x="1200" y="4947"/>
                    </a:cubicBezTo>
                    <a:cubicBezTo>
                      <a:pt x="1200" y="4947"/>
                      <a:pt x="1194" y="4947"/>
                      <a:pt x="1194" y="4947"/>
                    </a:cubicBezTo>
                    <a:lnTo>
                      <a:pt x="1194" y="4947"/>
                    </a:lnTo>
                    <a:cubicBezTo>
                      <a:pt x="1194" y="4947"/>
                      <a:pt x="1194" y="4947"/>
                      <a:pt x="1188" y="4947"/>
                    </a:cubicBezTo>
                    <a:cubicBezTo>
                      <a:pt x="1051" y="4947"/>
                      <a:pt x="915" y="4943"/>
                      <a:pt x="790" y="4936"/>
                    </a:cubicBezTo>
                    <a:lnTo>
                      <a:pt x="790" y="4936"/>
                    </a:lnTo>
                    <a:lnTo>
                      <a:pt x="0" y="21600"/>
                    </a:lnTo>
                    <a:lnTo>
                      <a:pt x="12" y="21600"/>
                    </a:lnTo>
                    <a:cubicBezTo>
                      <a:pt x="677" y="21581"/>
                      <a:pt x="1343" y="21459"/>
                      <a:pt x="1925" y="21221"/>
                    </a:cubicBezTo>
                    <a:lnTo>
                      <a:pt x="2026" y="21180"/>
                    </a:lnTo>
                    <a:cubicBezTo>
                      <a:pt x="4711" y="20023"/>
                      <a:pt x="9244" y="18070"/>
                      <a:pt x="12956" y="16467"/>
                    </a:cubicBezTo>
                    <a:cubicBezTo>
                      <a:pt x="13331" y="16307"/>
                      <a:pt x="13693" y="16151"/>
                      <a:pt x="14050" y="15998"/>
                    </a:cubicBezTo>
                    <a:cubicBezTo>
                      <a:pt x="15238" y="15485"/>
                      <a:pt x="16307" y="15027"/>
                      <a:pt x="17150" y="14663"/>
                    </a:cubicBezTo>
                    <a:cubicBezTo>
                      <a:pt x="18196" y="14213"/>
                      <a:pt x="19075" y="13123"/>
                      <a:pt x="19396" y="12360"/>
                    </a:cubicBezTo>
                    <a:cubicBezTo>
                      <a:pt x="19491" y="12137"/>
                      <a:pt x="19568" y="11914"/>
                      <a:pt x="19628" y="11698"/>
                    </a:cubicBezTo>
                    <a:cubicBezTo>
                      <a:pt x="21125" y="6372"/>
                      <a:pt x="20846" y="5349"/>
                      <a:pt x="21570" y="1841"/>
                    </a:cubicBezTo>
                    <a:cubicBezTo>
                      <a:pt x="21594" y="1737"/>
                      <a:pt x="21600" y="1637"/>
                      <a:pt x="21600" y="1536"/>
                    </a:cubicBezTo>
                    <a:cubicBezTo>
                      <a:pt x="21600" y="1358"/>
                      <a:pt x="21564" y="1179"/>
                      <a:pt x="21499" y="1008"/>
                    </a:cubicBezTo>
                    <a:cubicBezTo>
                      <a:pt x="21351" y="625"/>
                      <a:pt x="21024" y="290"/>
                      <a:pt x="20608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1" name="Shape">
                <a:extLst>
                  <a:ext uri="{FF2B5EF4-FFF2-40B4-BE49-F238E27FC236}">
                    <a16:creationId xmlns:a16="http://schemas.microsoft.com/office/drawing/2014/main" id="{31830F9C-DEED-42E2-A354-B3BC5F2FF495}"/>
                  </a:ext>
                </a:extLst>
              </p:cNvPr>
              <p:cNvSpPr/>
              <p:nvPr/>
            </p:nvSpPr>
            <p:spPr>
              <a:xfrm>
                <a:off x="6343002" y="3311781"/>
                <a:ext cx="814576" cy="13897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3" y="0"/>
                    </a:moveTo>
                    <a:cubicBezTo>
                      <a:pt x="777" y="276"/>
                      <a:pt x="361" y="620"/>
                      <a:pt x="159" y="1018"/>
                    </a:cubicBezTo>
                    <a:cubicBezTo>
                      <a:pt x="55" y="1226"/>
                      <a:pt x="0" y="1441"/>
                      <a:pt x="0" y="1663"/>
                    </a:cubicBezTo>
                    <a:cubicBezTo>
                      <a:pt x="0" y="1713"/>
                      <a:pt x="6" y="1767"/>
                      <a:pt x="12" y="1817"/>
                    </a:cubicBezTo>
                    <a:lnTo>
                      <a:pt x="12" y="1817"/>
                    </a:lnTo>
                    <a:cubicBezTo>
                      <a:pt x="196" y="3341"/>
                      <a:pt x="373" y="4868"/>
                      <a:pt x="557" y="6391"/>
                    </a:cubicBezTo>
                    <a:cubicBezTo>
                      <a:pt x="777" y="8266"/>
                      <a:pt x="1003" y="10140"/>
                      <a:pt x="1223" y="12015"/>
                    </a:cubicBezTo>
                    <a:lnTo>
                      <a:pt x="1223" y="12015"/>
                    </a:lnTo>
                    <a:cubicBezTo>
                      <a:pt x="1242" y="12155"/>
                      <a:pt x="1272" y="12291"/>
                      <a:pt x="1315" y="12424"/>
                    </a:cubicBezTo>
                    <a:cubicBezTo>
                      <a:pt x="1572" y="13166"/>
                      <a:pt x="2269" y="13840"/>
                      <a:pt x="3302" y="14309"/>
                    </a:cubicBezTo>
                    <a:cubicBezTo>
                      <a:pt x="4318" y="14775"/>
                      <a:pt x="5339" y="15238"/>
                      <a:pt x="6354" y="15704"/>
                    </a:cubicBezTo>
                    <a:cubicBezTo>
                      <a:pt x="6697" y="15861"/>
                      <a:pt x="7039" y="16015"/>
                      <a:pt x="7381" y="16173"/>
                    </a:cubicBezTo>
                    <a:cubicBezTo>
                      <a:pt x="9186" y="16998"/>
                      <a:pt x="10990" y="17822"/>
                      <a:pt x="12794" y="18643"/>
                    </a:cubicBezTo>
                    <a:cubicBezTo>
                      <a:pt x="14598" y="19467"/>
                      <a:pt x="16402" y="20292"/>
                      <a:pt x="18206" y="21113"/>
                    </a:cubicBezTo>
                    <a:lnTo>
                      <a:pt x="18206" y="21113"/>
                    </a:lnTo>
                    <a:cubicBezTo>
                      <a:pt x="18402" y="21202"/>
                      <a:pt x="18603" y="21277"/>
                      <a:pt x="18817" y="21342"/>
                    </a:cubicBezTo>
                    <a:lnTo>
                      <a:pt x="18817" y="21342"/>
                    </a:lnTo>
                    <a:cubicBezTo>
                      <a:pt x="19386" y="21514"/>
                      <a:pt x="20010" y="21600"/>
                      <a:pt x="20634" y="21600"/>
                    </a:cubicBezTo>
                    <a:cubicBezTo>
                      <a:pt x="20683" y="21600"/>
                      <a:pt x="20738" y="21600"/>
                      <a:pt x="20787" y="21600"/>
                    </a:cubicBezTo>
                    <a:lnTo>
                      <a:pt x="20787" y="21600"/>
                    </a:lnTo>
                    <a:lnTo>
                      <a:pt x="21600" y="5542"/>
                    </a:lnTo>
                    <a:cubicBezTo>
                      <a:pt x="20603" y="5488"/>
                      <a:pt x="19961" y="5258"/>
                      <a:pt x="19961" y="5258"/>
                    </a:cubicBezTo>
                    <a:cubicBezTo>
                      <a:pt x="19955" y="5266"/>
                      <a:pt x="7070" y="1627"/>
                      <a:pt x="1303" y="0"/>
                    </a:cubicBezTo>
                    <a:lnTo>
                      <a:pt x="1303" y="0"/>
                    </a:lnTo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2" name="Shape">
                <a:extLst>
                  <a:ext uri="{FF2B5EF4-FFF2-40B4-BE49-F238E27FC236}">
                    <a16:creationId xmlns:a16="http://schemas.microsoft.com/office/drawing/2014/main" id="{157B53FF-013A-41E4-8489-216ECF973DCF}"/>
                  </a:ext>
                </a:extLst>
              </p:cNvPr>
              <p:cNvSpPr/>
              <p:nvPr/>
            </p:nvSpPr>
            <p:spPr>
              <a:xfrm>
                <a:off x="7680639" y="3496285"/>
                <a:ext cx="135889" cy="18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36" extrusionOk="0">
                    <a:moveTo>
                      <a:pt x="2121" y="7096"/>
                    </a:moveTo>
                    <a:cubicBezTo>
                      <a:pt x="-1202" y="12268"/>
                      <a:pt x="-550" y="17632"/>
                      <a:pt x="3587" y="19075"/>
                    </a:cubicBezTo>
                    <a:cubicBezTo>
                      <a:pt x="7725" y="20518"/>
                      <a:pt x="13752" y="17511"/>
                      <a:pt x="17075" y="12340"/>
                    </a:cubicBezTo>
                    <a:cubicBezTo>
                      <a:pt x="20398" y="7168"/>
                      <a:pt x="19746" y="1804"/>
                      <a:pt x="15609" y="361"/>
                    </a:cubicBezTo>
                    <a:cubicBezTo>
                      <a:pt x="11471" y="-1082"/>
                      <a:pt x="5444" y="1925"/>
                      <a:pt x="2121" y="7096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3" name="Shape">
                <a:extLst>
                  <a:ext uri="{FF2B5EF4-FFF2-40B4-BE49-F238E27FC236}">
                    <a16:creationId xmlns:a16="http://schemas.microsoft.com/office/drawing/2014/main" id="{31AE0089-CBB0-4996-8FAE-43641B88B381}"/>
                  </a:ext>
                </a:extLst>
              </p:cNvPr>
              <p:cNvSpPr/>
              <p:nvPr/>
            </p:nvSpPr>
            <p:spPr>
              <a:xfrm>
                <a:off x="7657577" y="4003665"/>
                <a:ext cx="135889" cy="1864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23" extrusionOk="0">
                    <a:moveTo>
                      <a:pt x="2121" y="7097"/>
                    </a:moveTo>
                    <a:cubicBezTo>
                      <a:pt x="-1202" y="12263"/>
                      <a:pt x="-550" y="17621"/>
                      <a:pt x="3587" y="19062"/>
                    </a:cubicBezTo>
                    <a:cubicBezTo>
                      <a:pt x="7725" y="20504"/>
                      <a:pt x="13752" y="17501"/>
                      <a:pt x="17075" y="12335"/>
                    </a:cubicBezTo>
                    <a:cubicBezTo>
                      <a:pt x="20398" y="7169"/>
                      <a:pt x="19746" y="1811"/>
                      <a:pt x="15609" y="370"/>
                    </a:cubicBezTo>
                    <a:cubicBezTo>
                      <a:pt x="11471" y="-1096"/>
                      <a:pt x="5444" y="1931"/>
                      <a:pt x="2121" y="7097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4" name="Shape">
                <a:extLst>
                  <a:ext uri="{FF2B5EF4-FFF2-40B4-BE49-F238E27FC236}">
                    <a16:creationId xmlns:a16="http://schemas.microsoft.com/office/drawing/2014/main" id="{8F7515AA-6028-4893-809F-263F8AC16944}"/>
                  </a:ext>
                </a:extLst>
              </p:cNvPr>
              <p:cNvSpPr/>
              <p:nvPr/>
            </p:nvSpPr>
            <p:spPr>
              <a:xfrm>
                <a:off x="7311635" y="3773038"/>
                <a:ext cx="135889" cy="186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35" extrusionOk="0">
                    <a:moveTo>
                      <a:pt x="2121" y="7095"/>
                    </a:moveTo>
                    <a:cubicBezTo>
                      <a:pt x="-1202" y="12267"/>
                      <a:pt x="-550" y="17631"/>
                      <a:pt x="3587" y="19074"/>
                    </a:cubicBezTo>
                    <a:cubicBezTo>
                      <a:pt x="7725" y="20517"/>
                      <a:pt x="13752" y="17510"/>
                      <a:pt x="17075" y="12339"/>
                    </a:cubicBezTo>
                    <a:cubicBezTo>
                      <a:pt x="20398" y="7167"/>
                      <a:pt x="19746" y="1803"/>
                      <a:pt x="15609" y="360"/>
                    </a:cubicBezTo>
                    <a:cubicBezTo>
                      <a:pt x="11471" y="-1083"/>
                      <a:pt x="5444" y="1948"/>
                      <a:pt x="2121" y="7095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5" name="Shape">
                <a:extLst>
                  <a:ext uri="{FF2B5EF4-FFF2-40B4-BE49-F238E27FC236}">
                    <a16:creationId xmlns:a16="http://schemas.microsoft.com/office/drawing/2014/main" id="{BB6F11A6-7661-4D14-A4B9-615BFA1A3E5D}"/>
                  </a:ext>
                </a:extLst>
              </p:cNvPr>
              <p:cNvSpPr/>
              <p:nvPr/>
            </p:nvSpPr>
            <p:spPr>
              <a:xfrm>
                <a:off x="7288573" y="4280418"/>
                <a:ext cx="135889" cy="18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36" extrusionOk="0">
                    <a:moveTo>
                      <a:pt x="2121" y="7096"/>
                    </a:moveTo>
                    <a:cubicBezTo>
                      <a:pt x="-1202" y="12268"/>
                      <a:pt x="-550" y="17632"/>
                      <a:pt x="3587" y="19075"/>
                    </a:cubicBezTo>
                    <a:cubicBezTo>
                      <a:pt x="7725" y="20518"/>
                      <a:pt x="13752" y="17511"/>
                      <a:pt x="17075" y="12340"/>
                    </a:cubicBezTo>
                    <a:cubicBezTo>
                      <a:pt x="20398" y="7168"/>
                      <a:pt x="19746" y="1804"/>
                      <a:pt x="15609" y="361"/>
                    </a:cubicBezTo>
                    <a:cubicBezTo>
                      <a:pt x="11504" y="-1082"/>
                      <a:pt x="5444" y="1925"/>
                      <a:pt x="2121" y="7096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7" name="Shape">
                <a:extLst>
                  <a:ext uri="{FF2B5EF4-FFF2-40B4-BE49-F238E27FC236}">
                    <a16:creationId xmlns:a16="http://schemas.microsoft.com/office/drawing/2014/main" id="{759C2388-1388-428A-847F-7249F6CE16D5}"/>
                  </a:ext>
                </a:extLst>
              </p:cNvPr>
              <p:cNvSpPr/>
              <p:nvPr/>
            </p:nvSpPr>
            <p:spPr>
              <a:xfrm>
                <a:off x="6458314" y="3496285"/>
                <a:ext cx="135889" cy="18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36" extrusionOk="0">
                    <a:moveTo>
                      <a:pt x="17075" y="7096"/>
                    </a:moveTo>
                    <a:cubicBezTo>
                      <a:pt x="20398" y="12268"/>
                      <a:pt x="19746" y="17632"/>
                      <a:pt x="15609" y="19075"/>
                    </a:cubicBezTo>
                    <a:cubicBezTo>
                      <a:pt x="11471" y="20518"/>
                      <a:pt x="5444" y="17511"/>
                      <a:pt x="2121" y="12340"/>
                    </a:cubicBezTo>
                    <a:cubicBezTo>
                      <a:pt x="-1202" y="7168"/>
                      <a:pt x="-550" y="1804"/>
                      <a:pt x="3587" y="361"/>
                    </a:cubicBezTo>
                    <a:cubicBezTo>
                      <a:pt x="7725" y="-1082"/>
                      <a:pt x="13752" y="1925"/>
                      <a:pt x="17075" y="7096"/>
                    </a:cubicBezTo>
                    <a:close/>
                  </a:path>
                </a:pathLst>
              </a:custGeom>
              <a:solidFill>
                <a:srgbClr val="E1E3E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8" name="Shape">
                <a:extLst>
                  <a:ext uri="{FF2B5EF4-FFF2-40B4-BE49-F238E27FC236}">
                    <a16:creationId xmlns:a16="http://schemas.microsoft.com/office/drawing/2014/main" id="{1BFE71F0-D96B-436C-B8D0-488763032DB6}"/>
                  </a:ext>
                </a:extLst>
              </p:cNvPr>
              <p:cNvSpPr/>
              <p:nvPr/>
            </p:nvSpPr>
            <p:spPr>
              <a:xfrm>
                <a:off x="6481377" y="4003665"/>
                <a:ext cx="135889" cy="18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36" extrusionOk="0">
                    <a:moveTo>
                      <a:pt x="17075" y="7096"/>
                    </a:moveTo>
                    <a:cubicBezTo>
                      <a:pt x="20398" y="12268"/>
                      <a:pt x="19746" y="17632"/>
                      <a:pt x="15609" y="19075"/>
                    </a:cubicBezTo>
                    <a:cubicBezTo>
                      <a:pt x="11471" y="20518"/>
                      <a:pt x="5444" y="17511"/>
                      <a:pt x="2121" y="12340"/>
                    </a:cubicBezTo>
                    <a:cubicBezTo>
                      <a:pt x="-1202" y="7168"/>
                      <a:pt x="-550" y="1804"/>
                      <a:pt x="3587" y="361"/>
                    </a:cubicBezTo>
                    <a:cubicBezTo>
                      <a:pt x="7725" y="-1082"/>
                      <a:pt x="13752" y="1925"/>
                      <a:pt x="17075" y="7096"/>
                    </a:cubicBezTo>
                    <a:close/>
                  </a:path>
                </a:pathLst>
              </a:custGeom>
              <a:solidFill>
                <a:srgbClr val="E1E3E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9" name="Shape">
                <a:extLst>
                  <a:ext uri="{FF2B5EF4-FFF2-40B4-BE49-F238E27FC236}">
                    <a16:creationId xmlns:a16="http://schemas.microsoft.com/office/drawing/2014/main" id="{B4BBEC5D-6A75-4B55-AF14-6045831B2CA5}"/>
                  </a:ext>
                </a:extLst>
              </p:cNvPr>
              <p:cNvSpPr/>
              <p:nvPr/>
            </p:nvSpPr>
            <p:spPr>
              <a:xfrm>
                <a:off x="6827318" y="3773038"/>
                <a:ext cx="135889" cy="186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35" extrusionOk="0">
                    <a:moveTo>
                      <a:pt x="17075" y="7095"/>
                    </a:moveTo>
                    <a:cubicBezTo>
                      <a:pt x="20398" y="12267"/>
                      <a:pt x="19746" y="17631"/>
                      <a:pt x="15609" y="19074"/>
                    </a:cubicBezTo>
                    <a:cubicBezTo>
                      <a:pt x="11471" y="20517"/>
                      <a:pt x="5444" y="17510"/>
                      <a:pt x="2121" y="12339"/>
                    </a:cubicBezTo>
                    <a:cubicBezTo>
                      <a:pt x="-1202" y="7167"/>
                      <a:pt x="-550" y="1803"/>
                      <a:pt x="3587" y="360"/>
                    </a:cubicBezTo>
                    <a:cubicBezTo>
                      <a:pt x="7725" y="-1083"/>
                      <a:pt x="13719" y="1948"/>
                      <a:pt x="17075" y="7095"/>
                    </a:cubicBezTo>
                    <a:close/>
                  </a:path>
                </a:pathLst>
              </a:custGeom>
              <a:solidFill>
                <a:srgbClr val="E1E3E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0" name="Shape">
                <a:extLst>
                  <a:ext uri="{FF2B5EF4-FFF2-40B4-BE49-F238E27FC236}">
                    <a16:creationId xmlns:a16="http://schemas.microsoft.com/office/drawing/2014/main" id="{D38B151F-C46B-4E0F-A3BE-C55678BE952A}"/>
                  </a:ext>
                </a:extLst>
              </p:cNvPr>
              <p:cNvSpPr/>
              <p:nvPr/>
            </p:nvSpPr>
            <p:spPr>
              <a:xfrm>
                <a:off x="6850381" y="4280418"/>
                <a:ext cx="135889" cy="18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36" extrusionOk="0">
                    <a:moveTo>
                      <a:pt x="17075" y="7096"/>
                    </a:moveTo>
                    <a:cubicBezTo>
                      <a:pt x="20398" y="12268"/>
                      <a:pt x="19746" y="17632"/>
                      <a:pt x="15609" y="19075"/>
                    </a:cubicBezTo>
                    <a:cubicBezTo>
                      <a:pt x="11471" y="20518"/>
                      <a:pt x="5444" y="17511"/>
                      <a:pt x="2121" y="12340"/>
                    </a:cubicBezTo>
                    <a:cubicBezTo>
                      <a:pt x="-1202" y="7168"/>
                      <a:pt x="-550" y="1804"/>
                      <a:pt x="3587" y="361"/>
                    </a:cubicBezTo>
                    <a:cubicBezTo>
                      <a:pt x="7725" y="-1082"/>
                      <a:pt x="13752" y="1925"/>
                      <a:pt x="17075" y="7096"/>
                    </a:cubicBezTo>
                    <a:close/>
                  </a:path>
                </a:pathLst>
              </a:custGeom>
              <a:solidFill>
                <a:srgbClr val="E1E3E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98FC38DE-E263-4DE1-8EB6-BB64F48A759E}"/>
              </a:ext>
            </a:extLst>
          </p:cNvPr>
          <p:cNvGrpSpPr/>
          <p:nvPr/>
        </p:nvGrpSpPr>
        <p:grpSpPr>
          <a:xfrm>
            <a:off x="4284620" y="2893285"/>
            <a:ext cx="1657980" cy="1632383"/>
            <a:chOff x="4105914" y="3058093"/>
            <a:chExt cx="1657980" cy="1632383"/>
          </a:xfrm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377E2635-D809-47A6-ACDA-226FBAAEC147}"/>
                </a:ext>
              </a:extLst>
            </p:cNvPr>
            <p:cNvSpPr/>
            <p:nvPr/>
          </p:nvSpPr>
          <p:spPr>
            <a:xfrm>
              <a:off x="4105914" y="3058093"/>
              <a:ext cx="1657980" cy="1632383"/>
            </a:xfrm>
            <a:custGeom>
              <a:avLst/>
              <a:gdLst>
                <a:gd name="connsiteX0" fmla="*/ 745649 w 1657980"/>
                <a:gd name="connsiteY0" fmla="*/ 0 h 1632383"/>
                <a:gd name="connsiteX1" fmla="*/ 769575 w 1657980"/>
                <a:gd name="connsiteY1" fmla="*/ 2315 h 1632383"/>
                <a:gd name="connsiteX2" fmla="*/ 820147 w 1657980"/>
                <a:gd name="connsiteY2" fmla="*/ 10601 h 1632383"/>
                <a:gd name="connsiteX3" fmla="*/ 1412570 w 1657980"/>
                <a:gd name="connsiteY3" fmla="*/ 108861 h 1632383"/>
                <a:gd name="connsiteX4" fmla="*/ 1471443 w 1657980"/>
                <a:gd name="connsiteY4" fmla="*/ 118547 h 1632383"/>
                <a:gd name="connsiteX5" fmla="*/ 1478558 w 1657980"/>
                <a:gd name="connsiteY5" fmla="*/ 119918 h 1632383"/>
                <a:gd name="connsiteX6" fmla="*/ 1505762 w 1657980"/>
                <a:gd name="connsiteY6" fmla="*/ 128690 h 1632383"/>
                <a:gd name="connsiteX7" fmla="*/ 1515248 w 1657980"/>
                <a:gd name="connsiteY7" fmla="*/ 133290 h 1632383"/>
                <a:gd name="connsiteX8" fmla="*/ 1517062 w 1657980"/>
                <a:gd name="connsiteY8" fmla="*/ 134233 h 1632383"/>
                <a:gd name="connsiteX9" fmla="*/ 1529757 w 1657980"/>
                <a:gd name="connsiteY9" fmla="*/ 144147 h 1632383"/>
                <a:gd name="connsiteX10" fmla="*/ 928963 w 1657980"/>
                <a:gd name="connsiteY10" fmla="*/ 583017 h 1632383"/>
                <a:gd name="connsiteX11" fmla="*/ 887207 w 1657980"/>
                <a:gd name="connsiteY11" fmla="*/ 605768 h 1632383"/>
                <a:gd name="connsiteX12" fmla="*/ 853750 w 1657980"/>
                <a:gd name="connsiteY12" fmla="*/ 614309 h 1632383"/>
                <a:gd name="connsiteX13" fmla="*/ 853845 w 1657980"/>
                <a:gd name="connsiteY13" fmla="*/ 614780 h 1632383"/>
                <a:gd name="connsiteX14" fmla="*/ 888829 w 1657980"/>
                <a:gd name="connsiteY14" fmla="*/ 605834 h 1632383"/>
                <a:gd name="connsiteX15" fmla="*/ 930584 w 1657980"/>
                <a:gd name="connsiteY15" fmla="*/ 583103 h 1632383"/>
                <a:gd name="connsiteX16" fmla="*/ 1531371 w 1657980"/>
                <a:gd name="connsiteY16" fmla="*/ 144200 h 1632383"/>
                <a:gd name="connsiteX17" fmla="*/ 1576789 w 1657980"/>
                <a:gd name="connsiteY17" fmla="*/ 193357 h 1632383"/>
                <a:gd name="connsiteX18" fmla="*/ 1578882 w 1657980"/>
                <a:gd name="connsiteY18" fmla="*/ 197276 h 1632383"/>
                <a:gd name="connsiteX19" fmla="*/ 1593162 w 1657980"/>
                <a:gd name="connsiteY19" fmla="*/ 247051 h 1632383"/>
                <a:gd name="connsiteX20" fmla="*/ 1657270 w 1657980"/>
                <a:gd name="connsiteY20" fmla="*/ 859618 h 1632383"/>
                <a:gd name="connsiteX21" fmla="*/ 1657980 w 1657980"/>
                <a:gd name="connsiteY21" fmla="*/ 885674 h 1632383"/>
                <a:gd name="connsiteX22" fmla="*/ 1657756 w 1657980"/>
                <a:gd name="connsiteY22" fmla="*/ 901830 h 1632383"/>
                <a:gd name="connsiteX23" fmla="*/ 1604937 w 1657980"/>
                <a:gd name="connsiteY23" fmla="*/ 1060506 h 1632383"/>
                <a:gd name="connsiteX24" fmla="*/ 1506475 w 1657980"/>
                <a:gd name="connsiteY24" fmla="*/ 1168170 h 1632383"/>
                <a:gd name="connsiteX25" fmla="*/ 1471860 w 1657980"/>
                <a:gd name="connsiteY25" fmla="*/ 1205982 h 1632383"/>
                <a:gd name="connsiteX26" fmla="*/ 1127058 w 1657980"/>
                <a:gd name="connsiteY26" fmla="*/ 1582872 h 1632383"/>
                <a:gd name="connsiteX27" fmla="*/ 1124068 w 1657980"/>
                <a:gd name="connsiteY27" fmla="*/ 1586104 h 1632383"/>
                <a:gd name="connsiteX28" fmla="*/ 1120853 w 1657980"/>
                <a:gd name="connsiteY28" fmla="*/ 1589541 h 1632383"/>
                <a:gd name="connsiteX29" fmla="*/ 1053717 w 1657980"/>
                <a:gd name="connsiteY29" fmla="*/ 1629210 h 1632383"/>
                <a:gd name="connsiteX30" fmla="*/ 1053268 w 1657980"/>
                <a:gd name="connsiteY30" fmla="*/ 1629210 h 1632383"/>
                <a:gd name="connsiteX31" fmla="*/ 1052932 w 1657980"/>
                <a:gd name="connsiteY31" fmla="*/ 1627528 h 1632383"/>
                <a:gd name="connsiteX32" fmla="*/ 1017057 w 1657980"/>
                <a:gd name="connsiteY32" fmla="*/ 1632383 h 1632383"/>
                <a:gd name="connsiteX33" fmla="*/ 980381 w 1657980"/>
                <a:gd name="connsiteY33" fmla="*/ 1627794 h 1632383"/>
                <a:gd name="connsiteX34" fmla="*/ 954561 w 1657980"/>
                <a:gd name="connsiteY34" fmla="*/ 1618562 h 1632383"/>
                <a:gd name="connsiteX35" fmla="*/ 485251 w 1657980"/>
                <a:gd name="connsiteY35" fmla="*/ 1400622 h 1632383"/>
                <a:gd name="connsiteX36" fmla="*/ 440751 w 1657980"/>
                <a:gd name="connsiteY36" fmla="*/ 1379834 h 1632383"/>
                <a:gd name="connsiteX37" fmla="*/ 308374 w 1657980"/>
                <a:gd name="connsiteY37" fmla="*/ 1318245 h 1632383"/>
                <a:gd name="connsiteX38" fmla="*/ 208028 w 1657980"/>
                <a:gd name="connsiteY38" fmla="*/ 1217015 h 1632383"/>
                <a:gd name="connsiteX39" fmla="*/ 198590 w 1657980"/>
                <a:gd name="connsiteY39" fmla="*/ 1192136 h 1632383"/>
                <a:gd name="connsiteX40" fmla="*/ 6210 w 1657980"/>
                <a:gd name="connsiteY40" fmla="*/ 563195 h 1632383"/>
                <a:gd name="connsiteX41" fmla="*/ 0 w 1657980"/>
                <a:gd name="connsiteY41" fmla="*/ 520514 h 1632383"/>
                <a:gd name="connsiteX42" fmla="*/ 244 w 1657980"/>
                <a:gd name="connsiteY42" fmla="*/ 511779 h 1632383"/>
                <a:gd name="connsiteX43" fmla="*/ 8649 w 1657980"/>
                <a:gd name="connsiteY43" fmla="*/ 473078 h 1632383"/>
                <a:gd name="connsiteX44" fmla="*/ 25964 w 1657980"/>
                <a:gd name="connsiteY44" fmla="*/ 440923 h 1632383"/>
                <a:gd name="connsiteX45" fmla="*/ 23064 w 1657980"/>
                <a:gd name="connsiteY45" fmla="*/ 440270 h 1632383"/>
                <a:gd name="connsiteX46" fmla="*/ 28575 w 1657980"/>
                <a:gd name="connsiteY46" fmla="*/ 431041 h 1632383"/>
                <a:gd name="connsiteX47" fmla="*/ 35550 w 1657980"/>
                <a:gd name="connsiteY47" fmla="*/ 423213 h 1632383"/>
                <a:gd name="connsiteX48" fmla="*/ 57174 w 1657980"/>
                <a:gd name="connsiteY48" fmla="*/ 404526 h 1632383"/>
                <a:gd name="connsiteX49" fmla="*/ 63452 w 1657980"/>
                <a:gd name="connsiteY49" fmla="*/ 400383 h 1632383"/>
                <a:gd name="connsiteX50" fmla="*/ 104677 w 1657980"/>
                <a:gd name="connsiteY50" fmla="*/ 374554 h 1632383"/>
                <a:gd name="connsiteX51" fmla="*/ 653155 w 1657980"/>
                <a:gd name="connsiteY51" fmla="*/ 31144 h 1632383"/>
                <a:gd name="connsiteX52" fmla="*/ 729048 w 1657980"/>
                <a:gd name="connsiteY52" fmla="*/ 915 h 1632383"/>
                <a:gd name="connsiteX53" fmla="*/ 745649 w 1657980"/>
                <a:gd name="connsiteY53" fmla="*/ 0 h 163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657980" h="1632383">
                  <a:moveTo>
                    <a:pt x="745649" y="0"/>
                  </a:moveTo>
                  <a:cubicBezTo>
                    <a:pt x="753950" y="0"/>
                    <a:pt x="761972" y="686"/>
                    <a:pt x="769575" y="2315"/>
                  </a:cubicBezTo>
                  <a:cubicBezTo>
                    <a:pt x="786455" y="5086"/>
                    <a:pt x="803266" y="7829"/>
                    <a:pt x="820147" y="10601"/>
                  </a:cubicBezTo>
                  <a:cubicBezTo>
                    <a:pt x="1017551" y="43344"/>
                    <a:pt x="1215165" y="76117"/>
                    <a:pt x="1412570" y="108861"/>
                  </a:cubicBezTo>
                  <a:cubicBezTo>
                    <a:pt x="1432171" y="112089"/>
                    <a:pt x="1451772" y="115318"/>
                    <a:pt x="1471443" y="118547"/>
                  </a:cubicBezTo>
                  <a:cubicBezTo>
                    <a:pt x="1473744" y="119004"/>
                    <a:pt x="1476256" y="119461"/>
                    <a:pt x="1478558" y="119918"/>
                  </a:cubicBezTo>
                  <a:cubicBezTo>
                    <a:pt x="1488044" y="122004"/>
                    <a:pt x="1497252" y="125004"/>
                    <a:pt x="1505762" y="128690"/>
                  </a:cubicBezTo>
                  <a:cubicBezTo>
                    <a:pt x="1508970" y="130061"/>
                    <a:pt x="1512249" y="131690"/>
                    <a:pt x="1515248" y="133290"/>
                  </a:cubicBezTo>
                  <a:cubicBezTo>
                    <a:pt x="1515946" y="133547"/>
                    <a:pt x="1516643" y="133776"/>
                    <a:pt x="1517062" y="134233"/>
                  </a:cubicBezTo>
                  <a:cubicBezTo>
                    <a:pt x="1521666" y="137233"/>
                    <a:pt x="1525363" y="141147"/>
                    <a:pt x="1529757" y="144147"/>
                  </a:cubicBezTo>
                  <a:cubicBezTo>
                    <a:pt x="1452958" y="200406"/>
                    <a:pt x="995858" y="534587"/>
                    <a:pt x="928963" y="583017"/>
                  </a:cubicBezTo>
                  <a:cubicBezTo>
                    <a:pt x="914768" y="593289"/>
                    <a:pt x="900695" y="600611"/>
                    <a:pt x="887207" y="605768"/>
                  </a:cubicBezTo>
                  <a:lnTo>
                    <a:pt x="853750" y="614309"/>
                  </a:lnTo>
                  <a:lnTo>
                    <a:pt x="853845" y="614780"/>
                  </a:lnTo>
                  <a:lnTo>
                    <a:pt x="888829" y="605834"/>
                  </a:lnTo>
                  <a:cubicBezTo>
                    <a:pt x="902324" y="600669"/>
                    <a:pt x="916398" y="593347"/>
                    <a:pt x="930584" y="583103"/>
                  </a:cubicBezTo>
                  <a:cubicBezTo>
                    <a:pt x="997234" y="534634"/>
                    <a:pt x="1454553" y="200232"/>
                    <a:pt x="1531371" y="144200"/>
                  </a:cubicBezTo>
                  <a:cubicBezTo>
                    <a:pt x="1550061" y="157125"/>
                    <a:pt x="1566173" y="173282"/>
                    <a:pt x="1576789" y="193357"/>
                  </a:cubicBezTo>
                  <a:cubicBezTo>
                    <a:pt x="1577499" y="194457"/>
                    <a:pt x="1578172" y="195832"/>
                    <a:pt x="1578882" y="197276"/>
                  </a:cubicBezTo>
                  <a:cubicBezTo>
                    <a:pt x="1586470" y="212469"/>
                    <a:pt x="1591330" y="229313"/>
                    <a:pt x="1593162" y="247051"/>
                  </a:cubicBezTo>
                  <a:cubicBezTo>
                    <a:pt x="1614618" y="465265"/>
                    <a:pt x="1639514" y="524734"/>
                    <a:pt x="1657270" y="859618"/>
                  </a:cubicBezTo>
                  <a:cubicBezTo>
                    <a:pt x="1657756" y="868143"/>
                    <a:pt x="1657980" y="876874"/>
                    <a:pt x="1657980" y="885674"/>
                  </a:cubicBezTo>
                  <a:cubicBezTo>
                    <a:pt x="1657980" y="890968"/>
                    <a:pt x="1657980" y="896537"/>
                    <a:pt x="1657756" y="901830"/>
                  </a:cubicBezTo>
                  <a:cubicBezTo>
                    <a:pt x="1656149" y="950712"/>
                    <a:pt x="1638131" y="1024069"/>
                    <a:pt x="1604937" y="1060506"/>
                  </a:cubicBezTo>
                  <a:cubicBezTo>
                    <a:pt x="1578172" y="1089794"/>
                    <a:pt x="1544267" y="1126919"/>
                    <a:pt x="1506475" y="1168170"/>
                  </a:cubicBezTo>
                  <a:cubicBezTo>
                    <a:pt x="1495373" y="1180407"/>
                    <a:pt x="1483635" y="1193126"/>
                    <a:pt x="1471860" y="1205982"/>
                  </a:cubicBezTo>
                  <a:cubicBezTo>
                    <a:pt x="1354933" y="1333789"/>
                    <a:pt x="1212885" y="1489234"/>
                    <a:pt x="1127058" y="1582872"/>
                  </a:cubicBezTo>
                  <a:cubicBezTo>
                    <a:pt x="1126161" y="1583766"/>
                    <a:pt x="1125002" y="1584935"/>
                    <a:pt x="1124068" y="1586104"/>
                  </a:cubicBezTo>
                  <a:lnTo>
                    <a:pt x="1120853" y="1589541"/>
                  </a:lnTo>
                  <a:cubicBezTo>
                    <a:pt x="1101938" y="1608929"/>
                    <a:pt x="1078650" y="1622266"/>
                    <a:pt x="1053717" y="1629210"/>
                  </a:cubicBezTo>
                  <a:lnTo>
                    <a:pt x="1053268" y="1629210"/>
                  </a:lnTo>
                  <a:lnTo>
                    <a:pt x="1052932" y="1627528"/>
                  </a:lnTo>
                  <a:lnTo>
                    <a:pt x="1017057" y="1632383"/>
                  </a:lnTo>
                  <a:cubicBezTo>
                    <a:pt x="1004832" y="1632383"/>
                    <a:pt x="992606" y="1631001"/>
                    <a:pt x="980381" y="1627794"/>
                  </a:cubicBezTo>
                  <a:cubicBezTo>
                    <a:pt x="971627" y="1625472"/>
                    <a:pt x="962874" y="1622487"/>
                    <a:pt x="954561" y="1618562"/>
                  </a:cubicBezTo>
                  <a:cubicBezTo>
                    <a:pt x="798222" y="1545915"/>
                    <a:pt x="641590" y="1473268"/>
                    <a:pt x="485251" y="1400622"/>
                  </a:cubicBezTo>
                  <a:cubicBezTo>
                    <a:pt x="470483" y="1393711"/>
                    <a:pt x="455470" y="1386745"/>
                    <a:pt x="440751" y="1379834"/>
                  </a:cubicBezTo>
                  <a:cubicBezTo>
                    <a:pt x="396691" y="1359323"/>
                    <a:pt x="352386" y="1338811"/>
                    <a:pt x="308374" y="1318245"/>
                  </a:cubicBezTo>
                  <a:cubicBezTo>
                    <a:pt x="263629" y="1297512"/>
                    <a:pt x="228078" y="1261521"/>
                    <a:pt x="208028" y="1217015"/>
                  </a:cubicBezTo>
                  <a:cubicBezTo>
                    <a:pt x="204360" y="1208943"/>
                    <a:pt x="201133" y="1200650"/>
                    <a:pt x="198590" y="1192136"/>
                  </a:cubicBezTo>
                  <a:cubicBezTo>
                    <a:pt x="134480" y="982489"/>
                    <a:pt x="70321" y="772842"/>
                    <a:pt x="6210" y="563195"/>
                  </a:cubicBezTo>
                  <a:cubicBezTo>
                    <a:pt x="2054" y="549097"/>
                    <a:pt x="0" y="534833"/>
                    <a:pt x="0" y="520514"/>
                  </a:cubicBezTo>
                  <a:cubicBezTo>
                    <a:pt x="0" y="517529"/>
                    <a:pt x="0" y="514764"/>
                    <a:pt x="244" y="511779"/>
                  </a:cubicBezTo>
                  <a:cubicBezTo>
                    <a:pt x="1051" y="498400"/>
                    <a:pt x="3985" y="485421"/>
                    <a:pt x="8649" y="473078"/>
                  </a:cubicBezTo>
                  <a:lnTo>
                    <a:pt x="25964" y="440923"/>
                  </a:lnTo>
                  <a:lnTo>
                    <a:pt x="23064" y="440270"/>
                  </a:lnTo>
                  <a:cubicBezTo>
                    <a:pt x="25157" y="437499"/>
                    <a:pt x="26273" y="433813"/>
                    <a:pt x="28575" y="431041"/>
                  </a:cubicBezTo>
                  <a:cubicBezTo>
                    <a:pt x="30667" y="428270"/>
                    <a:pt x="33179" y="425727"/>
                    <a:pt x="35550" y="423213"/>
                  </a:cubicBezTo>
                  <a:cubicBezTo>
                    <a:pt x="41968" y="416298"/>
                    <a:pt x="49362" y="410069"/>
                    <a:pt x="57174" y="404526"/>
                  </a:cubicBezTo>
                  <a:cubicBezTo>
                    <a:pt x="59267" y="403126"/>
                    <a:pt x="61359" y="401755"/>
                    <a:pt x="63452" y="400383"/>
                  </a:cubicBezTo>
                  <a:cubicBezTo>
                    <a:pt x="76078" y="392297"/>
                    <a:pt x="89959" y="383754"/>
                    <a:pt x="104677" y="374554"/>
                  </a:cubicBezTo>
                  <a:cubicBezTo>
                    <a:pt x="267553" y="272608"/>
                    <a:pt x="533875" y="105861"/>
                    <a:pt x="653155" y="31144"/>
                  </a:cubicBezTo>
                  <a:cubicBezTo>
                    <a:pt x="677150" y="16144"/>
                    <a:pt x="700658" y="4143"/>
                    <a:pt x="729048" y="915"/>
                  </a:cubicBezTo>
                  <a:cubicBezTo>
                    <a:pt x="734558" y="229"/>
                    <a:pt x="740069" y="0"/>
                    <a:pt x="745649" y="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A14A3959-8F00-429E-B587-EA93922AF2D2}"/>
                </a:ext>
              </a:extLst>
            </p:cNvPr>
            <p:cNvGrpSpPr/>
            <p:nvPr/>
          </p:nvGrpSpPr>
          <p:grpSpPr>
            <a:xfrm>
              <a:off x="4105914" y="3058093"/>
              <a:ext cx="1657980" cy="1632383"/>
              <a:chOff x="4105914" y="3058093"/>
              <a:chExt cx="1657980" cy="1632383"/>
            </a:xfrm>
          </p:grpSpPr>
          <p:sp>
            <p:nvSpPr>
              <p:cNvPr id="122" name="Shape">
                <a:extLst>
                  <a:ext uri="{FF2B5EF4-FFF2-40B4-BE49-F238E27FC236}">
                    <a16:creationId xmlns:a16="http://schemas.microsoft.com/office/drawing/2014/main" id="{D3E70325-71E5-4E7C-82E0-FA2A9FD0AFC1}"/>
                  </a:ext>
                </a:extLst>
              </p:cNvPr>
              <p:cNvSpPr/>
              <p:nvPr/>
            </p:nvSpPr>
            <p:spPr>
              <a:xfrm>
                <a:off x="4128978" y="3058093"/>
                <a:ext cx="1506693" cy="6171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359" y="0"/>
                    </a:moveTo>
                    <a:cubicBezTo>
                      <a:pt x="10279" y="0"/>
                      <a:pt x="10200" y="8"/>
                      <a:pt x="10121" y="32"/>
                    </a:cubicBezTo>
                    <a:cubicBezTo>
                      <a:pt x="9714" y="145"/>
                      <a:pt x="9377" y="565"/>
                      <a:pt x="9033" y="1090"/>
                    </a:cubicBezTo>
                    <a:cubicBezTo>
                      <a:pt x="7323" y="3705"/>
                      <a:pt x="3505" y="9541"/>
                      <a:pt x="1170" y="13109"/>
                    </a:cubicBezTo>
                    <a:cubicBezTo>
                      <a:pt x="959" y="13431"/>
                      <a:pt x="760" y="13730"/>
                      <a:pt x="579" y="14013"/>
                    </a:cubicBezTo>
                    <a:cubicBezTo>
                      <a:pt x="549" y="14061"/>
                      <a:pt x="519" y="14109"/>
                      <a:pt x="489" y="14158"/>
                    </a:cubicBezTo>
                    <a:cubicBezTo>
                      <a:pt x="377" y="14352"/>
                      <a:pt x="271" y="14570"/>
                      <a:pt x="179" y="14812"/>
                    </a:cubicBezTo>
                    <a:cubicBezTo>
                      <a:pt x="145" y="14900"/>
                      <a:pt x="109" y="14989"/>
                      <a:pt x="79" y="15086"/>
                    </a:cubicBezTo>
                    <a:cubicBezTo>
                      <a:pt x="46" y="15183"/>
                      <a:pt x="30" y="15312"/>
                      <a:pt x="0" y="15409"/>
                    </a:cubicBezTo>
                    <a:cubicBezTo>
                      <a:pt x="3376" y="17265"/>
                      <a:pt x="10921" y="21414"/>
                      <a:pt x="10921" y="21414"/>
                    </a:cubicBezTo>
                    <a:cubicBezTo>
                      <a:pt x="10921" y="21414"/>
                      <a:pt x="10921" y="21414"/>
                      <a:pt x="10924" y="21414"/>
                    </a:cubicBezTo>
                    <a:cubicBezTo>
                      <a:pt x="10954" y="21439"/>
                      <a:pt x="11175" y="21600"/>
                      <a:pt x="11503" y="21600"/>
                    </a:cubicBezTo>
                    <a:cubicBezTo>
                      <a:pt x="11503" y="21600"/>
                      <a:pt x="11506" y="21600"/>
                      <a:pt x="11506" y="21600"/>
                    </a:cubicBezTo>
                    <a:cubicBezTo>
                      <a:pt x="11506" y="21600"/>
                      <a:pt x="11509" y="21600"/>
                      <a:pt x="11509" y="21600"/>
                    </a:cubicBezTo>
                    <a:cubicBezTo>
                      <a:pt x="11595" y="21600"/>
                      <a:pt x="11688" y="21592"/>
                      <a:pt x="11787" y="21560"/>
                    </a:cubicBezTo>
                    <a:cubicBezTo>
                      <a:pt x="11787" y="21560"/>
                      <a:pt x="11790" y="21560"/>
                      <a:pt x="11790" y="21560"/>
                    </a:cubicBezTo>
                    <a:cubicBezTo>
                      <a:pt x="11797" y="21560"/>
                      <a:pt x="11807" y="21552"/>
                      <a:pt x="11813" y="21552"/>
                    </a:cubicBezTo>
                    <a:cubicBezTo>
                      <a:pt x="11823" y="21552"/>
                      <a:pt x="11830" y="21543"/>
                      <a:pt x="11840" y="21543"/>
                    </a:cubicBezTo>
                    <a:lnTo>
                      <a:pt x="11840" y="21543"/>
                    </a:lnTo>
                    <a:cubicBezTo>
                      <a:pt x="12180" y="21430"/>
                      <a:pt x="12580" y="21124"/>
                      <a:pt x="12987" y="20405"/>
                    </a:cubicBezTo>
                    <a:cubicBezTo>
                      <a:pt x="13946" y="18710"/>
                      <a:pt x="20499" y="7014"/>
                      <a:pt x="21600" y="5045"/>
                    </a:cubicBezTo>
                    <a:cubicBezTo>
                      <a:pt x="21537" y="4940"/>
                      <a:pt x="21484" y="4803"/>
                      <a:pt x="21418" y="4698"/>
                    </a:cubicBezTo>
                    <a:cubicBezTo>
                      <a:pt x="21412" y="4682"/>
                      <a:pt x="21402" y="4674"/>
                      <a:pt x="21392" y="4665"/>
                    </a:cubicBezTo>
                    <a:cubicBezTo>
                      <a:pt x="21349" y="4609"/>
                      <a:pt x="21302" y="4552"/>
                      <a:pt x="21256" y="4504"/>
                    </a:cubicBezTo>
                    <a:cubicBezTo>
                      <a:pt x="21134" y="4375"/>
                      <a:pt x="21002" y="4270"/>
                      <a:pt x="20866" y="4197"/>
                    </a:cubicBezTo>
                    <a:cubicBezTo>
                      <a:pt x="20833" y="4181"/>
                      <a:pt x="20797" y="4165"/>
                      <a:pt x="20764" y="4149"/>
                    </a:cubicBezTo>
                    <a:cubicBezTo>
                      <a:pt x="20482" y="4036"/>
                      <a:pt x="20201" y="3923"/>
                      <a:pt x="19920" y="3810"/>
                    </a:cubicBezTo>
                    <a:cubicBezTo>
                      <a:pt x="17090" y="2664"/>
                      <a:pt x="14257" y="1517"/>
                      <a:pt x="11427" y="371"/>
                    </a:cubicBezTo>
                    <a:cubicBezTo>
                      <a:pt x="11185" y="274"/>
                      <a:pt x="10944" y="178"/>
                      <a:pt x="10702" y="81"/>
                    </a:cubicBezTo>
                    <a:cubicBezTo>
                      <a:pt x="10593" y="24"/>
                      <a:pt x="10478" y="0"/>
                      <a:pt x="10359" y="0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3" name="Shape">
                <a:extLst>
                  <a:ext uri="{FF2B5EF4-FFF2-40B4-BE49-F238E27FC236}">
                    <a16:creationId xmlns:a16="http://schemas.microsoft.com/office/drawing/2014/main" id="{8957DE61-D591-4200-ABAE-637657A5242B}"/>
                  </a:ext>
                </a:extLst>
              </p:cNvPr>
              <p:cNvSpPr/>
              <p:nvPr/>
            </p:nvSpPr>
            <p:spPr>
              <a:xfrm>
                <a:off x="4956465" y="3202293"/>
                <a:ext cx="807429" cy="1485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13" y="0"/>
                    </a:moveTo>
                    <a:cubicBezTo>
                      <a:pt x="16158" y="815"/>
                      <a:pt x="3924" y="5679"/>
                      <a:pt x="2141" y="6384"/>
                    </a:cubicBezTo>
                    <a:cubicBezTo>
                      <a:pt x="1382" y="6682"/>
                      <a:pt x="635" y="6810"/>
                      <a:pt x="0" y="6857"/>
                    </a:cubicBezTo>
                    <a:lnTo>
                      <a:pt x="5423" y="21600"/>
                    </a:lnTo>
                    <a:lnTo>
                      <a:pt x="5423" y="21600"/>
                    </a:lnTo>
                    <a:lnTo>
                      <a:pt x="5435" y="21600"/>
                    </a:lnTo>
                    <a:cubicBezTo>
                      <a:pt x="6102" y="21499"/>
                      <a:pt x="6725" y="21305"/>
                      <a:pt x="7231" y="21023"/>
                    </a:cubicBezTo>
                    <a:lnTo>
                      <a:pt x="7317" y="20973"/>
                    </a:lnTo>
                    <a:cubicBezTo>
                      <a:pt x="7342" y="20956"/>
                      <a:pt x="7373" y="20939"/>
                      <a:pt x="7397" y="20926"/>
                    </a:cubicBezTo>
                    <a:cubicBezTo>
                      <a:pt x="9693" y="19564"/>
                      <a:pt x="13493" y="17303"/>
                      <a:pt x="16621" y="15444"/>
                    </a:cubicBezTo>
                    <a:lnTo>
                      <a:pt x="16621" y="15444"/>
                    </a:lnTo>
                    <a:lnTo>
                      <a:pt x="16621" y="15444"/>
                    </a:lnTo>
                    <a:cubicBezTo>
                      <a:pt x="16936" y="15257"/>
                      <a:pt x="17250" y="15072"/>
                      <a:pt x="17547" y="14894"/>
                    </a:cubicBezTo>
                    <a:lnTo>
                      <a:pt x="17547" y="14894"/>
                    </a:lnTo>
                    <a:cubicBezTo>
                      <a:pt x="18558" y="14294"/>
                      <a:pt x="19465" y="13754"/>
                      <a:pt x="20181" y="13328"/>
                    </a:cubicBezTo>
                    <a:cubicBezTo>
                      <a:pt x="21069" y="12798"/>
                      <a:pt x="21551" y="11731"/>
                      <a:pt x="21594" y="11020"/>
                    </a:cubicBezTo>
                    <a:cubicBezTo>
                      <a:pt x="21600" y="10943"/>
                      <a:pt x="21600" y="10862"/>
                      <a:pt x="21600" y="10785"/>
                    </a:cubicBezTo>
                    <a:cubicBezTo>
                      <a:pt x="21600" y="10657"/>
                      <a:pt x="21594" y="10530"/>
                      <a:pt x="21581" y="10406"/>
                    </a:cubicBezTo>
                    <a:cubicBezTo>
                      <a:pt x="21106" y="5535"/>
                      <a:pt x="20440" y="4670"/>
                      <a:pt x="19866" y="1496"/>
                    </a:cubicBezTo>
                    <a:cubicBezTo>
                      <a:pt x="19817" y="1238"/>
                      <a:pt x="19687" y="993"/>
                      <a:pt x="19484" y="772"/>
                    </a:cubicBezTo>
                    <a:cubicBezTo>
                      <a:pt x="19465" y="751"/>
                      <a:pt x="19447" y="731"/>
                      <a:pt x="19428" y="715"/>
                    </a:cubicBezTo>
                    <a:cubicBezTo>
                      <a:pt x="19144" y="423"/>
                      <a:pt x="18713" y="188"/>
                      <a:pt x="18213" y="0"/>
                    </a:cubicBezTo>
                    <a:cubicBezTo>
                      <a:pt x="18219" y="0"/>
                      <a:pt x="18213" y="0"/>
                      <a:pt x="18213" y="0"/>
                    </a:cubicBez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4" name="Shape">
                <a:extLst>
                  <a:ext uri="{FF2B5EF4-FFF2-40B4-BE49-F238E27FC236}">
                    <a16:creationId xmlns:a16="http://schemas.microsoft.com/office/drawing/2014/main" id="{D2A635AC-FD15-47E1-B132-EE8DA8A76FAA}"/>
                  </a:ext>
                </a:extLst>
              </p:cNvPr>
              <p:cNvSpPr/>
              <p:nvPr/>
            </p:nvSpPr>
            <p:spPr>
              <a:xfrm>
                <a:off x="4105914" y="3496285"/>
                <a:ext cx="1056276" cy="119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61" y="0"/>
                    </a:moveTo>
                    <a:cubicBezTo>
                      <a:pt x="245" y="392"/>
                      <a:pt x="38" y="847"/>
                      <a:pt x="5" y="1331"/>
                    </a:cubicBezTo>
                    <a:cubicBezTo>
                      <a:pt x="0" y="1385"/>
                      <a:pt x="0" y="1435"/>
                      <a:pt x="0" y="1489"/>
                    </a:cubicBezTo>
                    <a:cubicBezTo>
                      <a:pt x="0" y="1748"/>
                      <a:pt x="42" y="2006"/>
                      <a:pt x="127" y="2261"/>
                    </a:cubicBezTo>
                    <a:cubicBezTo>
                      <a:pt x="1438" y="6053"/>
                      <a:pt x="2750" y="9845"/>
                      <a:pt x="4061" y="13637"/>
                    </a:cubicBezTo>
                    <a:cubicBezTo>
                      <a:pt x="4113" y="13791"/>
                      <a:pt x="4179" y="13941"/>
                      <a:pt x="4254" y="14087"/>
                    </a:cubicBezTo>
                    <a:cubicBezTo>
                      <a:pt x="4664" y="14892"/>
                      <a:pt x="5391" y="15543"/>
                      <a:pt x="6306" y="15918"/>
                    </a:cubicBezTo>
                    <a:cubicBezTo>
                      <a:pt x="7206" y="16290"/>
                      <a:pt x="8112" y="16661"/>
                      <a:pt x="9013" y="17032"/>
                    </a:cubicBezTo>
                    <a:lnTo>
                      <a:pt x="9013" y="17032"/>
                    </a:lnTo>
                    <a:cubicBezTo>
                      <a:pt x="9314" y="17157"/>
                      <a:pt x="9621" y="17283"/>
                      <a:pt x="9923" y="17408"/>
                    </a:cubicBezTo>
                    <a:cubicBezTo>
                      <a:pt x="13120" y="18722"/>
                      <a:pt x="16323" y="20036"/>
                      <a:pt x="19520" y="21350"/>
                    </a:cubicBezTo>
                    <a:lnTo>
                      <a:pt x="19520" y="21350"/>
                    </a:lnTo>
                    <a:cubicBezTo>
                      <a:pt x="19690" y="21421"/>
                      <a:pt x="19869" y="21475"/>
                      <a:pt x="20048" y="21517"/>
                    </a:cubicBezTo>
                    <a:cubicBezTo>
                      <a:pt x="20298" y="21575"/>
                      <a:pt x="20548" y="21600"/>
                      <a:pt x="20798" y="21600"/>
                    </a:cubicBezTo>
                    <a:cubicBezTo>
                      <a:pt x="21072" y="21600"/>
                      <a:pt x="21341" y="21567"/>
                      <a:pt x="21600" y="21504"/>
                    </a:cubicBezTo>
                    <a:lnTo>
                      <a:pt x="17455" y="3170"/>
                    </a:lnTo>
                    <a:lnTo>
                      <a:pt x="17455" y="3170"/>
                    </a:lnTo>
                    <a:cubicBezTo>
                      <a:pt x="17440" y="3170"/>
                      <a:pt x="17431" y="3175"/>
                      <a:pt x="17417" y="3175"/>
                    </a:cubicBezTo>
                    <a:cubicBezTo>
                      <a:pt x="17407" y="3175"/>
                      <a:pt x="17393" y="3179"/>
                      <a:pt x="17384" y="3179"/>
                    </a:cubicBezTo>
                    <a:cubicBezTo>
                      <a:pt x="17384" y="3179"/>
                      <a:pt x="17379" y="3179"/>
                      <a:pt x="17379" y="3179"/>
                    </a:cubicBezTo>
                    <a:cubicBezTo>
                      <a:pt x="17238" y="3191"/>
                      <a:pt x="17105" y="3200"/>
                      <a:pt x="16983" y="3200"/>
                    </a:cubicBezTo>
                    <a:cubicBezTo>
                      <a:pt x="16983" y="3200"/>
                      <a:pt x="16978" y="3200"/>
                      <a:pt x="16978" y="3200"/>
                    </a:cubicBezTo>
                    <a:lnTo>
                      <a:pt x="16978" y="3200"/>
                    </a:lnTo>
                    <a:cubicBezTo>
                      <a:pt x="16978" y="3200"/>
                      <a:pt x="16973" y="3200"/>
                      <a:pt x="16973" y="3200"/>
                    </a:cubicBezTo>
                    <a:cubicBezTo>
                      <a:pt x="16507" y="3200"/>
                      <a:pt x="16191" y="3116"/>
                      <a:pt x="16148" y="3104"/>
                    </a:cubicBezTo>
                    <a:cubicBezTo>
                      <a:pt x="16143" y="3104"/>
                      <a:pt x="16143" y="3104"/>
                      <a:pt x="16143" y="3104"/>
                    </a:cubicBezTo>
                    <a:cubicBezTo>
                      <a:pt x="16139" y="3108"/>
                      <a:pt x="5376" y="964"/>
                      <a:pt x="561" y="0"/>
                    </a:cubicBezTo>
                    <a:lnTo>
                      <a:pt x="561" y="0"/>
                    </a:lnTo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6" name="Shape">
                <a:extLst>
                  <a:ext uri="{FF2B5EF4-FFF2-40B4-BE49-F238E27FC236}">
                    <a16:creationId xmlns:a16="http://schemas.microsoft.com/office/drawing/2014/main" id="{7F28D875-E090-433B-8FB7-1E374C9D97A3}"/>
                  </a:ext>
                </a:extLst>
              </p:cNvPr>
              <p:cNvSpPr/>
              <p:nvPr/>
            </p:nvSpPr>
            <p:spPr>
              <a:xfrm>
                <a:off x="4290418" y="3842226"/>
                <a:ext cx="148115" cy="176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21" h="19056" extrusionOk="0">
                    <a:moveTo>
                      <a:pt x="15978" y="5961"/>
                    </a:moveTo>
                    <a:cubicBezTo>
                      <a:pt x="20009" y="10833"/>
                      <a:pt x="20460" y="16401"/>
                      <a:pt x="16970" y="18364"/>
                    </a:cubicBezTo>
                    <a:cubicBezTo>
                      <a:pt x="13481" y="20328"/>
                      <a:pt x="7404" y="17967"/>
                      <a:pt x="3342" y="13095"/>
                    </a:cubicBezTo>
                    <a:cubicBezTo>
                      <a:pt x="-689" y="8223"/>
                      <a:pt x="-1140" y="2655"/>
                      <a:pt x="2350" y="692"/>
                    </a:cubicBezTo>
                    <a:cubicBezTo>
                      <a:pt x="5839" y="-1272"/>
                      <a:pt x="11916" y="1089"/>
                      <a:pt x="15978" y="5961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8" name="Shape">
                <a:extLst>
                  <a:ext uri="{FF2B5EF4-FFF2-40B4-BE49-F238E27FC236}">
                    <a16:creationId xmlns:a16="http://schemas.microsoft.com/office/drawing/2014/main" id="{E72C8593-D50B-4030-ABC5-A7073E867286}"/>
                  </a:ext>
                </a:extLst>
              </p:cNvPr>
              <p:cNvSpPr/>
              <p:nvPr/>
            </p:nvSpPr>
            <p:spPr>
              <a:xfrm>
                <a:off x="4659422" y="3796099"/>
                <a:ext cx="148115" cy="1769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21" h="19048" extrusionOk="0">
                    <a:moveTo>
                      <a:pt x="15978" y="5968"/>
                    </a:moveTo>
                    <a:cubicBezTo>
                      <a:pt x="20009" y="10834"/>
                      <a:pt x="20460" y="16395"/>
                      <a:pt x="16970" y="18357"/>
                    </a:cubicBezTo>
                    <a:cubicBezTo>
                      <a:pt x="13481" y="20318"/>
                      <a:pt x="7404" y="17959"/>
                      <a:pt x="3342" y="13093"/>
                    </a:cubicBezTo>
                    <a:cubicBezTo>
                      <a:pt x="-689" y="8227"/>
                      <a:pt x="-1140" y="2666"/>
                      <a:pt x="2350" y="704"/>
                    </a:cubicBezTo>
                    <a:cubicBezTo>
                      <a:pt x="5839" y="-1282"/>
                      <a:pt x="11946" y="1077"/>
                      <a:pt x="15978" y="5968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2" name="Shape">
                <a:extLst>
                  <a:ext uri="{FF2B5EF4-FFF2-40B4-BE49-F238E27FC236}">
                    <a16:creationId xmlns:a16="http://schemas.microsoft.com/office/drawing/2014/main" id="{E9094A3C-BFFC-4579-A9AF-C756CBC6EC01}"/>
                  </a:ext>
                </a:extLst>
              </p:cNvPr>
              <p:cNvSpPr/>
              <p:nvPr/>
            </p:nvSpPr>
            <p:spPr>
              <a:xfrm>
                <a:off x="5535804" y="3888350"/>
                <a:ext cx="125354" cy="1934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36" h="19996" extrusionOk="0">
                    <a:moveTo>
                      <a:pt x="1002" y="8281"/>
                    </a:moveTo>
                    <a:cubicBezTo>
                      <a:pt x="-1332" y="13717"/>
                      <a:pt x="549" y="18891"/>
                      <a:pt x="5218" y="19844"/>
                    </a:cubicBezTo>
                    <a:cubicBezTo>
                      <a:pt x="9886" y="20798"/>
                      <a:pt x="15600" y="17150"/>
                      <a:pt x="17934" y="11715"/>
                    </a:cubicBezTo>
                    <a:cubicBezTo>
                      <a:pt x="20268" y="6279"/>
                      <a:pt x="18387" y="1105"/>
                      <a:pt x="13718" y="152"/>
                    </a:cubicBezTo>
                    <a:cubicBezTo>
                      <a:pt x="9050" y="-802"/>
                      <a:pt x="3336" y="2846"/>
                      <a:pt x="1002" y="8281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4" name="Shape">
                <a:extLst>
                  <a:ext uri="{FF2B5EF4-FFF2-40B4-BE49-F238E27FC236}">
                    <a16:creationId xmlns:a16="http://schemas.microsoft.com/office/drawing/2014/main" id="{7B928A3E-7111-4C9E-A894-146753AD4195}"/>
                  </a:ext>
                </a:extLst>
              </p:cNvPr>
              <p:cNvSpPr/>
              <p:nvPr/>
            </p:nvSpPr>
            <p:spPr>
              <a:xfrm>
                <a:off x="5212926" y="4211228"/>
                <a:ext cx="125354" cy="1934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36" h="19996" extrusionOk="0">
                    <a:moveTo>
                      <a:pt x="1002" y="8281"/>
                    </a:moveTo>
                    <a:cubicBezTo>
                      <a:pt x="-1332" y="13717"/>
                      <a:pt x="549" y="18891"/>
                      <a:pt x="5218" y="19844"/>
                    </a:cubicBezTo>
                    <a:cubicBezTo>
                      <a:pt x="9886" y="20798"/>
                      <a:pt x="15600" y="17150"/>
                      <a:pt x="17934" y="11715"/>
                    </a:cubicBezTo>
                    <a:cubicBezTo>
                      <a:pt x="20268" y="6279"/>
                      <a:pt x="18387" y="1105"/>
                      <a:pt x="13718" y="152"/>
                    </a:cubicBezTo>
                    <a:cubicBezTo>
                      <a:pt x="9050" y="-802"/>
                      <a:pt x="3336" y="2846"/>
                      <a:pt x="1002" y="8281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0A9FB733-E379-485B-8897-AB361EFB24A7}"/>
              </a:ext>
            </a:extLst>
          </p:cNvPr>
          <p:cNvGrpSpPr/>
          <p:nvPr/>
        </p:nvGrpSpPr>
        <p:grpSpPr>
          <a:xfrm>
            <a:off x="2022910" y="3221398"/>
            <a:ext cx="1645083" cy="1640396"/>
            <a:chOff x="2122518" y="3036702"/>
            <a:chExt cx="1645083" cy="1640396"/>
          </a:xfrm>
        </p:grpSpPr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C3E318BB-5A22-46DC-9366-E3DFFB0D312F}"/>
                </a:ext>
              </a:extLst>
            </p:cNvPr>
            <p:cNvSpPr/>
            <p:nvPr/>
          </p:nvSpPr>
          <p:spPr>
            <a:xfrm>
              <a:off x="2122518" y="3036702"/>
              <a:ext cx="1645083" cy="1640396"/>
            </a:xfrm>
            <a:custGeom>
              <a:avLst/>
              <a:gdLst>
                <a:gd name="connsiteX0" fmla="*/ 885372 w 1645083"/>
                <a:gd name="connsiteY0" fmla="*/ 0 h 1640396"/>
                <a:gd name="connsiteX1" fmla="*/ 920188 w 1645083"/>
                <a:gd name="connsiteY1" fmla="*/ 3911 h 1640396"/>
                <a:gd name="connsiteX2" fmla="*/ 958017 w 1645083"/>
                <a:gd name="connsiteY2" fmla="*/ 19611 h 1640396"/>
                <a:gd name="connsiteX3" fmla="*/ 1002291 w 1645083"/>
                <a:gd name="connsiteY3" fmla="*/ 45421 h 1640396"/>
                <a:gd name="connsiteX4" fmla="*/ 1521035 w 1645083"/>
                <a:gd name="connsiteY4" fmla="*/ 348476 h 1640396"/>
                <a:gd name="connsiteX5" fmla="*/ 1572454 w 1645083"/>
                <a:gd name="connsiteY5" fmla="*/ 378457 h 1640396"/>
                <a:gd name="connsiteX6" fmla="*/ 1578689 w 1645083"/>
                <a:gd name="connsiteY6" fmla="*/ 382368 h 1640396"/>
                <a:gd name="connsiteX7" fmla="*/ 1600825 w 1645083"/>
                <a:gd name="connsiteY7" fmla="*/ 400356 h 1640396"/>
                <a:gd name="connsiteX8" fmla="*/ 1607971 w 1645083"/>
                <a:gd name="connsiteY8" fmla="*/ 407975 h 1640396"/>
                <a:gd name="connsiteX9" fmla="*/ 1617203 w 1645083"/>
                <a:gd name="connsiteY9" fmla="*/ 422525 h 1640396"/>
                <a:gd name="connsiteX10" fmla="*/ 1618315 w 1645083"/>
                <a:gd name="connsiteY10" fmla="*/ 422220 h 1640396"/>
                <a:gd name="connsiteX11" fmla="*/ 1644387 w 1645083"/>
                <a:gd name="connsiteY11" fmla="*/ 488882 h 1640396"/>
                <a:gd name="connsiteX12" fmla="*/ 1645083 w 1645083"/>
                <a:gd name="connsiteY12" fmla="*/ 502473 h 1640396"/>
                <a:gd name="connsiteX13" fmla="*/ 1640026 w 1645083"/>
                <a:gd name="connsiteY13" fmla="*/ 540541 h 1640396"/>
                <a:gd name="connsiteX14" fmla="*/ 1481782 w 1645083"/>
                <a:gd name="connsiteY14" fmla="*/ 1135756 h 1640396"/>
                <a:gd name="connsiteX15" fmla="*/ 1467261 w 1645083"/>
                <a:gd name="connsiteY15" fmla="*/ 1175233 h 1640396"/>
                <a:gd name="connsiteX16" fmla="*/ 1361394 w 1645083"/>
                <a:gd name="connsiteY16" fmla="*/ 1304608 h 1640396"/>
                <a:gd name="connsiteX17" fmla="*/ 1230892 w 1645083"/>
                <a:gd name="connsiteY17" fmla="*/ 1370085 h 1640396"/>
                <a:gd name="connsiteX18" fmla="*/ 1184964 w 1645083"/>
                <a:gd name="connsiteY18" fmla="*/ 1393152 h 1640396"/>
                <a:gd name="connsiteX19" fmla="*/ 724659 w 1645083"/>
                <a:gd name="connsiteY19" fmla="*/ 1624492 h 1640396"/>
                <a:gd name="connsiteX20" fmla="*/ 720251 w 1645083"/>
                <a:gd name="connsiteY20" fmla="*/ 1626579 h 1640396"/>
                <a:gd name="connsiteX21" fmla="*/ 657761 w 1645083"/>
                <a:gd name="connsiteY21" fmla="*/ 1640396 h 1640396"/>
                <a:gd name="connsiteX22" fmla="*/ 643472 w 1645083"/>
                <a:gd name="connsiteY22" fmla="*/ 1639719 h 1640396"/>
                <a:gd name="connsiteX23" fmla="*/ 643008 w 1645083"/>
                <a:gd name="connsiteY23" fmla="*/ 1639719 h 1640396"/>
                <a:gd name="connsiteX24" fmla="*/ 643589 w 1645083"/>
                <a:gd name="connsiteY24" fmla="*/ 1636270 h 1640396"/>
                <a:gd name="connsiteX25" fmla="*/ 610262 w 1645083"/>
                <a:gd name="connsiteY25" fmla="*/ 1628564 h 1640396"/>
                <a:gd name="connsiteX26" fmla="*/ 576195 w 1645083"/>
                <a:gd name="connsiteY26" fmla="*/ 1610627 h 1640396"/>
                <a:gd name="connsiteX27" fmla="*/ 555412 w 1645083"/>
                <a:gd name="connsiteY27" fmla="*/ 1592912 h 1640396"/>
                <a:gd name="connsiteX28" fmla="*/ 194467 w 1645083"/>
                <a:gd name="connsiteY28" fmla="*/ 1222057 h 1640396"/>
                <a:gd name="connsiteX29" fmla="*/ 160106 w 1645083"/>
                <a:gd name="connsiteY29" fmla="*/ 1186764 h 1640396"/>
                <a:gd name="connsiteX30" fmla="*/ 58198 w 1645083"/>
                <a:gd name="connsiteY30" fmla="*/ 1082046 h 1640396"/>
                <a:gd name="connsiteX31" fmla="*/ 512 w 1645083"/>
                <a:gd name="connsiteY31" fmla="*/ 951748 h 1640396"/>
                <a:gd name="connsiteX32" fmla="*/ 512 w 1645083"/>
                <a:gd name="connsiteY32" fmla="*/ 925209 h 1640396"/>
                <a:gd name="connsiteX33" fmla="*/ 18034 w 1645083"/>
                <a:gd name="connsiteY33" fmla="*/ 666665 h 1640396"/>
                <a:gd name="connsiteX34" fmla="*/ 45037 w 1645083"/>
                <a:gd name="connsiteY34" fmla="*/ 269066 h 1640396"/>
                <a:gd name="connsiteX35" fmla="*/ 57705 w 1645083"/>
                <a:gd name="connsiteY35" fmla="*/ 218794 h 1640396"/>
                <a:gd name="connsiteX36" fmla="*/ 79399 w 1645083"/>
                <a:gd name="connsiteY36" fmla="*/ 185664 h 1640396"/>
                <a:gd name="connsiteX37" fmla="*/ 104958 w 1645083"/>
                <a:gd name="connsiteY37" fmla="*/ 163600 h 1640396"/>
                <a:gd name="connsiteX38" fmla="*/ 104488 w 1645083"/>
                <a:gd name="connsiteY38" fmla="*/ 163288 h 1640396"/>
                <a:gd name="connsiteX39" fmla="*/ 113035 w 1645083"/>
                <a:gd name="connsiteY39" fmla="*/ 156597 h 1640396"/>
                <a:gd name="connsiteX40" fmla="*/ 122212 w 1645083"/>
                <a:gd name="connsiteY40" fmla="*/ 151760 h 1640396"/>
                <a:gd name="connsiteX41" fmla="*/ 148972 w 1645083"/>
                <a:gd name="connsiteY41" fmla="*/ 142055 h 1640396"/>
                <a:gd name="connsiteX42" fmla="*/ 156117 w 1645083"/>
                <a:gd name="connsiteY42" fmla="*/ 140462 h 1640396"/>
                <a:gd name="connsiteX43" fmla="*/ 203894 w 1645083"/>
                <a:gd name="connsiteY43" fmla="*/ 130990 h 1640396"/>
                <a:gd name="connsiteX44" fmla="*/ 838576 w 1645083"/>
                <a:gd name="connsiteY44" fmla="*/ 5533 h 1640396"/>
                <a:gd name="connsiteX45" fmla="*/ 885372 w 1645083"/>
                <a:gd name="connsiteY45" fmla="*/ 0 h 1640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645083" h="1640396">
                  <a:moveTo>
                    <a:pt x="885372" y="0"/>
                  </a:moveTo>
                  <a:cubicBezTo>
                    <a:pt x="896930" y="0"/>
                    <a:pt x="908489" y="1391"/>
                    <a:pt x="920188" y="3911"/>
                  </a:cubicBezTo>
                  <a:cubicBezTo>
                    <a:pt x="933358" y="7387"/>
                    <a:pt x="946038" y="12688"/>
                    <a:pt x="958017" y="19611"/>
                  </a:cubicBezTo>
                  <a:cubicBezTo>
                    <a:pt x="972798" y="28127"/>
                    <a:pt x="987579" y="36904"/>
                    <a:pt x="1002291" y="45421"/>
                  </a:cubicBezTo>
                  <a:cubicBezTo>
                    <a:pt x="1175322" y="146459"/>
                    <a:pt x="1348003" y="247467"/>
                    <a:pt x="1521035" y="348476"/>
                  </a:cubicBezTo>
                  <a:cubicBezTo>
                    <a:pt x="1538058" y="358383"/>
                    <a:pt x="1555361" y="368550"/>
                    <a:pt x="1572454" y="378457"/>
                  </a:cubicBezTo>
                  <a:cubicBezTo>
                    <a:pt x="1574485" y="379847"/>
                    <a:pt x="1576587" y="381006"/>
                    <a:pt x="1578689" y="382368"/>
                  </a:cubicBezTo>
                  <a:cubicBezTo>
                    <a:pt x="1586745" y="387698"/>
                    <a:pt x="1594100" y="393694"/>
                    <a:pt x="1600825" y="400356"/>
                  </a:cubicBezTo>
                  <a:cubicBezTo>
                    <a:pt x="1603347" y="402905"/>
                    <a:pt x="1605659" y="405454"/>
                    <a:pt x="1607971" y="407975"/>
                  </a:cubicBezTo>
                  <a:lnTo>
                    <a:pt x="1617203" y="422525"/>
                  </a:lnTo>
                  <a:lnTo>
                    <a:pt x="1618315" y="422220"/>
                  </a:lnTo>
                  <a:cubicBezTo>
                    <a:pt x="1631722" y="442298"/>
                    <a:pt x="1641604" y="464405"/>
                    <a:pt x="1644387" y="488882"/>
                  </a:cubicBezTo>
                  <a:cubicBezTo>
                    <a:pt x="1644851" y="493281"/>
                    <a:pt x="1645083" y="497849"/>
                    <a:pt x="1645083" y="502473"/>
                  </a:cubicBezTo>
                  <a:cubicBezTo>
                    <a:pt x="1645083" y="515163"/>
                    <a:pt x="1643459" y="527852"/>
                    <a:pt x="1640026" y="540541"/>
                  </a:cubicBezTo>
                  <a:cubicBezTo>
                    <a:pt x="1582361" y="752030"/>
                    <a:pt x="1584448" y="816379"/>
                    <a:pt x="1481782" y="1135756"/>
                  </a:cubicBezTo>
                  <a:cubicBezTo>
                    <a:pt x="1477653" y="1148670"/>
                    <a:pt x="1472782" y="1161867"/>
                    <a:pt x="1467261" y="1175233"/>
                  </a:cubicBezTo>
                  <a:cubicBezTo>
                    <a:pt x="1448380" y="1220182"/>
                    <a:pt x="1405467" y="1282444"/>
                    <a:pt x="1361394" y="1304608"/>
                  </a:cubicBezTo>
                  <a:cubicBezTo>
                    <a:pt x="1325904" y="1322373"/>
                    <a:pt x="1280903" y="1344989"/>
                    <a:pt x="1230892" y="1370085"/>
                  </a:cubicBezTo>
                  <a:cubicBezTo>
                    <a:pt x="1216139" y="1377473"/>
                    <a:pt x="1200644" y="1385312"/>
                    <a:pt x="1184964" y="1393152"/>
                  </a:cubicBezTo>
                  <a:cubicBezTo>
                    <a:pt x="1028390" y="1471825"/>
                    <a:pt x="837670" y="1567757"/>
                    <a:pt x="724659" y="1624492"/>
                  </a:cubicBezTo>
                  <a:lnTo>
                    <a:pt x="720251" y="1626579"/>
                  </a:lnTo>
                  <a:cubicBezTo>
                    <a:pt x="700210" y="1635772"/>
                    <a:pt x="679009" y="1640396"/>
                    <a:pt x="657761" y="1640396"/>
                  </a:cubicBezTo>
                  <a:cubicBezTo>
                    <a:pt x="652936" y="1640396"/>
                    <a:pt x="648297" y="1640171"/>
                    <a:pt x="643472" y="1639719"/>
                  </a:cubicBezTo>
                  <a:lnTo>
                    <a:pt x="643008" y="1639719"/>
                  </a:lnTo>
                  <a:lnTo>
                    <a:pt x="643589" y="1636270"/>
                  </a:lnTo>
                  <a:lnTo>
                    <a:pt x="610262" y="1628564"/>
                  </a:lnTo>
                  <a:cubicBezTo>
                    <a:pt x="598268" y="1624118"/>
                    <a:pt x="586796" y="1618117"/>
                    <a:pt x="576195" y="1610627"/>
                  </a:cubicBezTo>
                  <a:cubicBezTo>
                    <a:pt x="568800" y="1605565"/>
                    <a:pt x="561897" y="1599546"/>
                    <a:pt x="555412" y="1592912"/>
                  </a:cubicBezTo>
                  <a:cubicBezTo>
                    <a:pt x="435034" y="1469248"/>
                    <a:pt x="314883" y="1345652"/>
                    <a:pt x="194467" y="1222057"/>
                  </a:cubicBezTo>
                  <a:cubicBezTo>
                    <a:pt x="182938" y="1210293"/>
                    <a:pt x="171636" y="1198528"/>
                    <a:pt x="160106" y="1186764"/>
                  </a:cubicBezTo>
                  <a:cubicBezTo>
                    <a:pt x="125972" y="1151949"/>
                    <a:pt x="92066" y="1116861"/>
                    <a:pt x="58198" y="1082046"/>
                  </a:cubicBezTo>
                  <a:cubicBezTo>
                    <a:pt x="23799" y="1046753"/>
                    <a:pt x="3508" y="1000379"/>
                    <a:pt x="512" y="951748"/>
                  </a:cubicBezTo>
                  <a:cubicBezTo>
                    <a:pt x="-171" y="942993"/>
                    <a:pt x="-171" y="933964"/>
                    <a:pt x="512" y="925209"/>
                  </a:cubicBezTo>
                  <a:cubicBezTo>
                    <a:pt x="6277" y="839165"/>
                    <a:pt x="12269" y="752915"/>
                    <a:pt x="18034" y="666665"/>
                  </a:cubicBezTo>
                  <a:cubicBezTo>
                    <a:pt x="27060" y="534041"/>
                    <a:pt x="36049" y="401690"/>
                    <a:pt x="45037" y="269066"/>
                  </a:cubicBezTo>
                  <a:cubicBezTo>
                    <a:pt x="46175" y="251351"/>
                    <a:pt x="50575" y="234252"/>
                    <a:pt x="57705" y="218794"/>
                  </a:cubicBezTo>
                  <a:cubicBezTo>
                    <a:pt x="63242" y="206585"/>
                    <a:pt x="70628" y="195521"/>
                    <a:pt x="79399" y="185664"/>
                  </a:cubicBezTo>
                  <a:lnTo>
                    <a:pt x="104958" y="163600"/>
                  </a:lnTo>
                  <a:lnTo>
                    <a:pt x="104488" y="163288"/>
                  </a:lnTo>
                  <a:cubicBezTo>
                    <a:pt x="107500" y="161203"/>
                    <a:pt x="109812" y="158451"/>
                    <a:pt x="113035" y="156597"/>
                  </a:cubicBezTo>
                  <a:cubicBezTo>
                    <a:pt x="116047" y="154975"/>
                    <a:pt x="118989" y="153382"/>
                    <a:pt x="122212" y="151760"/>
                  </a:cubicBezTo>
                  <a:cubicBezTo>
                    <a:pt x="130758" y="147588"/>
                    <a:pt x="139515" y="144373"/>
                    <a:pt x="148972" y="142055"/>
                  </a:cubicBezTo>
                  <a:cubicBezTo>
                    <a:pt x="151284" y="141360"/>
                    <a:pt x="153595" y="140926"/>
                    <a:pt x="156117" y="140462"/>
                  </a:cubicBezTo>
                  <a:cubicBezTo>
                    <a:pt x="170899" y="137450"/>
                    <a:pt x="186801" y="134466"/>
                    <a:pt x="203894" y="130990"/>
                  </a:cubicBezTo>
                  <a:cubicBezTo>
                    <a:pt x="392337" y="93854"/>
                    <a:pt x="700431" y="32762"/>
                    <a:pt x="838576" y="5533"/>
                  </a:cubicBezTo>
                  <a:cubicBezTo>
                    <a:pt x="854478" y="2318"/>
                    <a:pt x="869960" y="0"/>
                    <a:pt x="885372" y="0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BF99D113-3E6F-48C4-8B0F-6E122C829EF5}"/>
                </a:ext>
              </a:extLst>
            </p:cNvPr>
            <p:cNvGrpSpPr/>
            <p:nvPr/>
          </p:nvGrpSpPr>
          <p:grpSpPr>
            <a:xfrm>
              <a:off x="2226987" y="3036702"/>
              <a:ext cx="1540595" cy="1640396"/>
              <a:chOff x="2226987" y="3036702"/>
              <a:chExt cx="1540595" cy="1640396"/>
            </a:xfrm>
          </p:grpSpPr>
          <p:sp>
            <p:nvSpPr>
              <p:cNvPr id="137" name="Shape">
                <a:extLst>
                  <a:ext uri="{FF2B5EF4-FFF2-40B4-BE49-F238E27FC236}">
                    <a16:creationId xmlns:a16="http://schemas.microsoft.com/office/drawing/2014/main" id="{B5A4E4C4-B476-494E-8154-C00022595B3C}"/>
                  </a:ext>
                </a:extLst>
              </p:cNvPr>
              <p:cNvSpPr/>
              <p:nvPr/>
            </p:nvSpPr>
            <p:spPr>
              <a:xfrm>
                <a:off x="2226987" y="3036702"/>
                <a:ext cx="1513150" cy="6256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147" y="0"/>
                    </a:moveTo>
                    <a:cubicBezTo>
                      <a:pt x="10927" y="0"/>
                      <a:pt x="10706" y="80"/>
                      <a:pt x="10479" y="191"/>
                    </a:cubicBezTo>
                    <a:cubicBezTo>
                      <a:pt x="8507" y="1131"/>
                      <a:pt x="4109" y="3240"/>
                      <a:pt x="1419" y="4522"/>
                    </a:cubicBezTo>
                    <a:cubicBezTo>
                      <a:pt x="1175" y="4642"/>
                      <a:pt x="948" y="4745"/>
                      <a:pt x="737" y="4849"/>
                    </a:cubicBezTo>
                    <a:cubicBezTo>
                      <a:pt x="701" y="4865"/>
                      <a:pt x="668" y="4880"/>
                      <a:pt x="635" y="4904"/>
                    </a:cubicBezTo>
                    <a:cubicBezTo>
                      <a:pt x="500" y="4984"/>
                      <a:pt x="375" y="5095"/>
                      <a:pt x="253" y="5239"/>
                    </a:cubicBezTo>
                    <a:cubicBezTo>
                      <a:pt x="207" y="5295"/>
                      <a:pt x="165" y="5350"/>
                      <a:pt x="122" y="5406"/>
                    </a:cubicBezTo>
                    <a:cubicBezTo>
                      <a:pt x="76" y="5470"/>
                      <a:pt x="43" y="5565"/>
                      <a:pt x="0" y="5637"/>
                    </a:cubicBezTo>
                    <a:cubicBezTo>
                      <a:pt x="2871" y="10247"/>
                      <a:pt x="9287" y="20541"/>
                      <a:pt x="9287" y="20541"/>
                    </a:cubicBezTo>
                    <a:cubicBezTo>
                      <a:pt x="9287" y="20541"/>
                      <a:pt x="9600" y="21154"/>
                      <a:pt x="10127" y="21449"/>
                    </a:cubicBezTo>
                    <a:lnTo>
                      <a:pt x="10127" y="21449"/>
                    </a:lnTo>
                    <a:lnTo>
                      <a:pt x="10127" y="21449"/>
                    </a:lnTo>
                    <a:cubicBezTo>
                      <a:pt x="10130" y="21449"/>
                      <a:pt x="10137" y="21457"/>
                      <a:pt x="10140" y="21457"/>
                    </a:cubicBezTo>
                    <a:cubicBezTo>
                      <a:pt x="10301" y="21544"/>
                      <a:pt x="10479" y="21600"/>
                      <a:pt x="10677" y="21600"/>
                    </a:cubicBezTo>
                    <a:cubicBezTo>
                      <a:pt x="10677" y="21600"/>
                      <a:pt x="10680" y="21600"/>
                      <a:pt x="10680" y="21600"/>
                    </a:cubicBezTo>
                    <a:cubicBezTo>
                      <a:pt x="10683" y="21600"/>
                      <a:pt x="10683" y="21600"/>
                      <a:pt x="10683" y="21600"/>
                    </a:cubicBezTo>
                    <a:cubicBezTo>
                      <a:pt x="10861" y="21600"/>
                      <a:pt x="11055" y="21552"/>
                      <a:pt x="11259" y="21433"/>
                    </a:cubicBezTo>
                    <a:cubicBezTo>
                      <a:pt x="11269" y="21425"/>
                      <a:pt x="11276" y="21425"/>
                      <a:pt x="11286" y="21417"/>
                    </a:cubicBezTo>
                    <a:cubicBezTo>
                      <a:pt x="11295" y="21409"/>
                      <a:pt x="11305" y="21401"/>
                      <a:pt x="11315" y="21401"/>
                    </a:cubicBezTo>
                    <a:cubicBezTo>
                      <a:pt x="11328" y="21393"/>
                      <a:pt x="11342" y="21385"/>
                      <a:pt x="11355" y="21377"/>
                    </a:cubicBezTo>
                    <a:lnTo>
                      <a:pt x="11355" y="21377"/>
                    </a:lnTo>
                    <a:cubicBezTo>
                      <a:pt x="12494" y="20637"/>
                      <a:pt x="20293" y="15478"/>
                      <a:pt x="21600" y="14610"/>
                    </a:cubicBezTo>
                    <a:cubicBezTo>
                      <a:pt x="21551" y="14435"/>
                      <a:pt x="21518" y="14243"/>
                      <a:pt x="21462" y="14084"/>
                    </a:cubicBezTo>
                    <a:cubicBezTo>
                      <a:pt x="21429" y="13997"/>
                      <a:pt x="21396" y="13909"/>
                      <a:pt x="21360" y="13821"/>
                    </a:cubicBezTo>
                    <a:cubicBezTo>
                      <a:pt x="21264" y="13591"/>
                      <a:pt x="21159" y="13384"/>
                      <a:pt x="21044" y="13200"/>
                    </a:cubicBezTo>
                    <a:cubicBezTo>
                      <a:pt x="21014" y="13153"/>
                      <a:pt x="20984" y="13113"/>
                      <a:pt x="20955" y="13065"/>
                    </a:cubicBezTo>
                    <a:cubicBezTo>
                      <a:pt x="20711" y="12723"/>
                      <a:pt x="20464" y="12372"/>
                      <a:pt x="20221" y="12030"/>
                    </a:cubicBezTo>
                    <a:cubicBezTo>
                      <a:pt x="17751" y="8543"/>
                      <a:pt x="15286" y="5056"/>
                      <a:pt x="12816" y="1568"/>
                    </a:cubicBezTo>
                    <a:cubicBezTo>
                      <a:pt x="12606" y="1274"/>
                      <a:pt x="12395" y="971"/>
                      <a:pt x="12184" y="677"/>
                    </a:cubicBezTo>
                    <a:cubicBezTo>
                      <a:pt x="12013" y="438"/>
                      <a:pt x="11832" y="255"/>
                      <a:pt x="11644" y="135"/>
                    </a:cubicBezTo>
                    <a:cubicBezTo>
                      <a:pt x="11477" y="48"/>
                      <a:pt x="11312" y="0"/>
                      <a:pt x="11147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8" name="Shape">
                <a:extLst>
                  <a:ext uri="{FF2B5EF4-FFF2-40B4-BE49-F238E27FC236}">
                    <a16:creationId xmlns:a16="http://schemas.microsoft.com/office/drawing/2014/main" id="{C3F7B65F-586E-4555-91E9-AD0F3642C46B}"/>
                  </a:ext>
                </a:extLst>
              </p:cNvPr>
              <p:cNvSpPr/>
              <p:nvPr/>
            </p:nvSpPr>
            <p:spPr>
              <a:xfrm>
                <a:off x="2765507" y="3458922"/>
                <a:ext cx="1002075" cy="12181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3" y="0"/>
                    </a:moveTo>
                    <a:lnTo>
                      <a:pt x="21023" y="0"/>
                    </a:lnTo>
                    <a:cubicBezTo>
                      <a:pt x="19045" y="446"/>
                      <a:pt x="7268" y="3096"/>
                      <a:pt x="5553" y="3476"/>
                    </a:cubicBezTo>
                    <a:lnTo>
                      <a:pt x="5553" y="3476"/>
                    </a:lnTo>
                    <a:cubicBezTo>
                      <a:pt x="5533" y="3480"/>
                      <a:pt x="5513" y="3484"/>
                      <a:pt x="5493" y="3488"/>
                    </a:cubicBezTo>
                    <a:cubicBezTo>
                      <a:pt x="5478" y="3492"/>
                      <a:pt x="5463" y="3496"/>
                      <a:pt x="5448" y="3496"/>
                    </a:cubicBezTo>
                    <a:cubicBezTo>
                      <a:pt x="5434" y="3500"/>
                      <a:pt x="5424" y="3500"/>
                      <a:pt x="5409" y="3505"/>
                    </a:cubicBezTo>
                    <a:cubicBezTo>
                      <a:pt x="5101" y="3562"/>
                      <a:pt x="4807" y="3590"/>
                      <a:pt x="4539" y="3590"/>
                    </a:cubicBezTo>
                    <a:cubicBezTo>
                      <a:pt x="4534" y="3590"/>
                      <a:pt x="4534" y="3590"/>
                      <a:pt x="4534" y="3590"/>
                    </a:cubicBezTo>
                    <a:lnTo>
                      <a:pt x="4534" y="3590"/>
                    </a:lnTo>
                    <a:cubicBezTo>
                      <a:pt x="4534" y="3590"/>
                      <a:pt x="4529" y="3590"/>
                      <a:pt x="4529" y="3590"/>
                    </a:cubicBezTo>
                    <a:cubicBezTo>
                      <a:pt x="4231" y="3590"/>
                      <a:pt x="3962" y="3562"/>
                      <a:pt x="3718" y="3517"/>
                    </a:cubicBezTo>
                    <a:cubicBezTo>
                      <a:pt x="3714" y="3517"/>
                      <a:pt x="3704" y="3513"/>
                      <a:pt x="3699" y="3513"/>
                    </a:cubicBezTo>
                    <a:lnTo>
                      <a:pt x="3699" y="3513"/>
                    </a:lnTo>
                    <a:lnTo>
                      <a:pt x="0" y="21588"/>
                    </a:lnTo>
                    <a:lnTo>
                      <a:pt x="10" y="21588"/>
                    </a:lnTo>
                    <a:cubicBezTo>
                      <a:pt x="114" y="21596"/>
                      <a:pt x="214" y="21600"/>
                      <a:pt x="318" y="21600"/>
                    </a:cubicBezTo>
                    <a:cubicBezTo>
                      <a:pt x="776" y="21600"/>
                      <a:pt x="1233" y="21518"/>
                      <a:pt x="1665" y="21355"/>
                    </a:cubicBezTo>
                    <a:lnTo>
                      <a:pt x="1760" y="21318"/>
                    </a:lnTo>
                    <a:cubicBezTo>
                      <a:pt x="4196" y="20312"/>
                      <a:pt x="8307" y="18611"/>
                      <a:pt x="11682" y="17216"/>
                    </a:cubicBezTo>
                    <a:cubicBezTo>
                      <a:pt x="12020" y="17077"/>
                      <a:pt x="12354" y="16938"/>
                      <a:pt x="12672" y="16807"/>
                    </a:cubicBezTo>
                    <a:cubicBezTo>
                      <a:pt x="13750" y="16362"/>
                      <a:pt x="14720" y="15961"/>
                      <a:pt x="15485" y="15646"/>
                    </a:cubicBezTo>
                    <a:cubicBezTo>
                      <a:pt x="16435" y="15253"/>
                      <a:pt x="17360" y="14149"/>
                      <a:pt x="17767" y="13352"/>
                    </a:cubicBezTo>
                    <a:cubicBezTo>
                      <a:pt x="17886" y="13115"/>
                      <a:pt x="17991" y="12881"/>
                      <a:pt x="18080" y="12652"/>
                    </a:cubicBezTo>
                    <a:cubicBezTo>
                      <a:pt x="20293" y="6989"/>
                      <a:pt x="20248" y="5848"/>
                      <a:pt x="21491" y="2098"/>
                    </a:cubicBezTo>
                    <a:cubicBezTo>
                      <a:pt x="21565" y="1873"/>
                      <a:pt x="21600" y="1648"/>
                      <a:pt x="21600" y="1423"/>
                    </a:cubicBezTo>
                    <a:cubicBezTo>
                      <a:pt x="21600" y="1341"/>
                      <a:pt x="21595" y="1260"/>
                      <a:pt x="21585" y="1182"/>
                    </a:cubicBezTo>
                    <a:cubicBezTo>
                      <a:pt x="21525" y="748"/>
                      <a:pt x="21312" y="356"/>
                      <a:pt x="21023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3" name="Shape">
                <a:extLst>
                  <a:ext uri="{FF2B5EF4-FFF2-40B4-BE49-F238E27FC236}">
                    <a16:creationId xmlns:a16="http://schemas.microsoft.com/office/drawing/2014/main" id="{F995A964-81DA-43F8-8779-8C5FA85CB140}"/>
                  </a:ext>
                </a:extLst>
              </p:cNvPr>
              <p:cNvSpPr/>
              <p:nvPr/>
            </p:nvSpPr>
            <p:spPr>
              <a:xfrm>
                <a:off x="2537650" y="4165103"/>
                <a:ext cx="123889" cy="1944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90" h="20126" extrusionOk="0">
                    <a:moveTo>
                      <a:pt x="18174" y="8524"/>
                    </a:moveTo>
                    <a:cubicBezTo>
                      <a:pt x="20295" y="14013"/>
                      <a:pt x="18138" y="19145"/>
                      <a:pt x="13366" y="20004"/>
                    </a:cubicBezTo>
                    <a:cubicBezTo>
                      <a:pt x="8558" y="20863"/>
                      <a:pt x="2973" y="17092"/>
                      <a:pt x="816" y="11602"/>
                    </a:cubicBezTo>
                    <a:cubicBezTo>
                      <a:pt x="-1305" y="6113"/>
                      <a:pt x="852" y="981"/>
                      <a:pt x="5624" y="122"/>
                    </a:cubicBezTo>
                    <a:cubicBezTo>
                      <a:pt x="10432" y="-737"/>
                      <a:pt x="16053" y="3034"/>
                      <a:pt x="18174" y="8524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4" name="Shape">
                <a:extLst>
                  <a:ext uri="{FF2B5EF4-FFF2-40B4-BE49-F238E27FC236}">
                    <a16:creationId xmlns:a16="http://schemas.microsoft.com/office/drawing/2014/main" id="{85A20CCE-63AF-4BDA-A6FA-9ED0D6A39389}"/>
                  </a:ext>
                </a:extLst>
              </p:cNvPr>
              <p:cNvSpPr/>
              <p:nvPr/>
            </p:nvSpPr>
            <p:spPr>
              <a:xfrm>
                <a:off x="3437097" y="3611599"/>
                <a:ext cx="150480" cy="1747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201" h="18988" extrusionOk="0">
                    <a:moveTo>
                      <a:pt x="3567" y="5730"/>
                    </a:moveTo>
                    <a:cubicBezTo>
                      <a:pt x="-553" y="10541"/>
                      <a:pt x="-1200" y="16129"/>
                      <a:pt x="2125" y="18209"/>
                    </a:cubicBezTo>
                    <a:cubicBezTo>
                      <a:pt x="5451" y="20289"/>
                      <a:pt x="11513" y="18059"/>
                      <a:pt x="15633" y="13248"/>
                    </a:cubicBezTo>
                    <a:cubicBezTo>
                      <a:pt x="19753" y="8437"/>
                      <a:pt x="20400" y="2849"/>
                      <a:pt x="17075" y="794"/>
                    </a:cubicBezTo>
                    <a:cubicBezTo>
                      <a:pt x="13720" y="-1311"/>
                      <a:pt x="7687" y="919"/>
                      <a:pt x="3567" y="5730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sp>
        <p:nvSpPr>
          <p:cNvPr id="103" name="Shape">
            <a:extLst>
              <a:ext uri="{FF2B5EF4-FFF2-40B4-BE49-F238E27FC236}">
                <a16:creationId xmlns:a16="http://schemas.microsoft.com/office/drawing/2014/main" id="{B4426ABA-5280-460D-8DD5-F4A000FF6DCF}"/>
              </a:ext>
            </a:extLst>
          </p:cNvPr>
          <p:cNvSpPr/>
          <p:nvPr/>
        </p:nvSpPr>
        <p:spPr>
          <a:xfrm>
            <a:off x="7890965" y="4394448"/>
            <a:ext cx="160275" cy="1657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29" h="18913" extrusionOk="0">
                <a:moveTo>
                  <a:pt x="4412" y="4899"/>
                </a:moveTo>
                <a:cubicBezTo>
                  <a:pt x="0" y="9477"/>
                  <a:pt x="-1335" y="15213"/>
                  <a:pt x="1470" y="17738"/>
                </a:cubicBezTo>
                <a:cubicBezTo>
                  <a:pt x="4249" y="20264"/>
                  <a:pt x="10105" y="18580"/>
                  <a:pt x="14518" y="14002"/>
                </a:cubicBezTo>
                <a:cubicBezTo>
                  <a:pt x="18930" y="9425"/>
                  <a:pt x="20265" y="3689"/>
                  <a:pt x="17460" y="1163"/>
                </a:cubicBezTo>
                <a:cubicBezTo>
                  <a:pt x="14681" y="-1336"/>
                  <a:pt x="8825" y="322"/>
                  <a:pt x="4412" y="4899"/>
                </a:cubicBezTo>
                <a:close/>
              </a:path>
            </a:pathLst>
          </a:custGeom>
          <a:solidFill>
            <a:srgbClr val="D1D1D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4" name="Shape">
            <a:extLst>
              <a:ext uri="{FF2B5EF4-FFF2-40B4-BE49-F238E27FC236}">
                <a16:creationId xmlns:a16="http://schemas.microsoft.com/office/drawing/2014/main" id="{B4426ABA-5280-460D-8DD5-F4A000FF6DCF}"/>
              </a:ext>
            </a:extLst>
          </p:cNvPr>
          <p:cNvSpPr/>
          <p:nvPr/>
        </p:nvSpPr>
        <p:spPr>
          <a:xfrm>
            <a:off x="7948381" y="3926064"/>
            <a:ext cx="160275" cy="1657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29" h="18913" extrusionOk="0">
                <a:moveTo>
                  <a:pt x="4412" y="4899"/>
                </a:moveTo>
                <a:cubicBezTo>
                  <a:pt x="0" y="9477"/>
                  <a:pt x="-1335" y="15213"/>
                  <a:pt x="1470" y="17738"/>
                </a:cubicBezTo>
                <a:cubicBezTo>
                  <a:pt x="4249" y="20264"/>
                  <a:pt x="10105" y="18580"/>
                  <a:pt x="14518" y="14002"/>
                </a:cubicBezTo>
                <a:cubicBezTo>
                  <a:pt x="18930" y="9425"/>
                  <a:pt x="20265" y="3689"/>
                  <a:pt x="17460" y="1163"/>
                </a:cubicBezTo>
                <a:cubicBezTo>
                  <a:pt x="14681" y="-1336"/>
                  <a:pt x="8825" y="322"/>
                  <a:pt x="4412" y="4899"/>
                </a:cubicBezTo>
                <a:close/>
              </a:path>
            </a:pathLst>
          </a:custGeom>
          <a:solidFill>
            <a:srgbClr val="D1D1D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5" name="Shape">
            <a:extLst>
              <a:ext uri="{FF2B5EF4-FFF2-40B4-BE49-F238E27FC236}">
                <a16:creationId xmlns:a16="http://schemas.microsoft.com/office/drawing/2014/main" id="{B4426ABA-5280-460D-8DD5-F4A000FF6DCF}"/>
              </a:ext>
            </a:extLst>
          </p:cNvPr>
          <p:cNvSpPr/>
          <p:nvPr/>
        </p:nvSpPr>
        <p:spPr>
          <a:xfrm>
            <a:off x="7207035" y="3912095"/>
            <a:ext cx="160275" cy="1657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29" h="18913" extrusionOk="0">
                <a:moveTo>
                  <a:pt x="4412" y="4899"/>
                </a:moveTo>
                <a:cubicBezTo>
                  <a:pt x="0" y="9477"/>
                  <a:pt x="-1335" y="15213"/>
                  <a:pt x="1470" y="17738"/>
                </a:cubicBezTo>
                <a:cubicBezTo>
                  <a:pt x="4249" y="20264"/>
                  <a:pt x="10105" y="18580"/>
                  <a:pt x="14518" y="14002"/>
                </a:cubicBezTo>
                <a:cubicBezTo>
                  <a:pt x="18930" y="9425"/>
                  <a:pt x="20265" y="3689"/>
                  <a:pt x="17460" y="1163"/>
                </a:cubicBezTo>
                <a:cubicBezTo>
                  <a:pt x="14681" y="-1336"/>
                  <a:pt x="8825" y="322"/>
                  <a:pt x="4412" y="4899"/>
                </a:cubicBezTo>
                <a:close/>
              </a:path>
            </a:pathLst>
          </a:custGeom>
          <a:solidFill>
            <a:srgbClr val="D1D1D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8" name="TextBox 57"/>
          <p:cNvSpPr txBox="1"/>
          <p:nvPr/>
        </p:nvSpPr>
        <p:spPr>
          <a:xfrm>
            <a:off x="1557757" y="1719586"/>
            <a:ext cx="2569506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808945" y="4586134"/>
            <a:ext cx="2569506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056496" y="1678253"/>
            <a:ext cx="2569506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313414" y="4523787"/>
            <a:ext cx="2569506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63" name="Title 3"/>
          <p:cNvSpPr txBox="1">
            <a:spLocks/>
          </p:cNvSpPr>
          <p:nvPr/>
        </p:nvSpPr>
        <p:spPr>
          <a:xfrm>
            <a:off x="5225743" y="70444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86336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 animBg="1"/>
      <p:bldP spid="5" grpId="0" animBg="1"/>
      <p:bldP spid="18" grpId="0" animBg="1"/>
      <p:bldP spid="193" grpId="0" animBg="1"/>
      <p:bldP spid="194" grpId="0" animBg="1"/>
      <p:bldP spid="192" grpId="0" animBg="1"/>
      <p:bldP spid="17" grpId="0" animBg="1"/>
      <p:bldP spid="16" grpId="0" animBg="1"/>
      <p:bldP spid="103" grpId="0" animBg="1"/>
      <p:bldP spid="104" grpId="0" animBg="1"/>
      <p:bldP spid="105" grpId="0" animBg="1"/>
      <p:bldP spid="58" grpId="0"/>
      <p:bldP spid="59" grpId="0"/>
      <p:bldP spid="60" grpId="0"/>
      <p:bldP spid="6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6833301" y="2327535"/>
            <a:ext cx="1224855" cy="1224855"/>
          </a:xfrm>
          <a:prstGeom prst="ellipse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0" name="空心弧 29"/>
          <p:cNvSpPr/>
          <p:nvPr/>
        </p:nvSpPr>
        <p:spPr>
          <a:xfrm>
            <a:off x="6603641" y="2097873"/>
            <a:ext cx="1684176" cy="1684176"/>
          </a:xfrm>
          <a:prstGeom prst="blockArc">
            <a:avLst>
              <a:gd name="adj1" fmla="val 10800000"/>
              <a:gd name="adj2" fmla="val 0"/>
              <a:gd name="adj3" fmla="val 8595"/>
            </a:avLst>
          </a:prstGeom>
          <a:pattFill prst="pct60">
            <a:fgClr>
              <a:srgbClr val="00B0F0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603999" y="4228638"/>
            <a:ext cx="1224855" cy="1224855"/>
          </a:xfrm>
          <a:prstGeom prst="ellipse">
            <a:avLst/>
          </a:prstGeom>
          <a:gradFill flip="none" rotWithShape="1">
            <a:gsLst>
              <a:gs pos="0">
                <a:srgbClr val="7030A0">
                  <a:shade val="30000"/>
                  <a:satMod val="115000"/>
                </a:srgbClr>
              </a:gs>
              <a:gs pos="50000">
                <a:srgbClr val="7030A0">
                  <a:shade val="67500"/>
                  <a:satMod val="115000"/>
                </a:srgbClr>
              </a:gs>
              <a:gs pos="100000">
                <a:srgbClr val="7030A0"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solidFill>
              <a:srgbClr val="7030A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2" name="空心弧 31"/>
          <p:cNvSpPr/>
          <p:nvPr/>
        </p:nvSpPr>
        <p:spPr>
          <a:xfrm flipV="1">
            <a:off x="2374338" y="3998976"/>
            <a:ext cx="1684176" cy="1684176"/>
          </a:xfrm>
          <a:prstGeom prst="blockArc">
            <a:avLst>
              <a:gd name="adj1" fmla="val 10800000"/>
              <a:gd name="adj2" fmla="val 0"/>
              <a:gd name="adj3" fmla="val 8595"/>
            </a:avLst>
          </a:prstGeom>
          <a:pattFill prst="pct60">
            <a:fgClr>
              <a:srgbClr val="8064A2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241885" y="4228638"/>
            <a:ext cx="1224855" cy="1224855"/>
          </a:xfrm>
          <a:prstGeom prst="ellipse">
            <a:avLst/>
          </a:prstGeom>
          <a:gradFill flip="none" rotWithShape="1">
            <a:gsLst>
              <a:gs pos="0">
                <a:srgbClr val="9BBB59">
                  <a:shade val="30000"/>
                  <a:satMod val="115000"/>
                </a:srgbClr>
              </a:gs>
              <a:gs pos="50000">
                <a:srgbClr val="9BBB59">
                  <a:shade val="67500"/>
                  <a:satMod val="115000"/>
                </a:srgbClr>
              </a:gs>
              <a:gs pos="100000">
                <a:srgbClr val="9BBB59"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solidFill>
              <a:srgbClr val="9BBB59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4" name="空心弧 33"/>
          <p:cNvSpPr/>
          <p:nvPr/>
        </p:nvSpPr>
        <p:spPr>
          <a:xfrm flipV="1">
            <a:off x="8012224" y="3998976"/>
            <a:ext cx="1684176" cy="1684176"/>
          </a:xfrm>
          <a:prstGeom prst="blockArc">
            <a:avLst>
              <a:gd name="adj1" fmla="val 10800000"/>
              <a:gd name="adj2" fmla="val 0"/>
              <a:gd name="adj3" fmla="val 8595"/>
            </a:avLst>
          </a:prstGeom>
          <a:pattFill prst="pct60">
            <a:fgClr>
              <a:srgbClr val="92B54B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424717" y="4296220"/>
            <a:ext cx="1224855" cy="1224855"/>
          </a:xfrm>
          <a:prstGeom prst="ellipse">
            <a:avLst/>
          </a:prstGeom>
          <a:gradFill flip="none" rotWithShape="1">
            <a:gsLst>
              <a:gs pos="0">
                <a:srgbClr val="F79646">
                  <a:lumMod val="75000"/>
                  <a:shade val="30000"/>
                  <a:satMod val="115000"/>
                </a:srgbClr>
              </a:gs>
              <a:gs pos="50000">
                <a:srgbClr val="F79646">
                  <a:lumMod val="75000"/>
                  <a:shade val="67500"/>
                  <a:satMod val="115000"/>
                </a:srgbClr>
              </a:gs>
              <a:gs pos="100000">
                <a:srgbClr val="F79646">
                  <a:lumMod val="75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014435" y="2331377"/>
            <a:ext cx="1224855" cy="1224855"/>
          </a:xfrm>
          <a:prstGeom prst="ellipse">
            <a:avLst/>
          </a:prstGeom>
          <a:gradFill flip="none" rotWithShape="1">
            <a:gsLst>
              <a:gs pos="0">
                <a:srgbClr val="C0504D">
                  <a:shade val="30000"/>
                  <a:satMod val="115000"/>
                </a:srgbClr>
              </a:gs>
              <a:gs pos="50000">
                <a:srgbClr val="C0504D">
                  <a:shade val="67500"/>
                  <a:satMod val="115000"/>
                </a:srgbClr>
              </a:gs>
              <a:gs pos="100000">
                <a:srgbClr val="C0504D"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7" name="等腰三角形 6"/>
          <p:cNvSpPr/>
          <p:nvPr/>
        </p:nvSpPr>
        <p:spPr>
          <a:xfrm>
            <a:off x="3922570" y="3441409"/>
            <a:ext cx="1408584" cy="466755"/>
          </a:xfrm>
          <a:custGeom>
            <a:avLst/>
            <a:gdLst/>
            <a:ahLst/>
            <a:cxnLst/>
            <a:rect l="l" t="t" r="r" b="b"/>
            <a:pathLst>
              <a:path w="1440160" h="548802">
                <a:moveTo>
                  <a:pt x="720081" y="0"/>
                </a:moveTo>
                <a:lnTo>
                  <a:pt x="838397" y="203993"/>
                </a:lnTo>
                <a:lnTo>
                  <a:pt x="1169205" y="203993"/>
                </a:lnTo>
                <a:cubicBezTo>
                  <a:pt x="1318849" y="203993"/>
                  <a:pt x="1440160" y="325304"/>
                  <a:pt x="1440160" y="474948"/>
                </a:cubicBezTo>
                <a:lnTo>
                  <a:pt x="1440160" y="548802"/>
                </a:lnTo>
                <a:cubicBezTo>
                  <a:pt x="1440160" y="399158"/>
                  <a:pt x="1318849" y="277847"/>
                  <a:pt x="1169205" y="277847"/>
                </a:cubicBezTo>
                <a:lnTo>
                  <a:pt x="270955" y="277847"/>
                </a:lnTo>
                <a:cubicBezTo>
                  <a:pt x="121311" y="277847"/>
                  <a:pt x="0" y="399158"/>
                  <a:pt x="0" y="548802"/>
                </a:cubicBezTo>
                <a:lnTo>
                  <a:pt x="0" y="474948"/>
                </a:lnTo>
                <a:cubicBezTo>
                  <a:pt x="0" y="325304"/>
                  <a:pt x="121311" y="203993"/>
                  <a:pt x="270955" y="203993"/>
                </a:cubicBezTo>
                <a:lnTo>
                  <a:pt x="601765" y="203993"/>
                </a:lnTo>
                <a:close/>
              </a:path>
            </a:pathLst>
          </a:custGeom>
          <a:gradFill flip="none" rotWithShape="1">
            <a:gsLst>
              <a:gs pos="0">
                <a:srgbClr val="C0504D">
                  <a:shade val="30000"/>
                  <a:satMod val="115000"/>
                </a:srgbClr>
              </a:gs>
              <a:gs pos="50000">
                <a:srgbClr val="C0504D">
                  <a:shade val="67500"/>
                  <a:satMod val="115000"/>
                </a:srgbClr>
              </a:gs>
              <a:gs pos="100000">
                <a:srgbClr val="C0504D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C0504D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8" name="空心弧 37"/>
          <p:cNvSpPr/>
          <p:nvPr/>
        </p:nvSpPr>
        <p:spPr>
          <a:xfrm>
            <a:off x="3784774" y="2101715"/>
            <a:ext cx="1684176" cy="1684176"/>
          </a:xfrm>
          <a:prstGeom prst="blockArc">
            <a:avLst>
              <a:gd name="adj1" fmla="val 10800000"/>
              <a:gd name="adj2" fmla="val 0"/>
              <a:gd name="adj3" fmla="val 8595"/>
            </a:avLst>
          </a:prstGeom>
          <a:pattFill prst="pct60">
            <a:fgClr>
              <a:srgbClr val="C0504D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9" name="等腰三角形 6"/>
          <p:cNvSpPr/>
          <p:nvPr/>
        </p:nvSpPr>
        <p:spPr>
          <a:xfrm flipV="1">
            <a:off x="5332852" y="3928631"/>
            <a:ext cx="1408584" cy="466755"/>
          </a:xfrm>
          <a:custGeom>
            <a:avLst/>
            <a:gdLst/>
            <a:ahLst/>
            <a:cxnLst/>
            <a:rect l="l" t="t" r="r" b="b"/>
            <a:pathLst>
              <a:path w="1440160" h="548802">
                <a:moveTo>
                  <a:pt x="720081" y="0"/>
                </a:moveTo>
                <a:lnTo>
                  <a:pt x="838397" y="203993"/>
                </a:lnTo>
                <a:lnTo>
                  <a:pt x="1169205" y="203993"/>
                </a:lnTo>
                <a:cubicBezTo>
                  <a:pt x="1318849" y="203993"/>
                  <a:pt x="1440160" y="325304"/>
                  <a:pt x="1440160" y="474948"/>
                </a:cubicBezTo>
                <a:lnTo>
                  <a:pt x="1440160" y="548802"/>
                </a:lnTo>
                <a:cubicBezTo>
                  <a:pt x="1440160" y="399158"/>
                  <a:pt x="1318849" y="277847"/>
                  <a:pt x="1169205" y="277847"/>
                </a:cubicBezTo>
                <a:lnTo>
                  <a:pt x="270955" y="277847"/>
                </a:lnTo>
                <a:cubicBezTo>
                  <a:pt x="121311" y="277847"/>
                  <a:pt x="0" y="399158"/>
                  <a:pt x="0" y="548802"/>
                </a:cubicBezTo>
                <a:lnTo>
                  <a:pt x="0" y="474948"/>
                </a:lnTo>
                <a:cubicBezTo>
                  <a:pt x="0" y="325304"/>
                  <a:pt x="121311" y="203993"/>
                  <a:pt x="270955" y="203993"/>
                </a:cubicBezTo>
                <a:lnTo>
                  <a:pt x="601765" y="203993"/>
                </a:lnTo>
                <a:close/>
              </a:path>
            </a:pathLst>
          </a:custGeom>
          <a:gradFill flip="none" rotWithShape="1">
            <a:gsLst>
              <a:gs pos="0">
                <a:srgbClr val="F79646">
                  <a:lumMod val="75000"/>
                  <a:shade val="30000"/>
                  <a:satMod val="115000"/>
                </a:srgbClr>
              </a:gs>
              <a:gs pos="50000">
                <a:srgbClr val="F79646">
                  <a:lumMod val="75000"/>
                  <a:shade val="67500"/>
                  <a:satMod val="115000"/>
                </a:srgbClr>
              </a:gs>
              <a:gs pos="100000">
                <a:srgbClr val="F79646">
                  <a:lumMod val="75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12700" cap="flat" cmpd="sng" algn="ctr">
            <a:solidFill>
              <a:srgbClr val="F7964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0" name="等腰三角形 6"/>
          <p:cNvSpPr/>
          <p:nvPr/>
        </p:nvSpPr>
        <p:spPr>
          <a:xfrm flipV="1">
            <a:off x="2512134" y="3861049"/>
            <a:ext cx="1408584" cy="466755"/>
          </a:xfrm>
          <a:custGeom>
            <a:avLst/>
            <a:gdLst/>
            <a:ahLst/>
            <a:cxnLst/>
            <a:rect l="l" t="t" r="r" b="b"/>
            <a:pathLst>
              <a:path w="1440160" h="548802">
                <a:moveTo>
                  <a:pt x="720081" y="0"/>
                </a:moveTo>
                <a:lnTo>
                  <a:pt x="838397" y="203993"/>
                </a:lnTo>
                <a:lnTo>
                  <a:pt x="1169205" y="203993"/>
                </a:lnTo>
                <a:cubicBezTo>
                  <a:pt x="1318849" y="203993"/>
                  <a:pt x="1440160" y="325304"/>
                  <a:pt x="1440160" y="474948"/>
                </a:cubicBezTo>
                <a:lnTo>
                  <a:pt x="1440160" y="548802"/>
                </a:lnTo>
                <a:cubicBezTo>
                  <a:pt x="1440160" y="399158"/>
                  <a:pt x="1318849" y="277847"/>
                  <a:pt x="1169205" y="277847"/>
                </a:cubicBezTo>
                <a:lnTo>
                  <a:pt x="270955" y="277847"/>
                </a:lnTo>
                <a:cubicBezTo>
                  <a:pt x="121311" y="277847"/>
                  <a:pt x="0" y="399158"/>
                  <a:pt x="0" y="548802"/>
                </a:cubicBezTo>
                <a:lnTo>
                  <a:pt x="0" y="474948"/>
                </a:lnTo>
                <a:cubicBezTo>
                  <a:pt x="0" y="325304"/>
                  <a:pt x="121311" y="203993"/>
                  <a:pt x="270955" y="203993"/>
                </a:cubicBezTo>
                <a:lnTo>
                  <a:pt x="601765" y="203993"/>
                </a:lnTo>
                <a:close/>
              </a:path>
            </a:pathLst>
          </a:custGeom>
          <a:gradFill flip="none" rotWithShape="1">
            <a:gsLst>
              <a:gs pos="0">
                <a:srgbClr val="7030A0">
                  <a:shade val="30000"/>
                  <a:satMod val="115000"/>
                </a:srgbClr>
              </a:gs>
              <a:gs pos="50000">
                <a:srgbClr val="7030A0">
                  <a:shade val="67500"/>
                  <a:satMod val="115000"/>
                </a:srgbClr>
              </a:gs>
              <a:gs pos="100000">
                <a:srgbClr val="7030A0">
                  <a:shade val="100000"/>
                  <a:satMod val="115000"/>
                </a:srgbClr>
              </a:gs>
            </a:gsLst>
            <a:lin ang="16200000" scaled="1"/>
            <a:tileRect/>
          </a:gradFill>
          <a:ln w="12700" cap="flat" cmpd="sng" algn="ctr">
            <a:solidFill>
              <a:srgbClr val="9751CB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1" name="等腰三角形 6"/>
          <p:cNvSpPr/>
          <p:nvPr/>
        </p:nvSpPr>
        <p:spPr>
          <a:xfrm>
            <a:off x="6741436" y="3441409"/>
            <a:ext cx="1408584" cy="466755"/>
          </a:xfrm>
          <a:custGeom>
            <a:avLst/>
            <a:gdLst/>
            <a:ahLst/>
            <a:cxnLst/>
            <a:rect l="l" t="t" r="r" b="b"/>
            <a:pathLst>
              <a:path w="1440160" h="548802">
                <a:moveTo>
                  <a:pt x="720081" y="0"/>
                </a:moveTo>
                <a:lnTo>
                  <a:pt x="838397" y="203993"/>
                </a:lnTo>
                <a:lnTo>
                  <a:pt x="1169205" y="203993"/>
                </a:lnTo>
                <a:cubicBezTo>
                  <a:pt x="1318849" y="203993"/>
                  <a:pt x="1440160" y="325304"/>
                  <a:pt x="1440160" y="474948"/>
                </a:cubicBezTo>
                <a:lnTo>
                  <a:pt x="1440160" y="548802"/>
                </a:lnTo>
                <a:cubicBezTo>
                  <a:pt x="1440160" y="399158"/>
                  <a:pt x="1318849" y="277847"/>
                  <a:pt x="1169205" y="277847"/>
                </a:cubicBezTo>
                <a:lnTo>
                  <a:pt x="270955" y="277847"/>
                </a:lnTo>
                <a:cubicBezTo>
                  <a:pt x="121311" y="277847"/>
                  <a:pt x="0" y="399158"/>
                  <a:pt x="0" y="548802"/>
                </a:cubicBezTo>
                <a:lnTo>
                  <a:pt x="0" y="474948"/>
                </a:lnTo>
                <a:cubicBezTo>
                  <a:pt x="0" y="325304"/>
                  <a:pt x="121311" y="203993"/>
                  <a:pt x="270955" y="203993"/>
                </a:cubicBezTo>
                <a:lnTo>
                  <a:pt x="601765" y="203993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 w="127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2" name="等腰三角形 6"/>
          <p:cNvSpPr/>
          <p:nvPr/>
        </p:nvSpPr>
        <p:spPr>
          <a:xfrm flipV="1">
            <a:off x="8150020" y="3861049"/>
            <a:ext cx="1408584" cy="466755"/>
          </a:xfrm>
          <a:custGeom>
            <a:avLst/>
            <a:gdLst/>
            <a:ahLst/>
            <a:cxnLst/>
            <a:rect l="l" t="t" r="r" b="b"/>
            <a:pathLst>
              <a:path w="1440160" h="548802">
                <a:moveTo>
                  <a:pt x="720081" y="0"/>
                </a:moveTo>
                <a:lnTo>
                  <a:pt x="838397" y="203993"/>
                </a:lnTo>
                <a:lnTo>
                  <a:pt x="1169205" y="203993"/>
                </a:lnTo>
                <a:cubicBezTo>
                  <a:pt x="1318849" y="203993"/>
                  <a:pt x="1440160" y="325304"/>
                  <a:pt x="1440160" y="474948"/>
                </a:cubicBezTo>
                <a:lnTo>
                  <a:pt x="1440160" y="548802"/>
                </a:lnTo>
                <a:cubicBezTo>
                  <a:pt x="1440160" y="399158"/>
                  <a:pt x="1318849" y="277847"/>
                  <a:pt x="1169205" y="277847"/>
                </a:cubicBezTo>
                <a:lnTo>
                  <a:pt x="270955" y="277847"/>
                </a:lnTo>
                <a:cubicBezTo>
                  <a:pt x="121311" y="277847"/>
                  <a:pt x="0" y="399158"/>
                  <a:pt x="0" y="548802"/>
                </a:cubicBezTo>
                <a:lnTo>
                  <a:pt x="0" y="474948"/>
                </a:lnTo>
                <a:cubicBezTo>
                  <a:pt x="0" y="325304"/>
                  <a:pt x="121311" y="203993"/>
                  <a:pt x="270955" y="203993"/>
                </a:cubicBezTo>
                <a:lnTo>
                  <a:pt x="601765" y="203993"/>
                </a:lnTo>
                <a:close/>
              </a:path>
            </a:pathLst>
          </a:custGeom>
          <a:solidFill>
            <a:srgbClr val="719B25"/>
          </a:solidFill>
          <a:ln w="12700" cap="flat" cmpd="sng" algn="ctr">
            <a:solidFill>
              <a:srgbClr val="ACC777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3" name="空心弧 42"/>
          <p:cNvSpPr/>
          <p:nvPr/>
        </p:nvSpPr>
        <p:spPr>
          <a:xfrm flipV="1">
            <a:off x="5195056" y="4066558"/>
            <a:ext cx="1684176" cy="1684176"/>
          </a:xfrm>
          <a:prstGeom prst="blockArc">
            <a:avLst>
              <a:gd name="adj1" fmla="val 10800000"/>
              <a:gd name="adj2" fmla="val 0"/>
              <a:gd name="adj3" fmla="val 8595"/>
            </a:avLst>
          </a:prstGeom>
          <a:pattFill prst="pct60">
            <a:fgClr>
              <a:srgbClr val="F79646">
                <a:lumMod val="75000"/>
              </a:srgbClr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0282" y="1897306"/>
            <a:ext cx="1366356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59443" y="1956036"/>
            <a:ext cx="1366356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52352" y="3861049"/>
            <a:ext cx="1366356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13959" y="3880260"/>
            <a:ext cx="1366356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57522" y="1967651"/>
            <a:ext cx="1366356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3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56344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236" y="732903"/>
            <a:ext cx="6192688" cy="573417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469476" y="3058632"/>
            <a:ext cx="20421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dirty="0"/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/>
              <a:t>.</a:t>
            </a:r>
            <a:r>
              <a:rPr lang="en-US" altLang="ko-KR" sz="1100" dirty="0">
                <a:cs typeface="Arial" pitchFamily="34" charset="0"/>
              </a:rPr>
              <a:t> </a:t>
            </a:r>
            <a:endParaRPr lang="ko-KR" altLang="en-US" sz="1100" dirty="0">
              <a:cs typeface="Arial" pitchFamily="34" charset="0"/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179773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38760" y="3590639"/>
            <a:ext cx="4893582" cy="104710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 w="25400" cap="flat" cmpd="sng" algn="ctr">
            <a:noFill/>
            <a:prstDash val="solid"/>
          </a:ln>
          <a:effectLst/>
        </p:spPr>
        <p:txBody>
          <a:bodyPr lIns="86434" tIns="43217" rIns="86434" bIns="43217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88777" y="1742466"/>
            <a:ext cx="4893582" cy="104710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 w="25400" cap="flat" cmpd="sng" algn="ctr">
            <a:noFill/>
            <a:prstDash val="solid"/>
          </a:ln>
          <a:effectLst/>
        </p:spPr>
        <p:txBody>
          <a:bodyPr lIns="86434" tIns="43217" rIns="86434" bIns="43217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0" name="椭圆 64"/>
          <p:cNvSpPr>
            <a:spLocks noChangeArrowheads="1"/>
          </p:cNvSpPr>
          <p:nvPr/>
        </p:nvSpPr>
        <p:spPr bwMode="auto">
          <a:xfrm>
            <a:off x="2207568" y="1484785"/>
            <a:ext cx="1295694" cy="1294993"/>
          </a:xfrm>
          <a:prstGeom prst="ellipse">
            <a:avLst/>
          </a:prstGeom>
          <a:solidFill>
            <a:srgbClr val="0070C0"/>
          </a:solidFill>
          <a:ln w="190500" cap="sq" cmpd="sng">
            <a:solidFill>
              <a:sysClr val="window" lastClr="FFFFFF">
                <a:lumMod val="65000"/>
              </a:sysClr>
            </a:solidFill>
            <a:round/>
            <a:headEnd/>
            <a:tailEnd/>
          </a:ln>
        </p:spPr>
        <p:txBody>
          <a:bodyPr lIns="86434" tIns="43217" rIns="86434" bIns="43217" anchor="ctr"/>
          <a:lstStyle/>
          <a:p>
            <a:pPr algn="ctr">
              <a:defRPr/>
            </a:pPr>
            <a:endParaRPr lang="zh-CN" altLang="zh-CN" sz="20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椭圆 64"/>
          <p:cNvSpPr>
            <a:spLocks noChangeArrowheads="1"/>
          </p:cNvSpPr>
          <p:nvPr/>
        </p:nvSpPr>
        <p:spPr bwMode="auto">
          <a:xfrm>
            <a:off x="8563600" y="3111864"/>
            <a:ext cx="1295694" cy="1294993"/>
          </a:xfrm>
          <a:prstGeom prst="ellipse">
            <a:avLst/>
          </a:prstGeom>
          <a:solidFill>
            <a:schemeClr val="accent5"/>
          </a:solidFill>
          <a:ln w="190500" cap="sq" cmpd="sng">
            <a:solidFill>
              <a:sysClr val="window" lastClr="FFFFFF">
                <a:lumMod val="65000"/>
              </a:sysClr>
            </a:solidFill>
            <a:round/>
            <a:headEnd/>
            <a:tailEnd/>
          </a:ln>
        </p:spPr>
        <p:txBody>
          <a:bodyPr lIns="86434" tIns="43217" rIns="86434" bIns="43217" anchor="ctr"/>
          <a:lstStyle/>
          <a:p>
            <a:pPr algn="ctr">
              <a:defRPr/>
            </a:pPr>
            <a:endParaRPr lang="zh-CN" altLang="zh-CN" sz="20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40288" y="1955801"/>
            <a:ext cx="403941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40288" y="3945192"/>
            <a:ext cx="403941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8189813" y="3460233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4" name="Title 3"/>
          <p:cNvSpPr txBox="1">
            <a:spLocks/>
          </p:cNvSpPr>
          <p:nvPr/>
        </p:nvSpPr>
        <p:spPr>
          <a:xfrm>
            <a:off x="1833781" y="1805730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5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646C42-072D-9C0F-9AF0-547A02CB8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665" y="2515420"/>
            <a:ext cx="6572891" cy="4381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19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6" grpId="0"/>
      <p:bldP spid="7" grpId="0"/>
      <p:bldP spid="13" grpId="0"/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DBC503-4121-3077-5043-D722F6AD95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815" y="2056673"/>
            <a:ext cx="3801952" cy="4726981"/>
          </a:xfrm>
          <a:prstGeom prst="rect">
            <a:avLst/>
          </a:prstGeom>
        </p:spPr>
      </p:pic>
      <p:sp>
        <p:nvSpPr>
          <p:cNvPr id="4" name="矩形 14">
            <a:extLst>
              <a:ext uri="{FF2B5EF4-FFF2-40B4-BE49-F238E27FC236}">
                <a16:creationId xmlns:a16="http://schemas.microsoft.com/office/drawing/2014/main" id="{11F44FD9-4D53-425A-ACD9-0FB96992CC95}"/>
              </a:ext>
            </a:extLst>
          </p:cNvPr>
          <p:cNvSpPr/>
          <p:nvPr/>
        </p:nvSpPr>
        <p:spPr>
          <a:xfrm>
            <a:off x="4293739" y="1380376"/>
            <a:ext cx="5465787" cy="1239270"/>
          </a:xfrm>
          <a:prstGeom prst="rect">
            <a:avLst/>
          </a:prstGeom>
          <a:solidFill>
            <a:srgbClr val="E8E8E6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lIns="86434" tIns="43217" rIns="86434" bIns="43217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5" name="矩形 15">
            <a:extLst>
              <a:ext uri="{FF2B5EF4-FFF2-40B4-BE49-F238E27FC236}">
                <a16:creationId xmlns:a16="http://schemas.microsoft.com/office/drawing/2014/main" id="{206EEDD1-8D85-52E1-8A55-A4415F46B08B}"/>
              </a:ext>
            </a:extLst>
          </p:cNvPr>
          <p:cNvSpPr/>
          <p:nvPr/>
        </p:nvSpPr>
        <p:spPr>
          <a:xfrm>
            <a:off x="5008505" y="1196753"/>
            <a:ext cx="4026704" cy="398255"/>
          </a:xfrm>
          <a:prstGeom prst="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lIns="86434" tIns="43217" rIns="86434" bIns="43217" rtlCol="0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六边形 16">
            <a:extLst>
              <a:ext uri="{FF2B5EF4-FFF2-40B4-BE49-F238E27FC236}">
                <a16:creationId xmlns:a16="http://schemas.microsoft.com/office/drawing/2014/main" id="{6078E77B-16E8-350E-8EC8-859D0755BB23}"/>
              </a:ext>
            </a:extLst>
          </p:cNvPr>
          <p:cNvSpPr/>
          <p:nvPr/>
        </p:nvSpPr>
        <p:spPr>
          <a:xfrm>
            <a:off x="1954805" y="2987043"/>
            <a:ext cx="1363678" cy="1175432"/>
          </a:xfrm>
          <a:prstGeom prst="hexagon">
            <a:avLst/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 lIns="86434" tIns="43217" rIns="86434" bIns="43217" rtlCol="0" anchor="ctr"/>
          <a:lstStyle/>
          <a:p>
            <a:pPr algn="ctr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箭头连接符 17">
            <a:extLst>
              <a:ext uri="{FF2B5EF4-FFF2-40B4-BE49-F238E27FC236}">
                <a16:creationId xmlns:a16="http://schemas.microsoft.com/office/drawing/2014/main" id="{575B3F35-2E64-8277-4F45-E6A8D537753A}"/>
              </a:ext>
            </a:extLst>
          </p:cNvPr>
          <p:cNvCxnSpPr>
            <a:stCxn id="6" idx="5"/>
          </p:cNvCxnSpPr>
          <p:nvPr/>
        </p:nvCxnSpPr>
        <p:spPr>
          <a:xfrm flipV="1">
            <a:off x="3024587" y="2182801"/>
            <a:ext cx="1066070" cy="804243"/>
          </a:xfrm>
          <a:prstGeom prst="straightConnector1">
            <a:avLst/>
          </a:prstGeom>
          <a:noFill/>
          <a:ln w="9525" cap="flat" cmpd="sng" algn="ctr">
            <a:solidFill>
              <a:srgbClr val="414455"/>
            </a:solidFill>
            <a:prstDash val="solid"/>
            <a:tailEnd type="arrow"/>
          </a:ln>
          <a:effectLst/>
        </p:spPr>
      </p:cxnSp>
      <p:cxnSp>
        <p:nvCxnSpPr>
          <p:cNvPr id="8" name="直接箭头连接符 18">
            <a:extLst>
              <a:ext uri="{FF2B5EF4-FFF2-40B4-BE49-F238E27FC236}">
                <a16:creationId xmlns:a16="http://schemas.microsoft.com/office/drawing/2014/main" id="{60D3C84B-4D1E-DDB2-90E0-4C7E82E2411A}"/>
              </a:ext>
            </a:extLst>
          </p:cNvPr>
          <p:cNvCxnSpPr>
            <a:stCxn id="6" idx="0"/>
          </p:cNvCxnSpPr>
          <p:nvPr/>
        </p:nvCxnSpPr>
        <p:spPr>
          <a:xfrm>
            <a:off x="3318483" y="3574757"/>
            <a:ext cx="772174" cy="0"/>
          </a:xfrm>
          <a:prstGeom prst="straightConnector1">
            <a:avLst/>
          </a:prstGeom>
          <a:noFill/>
          <a:ln w="9525" cap="flat" cmpd="sng" algn="ctr">
            <a:solidFill>
              <a:srgbClr val="414455"/>
            </a:solidFill>
            <a:prstDash val="solid"/>
            <a:tailEnd type="arrow"/>
          </a:ln>
          <a:effectLst/>
        </p:spPr>
      </p:cxnSp>
      <p:cxnSp>
        <p:nvCxnSpPr>
          <p:cNvPr id="9" name="直接箭头连接符 19">
            <a:extLst>
              <a:ext uri="{FF2B5EF4-FFF2-40B4-BE49-F238E27FC236}">
                <a16:creationId xmlns:a16="http://schemas.microsoft.com/office/drawing/2014/main" id="{3C2F3DBE-6CAA-1BF0-A7BB-2BDB6656DEA2}"/>
              </a:ext>
            </a:extLst>
          </p:cNvPr>
          <p:cNvCxnSpPr>
            <a:stCxn id="6" idx="1"/>
          </p:cNvCxnSpPr>
          <p:nvPr/>
        </p:nvCxnSpPr>
        <p:spPr>
          <a:xfrm>
            <a:off x="3024587" y="4162475"/>
            <a:ext cx="1066070" cy="804243"/>
          </a:xfrm>
          <a:prstGeom prst="straightConnector1">
            <a:avLst/>
          </a:prstGeom>
          <a:noFill/>
          <a:ln w="9525" cap="flat" cmpd="sng" algn="ctr">
            <a:solidFill>
              <a:srgbClr val="414455"/>
            </a:solidFill>
            <a:prstDash val="solid"/>
            <a:tailEnd type="arrow"/>
          </a:ln>
          <a:effectLst/>
        </p:spPr>
      </p:cxnSp>
      <p:sp>
        <p:nvSpPr>
          <p:cNvPr id="10" name="矩形 21">
            <a:extLst>
              <a:ext uri="{FF2B5EF4-FFF2-40B4-BE49-F238E27FC236}">
                <a16:creationId xmlns:a16="http://schemas.microsoft.com/office/drawing/2014/main" id="{76E8BC98-8DCD-9E93-4B15-78A482F11580}"/>
              </a:ext>
            </a:extLst>
          </p:cNvPr>
          <p:cNvSpPr/>
          <p:nvPr/>
        </p:nvSpPr>
        <p:spPr>
          <a:xfrm>
            <a:off x="4293739" y="2926997"/>
            <a:ext cx="5465787" cy="1239270"/>
          </a:xfrm>
          <a:prstGeom prst="rect">
            <a:avLst/>
          </a:prstGeom>
          <a:solidFill>
            <a:srgbClr val="E8E8E6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lIns="86434" tIns="43217" rIns="86434" bIns="43217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1" name="矩形 22">
            <a:extLst>
              <a:ext uri="{FF2B5EF4-FFF2-40B4-BE49-F238E27FC236}">
                <a16:creationId xmlns:a16="http://schemas.microsoft.com/office/drawing/2014/main" id="{6D50152B-8D92-3256-0021-947C3DEB12A9}"/>
              </a:ext>
            </a:extLst>
          </p:cNvPr>
          <p:cNvSpPr/>
          <p:nvPr/>
        </p:nvSpPr>
        <p:spPr>
          <a:xfrm>
            <a:off x="5008505" y="2743374"/>
            <a:ext cx="4026704" cy="398255"/>
          </a:xfrm>
          <a:prstGeom prst="rect">
            <a:avLst/>
          </a:prstGeom>
          <a:solidFill>
            <a:srgbClr val="9BBB59"/>
          </a:solidFill>
          <a:ln w="25400" cap="flat" cmpd="sng" algn="ctr">
            <a:noFill/>
            <a:prstDash val="solid"/>
          </a:ln>
          <a:effectLst/>
        </p:spPr>
        <p:txBody>
          <a:bodyPr lIns="86434" tIns="43217" rIns="86434" bIns="43217" rtlCol="0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4">
            <a:extLst>
              <a:ext uri="{FF2B5EF4-FFF2-40B4-BE49-F238E27FC236}">
                <a16:creationId xmlns:a16="http://schemas.microsoft.com/office/drawing/2014/main" id="{39EF7B14-F622-609A-B543-860DADEC901F}"/>
              </a:ext>
            </a:extLst>
          </p:cNvPr>
          <p:cNvSpPr/>
          <p:nvPr/>
        </p:nvSpPr>
        <p:spPr>
          <a:xfrm>
            <a:off x="4293739" y="4473618"/>
            <a:ext cx="5465787" cy="1239270"/>
          </a:xfrm>
          <a:prstGeom prst="rect">
            <a:avLst/>
          </a:prstGeom>
          <a:solidFill>
            <a:srgbClr val="E8E8E6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lIns="86434" tIns="43217" rIns="86434" bIns="43217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7" name="矩形 25">
            <a:extLst>
              <a:ext uri="{FF2B5EF4-FFF2-40B4-BE49-F238E27FC236}">
                <a16:creationId xmlns:a16="http://schemas.microsoft.com/office/drawing/2014/main" id="{FF140B35-8562-E8DF-34FE-0D9A4824C630}"/>
              </a:ext>
            </a:extLst>
          </p:cNvPr>
          <p:cNvSpPr/>
          <p:nvPr/>
        </p:nvSpPr>
        <p:spPr>
          <a:xfrm>
            <a:off x="5008505" y="4289995"/>
            <a:ext cx="4026704" cy="398255"/>
          </a:xfrm>
          <a:prstGeom prst="rect">
            <a:avLst/>
          </a:prstGeom>
          <a:solidFill>
            <a:srgbClr val="8064A2"/>
          </a:solidFill>
          <a:ln w="25400" cap="flat" cmpd="sng" algn="ctr">
            <a:noFill/>
            <a:prstDash val="solid"/>
          </a:ln>
          <a:effectLst/>
        </p:spPr>
        <p:txBody>
          <a:bodyPr lIns="86434" tIns="43217" rIns="86434" bIns="43217" rtlCol="0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CC52AE-898E-7171-12F0-13D29F1AD84D}"/>
              </a:ext>
            </a:extLst>
          </p:cNvPr>
          <p:cNvSpPr txBox="1"/>
          <p:nvPr/>
        </p:nvSpPr>
        <p:spPr>
          <a:xfrm>
            <a:off x="5008505" y="1595008"/>
            <a:ext cx="403941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A81E73C-8601-FFF8-34F0-AC0B1C3F4F83}"/>
              </a:ext>
            </a:extLst>
          </p:cNvPr>
          <p:cNvSpPr txBox="1"/>
          <p:nvPr/>
        </p:nvSpPr>
        <p:spPr>
          <a:xfrm>
            <a:off x="5008505" y="3141629"/>
            <a:ext cx="403941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0D65F17-9D99-81EE-F2F5-ACFBA3FBC030}"/>
              </a:ext>
            </a:extLst>
          </p:cNvPr>
          <p:cNvSpPr txBox="1"/>
          <p:nvPr/>
        </p:nvSpPr>
        <p:spPr>
          <a:xfrm>
            <a:off x="5008505" y="4686858"/>
            <a:ext cx="403941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2" name="Title 3">
            <a:extLst>
              <a:ext uri="{FF2B5EF4-FFF2-40B4-BE49-F238E27FC236}">
                <a16:creationId xmlns:a16="http://schemas.microsoft.com/office/drawing/2014/main" id="{3E6C8B75-264B-6F92-506E-1C7C7964841E}"/>
              </a:ext>
            </a:extLst>
          </p:cNvPr>
          <p:cNvSpPr txBox="1">
            <a:spLocks/>
          </p:cNvSpPr>
          <p:nvPr/>
        </p:nvSpPr>
        <p:spPr>
          <a:xfrm>
            <a:off x="1661302" y="3265095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1898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21" grpId="0" animBg="1"/>
      <p:bldP spid="27" grpId="0" animBg="1"/>
      <p:bldP spid="28" grpId="0"/>
      <p:bldP spid="29" grpId="0"/>
      <p:bldP spid="30" grpId="0"/>
      <p:bldP spid="3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>
            <a:spLocks/>
          </p:cNvSpPr>
          <p:nvPr/>
        </p:nvSpPr>
        <p:spPr>
          <a:xfrm rot="1800000">
            <a:off x="3943754" y="3592747"/>
            <a:ext cx="1440000" cy="144000"/>
          </a:xfrm>
          <a:prstGeom prst="rect">
            <a:avLst/>
          </a:prstGeom>
          <a:gradFill flip="none" rotWithShape="1">
            <a:gsLst>
              <a:gs pos="0">
                <a:srgbClr val="000000">
                  <a:lumMod val="50000"/>
                  <a:lumOff val="50000"/>
                </a:srgbClr>
              </a:gs>
              <a:gs pos="50000">
                <a:srgbClr val="FFFFFF"/>
              </a:gs>
              <a:gs pos="90000">
                <a:srgbClr val="000000">
                  <a:lumMod val="50000"/>
                  <a:lumOff val="50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FFFF"/>
            </a:contourClr>
          </a:sp3d>
        </p:spPr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矩形 71"/>
          <p:cNvSpPr>
            <a:spLocks/>
          </p:cNvSpPr>
          <p:nvPr/>
        </p:nvSpPr>
        <p:spPr>
          <a:xfrm rot="-1800000">
            <a:off x="6817272" y="3592747"/>
            <a:ext cx="1440000" cy="144000"/>
          </a:xfrm>
          <a:prstGeom prst="rect">
            <a:avLst/>
          </a:prstGeom>
          <a:gradFill flip="none" rotWithShape="1">
            <a:gsLst>
              <a:gs pos="0">
                <a:srgbClr val="000000">
                  <a:lumMod val="50000"/>
                  <a:lumOff val="50000"/>
                </a:srgbClr>
              </a:gs>
              <a:gs pos="50000">
                <a:srgbClr val="FFFFFF"/>
              </a:gs>
              <a:gs pos="90000">
                <a:srgbClr val="000000">
                  <a:lumMod val="50000"/>
                  <a:lumOff val="50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FFFF"/>
            </a:contourClr>
          </a:sp3d>
        </p:spPr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3" name="组合 63"/>
          <p:cNvGrpSpPr/>
          <p:nvPr/>
        </p:nvGrpSpPr>
        <p:grpSpPr>
          <a:xfrm>
            <a:off x="2373745" y="1707910"/>
            <a:ext cx="1980000" cy="1980000"/>
            <a:chOff x="909120" y="2019299"/>
            <a:chExt cx="1980000" cy="1980000"/>
          </a:xfrm>
        </p:grpSpPr>
        <p:sp>
          <p:nvSpPr>
            <p:cNvPr id="74" name="椭圆 73"/>
            <p:cNvSpPr>
              <a:spLocks noChangeAspect="1"/>
            </p:cNvSpPr>
            <p:nvPr/>
          </p:nvSpPr>
          <p:spPr>
            <a:xfrm>
              <a:off x="909120" y="2019299"/>
              <a:ext cx="1980000" cy="1980000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>
              <a:outerShdw blurRad="152400" dist="1460500" dir="5400000" sx="90000" sy="-19000" rotWithShape="0">
                <a:prstClr val="black">
                  <a:alpha val="15000"/>
                </a:prstClr>
              </a:outerShdw>
            </a:effectLst>
          </p:spPr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zh-CN" altLang="en-US" sz="1600" b="1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椭圆 74"/>
            <p:cNvSpPr>
              <a:spLocks noChangeAspect="1"/>
            </p:cNvSpPr>
            <p:nvPr/>
          </p:nvSpPr>
          <p:spPr>
            <a:xfrm>
              <a:off x="945120" y="2055299"/>
              <a:ext cx="1908000" cy="1908000"/>
            </a:xfrm>
            <a:prstGeom prst="ellipse">
              <a:avLst/>
            </a:prstGeom>
            <a:gradFill flip="none" rotWithShape="1">
              <a:gsLst>
                <a:gs pos="15000">
                  <a:srgbClr val="00A8FA"/>
                </a:gs>
                <a:gs pos="80000">
                  <a:srgbClr val="0058B3"/>
                </a:gs>
              </a:gsLst>
              <a:lin ang="2700000" scaled="1"/>
              <a:tileRect/>
            </a:gradFill>
            <a:ln w="12700" cap="flat" cmpd="sng" algn="ctr">
              <a:solidFill>
                <a:srgbClr val="AFEA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latin typeface="Verdana"/>
                <a:ea typeface="微软雅黑"/>
              </a:endParaRPr>
            </a:p>
          </p:txBody>
        </p:sp>
        <p:sp>
          <p:nvSpPr>
            <p:cNvPr id="76" name="椭圆 75"/>
            <p:cNvSpPr>
              <a:spLocks noChangeAspect="1"/>
            </p:cNvSpPr>
            <p:nvPr/>
          </p:nvSpPr>
          <p:spPr>
            <a:xfrm>
              <a:off x="1089120" y="2199299"/>
              <a:ext cx="1620000" cy="1620000"/>
            </a:xfrm>
            <a:prstGeom prst="ellipse">
              <a:avLst/>
            </a:prstGeom>
            <a:solidFill>
              <a:srgbClr val="FFFFFF">
                <a:alpha val="65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latin typeface="Verdana"/>
                <a:ea typeface="微软雅黑"/>
              </a:endParaRPr>
            </a:p>
          </p:txBody>
        </p:sp>
        <p:grpSp>
          <p:nvGrpSpPr>
            <p:cNvPr id="77" name="组合 12"/>
            <p:cNvGrpSpPr>
              <a:grpSpLocks noChangeAspect="1"/>
            </p:cNvGrpSpPr>
            <p:nvPr/>
          </p:nvGrpSpPr>
          <p:grpSpPr>
            <a:xfrm>
              <a:off x="1197120" y="2307299"/>
              <a:ext cx="1404000" cy="1404000"/>
              <a:chOff x="4776334" y="4404800"/>
              <a:chExt cx="1012166" cy="1008000"/>
            </a:xfrm>
          </p:grpSpPr>
          <p:sp>
            <p:nvSpPr>
              <p:cNvPr id="78" name="Oval 2"/>
              <p:cNvSpPr>
                <a:spLocks noChangeAspect="1" noChangeArrowheads="1"/>
              </p:cNvSpPr>
              <p:nvPr/>
            </p:nvSpPr>
            <p:spPr bwMode="auto">
              <a:xfrm>
                <a:off x="4780500" y="4404800"/>
                <a:ext cx="1008000" cy="100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00DFF6"/>
                  </a:gs>
                  <a:gs pos="90000">
                    <a:srgbClr val="002774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flat" dir="t"/>
              </a:scene3d>
              <a:sp3d extrusionH="190500" contourW="19050">
                <a:bevelT w="152400" h="50800" prst="softRound"/>
                <a:contourClr>
                  <a:srgbClr val="AFEAFF"/>
                </a:contourClr>
              </a:sp3d>
            </p:spPr>
            <p:txBody>
              <a:bodyPr anchor="ctr">
                <a:sp3d/>
              </a:bodyPr>
              <a:lstStyle/>
              <a:p>
                <a:pPr algn="ctr" eaLnBrk="0" fontAlgn="ctr" hangingPunct="0">
                  <a:lnSpc>
                    <a:spcPct val="140000"/>
                  </a:lnSpc>
                  <a:buClr>
                    <a:srgbClr val="FF0000"/>
                  </a:buClr>
                  <a:buSzPct val="70000"/>
                  <a:defRPr/>
                </a:pPr>
                <a:endParaRPr lang="fr-FR" altLang="zh-CN" sz="1600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9" name="椭圆 14"/>
              <p:cNvSpPr>
                <a:spLocks/>
              </p:cNvSpPr>
              <p:nvPr/>
            </p:nvSpPr>
            <p:spPr>
              <a:xfrm rot="19388639">
                <a:off x="4776334" y="4463328"/>
                <a:ext cx="684000" cy="46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45000">
                    <a:srgbClr val="FFFFFF">
                      <a:alpha val="0"/>
                    </a:srgb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latin typeface="Verdana"/>
                  <a:ea typeface="微软雅黑"/>
                </a:endParaRPr>
              </a:p>
            </p:txBody>
          </p:sp>
          <p:sp>
            <p:nvSpPr>
              <p:cNvPr id="80" name="椭圆 79"/>
              <p:cNvSpPr>
                <a:spLocks noChangeAspect="1"/>
              </p:cNvSpPr>
              <p:nvPr/>
            </p:nvSpPr>
            <p:spPr>
              <a:xfrm>
                <a:off x="4888500" y="4512800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00B0F0">
                      <a:alpha val="60000"/>
                    </a:srgbClr>
                  </a:gs>
                  <a:gs pos="7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latin typeface="Verdana"/>
                  <a:ea typeface="微软雅黑"/>
                </a:endParaRPr>
              </a:p>
            </p:txBody>
          </p:sp>
        </p:grpSp>
      </p:grpSp>
      <p:grpSp>
        <p:nvGrpSpPr>
          <p:cNvPr id="82" name="组合 62"/>
          <p:cNvGrpSpPr/>
          <p:nvPr/>
        </p:nvGrpSpPr>
        <p:grpSpPr>
          <a:xfrm>
            <a:off x="5110513" y="3393216"/>
            <a:ext cx="1980000" cy="1980000"/>
            <a:chOff x="3645888" y="3704605"/>
            <a:chExt cx="1980000" cy="1980000"/>
          </a:xfrm>
        </p:grpSpPr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3645888" y="3704605"/>
              <a:ext cx="1980000" cy="1980000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zh-CN" altLang="en-US" sz="1600" b="1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3681888" y="3740605"/>
              <a:ext cx="1908000" cy="1908000"/>
            </a:xfrm>
            <a:prstGeom prst="ellipse">
              <a:avLst/>
            </a:prstGeom>
            <a:gradFill flip="none" rotWithShape="1">
              <a:gsLst>
                <a:gs pos="0">
                  <a:srgbClr val="FF29D6"/>
                </a:gs>
                <a:gs pos="100000">
                  <a:srgbClr val="580074"/>
                </a:gs>
              </a:gsLst>
              <a:lin ang="2700000" scaled="1"/>
              <a:tileRect/>
            </a:gradFill>
            <a:ln w="19050" cap="flat" cmpd="sng" algn="ctr">
              <a:noFill/>
              <a:prstDash val="solid"/>
            </a:ln>
            <a:effectLst/>
          </p:spPr>
          <p:txBody>
            <a:bodyPr anchor="ctr">
              <a:sp3d/>
            </a:bodyPr>
            <a:lstStyle/>
            <a:p>
              <a:pPr algn="ctr" eaLnBrk="0" fontAlgn="ctr" hangingPunct="0">
                <a:lnSpc>
                  <a:spcPct val="140000"/>
                </a:lnSpc>
                <a:buClr>
                  <a:srgbClr val="FF0000"/>
                </a:buClr>
                <a:buSzPct val="70000"/>
                <a:defRPr/>
              </a:pPr>
              <a:endParaRPr lang="zh-CN" altLang="en-US" sz="1600" b="1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椭圆 84"/>
            <p:cNvSpPr>
              <a:spLocks noChangeAspect="1"/>
            </p:cNvSpPr>
            <p:nvPr/>
          </p:nvSpPr>
          <p:spPr>
            <a:xfrm>
              <a:off x="3825888" y="3884605"/>
              <a:ext cx="1620000" cy="1620000"/>
            </a:xfrm>
            <a:prstGeom prst="ellipse">
              <a:avLst/>
            </a:prstGeom>
            <a:solidFill>
              <a:srgbClr val="FFFFFF">
                <a:alpha val="65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latin typeface="Verdana"/>
                <a:ea typeface="微软雅黑"/>
              </a:endParaRPr>
            </a:p>
          </p:txBody>
        </p:sp>
        <p:grpSp>
          <p:nvGrpSpPr>
            <p:cNvPr id="86" name="组合 12"/>
            <p:cNvGrpSpPr>
              <a:grpSpLocks noChangeAspect="1"/>
            </p:cNvGrpSpPr>
            <p:nvPr/>
          </p:nvGrpSpPr>
          <p:grpSpPr>
            <a:xfrm>
              <a:off x="3933888" y="3992605"/>
              <a:ext cx="1404000" cy="1404000"/>
              <a:chOff x="4776334" y="4404800"/>
              <a:chExt cx="1012166" cy="1008000"/>
            </a:xfrm>
          </p:grpSpPr>
          <p:sp>
            <p:nvSpPr>
              <p:cNvPr id="87" name="Oval 2"/>
              <p:cNvSpPr>
                <a:spLocks noChangeAspect="1" noChangeArrowheads="1"/>
              </p:cNvSpPr>
              <p:nvPr/>
            </p:nvSpPr>
            <p:spPr bwMode="auto">
              <a:xfrm>
                <a:off x="4780500" y="4404800"/>
                <a:ext cx="1008000" cy="100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29D6"/>
                  </a:gs>
                  <a:gs pos="100000">
                    <a:srgbClr val="580074"/>
                  </a:gs>
                </a:gsLst>
                <a:lin ang="2700000" scaled="1"/>
                <a:tileRect/>
              </a:gradFill>
              <a:ln w="19050" cap="flat" cmpd="sng" algn="ctr">
                <a:noFill/>
                <a:prstDash val="solid"/>
              </a:ln>
              <a:effectLst/>
              <a:scene3d>
                <a:camera prst="orthographicFront"/>
                <a:lightRig rig="flat" dir="t"/>
              </a:scene3d>
              <a:sp3d extrusionH="190500" contourW="19050">
                <a:bevelT w="152400" h="50800" prst="softRound"/>
                <a:contourClr>
                  <a:srgbClr val="FFAFEE"/>
                </a:contourClr>
              </a:sp3d>
            </p:spPr>
            <p:txBody>
              <a:bodyPr anchor="ctr">
                <a:sp3d/>
              </a:bodyPr>
              <a:lstStyle/>
              <a:p>
                <a:pPr algn="ctr" eaLnBrk="0" fontAlgn="ctr" hangingPunct="0">
                  <a:lnSpc>
                    <a:spcPct val="140000"/>
                  </a:lnSpc>
                  <a:buClr>
                    <a:srgbClr val="FF0000"/>
                  </a:buClr>
                  <a:buSzPct val="70000"/>
                  <a:defRPr/>
                </a:pPr>
                <a:endParaRPr lang="fr-FR" altLang="zh-CN" sz="1600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8" name="椭圆 14"/>
              <p:cNvSpPr>
                <a:spLocks/>
              </p:cNvSpPr>
              <p:nvPr/>
            </p:nvSpPr>
            <p:spPr>
              <a:xfrm rot="19388639">
                <a:off x="4776334" y="4463328"/>
                <a:ext cx="684000" cy="46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45000">
                    <a:srgbClr val="FFFFFF">
                      <a:alpha val="0"/>
                    </a:srgb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latin typeface="Verdana"/>
                  <a:ea typeface="微软雅黑"/>
                </a:endParaRPr>
              </a:p>
            </p:txBody>
          </p:sp>
          <p:sp>
            <p:nvSpPr>
              <p:cNvPr id="89" name="椭圆 88"/>
              <p:cNvSpPr>
                <a:spLocks noChangeAspect="1"/>
              </p:cNvSpPr>
              <p:nvPr/>
            </p:nvSpPr>
            <p:spPr>
              <a:xfrm>
                <a:off x="4888500" y="4512800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FF29D6">
                      <a:alpha val="50000"/>
                    </a:srgbClr>
                  </a:gs>
                  <a:gs pos="7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latin typeface="Verdana"/>
                  <a:ea typeface="微软雅黑"/>
                </a:endParaRPr>
              </a:p>
            </p:txBody>
          </p:sp>
        </p:grpSp>
      </p:grpSp>
      <p:grpSp>
        <p:nvGrpSpPr>
          <p:cNvPr id="90" name="组合 61"/>
          <p:cNvGrpSpPr/>
          <p:nvPr/>
        </p:nvGrpSpPr>
        <p:grpSpPr>
          <a:xfrm>
            <a:off x="7847281" y="1707910"/>
            <a:ext cx="1980000" cy="1980000"/>
            <a:chOff x="6382656" y="2019299"/>
            <a:chExt cx="1980000" cy="1980000"/>
          </a:xfrm>
        </p:grpSpPr>
        <p:sp>
          <p:nvSpPr>
            <p:cNvPr id="91" name="椭圆 90"/>
            <p:cNvSpPr>
              <a:spLocks noChangeAspect="1"/>
            </p:cNvSpPr>
            <p:nvPr/>
          </p:nvSpPr>
          <p:spPr>
            <a:xfrm>
              <a:off x="6382656" y="2019299"/>
              <a:ext cx="1980000" cy="1980000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>
              <a:outerShdw blurRad="152400" dist="1460500" dir="5400000" sx="90000" sy="-19000" rotWithShape="0">
                <a:prstClr val="black">
                  <a:alpha val="15000"/>
                </a:prstClr>
              </a:outerShdw>
            </a:effectLst>
          </p:spPr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zh-CN" altLang="en-US" sz="1600" b="1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椭圆 91"/>
            <p:cNvSpPr>
              <a:spLocks noChangeAspect="1"/>
            </p:cNvSpPr>
            <p:nvPr/>
          </p:nvSpPr>
          <p:spPr>
            <a:xfrm>
              <a:off x="6418656" y="2055299"/>
              <a:ext cx="1908000" cy="19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>
              <a:sp3d/>
            </a:bodyPr>
            <a:lstStyle/>
            <a:p>
              <a:pPr algn="ctr" eaLnBrk="0" fontAlgn="ctr" hangingPunct="0">
                <a:lnSpc>
                  <a:spcPct val="140000"/>
                </a:lnSpc>
                <a:buClr>
                  <a:srgbClr val="FF0000"/>
                </a:buClr>
                <a:buSzPct val="70000"/>
                <a:defRPr/>
              </a:pPr>
              <a:endParaRPr lang="zh-CN" altLang="en-US" sz="1600" b="1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3" name="椭圆 92"/>
            <p:cNvSpPr>
              <a:spLocks noChangeAspect="1"/>
            </p:cNvSpPr>
            <p:nvPr/>
          </p:nvSpPr>
          <p:spPr>
            <a:xfrm>
              <a:off x="6562656" y="2199299"/>
              <a:ext cx="1620000" cy="1620000"/>
            </a:xfrm>
            <a:prstGeom prst="ellipse">
              <a:avLst/>
            </a:prstGeom>
            <a:solidFill>
              <a:srgbClr val="B7FFB9">
                <a:alpha val="75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latin typeface="Verdana"/>
                <a:ea typeface="微软雅黑"/>
              </a:endParaRPr>
            </a:p>
          </p:txBody>
        </p:sp>
        <p:grpSp>
          <p:nvGrpSpPr>
            <p:cNvPr id="94" name="组合 12"/>
            <p:cNvGrpSpPr>
              <a:grpSpLocks noChangeAspect="1"/>
            </p:cNvGrpSpPr>
            <p:nvPr/>
          </p:nvGrpSpPr>
          <p:grpSpPr>
            <a:xfrm>
              <a:off x="6670656" y="2307299"/>
              <a:ext cx="1404000" cy="1404000"/>
              <a:chOff x="4776334" y="4404800"/>
              <a:chExt cx="1012166" cy="1008000"/>
            </a:xfrm>
          </p:grpSpPr>
          <p:sp>
            <p:nvSpPr>
              <p:cNvPr id="95" name="Oval 2"/>
              <p:cNvSpPr>
                <a:spLocks noChangeAspect="1" noChangeArrowheads="1"/>
              </p:cNvSpPr>
              <p:nvPr/>
            </p:nvSpPr>
            <p:spPr bwMode="auto">
              <a:xfrm>
                <a:off x="4780500" y="4404800"/>
                <a:ext cx="1008000" cy="100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6EFF01"/>
                  </a:gs>
                  <a:gs pos="90000">
                    <a:srgbClr val="0F5000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flat" dir="t"/>
              </a:scene3d>
              <a:sp3d extrusionH="190500" contourW="19050">
                <a:bevelT w="152400" h="50800" prst="softRound"/>
                <a:bevelB w="0" h="0"/>
                <a:contourClr>
                  <a:srgbClr val="89FF8C"/>
                </a:contourClr>
              </a:sp3d>
            </p:spPr>
            <p:txBody>
              <a:bodyPr anchor="ctr">
                <a:sp3d/>
              </a:bodyPr>
              <a:lstStyle/>
              <a:p>
                <a:pPr algn="ctr" eaLnBrk="0" fontAlgn="ctr" hangingPunct="0">
                  <a:lnSpc>
                    <a:spcPct val="140000"/>
                  </a:lnSpc>
                  <a:buClr>
                    <a:srgbClr val="FF0000"/>
                  </a:buClr>
                  <a:buSzPct val="70000"/>
                  <a:defRPr/>
                </a:pPr>
                <a:endParaRPr lang="fr-FR" altLang="zh-CN" sz="1600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椭圆 14"/>
              <p:cNvSpPr>
                <a:spLocks/>
              </p:cNvSpPr>
              <p:nvPr/>
            </p:nvSpPr>
            <p:spPr>
              <a:xfrm rot="19388639">
                <a:off x="4776334" y="4463328"/>
                <a:ext cx="684000" cy="46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45000">
                    <a:srgbClr val="FFFFFF">
                      <a:alpha val="0"/>
                    </a:srgb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latin typeface="Verdana"/>
                  <a:ea typeface="微软雅黑"/>
                </a:endParaRPr>
              </a:p>
            </p:txBody>
          </p:sp>
          <p:sp>
            <p:nvSpPr>
              <p:cNvPr id="97" name="椭圆 96"/>
              <p:cNvSpPr>
                <a:spLocks noChangeAspect="1"/>
              </p:cNvSpPr>
              <p:nvPr/>
            </p:nvSpPr>
            <p:spPr>
              <a:xfrm>
                <a:off x="4888500" y="4512800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6EFF01">
                      <a:alpha val="50000"/>
                    </a:srgbClr>
                  </a:gs>
                  <a:gs pos="7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latin typeface="Verdana"/>
                  <a:ea typeface="微软雅黑"/>
                </a:endParaRPr>
              </a:p>
            </p:txBody>
          </p:sp>
        </p:grpSp>
      </p:grpSp>
      <p:sp>
        <p:nvSpPr>
          <p:cNvPr id="29" name="TextBox 28"/>
          <p:cNvSpPr txBox="1"/>
          <p:nvPr/>
        </p:nvSpPr>
        <p:spPr>
          <a:xfrm>
            <a:off x="2373745" y="3651910"/>
            <a:ext cx="199761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55202" y="1553938"/>
            <a:ext cx="199761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67741" y="3717797"/>
            <a:ext cx="199761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2" name="Title 3"/>
          <p:cNvSpPr txBox="1">
            <a:spLocks/>
          </p:cNvSpPr>
          <p:nvPr/>
        </p:nvSpPr>
        <p:spPr>
          <a:xfrm>
            <a:off x="2328091" y="2364436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5026894" y="4081671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34" name="Title 3"/>
          <p:cNvSpPr txBox="1">
            <a:spLocks/>
          </p:cNvSpPr>
          <p:nvPr/>
        </p:nvSpPr>
        <p:spPr>
          <a:xfrm>
            <a:off x="7785313" y="2345828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36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F29DE9-0657-D4B4-4FC2-535040EAE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3975" y="2252752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227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014DE4-6659-FF54-E769-47D4B41B0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4" y="3700463"/>
            <a:ext cx="5502059" cy="309800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8B4D4B1-6C8E-3CA5-0CA0-93B3C96E997C}"/>
              </a:ext>
            </a:extLst>
          </p:cNvPr>
          <p:cNvSpPr/>
          <p:nvPr/>
        </p:nvSpPr>
        <p:spPr>
          <a:xfrm>
            <a:off x="7896226" y="2619376"/>
            <a:ext cx="1923669" cy="3200400"/>
          </a:xfrm>
          <a:prstGeom prst="rect">
            <a:avLst/>
          </a:prstGeom>
          <a:gradFill flip="none" rotWithShape="1">
            <a:gsLst>
              <a:gs pos="1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5875">
            <a:solidFill>
              <a:schemeClr val="tx1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87F922-77D0-F486-F5C3-FB21168FABF8}"/>
              </a:ext>
            </a:extLst>
          </p:cNvPr>
          <p:cNvSpPr/>
          <p:nvPr/>
        </p:nvSpPr>
        <p:spPr>
          <a:xfrm>
            <a:off x="5067490" y="2619376"/>
            <a:ext cx="2133410" cy="3200400"/>
          </a:xfrm>
          <a:prstGeom prst="rect">
            <a:avLst/>
          </a:prstGeom>
          <a:gradFill flip="none" rotWithShape="1">
            <a:gsLst>
              <a:gs pos="1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5875">
            <a:solidFill>
              <a:schemeClr val="tx1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D50D11-470D-0AF9-E875-2248F0FDC83C}"/>
              </a:ext>
            </a:extLst>
          </p:cNvPr>
          <p:cNvSpPr/>
          <p:nvPr/>
        </p:nvSpPr>
        <p:spPr>
          <a:xfrm>
            <a:off x="2372107" y="2619376"/>
            <a:ext cx="1923669" cy="3200400"/>
          </a:xfrm>
          <a:prstGeom prst="rect">
            <a:avLst/>
          </a:prstGeom>
          <a:gradFill flip="none" rotWithShape="1">
            <a:gsLst>
              <a:gs pos="1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5875">
            <a:solidFill>
              <a:schemeClr val="tx1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155FBC-A648-B8BF-E4A7-25BC8038B06E}"/>
              </a:ext>
            </a:extLst>
          </p:cNvPr>
          <p:cNvSpPr/>
          <p:nvPr/>
        </p:nvSpPr>
        <p:spPr>
          <a:xfrm>
            <a:off x="1428750" y="1914526"/>
            <a:ext cx="9296400" cy="142875"/>
          </a:xfrm>
          <a:prstGeom prst="rect">
            <a:avLst/>
          </a:prstGeom>
          <a:gradFill>
            <a:gsLst>
              <a:gs pos="0">
                <a:schemeClr val="bg1"/>
              </a:gs>
              <a:gs pos="65000">
                <a:schemeClr val="bg1">
                  <a:lumMod val="50000"/>
                </a:schemeClr>
              </a:gs>
              <a:gs pos="100000">
                <a:schemeClr val="tx1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0656DFE-21E2-0A2B-0201-EF2A7DBE5CC1}"/>
              </a:ext>
            </a:extLst>
          </p:cNvPr>
          <p:cNvGrpSpPr/>
          <p:nvPr/>
        </p:nvGrpSpPr>
        <p:grpSpPr>
          <a:xfrm>
            <a:off x="4743450" y="1409700"/>
            <a:ext cx="2743200" cy="1447800"/>
            <a:chOff x="3324225" y="1533525"/>
            <a:chExt cx="2743200" cy="1447800"/>
          </a:xfrm>
        </p:grpSpPr>
        <p:sp>
          <p:nvSpPr>
            <p:cNvPr id="14" name="Rounded Rectangle 6">
              <a:extLst>
                <a:ext uri="{FF2B5EF4-FFF2-40B4-BE49-F238E27FC236}">
                  <a16:creationId xmlns:a16="http://schemas.microsoft.com/office/drawing/2014/main" id="{E4983413-FC15-A9F7-7BA2-6CDFCF096A39}"/>
                </a:ext>
              </a:extLst>
            </p:cNvPr>
            <p:cNvSpPr/>
            <p:nvPr/>
          </p:nvSpPr>
          <p:spPr>
            <a:xfrm>
              <a:off x="3324225" y="1533525"/>
              <a:ext cx="2743200" cy="1447800"/>
            </a:xfrm>
            <a:prstGeom prst="roundRect">
              <a:avLst>
                <a:gd name="adj" fmla="val 11232"/>
              </a:avLst>
            </a:prstGeom>
            <a:gradFill>
              <a:gsLst>
                <a:gs pos="0">
                  <a:schemeClr val="accent3"/>
                </a:gs>
                <a:gs pos="100000">
                  <a:srgbClr val="0B931B"/>
                </a:gs>
                <a:gs pos="71000">
                  <a:srgbClr val="05A318"/>
                </a:gs>
              </a:gsLst>
              <a:lin ang="5400000" scaled="1"/>
            </a:gradFill>
            <a:ln w="38100">
              <a:gradFill>
                <a:gsLst>
                  <a:gs pos="100000">
                    <a:srgbClr val="40F010"/>
                  </a:gs>
                  <a:gs pos="60000">
                    <a:schemeClr val="accent3">
                      <a:lumMod val="40000"/>
                      <a:lumOff val="60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254B5AE9-3719-B713-9C98-C5C013216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6106" y="1589757"/>
              <a:ext cx="2508366" cy="715294"/>
            </a:xfrm>
            <a:custGeom>
              <a:avLst/>
              <a:gdLst/>
              <a:ahLst/>
              <a:cxnLst>
                <a:cxn ang="0">
                  <a:pos x="588" y="0"/>
                </a:cxn>
                <a:cxn ang="0">
                  <a:pos x="54" y="0"/>
                </a:cxn>
                <a:cxn ang="0">
                  <a:pos x="0" y="57"/>
                </a:cxn>
                <a:cxn ang="0">
                  <a:pos x="0" y="236"/>
                </a:cxn>
                <a:cxn ang="0">
                  <a:pos x="314" y="298"/>
                </a:cxn>
                <a:cxn ang="0">
                  <a:pos x="641" y="229"/>
                </a:cxn>
                <a:cxn ang="0">
                  <a:pos x="641" y="57"/>
                </a:cxn>
                <a:cxn ang="0">
                  <a:pos x="588" y="0"/>
                </a:cxn>
              </a:cxnLst>
              <a:rect l="0" t="0" r="r" b="b"/>
              <a:pathLst>
                <a:path w="641" h="298">
                  <a:moveTo>
                    <a:pt x="58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6"/>
                    <a:pt x="0" y="57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82" y="275"/>
                    <a:pt x="192" y="298"/>
                    <a:pt x="314" y="298"/>
                  </a:cubicBezTo>
                  <a:cubicBezTo>
                    <a:pt x="443" y="298"/>
                    <a:pt x="559" y="272"/>
                    <a:pt x="641" y="229"/>
                  </a:cubicBezTo>
                  <a:cubicBezTo>
                    <a:pt x="641" y="57"/>
                    <a:pt x="641" y="57"/>
                    <a:pt x="641" y="57"/>
                  </a:cubicBezTo>
                  <a:cubicBezTo>
                    <a:pt x="641" y="26"/>
                    <a:pt x="617" y="0"/>
                    <a:pt x="588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70000"/>
                  </a:schemeClr>
                </a:gs>
                <a:gs pos="100000">
                  <a:schemeClr val="bg1">
                    <a:alpha val="11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C49495A-4356-A647-A287-4D91921AB042}"/>
              </a:ext>
            </a:extLst>
          </p:cNvPr>
          <p:cNvGrpSpPr/>
          <p:nvPr/>
        </p:nvGrpSpPr>
        <p:grpSpPr>
          <a:xfrm>
            <a:off x="7724775" y="1409700"/>
            <a:ext cx="2305050" cy="1447800"/>
            <a:chOff x="6305550" y="1533525"/>
            <a:chExt cx="2133600" cy="1447800"/>
          </a:xfrm>
        </p:grpSpPr>
        <p:sp>
          <p:nvSpPr>
            <p:cNvPr id="26" name="Rounded Rectangle 7">
              <a:extLst>
                <a:ext uri="{FF2B5EF4-FFF2-40B4-BE49-F238E27FC236}">
                  <a16:creationId xmlns:a16="http://schemas.microsoft.com/office/drawing/2014/main" id="{21E2C06D-0996-5B59-7C6C-EC74D1005705}"/>
                </a:ext>
              </a:extLst>
            </p:cNvPr>
            <p:cNvSpPr/>
            <p:nvPr/>
          </p:nvSpPr>
          <p:spPr>
            <a:xfrm>
              <a:off x="6305550" y="1533525"/>
              <a:ext cx="2133600" cy="1447800"/>
            </a:xfrm>
            <a:prstGeom prst="roundRect">
              <a:avLst>
                <a:gd name="adj" fmla="val 11232"/>
              </a:avLst>
            </a:prstGeom>
            <a:gradFill>
              <a:gsLst>
                <a:gs pos="0">
                  <a:schemeClr val="accent3"/>
                </a:gs>
                <a:gs pos="100000">
                  <a:srgbClr val="0B931B"/>
                </a:gs>
                <a:gs pos="71000">
                  <a:srgbClr val="05A318"/>
                </a:gs>
              </a:gsLst>
              <a:lin ang="5400000" scaled="1"/>
            </a:gradFill>
            <a:ln w="38100">
              <a:gradFill>
                <a:gsLst>
                  <a:gs pos="100000">
                    <a:srgbClr val="40F010"/>
                  </a:gs>
                  <a:gs pos="60000">
                    <a:schemeClr val="accent3">
                      <a:lumMod val="40000"/>
                      <a:lumOff val="60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B9C0A0C3-BBEC-B707-9812-BBFE3A090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25" y="1594978"/>
              <a:ext cx="1947672" cy="715294"/>
            </a:xfrm>
            <a:custGeom>
              <a:avLst/>
              <a:gdLst/>
              <a:ahLst/>
              <a:cxnLst>
                <a:cxn ang="0">
                  <a:pos x="588" y="0"/>
                </a:cxn>
                <a:cxn ang="0">
                  <a:pos x="54" y="0"/>
                </a:cxn>
                <a:cxn ang="0">
                  <a:pos x="0" y="57"/>
                </a:cxn>
                <a:cxn ang="0">
                  <a:pos x="0" y="236"/>
                </a:cxn>
                <a:cxn ang="0">
                  <a:pos x="314" y="298"/>
                </a:cxn>
                <a:cxn ang="0">
                  <a:pos x="641" y="229"/>
                </a:cxn>
                <a:cxn ang="0">
                  <a:pos x="641" y="57"/>
                </a:cxn>
                <a:cxn ang="0">
                  <a:pos x="588" y="0"/>
                </a:cxn>
              </a:cxnLst>
              <a:rect l="0" t="0" r="r" b="b"/>
              <a:pathLst>
                <a:path w="641" h="298">
                  <a:moveTo>
                    <a:pt x="58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6"/>
                    <a:pt x="0" y="57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82" y="275"/>
                    <a:pt x="192" y="298"/>
                    <a:pt x="314" y="298"/>
                  </a:cubicBezTo>
                  <a:cubicBezTo>
                    <a:pt x="443" y="298"/>
                    <a:pt x="559" y="272"/>
                    <a:pt x="641" y="229"/>
                  </a:cubicBezTo>
                  <a:cubicBezTo>
                    <a:pt x="641" y="57"/>
                    <a:pt x="641" y="57"/>
                    <a:pt x="641" y="57"/>
                  </a:cubicBezTo>
                  <a:cubicBezTo>
                    <a:pt x="641" y="26"/>
                    <a:pt x="617" y="0"/>
                    <a:pt x="588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alpha val="11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F0CF19A-6272-D2ED-FB7A-50F22E3679E2}"/>
              </a:ext>
            </a:extLst>
          </p:cNvPr>
          <p:cNvGrpSpPr/>
          <p:nvPr/>
        </p:nvGrpSpPr>
        <p:grpSpPr>
          <a:xfrm>
            <a:off x="2190750" y="1409700"/>
            <a:ext cx="2305050" cy="1447800"/>
            <a:chOff x="885825" y="1533525"/>
            <a:chExt cx="2133600" cy="1447800"/>
          </a:xfrm>
        </p:grpSpPr>
        <p:sp>
          <p:nvSpPr>
            <p:cNvPr id="34" name="Rounded Rectangle 4">
              <a:extLst>
                <a:ext uri="{FF2B5EF4-FFF2-40B4-BE49-F238E27FC236}">
                  <a16:creationId xmlns:a16="http://schemas.microsoft.com/office/drawing/2014/main" id="{6F5B50B6-994C-FBF0-0954-A8467DDDD045}"/>
                </a:ext>
              </a:extLst>
            </p:cNvPr>
            <p:cNvSpPr/>
            <p:nvPr/>
          </p:nvSpPr>
          <p:spPr>
            <a:xfrm>
              <a:off x="885825" y="1533525"/>
              <a:ext cx="2133600" cy="1447800"/>
            </a:xfrm>
            <a:prstGeom prst="roundRect">
              <a:avLst>
                <a:gd name="adj" fmla="val 11232"/>
              </a:avLst>
            </a:prstGeom>
            <a:gradFill>
              <a:gsLst>
                <a:gs pos="0">
                  <a:schemeClr val="accent3"/>
                </a:gs>
                <a:gs pos="100000">
                  <a:srgbClr val="0B931B"/>
                </a:gs>
                <a:gs pos="71000">
                  <a:srgbClr val="05A318"/>
                </a:gs>
              </a:gsLst>
              <a:lin ang="5400000" scaled="1"/>
            </a:gradFill>
            <a:ln w="38100">
              <a:gradFill>
                <a:gsLst>
                  <a:gs pos="100000">
                    <a:srgbClr val="40F010"/>
                  </a:gs>
                  <a:gs pos="60000">
                    <a:schemeClr val="accent3">
                      <a:lumMod val="40000"/>
                      <a:lumOff val="60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id="{1CF8C919-9C92-A789-E1A9-86219DFD0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931" y="1604503"/>
              <a:ext cx="1947672" cy="715294"/>
            </a:xfrm>
            <a:custGeom>
              <a:avLst/>
              <a:gdLst/>
              <a:ahLst/>
              <a:cxnLst>
                <a:cxn ang="0">
                  <a:pos x="588" y="0"/>
                </a:cxn>
                <a:cxn ang="0">
                  <a:pos x="54" y="0"/>
                </a:cxn>
                <a:cxn ang="0">
                  <a:pos x="0" y="57"/>
                </a:cxn>
                <a:cxn ang="0">
                  <a:pos x="0" y="236"/>
                </a:cxn>
                <a:cxn ang="0">
                  <a:pos x="314" y="298"/>
                </a:cxn>
                <a:cxn ang="0">
                  <a:pos x="641" y="229"/>
                </a:cxn>
                <a:cxn ang="0">
                  <a:pos x="641" y="57"/>
                </a:cxn>
                <a:cxn ang="0">
                  <a:pos x="588" y="0"/>
                </a:cxn>
              </a:cxnLst>
              <a:rect l="0" t="0" r="r" b="b"/>
              <a:pathLst>
                <a:path w="641" h="298">
                  <a:moveTo>
                    <a:pt x="58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6"/>
                    <a:pt x="0" y="57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82" y="275"/>
                    <a:pt x="192" y="298"/>
                    <a:pt x="314" y="298"/>
                  </a:cubicBezTo>
                  <a:cubicBezTo>
                    <a:pt x="443" y="298"/>
                    <a:pt x="559" y="272"/>
                    <a:pt x="641" y="229"/>
                  </a:cubicBezTo>
                  <a:cubicBezTo>
                    <a:pt x="641" y="57"/>
                    <a:pt x="641" y="57"/>
                    <a:pt x="641" y="57"/>
                  </a:cubicBezTo>
                  <a:cubicBezTo>
                    <a:pt x="641" y="26"/>
                    <a:pt x="617" y="0"/>
                    <a:pt x="588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alpha val="11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AB461F74-1FA8-CB4F-66D2-457FE55ACC1C}"/>
              </a:ext>
            </a:extLst>
          </p:cNvPr>
          <p:cNvSpPr txBox="1"/>
          <p:nvPr/>
        </p:nvSpPr>
        <p:spPr>
          <a:xfrm>
            <a:off x="5124834" y="1822921"/>
            <a:ext cx="2018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987"/>
            <a:r>
              <a:rPr lang="fa-IR" sz="2400" cap="all" dirty="0">
                <a:solidFill>
                  <a:prstClr val="black"/>
                </a:solidFill>
                <a:cs typeface="Tahoma" panose="020B0604030504040204" pitchFamily="34" charset="0"/>
              </a:rPr>
              <a:t>عنوان</a:t>
            </a:r>
            <a:endParaRPr lang="en-US" sz="2400" cap="all" dirty="0">
              <a:solidFill>
                <a:prstClr val="black"/>
              </a:solidFill>
              <a:cs typeface="Tahoma" panose="020B060403050404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5371E90-F837-6949-75DA-78899E74E9C4}"/>
              </a:ext>
            </a:extLst>
          </p:cNvPr>
          <p:cNvSpPr txBox="1"/>
          <p:nvPr/>
        </p:nvSpPr>
        <p:spPr>
          <a:xfrm>
            <a:off x="2190751" y="1838326"/>
            <a:ext cx="2018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987"/>
            <a:r>
              <a:rPr lang="fa-IR" sz="2400" cap="all" dirty="0">
                <a:solidFill>
                  <a:prstClr val="black"/>
                </a:solidFill>
                <a:cs typeface="Tahoma" panose="020B0604030504040204" pitchFamily="34" charset="0"/>
              </a:rPr>
              <a:t>عنوان</a:t>
            </a:r>
            <a:endParaRPr lang="en-US" sz="2400" cap="all" dirty="0">
              <a:solidFill>
                <a:prstClr val="black"/>
              </a:solidFill>
              <a:cs typeface="Tahoma" panose="020B060403050404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E01C4D9-8B97-3900-77DE-0A324241DB2C}"/>
              </a:ext>
            </a:extLst>
          </p:cNvPr>
          <p:cNvSpPr txBox="1"/>
          <p:nvPr/>
        </p:nvSpPr>
        <p:spPr>
          <a:xfrm>
            <a:off x="7935920" y="1826568"/>
            <a:ext cx="2018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987"/>
            <a:r>
              <a:rPr lang="fa-IR" sz="2400" cap="all" dirty="0">
                <a:solidFill>
                  <a:prstClr val="black"/>
                </a:solidFill>
                <a:cs typeface="Tahoma" panose="020B0604030504040204" pitchFamily="34" charset="0"/>
              </a:rPr>
              <a:t>عنوان</a:t>
            </a:r>
            <a:endParaRPr lang="en-US" sz="2400" cap="all" dirty="0">
              <a:solidFill>
                <a:prstClr val="black"/>
              </a:solidFill>
              <a:cs typeface="Tahoma" panose="020B0604030504040204" pitchFamily="34" charset="0"/>
            </a:endParaRPr>
          </a:p>
        </p:txBody>
      </p:sp>
      <p:sp>
        <p:nvSpPr>
          <p:cNvPr id="40" name="Title 3">
            <a:extLst>
              <a:ext uri="{FF2B5EF4-FFF2-40B4-BE49-F238E27FC236}">
                <a16:creationId xmlns:a16="http://schemas.microsoft.com/office/drawing/2014/main" id="{1F645840-D894-5C88-6182-548A89E68789}"/>
              </a:ext>
            </a:extLst>
          </p:cNvPr>
          <p:cNvSpPr txBox="1">
            <a:spLocks/>
          </p:cNvSpPr>
          <p:nvPr/>
        </p:nvSpPr>
        <p:spPr>
          <a:xfrm>
            <a:off x="1809750" y="319998"/>
            <a:ext cx="8915400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ea typeface="맑은 고딕" panose="020B0503020000020004" pitchFamily="34" charset="-127"/>
                <a:cs typeface="Tahoma" panose="020B0604030504040204" pitchFamily="34" charset="0"/>
              </a:rPr>
              <a:t>عنوان</a:t>
            </a:r>
            <a:endParaRPr lang="en-US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3D82CC5-E0B6-579B-ED6F-A5E3E62F851E}"/>
              </a:ext>
            </a:extLst>
          </p:cNvPr>
          <p:cNvSpPr txBox="1"/>
          <p:nvPr/>
        </p:nvSpPr>
        <p:spPr>
          <a:xfrm>
            <a:off x="2433846" y="3176885"/>
            <a:ext cx="1775628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Tahoma" panose="020B0604030504040204" pitchFamily="34" charset="0"/>
              </a:rPr>
              <a:t> 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cs typeface="Tahoma" panose="020B060403050404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BD7119F-17D0-C080-242A-F3FF781FAF0C}"/>
              </a:ext>
            </a:extLst>
          </p:cNvPr>
          <p:cNvSpPr txBox="1"/>
          <p:nvPr/>
        </p:nvSpPr>
        <p:spPr>
          <a:xfrm>
            <a:off x="5246381" y="3214489"/>
            <a:ext cx="1775628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Tahoma" panose="020B0604030504040204" pitchFamily="34" charset="0"/>
              </a:rPr>
              <a:t> 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cs typeface="Tahoma" panose="020B060403050404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2BB91D3-3ACB-745C-5F55-9AF307555004}"/>
              </a:ext>
            </a:extLst>
          </p:cNvPr>
          <p:cNvSpPr txBox="1"/>
          <p:nvPr/>
        </p:nvSpPr>
        <p:spPr>
          <a:xfrm>
            <a:off x="7970246" y="3203913"/>
            <a:ext cx="1775628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Tahoma" panose="020B0604030504040204" pitchFamily="34" charset="0"/>
              </a:rPr>
              <a:t> 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290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2" grpId="0" animBg="1"/>
      <p:bldP spid="36" grpId="0"/>
      <p:bldP spid="38" grpId="0"/>
      <p:bldP spid="39" grpId="0"/>
      <p:bldP spid="41" grpId="0"/>
      <p:bldP spid="42" grpId="0"/>
      <p:bldP spid="4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auto">
          <a:xfrm>
            <a:off x="2784475" y="2303865"/>
            <a:ext cx="6642100" cy="3505200"/>
          </a:xfrm>
          <a:custGeom>
            <a:avLst/>
            <a:gdLst/>
            <a:ahLst/>
            <a:cxnLst>
              <a:cxn ang="0">
                <a:pos x="1771" y="885"/>
              </a:cxn>
              <a:cxn ang="0">
                <a:pos x="885" y="0"/>
              </a:cxn>
              <a:cxn ang="0">
                <a:pos x="0" y="885"/>
              </a:cxn>
              <a:cxn ang="0">
                <a:pos x="0" y="890"/>
              </a:cxn>
              <a:cxn ang="0">
                <a:pos x="1771" y="890"/>
              </a:cxn>
              <a:cxn ang="0">
                <a:pos x="1771" y="885"/>
              </a:cxn>
            </a:cxnLst>
            <a:rect l="0" t="0" r="r" b="b"/>
            <a:pathLst>
              <a:path w="1771" h="890">
                <a:moveTo>
                  <a:pt x="1771" y="885"/>
                </a:moveTo>
                <a:cubicBezTo>
                  <a:pt x="1771" y="396"/>
                  <a:pt x="1374" y="0"/>
                  <a:pt x="885" y="0"/>
                </a:cubicBezTo>
                <a:cubicBezTo>
                  <a:pt x="396" y="0"/>
                  <a:pt x="0" y="396"/>
                  <a:pt x="0" y="885"/>
                </a:cubicBezTo>
                <a:cubicBezTo>
                  <a:pt x="0" y="887"/>
                  <a:pt x="0" y="889"/>
                  <a:pt x="0" y="890"/>
                </a:cubicBezTo>
                <a:cubicBezTo>
                  <a:pt x="1771" y="890"/>
                  <a:pt x="1771" y="890"/>
                  <a:pt x="1771" y="890"/>
                </a:cubicBezTo>
                <a:cubicBezTo>
                  <a:pt x="1771" y="889"/>
                  <a:pt x="1771" y="887"/>
                  <a:pt x="1771" y="885"/>
                </a:cubicBezTo>
                <a:close/>
              </a:path>
            </a:pathLst>
          </a:custGeom>
          <a:gradFill flip="none" rotWithShape="1">
            <a:gsLst>
              <a:gs pos="0">
                <a:srgbClr val="000000"/>
              </a:gs>
              <a:gs pos="74000">
                <a:srgbClr val="4D4D4D">
                  <a:shade val="67500"/>
                  <a:satMod val="115000"/>
                </a:srgbClr>
              </a:gs>
              <a:gs pos="100000">
                <a:srgbClr val="4D4D4D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>
            <a:off x="2514601" y="3599266"/>
            <a:ext cx="3311525" cy="2041525"/>
          </a:xfrm>
          <a:custGeom>
            <a:avLst/>
            <a:gdLst/>
            <a:ahLst/>
            <a:cxnLst>
              <a:cxn ang="0">
                <a:pos x="0" y="491"/>
              </a:cxn>
              <a:cxn ang="0">
                <a:pos x="0" y="496"/>
              </a:cxn>
              <a:cxn ang="0">
                <a:pos x="883" y="496"/>
              </a:cxn>
              <a:cxn ang="0">
                <a:pos x="155" y="0"/>
              </a:cxn>
              <a:cxn ang="0">
                <a:pos x="0" y="491"/>
              </a:cxn>
            </a:cxnLst>
            <a:rect l="0" t="0" r="r" b="b"/>
            <a:pathLst>
              <a:path w="883" h="496">
                <a:moveTo>
                  <a:pt x="0" y="491"/>
                </a:moveTo>
                <a:cubicBezTo>
                  <a:pt x="0" y="493"/>
                  <a:pt x="0" y="494"/>
                  <a:pt x="0" y="496"/>
                </a:cubicBezTo>
                <a:cubicBezTo>
                  <a:pt x="883" y="496"/>
                  <a:pt x="883" y="496"/>
                  <a:pt x="883" y="496"/>
                </a:cubicBezTo>
                <a:cubicBezTo>
                  <a:pt x="155" y="0"/>
                  <a:pt x="155" y="0"/>
                  <a:pt x="155" y="0"/>
                </a:cubicBezTo>
                <a:cubicBezTo>
                  <a:pt x="57" y="141"/>
                  <a:pt x="0" y="310"/>
                  <a:pt x="0" y="491"/>
                </a:cubicBezTo>
                <a:close/>
              </a:path>
            </a:pathLst>
          </a:custGeom>
          <a:solidFill>
            <a:srgbClr val="FF006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4" name="Freeform 10"/>
          <p:cNvSpPr>
            <a:spLocks/>
          </p:cNvSpPr>
          <p:nvPr/>
        </p:nvSpPr>
        <p:spPr bwMode="auto">
          <a:xfrm>
            <a:off x="4986339" y="1922865"/>
            <a:ext cx="2193925" cy="3676650"/>
          </a:xfrm>
          <a:custGeom>
            <a:avLst/>
            <a:gdLst/>
            <a:ahLst/>
            <a:cxnLst>
              <a:cxn ang="0">
                <a:pos x="585" y="43"/>
              </a:cxn>
              <a:cxn ang="0">
                <a:pos x="293" y="0"/>
              </a:cxn>
              <a:cxn ang="0">
                <a:pos x="0" y="44"/>
              </a:cxn>
              <a:cxn ang="0">
                <a:pos x="293" y="893"/>
              </a:cxn>
              <a:cxn ang="0">
                <a:pos x="585" y="43"/>
              </a:cxn>
            </a:cxnLst>
            <a:rect l="0" t="0" r="r" b="b"/>
            <a:pathLst>
              <a:path w="585" h="893">
                <a:moveTo>
                  <a:pt x="585" y="43"/>
                </a:moveTo>
                <a:cubicBezTo>
                  <a:pt x="493" y="16"/>
                  <a:pt x="395" y="0"/>
                  <a:pt x="293" y="0"/>
                </a:cubicBezTo>
                <a:cubicBezTo>
                  <a:pt x="191" y="0"/>
                  <a:pt x="92" y="16"/>
                  <a:pt x="0" y="44"/>
                </a:cubicBezTo>
                <a:cubicBezTo>
                  <a:pt x="293" y="893"/>
                  <a:pt x="293" y="893"/>
                  <a:pt x="293" y="893"/>
                </a:cubicBezTo>
                <a:lnTo>
                  <a:pt x="585" y="4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5" name="Freeform 11"/>
          <p:cNvSpPr>
            <a:spLocks/>
          </p:cNvSpPr>
          <p:nvPr/>
        </p:nvSpPr>
        <p:spPr bwMode="auto">
          <a:xfrm>
            <a:off x="6200776" y="2140353"/>
            <a:ext cx="2816225" cy="3475038"/>
          </a:xfrm>
          <a:custGeom>
            <a:avLst/>
            <a:gdLst/>
            <a:ahLst/>
            <a:cxnLst>
              <a:cxn ang="0">
                <a:pos x="751" y="331"/>
              </a:cxn>
              <a:cxn ang="0">
                <a:pos x="290" y="0"/>
              </a:cxn>
              <a:cxn ang="0">
                <a:pos x="0" y="844"/>
              </a:cxn>
              <a:cxn ang="0">
                <a:pos x="751" y="331"/>
              </a:cxn>
            </a:cxnLst>
            <a:rect l="0" t="0" r="r" b="b"/>
            <a:pathLst>
              <a:path w="751" h="844">
                <a:moveTo>
                  <a:pt x="751" y="331"/>
                </a:moveTo>
                <a:cubicBezTo>
                  <a:pt x="638" y="180"/>
                  <a:pt x="478" y="63"/>
                  <a:pt x="290" y="0"/>
                </a:cubicBezTo>
                <a:cubicBezTo>
                  <a:pt x="0" y="844"/>
                  <a:pt x="0" y="844"/>
                  <a:pt x="0" y="844"/>
                </a:cubicBezTo>
                <a:lnTo>
                  <a:pt x="751" y="331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6" name="Freeform 12"/>
          <p:cNvSpPr>
            <a:spLocks/>
          </p:cNvSpPr>
          <p:nvPr/>
        </p:nvSpPr>
        <p:spPr bwMode="auto">
          <a:xfrm>
            <a:off x="3160713" y="2140353"/>
            <a:ext cx="2800350" cy="3454400"/>
          </a:xfrm>
          <a:custGeom>
            <a:avLst/>
            <a:gdLst/>
            <a:ahLst/>
            <a:cxnLst>
              <a:cxn ang="0">
                <a:pos x="458" y="0"/>
              </a:cxn>
              <a:cxn ang="0">
                <a:pos x="0" y="330"/>
              </a:cxn>
              <a:cxn ang="0">
                <a:pos x="747" y="839"/>
              </a:cxn>
              <a:cxn ang="0">
                <a:pos x="458" y="0"/>
              </a:cxn>
            </a:cxnLst>
            <a:rect l="0" t="0" r="r" b="b"/>
            <a:pathLst>
              <a:path w="747" h="839">
                <a:moveTo>
                  <a:pt x="458" y="0"/>
                </a:moveTo>
                <a:cubicBezTo>
                  <a:pt x="271" y="63"/>
                  <a:pt x="112" y="180"/>
                  <a:pt x="0" y="330"/>
                </a:cubicBezTo>
                <a:cubicBezTo>
                  <a:pt x="747" y="839"/>
                  <a:pt x="747" y="839"/>
                  <a:pt x="747" y="839"/>
                </a:cubicBezTo>
                <a:lnTo>
                  <a:pt x="458" y="0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" name="Freeform 13"/>
          <p:cNvSpPr>
            <a:spLocks/>
          </p:cNvSpPr>
          <p:nvPr/>
        </p:nvSpPr>
        <p:spPr bwMode="auto">
          <a:xfrm>
            <a:off x="6362700" y="3602440"/>
            <a:ext cx="3295650" cy="2038350"/>
          </a:xfrm>
          <a:custGeom>
            <a:avLst/>
            <a:gdLst/>
            <a:ahLst/>
            <a:cxnLst>
              <a:cxn ang="0">
                <a:pos x="0" y="495"/>
              </a:cxn>
              <a:cxn ang="0">
                <a:pos x="879" y="495"/>
              </a:cxn>
              <a:cxn ang="0">
                <a:pos x="879" y="490"/>
              </a:cxn>
              <a:cxn ang="0">
                <a:pos x="725" y="0"/>
              </a:cxn>
              <a:cxn ang="0">
                <a:pos x="0" y="495"/>
              </a:cxn>
            </a:cxnLst>
            <a:rect l="0" t="0" r="r" b="b"/>
            <a:pathLst>
              <a:path w="879" h="495">
                <a:moveTo>
                  <a:pt x="0" y="495"/>
                </a:moveTo>
                <a:cubicBezTo>
                  <a:pt x="879" y="495"/>
                  <a:pt x="879" y="495"/>
                  <a:pt x="879" y="495"/>
                </a:cubicBezTo>
                <a:cubicBezTo>
                  <a:pt x="879" y="493"/>
                  <a:pt x="879" y="492"/>
                  <a:pt x="879" y="490"/>
                </a:cubicBezTo>
                <a:cubicBezTo>
                  <a:pt x="879" y="309"/>
                  <a:pt x="822" y="141"/>
                  <a:pt x="725" y="0"/>
                </a:cubicBezTo>
                <a:lnTo>
                  <a:pt x="0" y="495"/>
                </a:lnTo>
                <a:close/>
              </a:path>
            </a:pathLst>
          </a:custGeom>
          <a:solidFill>
            <a:srgbClr val="7789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8" name="Freeform 14"/>
          <p:cNvSpPr>
            <a:spLocks/>
          </p:cNvSpPr>
          <p:nvPr/>
        </p:nvSpPr>
        <p:spPr bwMode="auto">
          <a:xfrm>
            <a:off x="4348325" y="4049208"/>
            <a:ext cx="3482198" cy="1970592"/>
          </a:xfrm>
          <a:custGeom>
            <a:avLst/>
            <a:gdLst/>
            <a:ahLst/>
            <a:cxnLst>
              <a:cxn ang="0">
                <a:pos x="1259" y="645"/>
              </a:cxn>
              <a:cxn ang="0">
                <a:pos x="629" y="0"/>
              </a:cxn>
              <a:cxn ang="0">
                <a:pos x="0" y="645"/>
              </a:cxn>
              <a:cxn ang="0">
                <a:pos x="0" y="649"/>
              </a:cxn>
              <a:cxn ang="0">
                <a:pos x="1259" y="649"/>
              </a:cxn>
              <a:cxn ang="0">
                <a:pos x="1259" y="645"/>
              </a:cxn>
            </a:cxnLst>
            <a:rect l="0" t="0" r="r" b="b"/>
            <a:pathLst>
              <a:path w="1259" h="649">
                <a:moveTo>
                  <a:pt x="1259" y="645"/>
                </a:moveTo>
                <a:cubicBezTo>
                  <a:pt x="1259" y="289"/>
                  <a:pt x="977" y="0"/>
                  <a:pt x="629" y="0"/>
                </a:cubicBezTo>
                <a:cubicBezTo>
                  <a:pt x="282" y="0"/>
                  <a:pt x="0" y="289"/>
                  <a:pt x="0" y="645"/>
                </a:cubicBezTo>
                <a:cubicBezTo>
                  <a:pt x="0" y="646"/>
                  <a:pt x="0" y="647"/>
                  <a:pt x="0" y="649"/>
                </a:cubicBezTo>
                <a:cubicBezTo>
                  <a:pt x="1259" y="649"/>
                  <a:pt x="1259" y="649"/>
                  <a:pt x="1259" y="649"/>
                </a:cubicBezTo>
                <a:cubicBezTo>
                  <a:pt x="1259" y="647"/>
                  <a:pt x="1259" y="646"/>
                  <a:pt x="1259" y="64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5593224" y="2732679"/>
            <a:ext cx="10070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cap="all" dirty="0">
                <a:solidFill>
                  <a:prstClr val="black"/>
                </a:solidFill>
                <a:latin typeface="Calibri" panose="020F0502020204030204"/>
                <a:cs typeface="Tahoma" panose="020B0604030504040204" pitchFamily="34" charset="0"/>
              </a:rPr>
              <a:t>عنوان</a:t>
            </a:r>
            <a:endParaRPr lang="en-US" sz="2800" cap="all" dirty="0">
              <a:solidFill>
                <a:prstClr val="black"/>
              </a:solidFill>
              <a:latin typeface="Calibri" panose="020F0502020204030204"/>
              <a:cs typeface="Tahom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46260" y="3255899"/>
            <a:ext cx="10070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cap="all" dirty="0">
                <a:solidFill>
                  <a:prstClr val="black"/>
                </a:solidFill>
                <a:latin typeface="Calibri" panose="020F0502020204030204"/>
                <a:cs typeface="Tahoma" panose="020B0604030504040204" pitchFamily="34" charset="0"/>
              </a:rPr>
              <a:t>عنوان</a:t>
            </a:r>
            <a:endParaRPr lang="en-US" sz="2800" cap="all" dirty="0">
              <a:solidFill>
                <a:prstClr val="black"/>
              </a:solidFill>
              <a:latin typeface="Calibri" panose="020F0502020204030204"/>
              <a:cs typeface="Tahom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05384" y="3255899"/>
            <a:ext cx="10070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cap="all" dirty="0">
                <a:solidFill>
                  <a:prstClr val="black"/>
                </a:solidFill>
                <a:latin typeface="Calibri" panose="020F0502020204030204"/>
                <a:cs typeface="Tahoma" panose="020B0604030504040204" pitchFamily="34" charset="0"/>
              </a:rPr>
              <a:t>عنوان</a:t>
            </a:r>
            <a:endParaRPr lang="en-US" sz="2800" cap="all" dirty="0">
              <a:solidFill>
                <a:prstClr val="black"/>
              </a:solidFill>
              <a:latin typeface="Calibri" panose="020F0502020204030204"/>
              <a:cs typeface="Tahom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47752" y="5009860"/>
            <a:ext cx="10070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cap="all" dirty="0">
                <a:solidFill>
                  <a:prstClr val="black"/>
                </a:solidFill>
                <a:latin typeface="Calibri" panose="020F0502020204030204"/>
                <a:cs typeface="Tahoma" panose="020B0604030504040204" pitchFamily="34" charset="0"/>
              </a:rPr>
              <a:t>عنوان</a:t>
            </a:r>
            <a:endParaRPr lang="en-US" sz="2800" cap="all" dirty="0">
              <a:solidFill>
                <a:prstClr val="black"/>
              </a:solidFill>
              <a:latin typeface="Calibri" panose="020F0502020204030204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5046" y="4633001"/>
            <a:ext cx="10070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cap="all" dirty="0">
                <a:solidFill>
                  <a:prstClr val="black"/>
                </a:solidFill>
                <a:latin typeface="Calibri" panose="020F0502020204030204"/>
                <a:cs typeface="Tahoma" panose="020B0604030504040204" pitchFamily="34" charset="0"/>
              </a:rPr>
              <a:t>عنوان</a:t>
            </a:r>
            <a:endParaRPr lang="en-US" sz="2800" cap="all" dirty="0">
              <a:solidFill>
                <a:prstClr val="black"/>
              </a:solidFill>
              <a:latin typeface="Calibri" panose="020F0502020204030204"/>
              <a:cs typeface="Tahom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75967" y="4633001"/>
            <a:ext cx="10070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cap="all" dirty="0">
                <a:solidFill>
                  <a:prstClr val="black"/>
                </a:solidFill>
                <a:latin typeface="Calibri" panose="020F0502020204030204"/>
                <a:cs typeface="Tahoma" panose="020B0604030504040204" pitchFamily="34" charset="0"/>
              </a:rPr>
              <a:t>عنوان</a:t>
            </a:r>
            <a:endParaRPr lang="en-US" sz="2800" cap="all" dirty="0">
              <a:solidFill>
                <a:prstClr val="black"/>
              </a:solidFill>
              <a:latin typeface="Calibri" panose="020F0502020204030204"/>
              <a:cs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0677" y="1487960"/>
            <a:ext cx="2590800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Tahoma" panose="020B0604030504040204" pitchFamily="34" charset="0"/>
              </a:rPr>
              <a:t> 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cs typeface="Tahom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825" y="3678893"/>
            <a:ext cx="2590800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Tahoma" panose="020B0604030504040204" pitchFamily="34" charset="0"/>
              </a:rPr>
              <a:t> 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cs typeface="Tahom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10125" y="363781"/>
            <a:ext cx="2590800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Tahoma" panose="020B0604030504040204" pitchFamily="34" charset="0"/>
              </a:rPr>
              <a:t> 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cs typeface="Tahom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88701" y="1376290"/>
            <a:ext cx="2590800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Tahoma" panose="020B0604030504040204" pitchFamily="34" charset="0"/>
              </a:rPr>
              <a:t> 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cs typeface="Tahoma" panose="020B060403050404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553575" y="3794142"/>
            <a:ext cx="2590800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Tahoma" panose="020B0604030504040204" pitchFamily="34" charset="0"/>
              </a:rPr>
              <a:t> 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602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" grpId="0" animBg="1"/>
      <p:bldP spid="1033" grpId="0" animBg="1"/>
      <p:bldP spid="1034" grpId="0" animBg="1"/>
      <p:bldP spid="1035" grpId="0" animBg="1"/>
      <p:bldP spid="1036" grpId="0" animBg="1"/>
      <p:bldP spid="1037" grpId="0" animBg="1"/>
      <p:bldP spid="1038" grpId="0" animBg="1"/>
      <p:bldP spid="2" grpId="0"/>
      <p:bldP spid="3" grpId="0"/>
      <p:bldP spid="4" grpId="0"/>
      <p:bldP spid="5" grpId="0"/>
      <p:bldP spid="6" grpId="0"/>
      <p:bldP spid="7" grpId="0"/>
      <p:bldP spid="16" grpId="0"/>
      <p:bldP spid="17" grpId="0"/>
      <p:bldP spid="18" grpId="0"/>
      <p:bldP spid="1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8" name="组合 1437"/>
          <p:cNvGrpSpPr/>
          <p:nvPr/>
        </p:nvGrpSpPr>
        <p:grpSpPr>
          <a:xfrm>
            <a:off x="2496444" y="1531702"/>
            <a:ext cx="1209600" cy="4548875"/>
            <a:chOff x="2694564" y="1533946"/>
            <a:chExt cx="1209600" cy="4548875"/>
          </a:xfrm>
          <a:effectLst>
            <a:outerShdw blurRad="50800" dist="165100" dir="2700000" algn="tl" rotWithShape="0">
              <a:prstClr val="black">
                <a:alpha val="17000"/>
              </a:prstClr>
            </a:outerShdw>
          </a:effectLst>
        </p:grpSpPr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5364" y="3194333"/>
              <a:ext cx="1188000" cy="288848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17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98164" y="2074982"/>
              <a:ext cx="1202400" cy="1445582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94564" y="3433796"/>
              <a:ext cx="1209600" cy="371488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98164" y="1533946"/>
              <a:ext cx="1202400" cy="91974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439" name="组合 1438"/>
          <p:cNvGrpSpPr/>
          <p:nvPr/>
        </p:nvGrpSpPr>
        <p:grpSpPr>
          <a:xfrm>
            <a:off x="4426272" y="1529457"/>
            <a:ext cx="1202400" cy="4553363"/>
            <a:chOff x="4370058" y="1529459"/>
            <a:chExt cx="1202400" cy="4553362"/>
          </a:xfrm>
          <a:effectLst>
            <a:outerShdw blurRad="50800" dist="165100" dir="2700000" algn="tl" rotWithShape="0">
              <a:prstClr val="black">
                <a:alpha val="17000"/>
              </a:prstClr>
            </a:outerShdw>
          </a:effectLst>
        </p:grpSpPr>
        <p:pic>
          <p:nvPicPr>
            <p:cNvPr id="1424" name="图片 142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0058" y="1993819"/>
              <a:ext cx="1202400" cy="1440188"/>
            </a:xfrm>
            <a:prstGeom prst="rect">
              <a:avLst/>
            </a:prstGeom>
          </p:spPr>
        </p:pic>
        <p:pic>
          <p:nvPicPr>
            <p:cNvPr id="1427" name="图片 142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70058" y="3206931"/>
              <a:ext cx="1202400" cy="2875890"/>
            </a:xfrm>
            <a:prstGeom prst="rect">
              <a:avLst/>
            </a:prstGeom>
          </p:spPr>
        </p:pic>
        <p:pic>
          <p:nvPicPr>
            <p:cNvPr id="1426" name="图片 142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370058" y="3359136"/>
              <a:ext cx="1202400" cy="372385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  <p:pic>
          <p:nvPicPr>
            <p:cNvPr id="1428" name="图片 142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370058" y="1529459"/>
              <a:ext cx="1202400" cy="92423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440" name="组合 1439"/>
          <p:cNvGrpSpPr/>
          <p:nvPr/>
        </p:nvGrpSpPr>
        <p:grpSpPr>
          <a:xfrm>
            <a:off x="6348900" y="1529458"/>
            <a:ext cx="1202400" cy="4553363"/>
            <a:chOff x="6417300" y="1529458"/>
            <a:chExt cx="1202400" cy="4553363"/>
          </a:xfrm>
          <a:effectLst>
            <a:outerShdw blurRad="50800" dist="165100" dir="2700000" algn="tl" rotWithShape="0">
              <a:prstClr val="black">
                <a:alpha val="17000"/>
              </a:prstClr>
            </a:outerShdw>
          </a:effectLst>
        </p:grpSpPr>
        <p:pic>
          <p:nvPicPr>
            <p:cNvPr id="1434" name="图片 143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417300" y="3206931"/>
              <a:ext cx="1202400" cy="2875890"/>
            </a:xfrm>
            <a:prstGeom prst="rect">
              <a:avLst/>
            </a:prstGeom>
          </p:spPr>
        </p:pic>
        <p:pic>
          <p:nvPicPr>
            <p:cNvPr id="1431" name="图片 1430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417300" y="2074982"/>
              <a:ext cx="1202400" cy="1440188"/>
            </a:xfrm>
            <a:prstGeom prst="rect">
              <a:avLst/>
            </a:prstGeom>
          </p:spPr>
        </p:pic>
        <p:pic>
          <p:nvPicPr>
            <p:cNvPr id="1432" name="图片 1431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417300" y="1529458"/>
              <a:ext cx="1202400" cy="92423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33" name="图片 1432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6417300" y="3359136"/>
              <a:ext cx="1202400" cy="372385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451" name="组合 1450"/>
          <p:cNvGrpSpPr/>
          <p:nvPr/>
        </p:nvGrpSpPr>
        <p:grpSpPr>
          <a:xfrm>
            <a:off x="8271527" y="1529458"/>
            <a:ext cx="1202400" cy="4553364"/>
            <a:chOff x="8469647" y="1529457"/>
            <a:chExt cx="1202400" cy="4553364"/>
          </a:xfrm>
          <a:effectLst>
            <a:outerShdw blurRad="50800" dist="165100" dir="2700000" algn="tl" rotWithShape="0">
              <a:prstClr val="black">
                <a:alpha val="16000"/>
              </a:prstClr>
            </a:outerShdw>
          </a:effectLst>
        </p:grpSpPr>
        <p:pic>
          <p:nvPicPr>
            <p:cNvPr id="1448" name="图片 1447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469647" y="3206931"/>
              <a:ext cx="1202400" cy="2875890"/>
            </a:xfrm>
            <a:prstGeom prst="rect">
              <a:avLst/>
            </a:prstGeom>
          </p:spPr>
        </p:pic>
        <p:pic>
          <p:nvPicPr>
            <p:cNvPr id="1445" name="图片 1444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469647" y="2074863"/>
              <a:ext cx="1202400" cy="1440188"/>
            </a:xfrm>
            <a:prstGeom prst="rect">
              <a:avLst/>
            </a:prstGeom>
          </p:spPr>
        </p:pic>
        <p:pic>
          <p:nvPicPr>
            <p:cNvPr id="1442" name="图片 1441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8469647" y="1529457"/>
              <a:ext cx="1202400" cy="92423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49" name="图片 1448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8469647" y="3359136"/>
              <a:ext cx="1202400" cy="372385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</p:grpSp>
      <p:sp>
        <p:nvSpPr>
          <p:cNvPr id="1452" name="文本框 1451"/>
          <p:cNvSpPr txBox="1"/>
          <p:nvPr/>
        </p:nvSpPr>
        <p:spPr>
          <a:xfrm>
            <a:off x="2503644" y="2238340"/>
            <a:ext cx="1191600" cy="830997"/>
          </a:xfrm>
          <a:prstGeom prst="rect">
            <a:avLst/>
          </a:prstGeom>
          <a:noFill/>
          <a:effectLst>
            <a:outerShdw blurRad="50800" dist="50800" dir="3000000" algn="ctr" rotWithShape="0">
              <a:srgbClr val="000000">
                <a:alpha val="42000"/>
              </a:srgb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algn="ctr" defTabSz="914377"/>
            <a:r>
              <a:rPr lang="en-US" altLang="zh-CN" sz="480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endParaRPr lang="zh-CN" altLang="en-US" sz="480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mbria Math" panose="02040503050406030204" pitchFamily="18" charset="0"/>
            </a:endParaRPr>
          </a:p>
        </p:txBody>
      </p:sp>
      <p:sp>
        <p:nvSpPr>
          <p:cNvPr id="849" name="文本框 848"/>
          <p:cNvSpPr txBox="1"/>
          <p:nvPr/>
        </p:nvSpPr>
        <p:spPr>
          <a:xfrm>
            <a:off x="4437072" y="2238340"/>
            <a:ext cx="1191600" cy="830997"/>
          </a:xfrm>
          <a:prstGeom prst="rect">
            <a:avLst/>
          </a:prstGeom>
          <a:noFill/>
          <a:effectLst>
            <a:outerShdw blurRad="50800" dist="50800" dir="3000000" algn="ctr" rotWithShape="0">
              <a:srgbClr val="000000">
                <a:alpha val="42000"/>
              </a:srgb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algn="ctr" defTabSz="914377"/>
            <a:r>
              <a:rPr lang="en-US" altLang="zh-CN" sz="480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zh-CN" altLang="en-US" sz="480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mbria Math" panose="02040503050406030204" pitchFamily="18" charset="0"/>
            </a:endParaRPr>
          </a:p>
        </p:txBody>
      </p:sp>
      <p:sp>
        <p:nvSpPr>
          <p:cNvPr id="850" name="文本框 849"/>
          <p:cNvSpPr txBox="1"/>
          <p:nvPr/>
        </p:nvSpPr>
        <p:spPr>
          <a:xfrm>
            <a:off x="6338099" y="2238340"/>
            <a:ext cx="1191600" cy="830997"/>
          </a:xfrm>
          <a:prstGeom prst="rect">
            <a:avLst/>
          </a:prstGeom>
          <a:noFill/>
          <a:effectLst>
            <a:outerShdw blurRad="50800" dist="50800" dir="3000000" algn="ctr" rotWithShape="0">
              <a:srgbClr val="000000">
                <a:alpha val="42000"/>
              </a:srgb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algn="ctr" defTabSz="914377"/>
            <a:r>
              <a:rPr lang="en-US" altLang="zh-CN" sz="480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endParaRPr lang="zh-CN" altLang="en-US" sz="480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mbria Math" panose="02040503050406030204" pitchFamily="18" charset="0"/>
            </a:endParaRPr>
          </a:p>
        </p:txBody>
      </p:sp>
      <p:sp>
        <p:nvSpPr>
          <p:cNvPr id="851" name="文本框 850"/>
          <p:cNvSpPr txBox="1"/>
          <p:nvPr/>
        </p:nvSpPr>
        <p:spPr>
          <a:xfrm>
            <a:off x="8271527" y="2238340"/>
            <a:ext cx="1191600" cy="830997"/>
          </a:xfrm>
          <a:prstGeom prst="rect">
            <a:avLst/>
          </a:prstGeom>
          <a:noFill/>
          <a:effectLst>
            <a:outerShdw blurRad="50800" dist="50800" dir="3000000" algn="ctr" rotWithShape="0">
              <a:srgbClr val="000000">
                <a:alpha val="42000"/>
              </a:srgb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algn="ctr" defTabSz="914377"/>
            <a:r>
              <a:rPr lang="en-US" altLang="zh-CN" sz="480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endParaRPr lang="zh-CN" altLang="en-US" sz="480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mbria Math" panose="020405030504060302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96444" y="3683922"/>
            <a:ext cx="1269835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cs typeface="Tahoma" panose="020B0604030504040204" pitchFamily="34" charset="0"/>
              </a:rPr>
              <a:t>لورم ایپسوم متن ساختگی با تولید سادگی نامفهوم از صنعت چاپ</a:t>
            </a:r>
            <a:endParaRPr lang="ko-KR" altLang="en-US" sz="1100" dirty="0"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15471" y="3719289"/>
            <a:ext cx="1269835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cs typeface="Tahoma" panose="020B0604030504040204" pitchFamily="34" charset="0"/>
              </a:rPr>
              <a:t>لورم ایپسوم متن ساختگی با تولید سادگی نامفهوم از صنعت چاپ</a:t>
            </a:r>
            <a:endParaRPr lang="ko-KR" altLang="en-US" sz="1100" dirty="0"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98981" y="3790810"/>
            <a:ext cx="1269835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cs typeface="Tahoma" panose="020B0604030504040204" pitchFamily="34" charset="0"/>
              </a:rPr>
              <a:t>لورم ایپسوم متن ساختگی با تولید سادگی نامفهوم از صنعت چاپ</a:t>
            </a:r>
            <a:endParaRPr lang="ko-KR" altLang="en-US" sz="1100" dirty="0"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89043" y="3719289"/>
            <a:ext cx="1269835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cs typeface="Tahoma" panose="020B0604030504040204" pitchFamily="34" charset="0"/>
              </a:rPr>
              <a:t>لورم ایپسوم متن ساختگی با تولید سادگی نامفهوم از صنعت چاپ</a:t>
            </a:r>
            <a:endParaRPr lang="ko-KR" altLang="en-US" sz="1100" dirty="0">
              <a:cs typeface="Arial" pitchFamily="34" charset="0"/>
            </a:endParaRPr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55443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2" grpId="0"/>
      <p:bldP spid="849" grpId="0"/>
      <p:bldP spid="850" grpId="0"/>
      <p:bldP spid="851" grpId="0"/>
      <p:bldP spid="28" grpId="0"/>
      <p:bldP spid="29" grpId="0"/>
      <p:bldP spid="30" grpId="0"/>
      <p:bldP spid="3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3631061" y="1511128"/>
            <a:ext cx="4177170" cy="3732617"/>
            <a:chOff x="1878445" y="1028700"/>
            <a:chExt cx="5351030" cy="4781550"/>
          </a:xfrm>
          <a:effectLst>
            <a:reflection blurRad="6350" stA="50000" endA="275" endPos="40000" dist="101600" dir="5400000" sy="-100000" algn="bl" rotWithShape="0"/>
          </a:effectLst>
        </p:grpSpPr>
        <p:grpSp>
          <p:nvGrpSpPr>
            <p:cNvPr id="62" name="组合 61"/>
            <p:cNvGrpSpPr/>
            <p:nvPr/>
          </p:nvGrpSpPr>
          <p:grpSpPr>
            <a:xfrm>
              <a:off x="2233613" y="1028700"/>
              <a:ext cx="4208062" cy="2981325"/>
              <a:chOff x="2233613" y="1028700"/>
              <a:chExt cx="4208062" cy="2981325"/>
            </a:xfrm>
          </p:grpSpPr>
          <p:sp>
            <p:nvSpPr>
              <p:cNvPr id="6" name="Freeform 7"/>
              <p:cNvSpPr>
                <a:spLocks/>
              </p:cNvSpPr>
              <p:nvPr/>
            </p:nvSpPr>
            <p:spPr bwMode="auto">
              <a:xfrm>
                <a:off x="2233613" y="1028700"/>
                <a:ext cx="3908425" cy="2247900"/>
              </a:xfrm>
              <a:custGeom>
                <a:avLst/>
                <a:gdLst>
                  <a:gd name="T0" fmla="*/ 1031 w 1040"/>
                  <a:gd name="T1" fmla="*/ 579 h 598"/>
                  <a:gd name="T2" fmla="*/ 1026 w 1040"/>
                  <a:gd name="T3" fmla="*/ 598 h 598"/>
                  <a:gd name="T4" fmla="*/ 1008 w 1040"/>
                  <a:gd name="T5" fmla="*/ 456 h 598"/>
                  <a:gd name="T6" fmla="*/ 851 w 1040"/>
                  <a:gd name="T7" fmla="*/ 245 h 598"/>
                  <a:gd name="T8" fmla="*/ 506 w 1040"/>
                  <a:gd name="T9" fmla="*/ 63 h 598"/>
                  <a:gd name="T10" fmla="*/ 0 w 1040"/>
                  <a:gd name="T11" fmla="*/ 58 h 598"/>
                  <a:gd name="T12" fmla="*/ 14 w 1040"/>
                  <a:gd name="T13" fmla="*/ 46 h 598"/>
                  <a:gd name="T14" fmla="*/ 513 w 1040"/>
                  <a:gd name="T15" fmla="*/ 55 h 598"/>
                  <a:gd name="T16" fmla="*/ 854 w 1040"/>
                  <a:gd name="T17" fmla="*/ 235 h 598"/>
                  <a:gd name="T18" fmla="*/ 1010 w 1040"/>
                  <a:gd name="T19" fmla="*/ 440 h 598"/>
                  <a:gd name="T20" fmla="*/ 1031 w 1040"/>
                  <a:gd name="T21" fmla="*/ 579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0" h="598">
                    <a:moveTo>
                      <a:pt x="1031" y="579"/>
                    </a:moveTo>
                    <a:cubicBezTo>
                      <a:pt x="1029" y="585"/>
                      <a:pt x="1028" y="592"/>
                      <a:pt x="1026" y="598"/>
                    </a:cubicBezTo>
                    <a:cubicBezTo>
                      <a:pt x="1036" y="557"/>
                      <a:pt x="1028" y="507"/>
                      <a:pt x="1008" y="456"/>
                    </a:cubicBezTo>
                    <a:cubicBezTo>
                      <a:pt x="977" y="380"/>
                      <a:pt x="917" y="302"/>
                      <a:pt x="851" y="245"/>
                    </a:cubicBezTo>
                    <a:cubicBezTo>
                      <a:pt x="736" y="146"/>
                      <a:pt x="629" y="98"/>
                      <a:pt x="506" y="63"/>
                    </a:cubicBezTo>
                    <a:cubicBezTo>
                      <a:pt x="369" y="24"/>
                      <a:pt x="195" y="9"/>
                      <a:pt x="0" y="58"/>
                    </a:cubicBezTo>
                    <a:cubicBezTo>
                      <a:pt x="5" y="54"/>
                      <a:pt x="10" y="50"/>
                      <a:pt x="14" y="46"/>
                    </a:cubicBezTo>
                    <a:cubicBezTo>
                      <a:pt x="206" y="0"/>
                      <a:pt x="378" y="17"/>
                      <a:pt x="513" y="55"/>
                    </a:cubicBezTo>
                    <a:cubicBezTo>
                      <a:pt x="635" y="90"/>
                      <a:pt x="740" y="138"/>
                      <a:pt x="854" y="235"/>
                    </a:cubicBezTo>
                    <a:cubicBezTo>
                      <a:pt x="920" y="290"/>
                      <a:pt x="980" y="367"/>
                      <a:pt x="1010" y="440"/>
                    </a:cubicBezTo>
                    <a:cubicBezTo>
                      <a:pt x="1031" y="490"/>
                      <a:pt x="1040" y="539"/>
                      <a:pt x="1031" y="579"/>
                    </a:cubicBezTo>
                    <a:close/>
                  </a:path>
                </a:pathLst>
              </a:custGeom>
              <a:gradFill flip="none" rotWithShape="1">
                <a:gsLst>
                  <a:gs pos="72500">
                    <a:srgbClr val="F87477"/>
                  </a:gs>
                  <a:gs pos="24600">
                    <a:srgbClr val="F87477"/>
                  </a:gs>
                  <a:gs pos="0">
                    <a:srgbClr val="D2144F"/>
                  </a:gs>
                  <a:gs pos="50000">
                    <a:srgbClr val="BE1247"/>
                  </a:gs>
                  <a:gs pos="100000">
                    <a:srgbClr val="BE1247"/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Freeform 10"/>
              <p:cNvSpPr>
                <a:spLocks/>
              </p:cNvSpPr>
              <p:nvPr/>
            </p:nvSpPr>
            <p:spPr bwMode="auto">
              <a:xfrm>
                <a:off x="5049838" y="3355975"/>
                <a:ext cx="1385888" cy="654050"/>
              </a:xfrm>
              <a:custGeom>
                <a:avLst/>
                <a:gdLst>
                  <a:gd name="T0" fmla="*/ 369 w 369"/>
                  <a:gd name="T1" fmla="*/ 0 h 174"/>
                  <a:gd name="T2" fmla="*/ 366 w 369"/>
                  <a:gd name="T3" fmla="*/ 19 h 174"/>
                  <a:gd name="T4" fmla="*/ 199 w 369"/>
                  <a:gd name="T5" fmla="*/ 171 h 174"/>
                  <a:gd name="T6" fmla="*/ 1 w 369"/>
                  <a:gd name="T7" fmla="*/ 82 h 174"/>
                  <a:gd name="T8" fmla="*/ 1 w 369"/>
                  <a:gd name="T9" fmla="*/ 79 h 174"/>
                  <a:gd name="T10" fmla="*/ 11 w 369"/>
                  <a:gd name="T11" fmla="*/ 53 h 174"/>
                  <a:gd name="T12" fmla="*/ 11 w 369"/>
                  <a:gd name="T13" fmla="*/ 57 h 174"/>
                  <a:gd name="T14" fmla="*/ 207 w 369"/>
                  <a:gd name="T15" fmla="*/ 146 h 174"/>
                  <a:gd name="T16" fmla="*/ 369 w 369"/>
                  <a:gd name="T1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9" h="174">
                    <a:moveTo>
                      <a:pt x="369" y="0"/>
                    </a:moveTo>
                    <a:cubicBezTo>
                      <a:pt x="368" y="7"/>
                      <a:pt x="367" y="13"/>
                      <a:pt x="366" y="19"/>
                    </a:cubicBezTo>
                    <a:cubicBezTo>
                      <a:pt x="351" y="108"/>
                      <a:pt x="284" y="169"/>
                      <a:pt x="199" y="171"/>
                    </a:cubicBezTo>
                    <a:cubicBezTo>
                      <a:pt x="87" y="174"/>
                      <a:pt x="5" y="103"/>
                      <a:pt x="1" y="82"/>
                    </a:cubicBezTo>
                    <a:cubicBezTo>
                      <a:pt x="0" y="81"/>
                      <a:pt x="0" y="79"/>
                      <a:pt x="1" y="79"/>
                    </a:cubicBezTo>
                    <a:cubicBezTo>
                      <a:pt x="4" y="70"/>
                      <a:pt x="8" y="62"/>
                      <a:pt x="11" y="53"/>
                    </a:cubicBezTo>
                    <a:cubicBezTo>
                      <a:pt x="11" y="54"/>
                      <a:pt x="11" y="55"/>
                      <a:pt x="11" y="57"/>
                    </a:cubicBezTo>
                    <a:cubicBezTo>
                      <a:pt x="15" y="78"/>
                      <a:pt x="97" y="147"/>
                      <a:pt x="207" y="146"/>
                    </a:cubicBezTo>
                    <a:cubicBezTo>
                      <a:pt x="291" y="145"/>
                      <a:pt x="356" y="87"/>
                      <a:pt x="36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2700000" scaled="1"/>
                <a:tileRect/>
              </a:gradFill>
              <a:ln>
                <a:noFill/>
              </a:ln>
              <a:effectLst/>
              <a:scene3d>
                <a:camera prst="orthographicFront"/>
                <a:lightRig rig="contrasting" dir="t"/>
              </a:scene3d>
              <a:sp3d>
                <a:bevelB w="0" h="0"/>
                <a:contourClr>
                  <a:schemeClr val="bg1"/>
                </a:contourClr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4"/>
              <p:cNvSpPr>
                <a:spLocks/>
              </p:cNvSpPr>
              <p:nvPr/>
            </p:nvSpPr>
            <p:spPr bwMode="auto">
              <a:xfrm>
                <a:off x="5091113" y="3457575"/>
                <a:ext cx="1314450" cy="450850"/>
              </a:xfrm>
              <a:custGeom>
                <a:avLst/>
                <a:gdLst>
                  <a:gd name="T0" fmla="*/ 198 w 350"/>
                  <a:gd name="T1" fmla="*/ 113 h 120"/>
                  <a:gd name="T2" fmla="*/ 3 w 350"/>
                  <a:gd name="T3" fmla="*/ 24 h 120"/>
                  <a:gd name="T4" fmla="*/ 0 w 350"/>
                  <a:gd name="T5" fmla="*/ 30 h 120"/>
                  <a:gd name="T6" fmla="*/ 196 w 350"/>
                  <a:gd name="T7" fmla="*/ 119 h 120"/>
                  <a:gd name="T8" fmla="*/ 350 w 350"/>
                  <a:gd name="T9" fmla="*/ 0 h 120"/>
                  <a:gd name="T10" fmla="*/ 198 w 350"/>
                  <a:gd name="T11" fmla="*/ 113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0" h="120">
                    <a:moveTo>
                      <a:pt x="198" y="113"/>
                    </a:moveTo>
                    <a:cubicBezTo>
                      <a:pt x="90" y="114"/>
                      <a:pt x="10" y="47"/>
                      <a:pt x="3" y="24"/>
                    </a:cubicBezTo>
                    <a:cubicBezTo>
                      <a:pt x="0" y="25"/>
                      <a:pt x="0" y="27"/>
                      <a:pt x="0" y="30"/>
                    </a:cubicBezTo>
                    <a:cubicBezTo>
                      <a:pt x="4" y="51"/>
                      <a:pt x="86" y="120"/>
                      <a:pt x="196" y="119"/>
                    </a:cubicBezTo>
                    <a:cubicBezTo>
                      <a:pt x="270" y="119"/>
                      <a:pt x="329" y="71"/>
                      <a:pt x="350" y="0"/>
                    </a:cubicBezTo>
                    <a:cubicBezTo>
                      <a:pt x="327" y="68"/>
                      <a:pt x="270" y="112"/>
                      <a:pt x="198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2287588" y="1028700"/>
                <a:ext cx="3870325" cy="2214563"/>
              </a:xfrm>
              <a:custGeom>
                <a:avLst/>
                <a:gdLst>
                  <a:gd name="T0" fmla="*/ 499 w 1030"/>
                  <a:gd name="T1" fmla="*/ 55 h 589"/>
                  <a:gd name="T2" fmla="*/ 840 w 1030"/>
                  <a:gd name="T3" fmla="*/ 235 h 589"/>
                  <a:gd name="T4" fmla="*/ 996 w 1030"/>
                  <a:gd name="T5" fmla="*/ 440 h 589"/>
                  <a:gd name="T6" fmla="*/ 1014 w 1030"/>
                  <a:gd name="T7" fmla="*/ 589 h 589"/>
                  <a:gd name="T8" fmla="*/ 1015 w 1030"/>
                  <a:gd name="T9" fmla="*/ 587 h 589"/>
                  <a:gd name="T10" fmla="*/ 999 w 1030"/>
                  <a:gd name="T11" fmla="*/ 434 h 589"/>
                  <a:gd name="T12" fmla="*/ 843 w 1030"/>
                  <a:gd name="T13" fmla="*/ 228 h 589"/>
                  <a:gd name="T14" fmla="*/ 501 w 1030"/>
                  <a:gd name="T15" fmla="*/ 49 h 589"/>
                  <a:gd name="T16" fmla="*/ 189 w 1030"/>
                  <a:gd name="T17" fmla="*/ 13 h 589"/>
                  <a:gd name="T18" fmla="*/ 0 w 1030"/>
                  <a:gd name="T19" fmla="*/ 46 h 589"/>
                  <a:gd name="T20" fmla="*/ 499 w 1030"/>
                  <a:gd name="T21" fmla="*/ 55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0" h="589">
                    <a:moveTo>
                      <a:pt x="499" y="55"/>
                    </a:moveTo>
                    <a:cubicBezTo>
                      <a:pt x="621" y="90"/>
                      <a:pt x="726" y="138"/>
                      <a:pt x="840" y="235"/>
                    </a:cubicBezTo>
                    <a:cubicBezTo>
                      <a:pt x="906" y="290"/>
                      <a:pt x="966" y="367"/>
                      <a:pt x="996" y="440"/>
                    </a:cubicBezTo>
                    <a:cubicBezTo>
                      <a:pt x="1019" y="494"/>
                      <a:pt x="1027" y="547"/>
                      <a:pt x="1014" y="589"/>
                    </a:cubicBezTo>
                    <a:cubicBezTo>
                      <a:pt x="1014" y="588"/>
                      <a:pt x="1015" y="588"/>
                      <a:pt x="1015" y="587"/>
                    </a:cubicBezTo>
                    <a:cubicBezTo>
                      <a:pt x="1030" y="545"/>
                      <a:pt x="1022" y="490"/>
                      <a:pt x="999" y="434"/>
                    </a:cubicBezTo>
                    <a:cubicBezTo>
                      <a:pt x="968" y="360"/>
                      <a:pt x="908" y="283"/>
                      <a:pt x="843" y="228"/>
                    </a:cubicBezTo>
                    <a:cubicBezTo>
                      <a:pt x="728" y="131"/>
                      <a:pt x="623" y="83"/>
                      <a:pt x="501" y="49"/>
                    </a:cubicBezTo>
                    <a:cubicBezTo>
                      <a:pt x="412" y="23"/>
                      <a:pt x="306" y="7"/>
                      <a:pt x="189" y="13"/>
                    </a:cubicBezTo>
                    <a:cubicBezTo>
                      <a:pt x="125" y="18"/>
                      <a:pt x="61" y="28"/>
                      <a:pt x="0" y="46"/>
                    </a:cubicBezTo>
                    <a:cubicBezTo>
                      <a:pt x="192" y="0"/>
                      <a:pt x="364" y="17"/>
                      <a:pt x="499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22"/>
              <p:cNvSpPr>
                <a:spLocks/>
              </p:cNvSpPr>
              <p:nvPr/>
            </p:nvSpPr>
            <p:spPr bwMode="auto">
              <a:xfrm>
                <a:off x="2997200" y="1067882"/>
                <a:ext cx="3444475" cy="2814600"/>
              </a:xfrm>
              <a:custGeom>
                <a:avLst/>
                <a:gdLst/>
                <a:ahLst/>
                <a:cxnLst/>
                <a:rect l="l" t="t" r="r" b="b"/>
                <a:pathLst>
                  <a:path w="3444475" h="2814600">
                    <a:moveTo>
                      <a:pt x="256786" y="38"/>
                    </a:moveTo>
                    <a:cubicBezTo>
                      <a:pt x="855919" y="-2584"/>
                      <a:pt x="1448938" y="131885"/>
                      <a:pt x="1912504" y="355587"/>
                    </a:cubicBezTo>
                    <a:cubicBezTo>
                      <a:pt x="2585075" y="678921"/>
                      <a:pt x="3114865" y="1201520"/>
                      <a:pt x="3336550" y="1697801"/>
                    </a:cubicBezTo>
                    <a:cubicBezTo>
                      <a:pt x="3347822" y="1716599"/>
                      <a:pt x="3355337" y="1739158"/>
                      <a:pt x="3362851" y="1757956"/>
                    </a:cubicBezTo>
                    <a:cubicBezTo>
                      <a:pt x="3377850" y="1791724"/>
                      <a:pt x="3389107" y="1825492"/>
                      <a:pt x="3400349" y="1859262"/>
                    </a:cubicBezTo>
                    <a:lnTo>
                      <a:pt x="3401219" y="1859474"/>
                    </a:lnTo>
                    <a:cubicBezTo>
                      <a:pt x="3457575" y="2055004"/>
                      <a:pt x="3457575" y="2239252"/>
                      <a:pt x="3408733" y="2389659"/>
                    </a:cubicBezTo>
                    <a:cubicBezTo>
                      <a:pt x="3322320" y="2645351"/>
                      <a:pt x="3108166" y="2810799"/>
                      <a:pt x="2837656" y="2814559"/>
                    </a:cubicBezTo>
                    <a:cubicBezTo>
                      <a:pt x="2431891" y="2818319"/>
                      <a:pt x="2131325" y="2566387"/>
                      <a:pt x="2105025" y="2479903"/>
                    </a:cubicBezTo>
                    <a:cubicBezTo>
                      <a:pt x="2108782" y="2479903"/>
                      <a:pt x="2112539" y="2479903"/>
                      <a:pt x="2116296" y="2479903"/>
                    </a:cubicBezTo>
                    <a:cubicBezTo>
                      <a:pt x="2356750" y="2498704"/>
                      <a:pt x="2946612" y="2600229"/>
                      <a:pt x="3093138" y="2194130"/>
                    </a:cubicBezTo>
                    <a:cubicBezTo>
                      <a:pt x="3096895" y="2186610"/>
                      <a:pt x="3100652" y="2179089"/>
                      <a:pt x="3100652" y="2175329"/>
                    </a:cubicBezTo>
                    <a:cubicBezTo>
                      <a:pt x="3100652" y="2171569"/>
                      <a:pt x="3104409" y="2171569"/>
                      <a:pt x="3104409" y="2167809"/>
                    </a:cubicBezTo>
                    <a:cubicBezTo>
                      <a:pt x="3141962" y="2058818"/>
                      <a:pt x="3141980" y="1927289"/>
                      <a:pt x="3108205" y="1788242"/>
                    </a:cubicBezTo>
                    <a:lnTo>
                      <a:pt x="3107350" y="1788034"/>
                    </a:lnTo>
                    <a:cubicBezTo>
                      <a:pt x="3092320" y="1724119"/>
                      <a:pt x="3069776" y="1656444"/>
                      <a:pt x="3043474" y="1592529"/>
                    </a:cubicBezTo>
                    <a:cubicBezTo>
                      <a:pt x="2926996" y="1314311"/>
                      <a:pt x="2701553" y="1024814"/>
                      <a:pt x="2457324" y="818030"/>
                    </a:cubicBezTo>
                    <a:cubicBezTo>
                      <a:pt x="2025226" y="453339"/>
                      <a:pt x="1630701" y="272873"/>
                      <a:pt x="1172301" y="145044"/>
                    </a:cubicBezTo>
                    <a:cubicBezTo>
                      <a:pt x="837895" y="47291"/>
                      <a:pt x="439613" y="-12864"/>
                      <a:pt x="0" y="9694"/>
                    </a:cubicBezTo>
                    <a:cubicBezTo>
                      <a:pt x="85480" y="3585"/>
                      <a:pt x="171196" y="412"/>
                      <a:pt x="256786" y="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8100000" scaled="1"/>
                <a:tileRect/>
              </a:gradFill>
              <a:ln>
                <a:noFill/>
              </a:ln>
              <a:effectLst/>
              <a:scene3d>
                <a:camera prst="orthographicFront"/>
                <a:lightRig rig="contrasting" dir="t"/>
              </a:scene3d>
              <a:sp3d>
                <a:bevelB w="0" h="0"/>
                <a:contourClr>
                  <a:schemeClr val="bg1"/>
                </a:contourClr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2"/>
              <p:cNvSpPr>
                <a:spLocks/>
              </p:cNvSpPr>
              <p:nvPr/>
            </p:nvSpPr>
            <p:spPr bwMode="auto">
              <a:xfrm>
                <a:off x="3003323" y="1036552"/>
                <a:ext cx="3400425" cy="1898650"/>
              </a:xfrm>
              <a:custGeom>
                <a:avLst/>
                <a:gdLst>
                  <a:gd name="T0" fmla="*/ 895 w 905"/>
                  <a:gd name="T1" fmla="*/ 478 h 505"/>
                  <a:gd name="T2" fmla="*/ 888 w 905"/>
                  <a:gd name="T3" fmla="*/ 462 h 505"/>
                  <a:gd name="T4" fmla="*/ 509 w 905"/>
                  <a:gd name="T5" fmla="*/ 105 h 505"/>
                  <a:gd name="T6" fmla="*/ 0 w 905"/>
                  <a:gd name="T7" fmla="*/ 13 h 505"/>
                  <a:gd name="T8" fmla="*/ 312 w 905"/>
                  <a:gd name="T9" fmla="*/ 49 h 505"/>
                  <a:gd name="T10" fmla="*/ 654 w 905"/>
                  <a:gd name="T11" fmla="*/ 228 h 505"/>
                  <a:gd name="T12" fmla="*/ 810 w 905"/>
                  <a:gd name="T13" fmla="*/ 434 h 505"/>
                  <a:gd name="T14" fmla="*/ 827 w 905"/>
                  <a:gd name="T15" fmla="*/ 486 h 505"/>
                  <a:gd name="T16" fmla="*/ 905 w 905"/>
                  <a:gd name="T17" fmla="*/ 505 h 505"/>
                  <a:gd name="T18" fmla="*/ 895 w 905"/>
                  <a:gd name="T19" fmla="*/ 478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05" h="505">
                    <a:moveTo>
                      <a:pt x="895" y="478"/>
                    </a:moveTo>
                    <a:cubicBezTo>
                      <a:pt x="893" y="473"/>
                      <a:pt x="891" y="467"/>
                      <a:pt x="888" y="462"/>
                    </a:cubicBezTo>
                    <a:cubicBezTo>
                      <a:pt x="829" y="330"/>
                      <a:pt x="688" y="191"/>
                      <a:pt x="509" y="105"/>
                    </a:cubicBezTo>
                    <a:cubicBezTo>
                      <a:pt x="368" y="37"/>
                      <a:pt x="182" y="0"/>
                      <a:pt x="0" y="13"/>
                    </a:cubicBezTo>
                    <a:cubicBezTo>
                      <a:pt x="117" y="7"/>
                      <a:pt x="223" y="23"/>
                      <a:pt x="312" y="49"/>
                    </a:cubicBezTo>
                    <a:cubicBezTo>
                      <a:pt x="434" y="83"/>
                      <a:pt x="539" y="131"/>
                      <a:pt x="654" y="228"/>
                    </a:cubicBezTo>
                    <a:cubicBezTo>
                      <a:pt x="719" y="283"/>
                      <a:pt x="779" y="360"/>
                      <a:pt x="810" y="434"/>
                    </a:cubicBezTo>
                    <a:cubicBezTo>
                      <a:pt x="817" y="451"/>
                      <a:pt x="823" y="469"/>
                      <a:pt x="827" y="486"/>
                    </a:cubicBezTo>
                    <a:cubicBezTo>
                      <a:pt x="853" y="492"/>
                      <a:pt x="879" y="498"/>
                      <a:pt x="905" y="505"/>
                    </a:cubicBezTo>
                    <a:cubicBezTo>
                      <a:pt x="902" y="496"/>
                      <a:pt x="899" y="487"/>
                      <a:pt x="895" y="47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878445" y="1342758"/>
              <a:ext cx="4039855" cy="4091255"/>
              <a:chOff x="1878445" y="1342758"/>
              <a:chExt cx="4039855" cy="4091255"/>
            </a:xfrm>
          </p:grpSpPr>
          <p:sp>
            <p:nvSpPr>
              <p:cNvPr id="8" name="Freeform 9"/>
              <p:cNvSpPr>
                <a:spLocks/>
              </p:cNvSpPr>
              <p:nvPr/>
            </p:nvSpPr>
            <p:spPr bwMode="auto">
              <a:xfrm>
                <a:off x="2489200" y="1657350"/>
                <a:ext cx="3416300" cy="1481138"/>
              </a:xfrm>
              <a:custGeom>
                <a:avLst/>
                <a:gdLst>
                  <a:gd name="T0" fmla="*/ 909 w 909"/>
                  <a:gd name="T1" fmla="*/ 343 h 394"/>
                  <a:gd name="T2" fmla="*/ 904 w 909"/>
                  <a:gd name="T3" fmla="*/ 361 h 394"/>
                  <a:gd name="T4" fmla="*/ 874 w 909"/>
                  <a:gd name="T5" fmla="*/ 380 h 394"/>
                  <a:gd name="T6" fmla="*/ 671 w 909"/>
                  <a:gd name="T7" fmla="*/ 107 h 394"/>
                  <a:gd name="T8" fmla="*/ 179 w 909"/>
                  <a:gd name="T9" fmla="*/ 74 h 394"/>
                  <a:gd name="T10" fmla="*/ 0 w 909"/>
                  <a:gd name="T11" fmla="*/ 225 h 394"/>
                  <a:gd name="T12" fmla="*/ 16 w 909"/>
                  <a:gd name="T13" fmla="*/ 203 h 394"/>
                  <a:gd name="T14" fmla="*/ 192 w 909"/>
                  <a:gd name="T15" fmla="*/ 57 h 394"/>
                  <a:gd name="T16" fmla="*/ 677 w 909"/>
                  <a:gd name="T17" fmla="*/ 93 h 394"/>
                  <a:gd name="T18" fmla="*/ 879 w 909"/>
                  <a:gd name="T19" fmla="*/ 361 h 394"/>
                  <a:gd name="T20" fmla="*/ 909 w 909"/>
                  <a:gd name="T21" fmla="*/ 343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9" h="394">
                    <a:moveTo>
                      <a:pt x="909" y="343"/>
                    </a:moveTo>
                    <a:cubicBezTo>
                      <a:pt x="907" y="349"/>
                      <a:pt x="906" y="355"/>
                      <a:pt x="904" y="361"/>
                    </a:cubicBezTo>
                    <a:cubicBezTo>
                      <a:pt x="897" y="389"/>
                      <a:pt x="878" y="394"/>
                      <a:pt x="874" y="380"/>
                    </a:cubicBezTo>
                    <a:cubicBezTo>
                      <a:pt x="856" y="326"/>
                      <a:pt x="814" y="193"/>
                      <a:pt x="671" y="107"/>
                    </a:cubicBezTo>
                    <a:cubicBezTo>
                      <a:pt x="518" y="14"/>
                      <a:pt x="301" y="14"/>
                      <a:pt x="179" y="74"/>
                    </a:cubicBezTo>
                    <a:cubicBezTo>
                      <a:pt x="96" y="116"/>
                      <a:pt x="40" y="167"/>
                      <a:pt x="0" y="225"/>
                    </a:cubicBezTo>
                    <a:cubicBezTo>
                      <a:pt x="5" y="218"/>
                      <a:pt x="11" y="210"/>
                      <a:pt x="16" y="203"/>
                    </a:cubicBezTo>
                    <a:cubicBezTo>
                      <a:pt x="55" y="146"/>
                      <a:pt x="110" y="97"/>
                      <a:pt x="192" y="57"/>
                    </a:cubicBezTo>
                    <a:cubicBezTo>
                      <a:pt x="312" y="0"/>
                      <a:pt x="525" y="2"/>
                      <a:pt x="677" y="93"/>
                    </a:cubicBezTo>
                    <a:cubicBezTo>
                      <a:pt x="818" y="178"/>
                      <a:pt x="861" y="307"/>
                      <a:pt x="879" y="361"/>
                    </a:cubicBezTo>
                    <a:cubicBezTo>
                      <a:pt x="884" y="375"/>
                      <a:pt x="902" y="369"/>
                      <a:pt x="909" y="343"/>
                    </a:cubicBezTo>
                    <a:close/>
                  </a:path>
                </a:pathLst>
              </a:custGeom>
              <a:gradFill flip="none" rotWithShape="1">
                <a:gsLst>
                  <a:gs pos="25000">
                    <a:srgbClr val="FF7711"/>
                  </a:gs>
                  <a:gs pos="67000">
                    <a:srgbClr val="FFAA01"/>
                  </a:gs>
                  <a:gs pos="100000">
                    <a:srgbClr val="FFC000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13"/>
              <p:cNvSpPr>
                <a:spLocks/>
              </p:cNvSpPr>
              <p:nvPr/>
            </p:nvSpPr>
            <p:spPr bwMode="auto">
              <a:xfrm>
                <a:off x="1878445" y="2103438"/>
                <a:ext cx="736600" cy="3330575"/>
              </a:xfrm>
              <a:custGeom>
                <a:avLst/>
                <a:gdLst>
                  <a:gd name="T0" fmla="*/ 102 w 196"/>
                  <a:gd name="T1" fmla="*/ 20 h 886"/>
                  <a:gd name="T2" fmla="*/ 92 w 196"/>
                  <a:gd name="T3" fmla="*/ 35 h 886"/>
                  <a:gd name="T4" fmla="*/ 7 w 196"/>
                  <a:gd name="T5" fmla="*/ 379 h 886"/>
                  <a:gd name="T6" fmla="*/ 179 w 196"/>
                  <a:gd name="T7" fmla="*/ 886 h 886"/>
                  <a:gd name="T8" fmla="*/ 196 w 196"/>
                  <a:gd name="T9" fmla="*/ 853 h 886"/>
                  <a:gd name="T10" fmla="*/ 24 w 196"/>
                  <a:gd name="T11" fmla="*/ 351 h 886"/>
                  <a:gd name="T12" fmla="*/ 107 w 196"/>
                  <a:gd name="T13" fmla="*/ 14 h 886"/>
                  <a:gd name="T14" fmla="*/ 117 w 196"/>
                  <a:gd name="T15" fmla="*/ 0 h 886"/>
                  <a:gd name="T16" fmla="*/ 102 w 196"/>
                  <a:gd name="T17" fmla="*/ 20 h 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886">
                    <a:moveTo>
                      <a:pt x="102" y="20"/>
                    </a:moveTo>
                    <a:cubicBezTo>
                      <a:pt x="98" y="25"/>
                      <a:pt x="95" y="30"/>
                      <a:pt x="92" y="35"/>
                    </a:cubicBezTo>
                    <a:cubicBezTo>
                      <a:pt x="30" y="123"/>
                      <a:pt x="0" y="243"/>
                      <a:pt x="7" y="379"/>
                    </a:cubicBezTo>
                    <a:cubicBezTo>
                      <a:pt x="15" y="538"/>
                      <a:pt x="71" y="715"/>
                      <a:pt x="179" y="886"/>
                    </a:cubicBezTo>
                    <a:cubicBezTo>
                      <a:pt x="184" y="875"/>
                      <a:pt x="190" y="864"/>
                      <a:pt x="196" y="853"/>
                    </a:cubicBezTo>
                    <a:cubicBezTo>
                      <a:pt x="88" y="683"/>
                      <a:pt x="32" y="507"/>
                      <a:pt x="24" y="351"/>
                    </a:cubicBezTo>
                    <a:cubicBezTo>
                      <a:pt x="17" y="217"/>
                      <a:pt x="46" y="100"/>
                      <a:pt x="107" y="14"/>
                    </a:cubicBezTo>
                    <a:cubicBezTo>
                      <a:pt x="111" y="9"/>
                      <a:pt x="114" y="5"/>
                      <a:pt x="117" y="0"/>
                    </a:cubicBezTo>
                    <a:cubicBezTo>
                      <a:pt x="112" y="7"/>
                      <a:pt x="107" y="14"/>
                      <a:pt x="102" y="20"/>
                    </a:cubicBezTo>
                    <a:close/>
                  </a:path>
                </a:pathLst>
              </a:custGeom>
              <a:gradFill flip="none" rotWithShape="1">
                <a:gsLst>
                  <a:gs pos="25000">
                    <a:srgbClr val="FF7711"/>
                  </a:gs>
                  <a:gs pos="67000">
                    <a:srgbClr val="FFAA01"/>
                  </a:gs>
                  <a:gs pos="100000">
                    <a:srgbClr val="FFC000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Freeform 20"/>
              <p:cNvSpPr>
                <a:spLocks/>
              </p:cNvSpPr>
              <p:nvPr/>
            </p:nvSpPr>
            <p:spPr bwMode="auto">
              <a:xfrm>
                <a:off x="2305050" y="1630363"/>
                <a:ext cx="3600450" cy="1436688"/>
              </a:xfrm>
              <a:custGeom>
                <a:avLst/>
                <a:gdLst>
                  <a:gd name="T0" fmla="*/ 930 w 958"/>
                  <a:gd name="T1" fmla="*/ 361 h 382"/>
                  <a:gd name="T2" fmla="*/ 728 w 958"/>
                  <a:gd name="T3" fmla="*/ 94 h 382"/>
                  <a:gd name="T4" fmla="*/ 244 w 958"/>
                  <a:gd name="T5" fmla="*/ 58 h 382"/>
                  <a:gd name="T6" fmla="*/ 0 w 958"/>
                  <a:gd name="T7" fmla="*/ 344 h 382"/>
                  <a:gd name="T8" fmla="*/ 0 w 958"/>
                  <a:gd name="T9" fmla="*/ 345 h 382"/>
                  <a:gd name="T10" fmla="*/ 241 w 958"/>
                  <a:gd name="T11" fmla="*/ 64 h 382"/>
                  <a:gd name="T12" fmla="*/ 726 w 958"/>
                  <a:gd name="T13" fmla="*/ 100 h 382"/>
                  <a:gd name="T14" fmla="*/ 928 w 958"/>
                  <a:gd name="T15" fmla="*/ 368 h 382"/>
                  <a:gd name="T16" fmla="*/ 958 w 958"/>
                  <a:gd name="T17" fmla="*/ 351 h 382"/>
                  <a:gd name="T18" fmla="*/ 930 w 958"/>
                  <a:gd name="T19" fmla="*/ 361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382">
                    <a:moveTo>
                      <a:pt x="930" y="361"/>
                    </a:moveTo>
                    <a:cubicBezTo>
                      <a:pt x="912" y="308"/>
                      <a:pt x="869" y="178"/>
                      <a:pt x="728" y="94"/>
                    </a:cubicBezTo>
                    <a:cubicBezTo>
                      <a:pt x="577" y="3"/>
                      <a:pt x="363" y="0"/>
                      <a:pt x="244" y="58"/>
                    </a:cubicBezTo>
                    <a:cubicBezTo>
                      <a:pt x="101" y="127"/>
                      <a:pt x="40" y="221"/>
                      <a:pt x="0" y="344"/>
                    </a:cubicBezTo>
                    <a:cubicBezTo>
                      <a:pt x="0" y="344"/>
                      <a:pt x="0" y="344"/>
                      <a:pt x="0" y="345"/>
                    </a:cubicBezTo>
                    <a:cubicBezTo>
                      <a:pt x="40" y="224"/>
                      <a:pt x="101" y="132"/>
                      <a:pt x="241" y="64"/>
                    </a:cubicBezTo>
                    <a:cubicBezTo>
                      <a:pt x="361" y="7"/>
                      <a:pt x="574" y="9"/>
                      <a:pt x="726" y="100"/>
                    </a:cubicBezTo>
                    <a:cubicBezTo>
                      <a:pt x="867" y="185"/>
                      <a:pt x="910" y="314"/>
                      <a:pt x="928" y="368"/>
                    </a:cubicBezTo>
                    <a:cubicBezTo>
                      <a:pt x="933" y="382"/>
                      <a:pt x="951" y="376"/>
                      <a:pt x="958" y="351"/>
                    </a:cubicBezTo>
                    <a:cubicBezTo>
                      <a:pt x="950" y="370"/>
                      <a:pt x="935" y="374"/>
                      <a:pt x="930" y="3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1"/>
              <p:cNvSpPr>
                <a:spLocks/>
              </p:cNvSpPr>
              <p:nvPr/>
            </p:nvSpPr>
            <p:spPr bwMode="auto">
              <a:xfrm>
                <a:off x="1963738" y="2559050"/>
                <a:ext cx="665163" cy="2751138"/>
              </a:xfrm>
              <a:custGeom>
                <a:avLst/>
                <a:gdLst>
                  <a:gd name="T0" fmla="*/ 34 w 177"/>
                  <a:gd name="T1" fmla="*/ 0 h 732"/>
                  <a:gd name="T2" fmla="*/ 5 w 177"/>
                  <a:gd name="T3" fmla="*/ 230 h 732"/>
                  <a:gd name="T4" fmla="*/ 177 w 177"/>
                  <a:gd name="T5" fmla="*/ 732 h 732"/>
                  <a:gd name="T6" fmla="*/ 156 w 177"/>
                  <a:gd name="T7" fmla="*/ 687 h 732"/>
                  <a:gd name="T8" fmla="*/ 7 w 177"/>
                  <a:gd name="T9" fmla="*/ 223 h 732"/>
                  <a:gd name="T10" fmla="*/ 34 w 177"/>
                  <a:gd name="T11" fmla="*/ 0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732">
                    <a:moveTo>
                      <a:pt x="34" y="0"/>
                    </a:moveTo>
                    <a:cubicBezTo>
                      <a:pt x="10" y="67"/>
                      <a:pt x="0" y="145"/>
                      <a:pt x="5" y="230"/>
                    </a:cubicBezTo>
                    <a:cubicBezTo>
                      <a:pt x="13" y="386"/>
                      <a:pt x="69" y="562"/>
                      <a:pt x="177" y="732"/>
                    </a:cubicBezTo>
                    <a:cubicBezTo>
                      <a:pt x="169" y="717"/>
                      <a:pt x="162" y="702"/>
                      <a:pt x="156" y="687"/>
                    </a:cubicBezTo>
                    <a:cubicBezTo>
                      <a:pt x="63" y="529"/>
                      <a:pt x="15" y="367"/>
                      <a:pt x="7" y="223"/>
                    </a:cubicBezTo>
                    <a:cubicBezTo>
                      <a:pt x="3" y="141"/>
                      <a:pt x="12" y="66"/>
                      <a:pt x="3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30"/>
              <p:cNvSpPr>
                <a:spLocks/>
              </p:cNvSpPr>
              <p:nvPr/>
            </p:nvSpPr>
            <p:spPr bwMode="auto">
              <a:xfrm>
                <a:off x="1986414" y="1444792"/>
                <a:ext cx="3927024" cy="3695533"/>
              </a:xfrm>
              <a:custGeom>
                <a:avLst/>
                <a:gdLst/>
                <a:ahLst/>
                <a:cxnLst/>
                <a:rect l="l" t="t" r="r" b="b"/>
                <a:pathLst>
                  <a:path w="3927024" h="3695533">
                    <a:moveTo>
                      <a:pt x="221745" y="1971508"/>
                    </a:moveTo>
                    <a:cubicBezTo>
                      <a:pt x="206740" y="2102970"/>
                      <a:pt x="206740" y="2245699"/>
                      <a:pt x="214242" y="2399697"/>
                    </a:cubicBezTo>
                    <a:cubicBezTo>
                      <a:pt x="244253" y="2782814"/>
                      <a:pt x="349289" y="3218515"/>
                      <a:pt x="563112" y="3695533"/>
                    </a:cubicBezTo>
                    <a:cubicBezTo>
                      <a:pt x="244253" y="3147150"/>
                      <a:pt x="64191" y="2591256"/>
                      <a:pt x="15424" y="2084189"/>
                    </a:cubicBezTo>
                    <a:cubicBezTo>
                      <a:pt x="82947" y="2042873"/>
                      <a:pt x="150470" y="2005313"/>
                      <a:pt x="221745" y="1971508"/>
                    </a:cubicBezTo>
                    <a:close/>
                    <a:moveTo>
                      <a:pt x="1773698" y="341"/>
                    </a:moveTo>
                    <a:cubicBezTo>
                      <a:pt x="1911883" y="-2084"/>
                      <a:pt x="2052859" y="8398"/>
                      <a:pt x="2194496" y="32355"/>
                    </a:cubicBezTo>
                    <a:cubicBezTo>
                      <a:pt x="2886004" y="152611"/>
                      <a:pt x="3611336" y="682488"/>
                      <a:pt x="3829311" y="1095868"/>
                    </a:cubicBezTo>
                    <a:cubicBezTo>
                      <a:pt x="3848102" y="1129690"/>
                      <a:pt x="3863135" y="1163512"/>
                      <a:pt x="3878168" y="1193576"/>
                    </a:cubicBezTo>
                    <a:cubicBezTo>
                      <a:pt x="3904475" y="1264978"/>
                      <a:pt x="3919508" y="1325106"/>
                      <a:pt x="3927024" y="1373959"/>
                    </a:cubicBezTo>
                    <a:cubicBezTo>
                      <a:pt x="3866893" y="1366443"/>
                      <a:pt x="3803004" y="1355169"/>
                      <a:pt x="3742873" y="1347654"/>
                    </a:cubicBezTo>
                    <a:cubicBezTo>
                      <a:pt x="3645159" y="1110900"/>
                      <a:pt x="3453492" y="776438"/>
                      <a:pt x="3055123" y="539684"/>
                    </a:cubicBezTo>
                    <a:cubicBezTo>
                      <a:pt x="2487636" y="197707"/>
                      <a:pt x="1683382" y="186433"/>
                      <a:pt x="1236157" y="404396"/>
                    </a:cubicBezTo>
                    <a:cubicBezTo>
                      <a:pt x="698735" y="663698"/>
                      <a:pt x="469485" y="1016950"/>
                      <a:pt x="319157" y="1479183"/>
                    </a:cubicBezTo>
                    <a:cubicBezTo>
                      <a:pt x="315399" y="1490457"/>
                      <a:pt x="315399" y="1497973"/>
                      <a:pt x="311641" y="1505489"/>
                    </a:cubicBezTo>
                    <a:cubicBezTo>
                      <a:pt x="266543" y="1648293"/>
                      <a:pt x="236477" y="1802371"/>
                      <a:pt x="221444" y="1971481"/>
                    </a:cubicBezTo>
                    <a:cubicBezTo>
                      <a:pt x="150038" y="2005303"/>
                      <a:pt x="82391" y="2042883"/>
                      <a:pt x="14743" y="2084221"/>
                    </a:cubicBezTo>
                    <a:cubicBezTo>
                      <a:pt x="7227" y="2039125"/>
                      <a:pt x="3469" y="1994029"/>
                      <a:pt x="3469" y="1952691"/>
                    </a:cubicBezTo>
                    <a:cubicBezTo>
                      <a:pt x="-11564" y="1644535"/>
                      <a:pt x="22260" y="1362685"/>
                      <a:pt x="104940" y="1114658"/>
                    </a:cubicBezTo>
                    <a:cubicBezTo>
                      <a:pt x="157555" y="964338"/>
                      <a:pt x="225202" y="832808"/>
                      <a:pt x="307883" y="712552"/>
                    </a:cubicBezTo>
                    <a:cubicBezTo>
                      <a:pt x="628504" y="263706"/>
                      <a:pt x="1174895" y="10849"/>
                      <a:pt x="1773698" y="341"/>
                    </a:cubicBezTo>
                    <a:close/>
                  </a:path>
                </a:pathLst>
              </a:custGeom>
              <a:gradFill flip="none" rotWithShape="1">
                <a:gsLst>
                  <a:gs pos="25000">
                    <a:srgbClr val="FF7711"/>
                  </a:gs>
                  <a:gs pos="67000">
                    <a:srgbClr val="FFAA01"/>
                  </a:gs>
                  <a:gs pos="100000">
                    <a:srgbClr val="FFC000"/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1"/>
              <p:cNvSpPr>
                <a:spLocks/>
              </p:cNvSpPr>
              <p:nvPr/>
            </p:nvSpPr>
            <p:spPr bwMode="auto">
              <a:xfrm>
                <a:off x="5729288" y="2792413"/>
                <a:ext cx="187325" cy="244475"/>
              </a:xfrm>
              <a:custGeom>
                <a:avLst/>
                <a:gdLst>
                  <a:gd name="T0" fmla="*/ 47 w 50"/>
                  <a:gd name="T1" fmla="*/ 42 h 65"/>
                  <a:gd name="T2" fmla="*/ 49 w 50"/>
                  <a:gd name="T3" fmla="*/ 7 h 65"/>
                  <a:gd name="T4" fmla="*/ 0 w 50"/>
                  <a:gd name="T5" fmla="*/ 0 h 65"/>
                  <a:gd name="T6" fmla="*/ 19 w 50"/>
                  <a:gd name="T7" fmla="*/ 52 h 65"/>
                  <a:gd name="T8" fmla="*/ 47 w 50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65">
                    <a:moveTo>
                      <a:pt x="47" y="42"/>
                    </a:moveTo>
                    <a:cubicBezTo>
                      <a:pt x="49" y="33"/>
                      <a:pt x="50" y="22"/>
                      <a:pt x="49" y="7"/>
                    </a:cubicBezTo>
                    <a:cubicBezTo>
                      <a:pt x="33" y="5"/>
                      <a:pt x="16" y="2"/>
                      <a:pt x="0" y="0"/>
                    </a:cubicBezTo>
                    <a:cubicBezTo>
                      <a:pt x="9" y="21"/>
                      <a:pt x="15" y="39"/>
                      <a:pt x="19" y="52"/>
                    </a:cubicBezTo>
                    <a:cubicBezTo>
                      <a:pt x="24" y="65"/>
                      <a:pt x="39" y="61"/>
                      <a:pt x="47" y="42"/>
                    </a:cubicBezTo>
                    <a:close/>
                  </a:path>
                </a:pathLst>
              </a:custGeom>
              <a:gradFill flip="none" rotWithShape="1">
                <a:gsLst>
                  <a:gs pos="25000">
                    <a:srgbClr val="FF7711"/>
                  </a:gs>
                  <a:gs pos="67000">
                    <a:srgbClr val="FFAA01"/>
                  </a:gs>
                  <a:gs pos="100000">
                    <a:srgbClr val="FFC000"/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Freeform 26"/>
              <p:cNvSpPr>
                <a:spLocks/>
              </p:cNvSpPr>
              <p:nvPr/>
            </p:nvSpPr>
            <p:spPr bwMode="auto">
              <a:xfrm>
                <a:off x="1979712" y="1342758"/>
                <a:ext cx="3938588" cy="2179638"/>
              </a:xfrm>
              <a:custGeom>
                <a:avLst/>
                <a:gdLst>
                  <a:gd name="T0" fmla="*/ 1022 w 1048"/>
                  <a:gd name="T1" fmla="*/ 317 h 580"/>
                  <a:gd name="T2" fmla="*/ 587 w 1048"/>
                  <a:gd name="T3" fmla="*/ 34 h 580"/>
                  <a:gd name="T4" fmla="*/ 85 w 1048"/>
                  <a:gd name="T5" fmla="*/ 215 h 580"/>
                  <a:gd name="T6" fmla="*/ 31 w 1048"/>
                  <a:gd name="T7" fmla="*/ 322 h 580"/>
                  <a:gd name="T8" fmla="*/ 4 w 1048"/>
                  <a:gd name="T9" fmla="*/ 545 h 580"/>
                  <a:gd name="T10" fmla="*/ 7 w 1048"/>
                  <a:gd name="T11" fmla="*/ 580 h 580"/>
                  <a:gd name="T12" fmla="*/ 62 w 1048"/>
                  <a:gd name="T13" fmla="*/ 550 h 580"/>
                  <a:gd name="T14" fmla="*/ 86 w 1048"/>
                  <a:gd name="T15" fmla="*/ 426 h 580"/>
                  <a:gd name="T16" fmla="*/ 88 w 1048"/>
                  <a:gd name="T17" fmla="*/ 420 h 580"/>
                  <a:gd name="T18" fmla="*/ 88 w 1048"/>
                  <a:gd name="T19" fmla="*/ 419 h 580"/>
                  <a:gd name="T20" fmla="*/ 332 w 1048"/>
                  <a:gd name="T21" fmla="*/ 133 h 580"/>
                  <a:gd name="T22" fmla="*/ 816 w 1048"/>
                  <a:gd name="T23" fmla="*/ 169 h 580"/>
                  <a:gd name="T24" fmla="*/ 999 w 1048"/>
                  <a:gd name="T25" fmla="*/ 384 h 580"/>
                  <a:gd name="T26" fmla="*/ 1048 w 1048"/>
                  <a:gd name="T27" fmla="*/ 391 h 580"/>
                  <a:gd name="T28" fmla="*/ 1035 w 1048"/>
                  <a:gd name="T29" fmla="*/ 343 h 580"/>
                  <a:gd name="T30" fmla="*/ 1022 w 1048"/>
                  <a:gd name="T31" fmla="*/ 317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8" h="580">
                    <a:moveTo>
                      <a:pt x="1022" y="317"/>
                    </a:moveTo>
                    <a:cubicBezTo>
                      <a:pt x="964" y="207"/>
                      <a:pt x="771" y="66"/>
                      <a:pt x="587" y="34"/>
                    </a:cubicBezTo>
                    <a:cubicBezTo>
                      <a:pt x="386" y="0"/>
                      <a:pt x="190" y="68"/>
                      <a:pt x="85" y="215"/>
                    </a:cubicBezTo>
                    <a:cubicBezTo>
                      <a:pt x="63" y="247"/>
                      <a:pt x="45" y="282"/>
                      <a:pt x="31" y="322"/>
                    </a:cubicBezTo>
                    <a:cubicBezTo>
                      <a:pt x="9" y="388"/>
                      <a:pt x="0" y="463"/>
                      <a:pt x="4" y="545"/>
                    </a:cubicBezTo>
                    <a:cubicBezTo>
                      <a:pt x="4" y="556"/>
                      <a:pt x="5" y="568"/>
                      <a:pt x="7" y="580"/>
                    </a:cubicBezTo>
                    <a:cubicBezTo>
                      <a:pt x="25" y="569"/>
                      <a:pt x="43" y="559"/>
                      <a:pt x="62" y="550"/>
                    </a:cubicBezTo>
                    <a:cubicBezTo>
                      <a:pt x="66" y="505"/>
                      <a:pt x="74" y="464"/>
                      <a:pt x="86" y="426"/>
                    </a:cubicBezTo>
                    <a:cubicBezTo>
                      <a:pt x="87" y="424"/>
                      <a:pt x="87" y="422"/>
                      <a:pt x="88" y="420"/>
                    </a:cubicBezTo>
                    <a:cubicBezTo>
                      <a:pt x="88" y="419"/>
                      <a:pt x="88" y="419"/>
                      <a:pt x="88" y="419"/>
                    </a:cubicBezTo>
                    <a:cubicBezTo>
                      <a:pt x="128" y="296"/>
                      <a:pt x="189" y="202"/>
                      <a:pt x="332" y="133"/>
                    </a:cubicBezTo>
                    <a:cubicBezTo>
                      <a:pt x="451" y="75"/>
                      <a:pt x="665" y="78"/>
                      <a:pt x="816" y="169"/>
                    </a:cubicBezTo>
                    <a:cubicBezTo>
                      <a:pt x="922" y="232"/>
                      <a:pt x="973" y="321"/>
                      <a:pt x="999" y="384"/>
                    </a:cubicBezTo>
                    <a:cubicBezTo>
                      <a:pt x="1015" y="386"/>
                      <a:pt x="1032" y="389"/>
                      <a:pt x="1048" y="391"/>
                    </a:cubicBezTo>
                    <a:cubicBezTo>
                      <a:pt x="1046" y="378"/>
                      <a:pt x="1042" y="362"/>
                      <a:pt x="1035" y="343"/>
                    </a:cubicBezTo>
                    <a:cubicBezTo>
                      <a:pt x="1031" y="335"/>
                      <a:pt x="1027" y="326"/>
                      <a:pt x="1022" y="317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2974975" y="1849848"/>
              <a:ext cx="4254500" cy="3960402"/>
              <a:chOff x="2974975" y="1849848"/>
              <a:chExt cx="4254500" cy="3960402"/>
            </a:xfrm>
          </p:grpSpPr>
          <p:sp>
            <p:nvSpPr>
              <p:cNvPr id="7" name="Freeform 8"/>
              <p:cNvSpPr>
                <a:spLocks/>
              </p:cNvSpPr>
              <p:nvPr/>
            </p:nvSpPr>
            <p:spPr bwMode="auto">
              <a:xfrm>
                <a:off x="3689350" y="2032000"/>
                <a:ext cx="1246188" cy="496888"/>
              </a:xfrm>
              <a:custGeom>
                <a:avLst/>
                <a:gdLst>
                  <a:gd name="T0" fmla="*/ 332 w 332"/>
                  <a:gd name="T1" fmla="*/ 34 h 132"/>
                  <a:gd name="T2" fmla="*/ 325 w 332"/>
                  <a:gd name="T3" fmla="*/ 49 h 132"/>
                  <a:gd name="T4" fmla="*/ 319 w 332"/>
                  <a:gd name="T5" fmla="*/ 50 h 132"/>
                  <a:gd name="T6" fmla="*/ 11 w 332"/>
                  <a:gd name="T7" fmla="*/ 116 h 132"/>
                  <a:gd name="T8" fmla="*/ 0 w 332"/>
                  <a:gd name="T9" fmla="*/ 132 h 132"/>
                  <a:gd name="T10" fmla="*/ 12 w 332"/>
                  <a:gd name="T11" fmla="*/ 111 h 132"/>
                  <a:gd name="T12" fmla="*/ 23 w 332"/>
                  <a:gd name="T13" fmla="*/ 95 h 132"/>
                  <a:gd name="T14" fmla="*/ 327 w 332"/>
                  <a:gd name="T15" fmla="*/ 35 h 132"/>
                  <a:gd name="T16" fmla="*/ 332 w 332"/>
                  <a:gd name="T17" fmla="*/ 3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2" h="132">
                    <a:moveTo>
                      <a:pt x="332" y="34"/>
                    </a:moveTo>
                    <a:cubicBezTo>
                      <a:pt x="329" y="39"/>
                      <a:pt x="327" y="44"/>
                      <a:pt x="325" y="49"/>
                    </a:cubicBezTo>
                    <a:cubicBezTo>
                      <a:pt x="324" y="50"/>
                      <a:pt x="322" y="51"/>
                      <a:pt x="319" y="50"/>
                    </a:cubicBezTo>
                    <a:cubicBezTo>
                      <a:pt x="260" y="41"/>
                      <a:pt x="87" y="17"/>
                      <a:pt x="11" y="116"/>
                    </a:cubicBezTo>
                    <a:cubicBezTo>
                      <a:pt x="7" y="121"/>
                      <a:pt x="3" y="126"/>
                      <a:pt x="0" y="132"/>
                    </a:cubicBezTo>
                    <a:cubicBezTo>
                      <a:pt x="4" y="125"/>
                      <a:pt x="8" y="118"/>
                      <a:pt x="12" y="111"/>
                    </a:cubicBezTo>
                    <a:cubicBezTo>
                      <a:pt x="16" y="105"/>
                      <a:pt x="19" y="100"/>
                      <a:pt x="23" y="95"/>
                    </a:cubicBezTo>
                    <a:cubicBezTo>
                      <a:pt x="98" y="0"/>
                      <a:pt x="268" y="25"/>
                      <a:pt x="327" y="35"/>
                    </a:cubicBezTo>
                    <a:cubicBezTo>
                      <a:pt x="329" y="35"/>
                      <a:pt x="331" y="35"/>
                      <a:pt x="332" y="3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19707"/>
                  </a:gs>
                  <a:gs pos="80000">
                    <a:srgbClr val="8AD53F"/>
                  </a:gs>
                  <a:gs pos="26650">
                    <a:srgbClr val="8AD53F"/>
                  </a:gs>
                  <a:gs pos="50000">
                    <a:srgbClr val="119707"/>
                  </a:gs>
                  <a:gs pos="100000">
                    <a:srgbClr val="119707"/>
                  </a:gs>
                </a:gsLst>
                <a:lin ang="135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>
                <a:off x="2974975" y="2371725"/>
                <a:ext cx="4254500" cy="3438525"/>
              </a:xfrm>
              <a:custGeom>
                <a:avLst/>
                <a:gdLst>
                  <a:gd name="T0" fmla="*/ 52 w 1132"/>
                  <a:gd name="T1" fmla="*/ 22 h 915"/>
                  <a:gd name="T2" fmla="*/ 4 w 1132"/>
                  <a:gd name="T3" fmla="*/ 208 h 915"/>
                  <a:gd name="T4" fmla="*/ 6 w 1132"/>
                  <a:gd name="T5" fmla="*/ 233 h 915"/>
                  <a:gd name="T6" fmla="*/ 469 w 1132"/>
                  <a:gd name="T7" fmla="*/ 817 h 915"/>
                  <a:gd name="T8" fmla="*/ 861 w 1132"/>
                  <a:gd name="T9" fmla="*/ 907 h 915"/>
                  <a:gd name="T10" fmla="*/ 1127 w 1132"/>
                  <a:gd name="T11" fmla="*/ 795 h 915"/>
                  <a:gd name="T12" fmla="*/ 1132 w 1132"/>
                  <a:gd name="T13" fmla="*/ 771 h 915"/>
                  <a:gd name="T14" fmla="*/ 872 w 1132"/>
                  <a:gd name="T15" fmla="*/ 879 h 915"/>
                  <a:gd name="T16" fmla="*/ 483 w 1132"/>
                  <a:gd name="T17" fmla="*/ 785 h 915"/>
                  <a:gd name="T18" fmla="*/ 21 w 1132"/>
                  <a:gd name="T19" fmla="*/ 206 h 915"/>
                  <a:gd name="T20" fmla="*/ 19 w 1132"/>
                  <a:gd name="T21" fmla="*/ 182 h 915"/>
                  <a:gd name="T22" fmla="*/ 66 w 1132"/>
                  <a:gd name="T23" fmla="*/ 0 h 915"/>
                  <a:gd name="T24" fmla="*/ 52 w 1132"/>
                  <a:gd name="T25" fmla="*/ 22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32" h="915">
                    <a:moveTo>
                      <a:pt x="52" y="22"/>
                    </a:moveTo>
                    <a:cubicBezTo>
                      <a:pt x="19" y="73"/>
                      <a:pt x="0" y="137"/>
                      <a:pt x="4" y="208"/>
                    </a:cubicBezTo>
                    <a:cubicBezTo>
                      <a:pt x="4" y="217"/>
                      <a:pt x="5" y="225"/>
                      <a:pt x="6" y="233"/>
                    </a:cubicBezTo>
                    <a:cubicBezTo>
                      <a:pt x="31" y="457"/>
                      <a:pt x="211" y="682"/>
                      <a:pt x="469" y="817"/>
                    </a:cubicBezTo>
                    <a:cubicBezTo>
                      <a:pt x="597" y="884"/>
                      <a:pt x="735" y="915"/>
                      <a:pt x="861" y="907"/>
                    </a:cubicBezTo>
                    <a:cubicBezTo>
                      <a:pt x="969" y="901"/>
                      <a:pt x="1063" y="864"/>
                      <a:pt x="1127" y="795"/>
                    </a:cubicBezTo>
                    <a:cubicBezTo>
                      <a:pt x="1129" y="787"/>
                      <a:pt x="1130" y="779"/>
                      <a:pt x="1132" y="771"/>
                    </a:cubicBezTo>
                    <a:cubicBezTo>
                      <a:pt x="1070" y="839"/>
                      <a:pt x="978" y="873"/>
                      <a:pt x="872" y="879"/>
                    </a:cubicBezTo>
                    <a:cubicBezTo>
                      <a:pt x="747" y="885"/>
                      <a:pt x="611" y="852"/>
                      <a:pt x="483" y="785"/>
                    </a:cubicBezTo>
                    <a:cubicBezTo>
                      <a:pt x="227" y="650"/>
                      <a:pt x="47" y="427"/>
                      <a:pt x="21" y="206"/>
                    </a:cubicBezTo>
                    <a:cubicBezTo>
                      <a:pt x="20" y="198"/>
                      <a:pt x="19" y="190"/>
                      <a:pt x="19" y="182"/>
                    </a:cubicBezTo>
                    <a:cubicBezTo>
                      <a:pt x="15" y="113"/>
                      <a:pt x="33" y="50"/>
                      <a:pt x="66" y="0"/>
                    </a:cubicBezTo>
                    <a:cubicBezTo>
                      <a:pt x="62" y="7"/>
                      <a:pt x="57" y="15"/>
                      <a:pt x="52" y="2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19707"/>
                  </a:gs>
                  <a:gs pos="80000">
                    <a:srgbClr val="8AD53F"/>
                  </a:gs>
                  <a:gs pos="26650">
                    <a:srgbClr val="8AD53F"/>
                  </a:gs>
                  <a:gs pos="50000">
                    <a:srgbClr val="119707"/>
                  </a:gs>
                  <a:gs pos="100000">
                    <a:srgbClr val="119707"/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auto">
              <a:xfrm>
                <a:off x="3038475" y="2619375"/>
                <a:ext cx="4191000" cy="3078163"/>
              </a:xfrm>
              <a:custGeom>
                <a:avLst/>
                <a:gdLst>
                  <a:gd name="T0" fmla="*/ 857 w 1115"/>
                  <a:gd name="T1" fmla="*/ 806 h 819"/>
                  <a:gd name="T2" fmla="*/ 469 w 1115"/>
                  <a:gd name="T3" fmla="*/ 713 h 819"/>
                  <a:gd name="T4" fmla="*/ 6 w 1115"/>
                  <a:gd name="T5" fmla="*/ 134 h 819"/>
                  <a:gd name="T6" fmla="*/ 4 w 1115"/>
                  <a:gd name="T7" fmla="*/ 110 h 819"/>
                  <a:gd name="T8" fmla="*/ 18 w 1115"/>
                  <a:gd name="T9" fmla="*/ 0 h 819"/>
                  <a:gd name="T10" fmla="*/ 2 w 1115"/>
                  <a:gd name="T11" fmla="*/ 116 h 819"/>
                  <a:gd name="T12" fmla="*/ 4 w 1115"/>
                  <a:gd name="T13" fmla="*/ 140 h 819"/>
                  <a:gd name="T14" fmla="*/ 466 w 1115"/>
                  <a:gd name="T15" fmla="*/ 719 h 819"/>
                  <a:gd name="T16" fmla="*/ 855 w 1115"/>
                  <a:gd name="T17" fmla="*/ 813 h 819"/>
                  <a:gd name="T18" fmla="*/ 1115 w 1115"/>
                  <a:gd name="T19" fmla="*/ 705 h 819"/>
                  <a:gd name="T20" fmla="*/ 1098 w 1115"/>
                  <a:gd name="T21" fmla="*/ 717 h 819"/>
                  <a:gd name="T22" fmla="*/ 857 w 1115"/>
                  <a:gd name="T23" fmla="*/ 80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15" h="819">
                    <a:moveTo>
                      <a:pt x="857" y="806"/>
                    </a:moveTo>
                    <a:cubicBezTo>
                      <a:pt x="733" y="812"/>
                      <a:pt x="596" y="780"/>
                      <a:pt x="469" y="713"/>
                    </a:cubicBezTo>
                    <a:cubicBezTo>
                      <a:pt x="213" y="577"/>
                      <a:pt x="32" y="354"/>
                      <a:pt x="6" y="134"/>
                    </a:cubicBezTo>
                    <a:cubicBezTo>
                      <a:pt x="5" y="126"/>
                      <a:pt x="5" y="118"/>
                      <a:pt x="4" y="110"/>
                    </a:cubicBezTo>
                    <a:cubicBezTo>
                      <a:pt x="2" y="70"/>
                      <a:pt x="7" y="34"/>
                      <a:pt x="18" y="0"/>
                    </a:cubicBezTo>
                    <a:cubicBezTo>
                      <a:pt x="6" y="36"/>
                      <a:pt x="0" y="74"/>
                      <a:pt x="2" y="116"/>
                    </a:cubicBezTo>
                    <a:cubicBezTo>
                      <a:pt x="2" y="124"/>
                      <a:pt x="3" y="132"/>
                      <a:pt x="4" y="140"/>
                    </a:cubicBezTo>
                    <a:cubicBezTo>
                      <a:pt x="30" y="361"/>
                      <a:pt x="210" y="584"/>
                      <a:pt x="466" y="719"/>
                    </a:cubicBezTo>
                    <a:cubicBezTo>
                      <a:pt x="594" y="786"/>
                      <a:pt x="730" y="819"/>
                      <a:pt x="855" y="813"/>
                    </a:cubicBezTo>
                    <a:cubicBezTo>
                      <a:pt x="961" y="807"/>
                      <a:pt x="1053" y="773"/>
                      <a:pt x="1115" y="705"/>
                    </a:cubicBezTo>
                    <a:cubicBezTo>
                      <a:pt x="1109" y="710"/>
                      <a:pt x="1104" y="714"/>
                      <a:pt x="1098" y="717"/>
                    </a:cubicBezTo>
                    <a:cubicBezTo>
                      <a:pt x="1037" y="772"/>
                      <a:pt x="953" y="801"/>
                      <a:pt x="857" y="8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9"/>
              <p:cNvSpPr>
                <a:spLocks/>
              </p:cNvSpPr>
              <p:nvPr/>
            </p:nvSpPr>
            <p:spPr bwMode="auto">
              <a:xfrm>
                <a:off x="3676650" y="2006600"/>
                <a:ext cx="1258888" cy="563563"/>
              </a:xfrm>
              <a:custGeom>
                <a:avLst/>
                <a:gdLst>
                  <a:gd name="T0" fmla="*/ 29 w 335"/>
                  <a:gd name="T1" fmla="*/ 95 h 150"/>
                  <a:gd name="T2" fmla="*/ 0 w 335"/>
                  <a:gd name="T3" fmla="*/ 150 h 150"/>
                  <a:gd name="T4" fmla="*/ 26 w 335"/>
                  <a:gd name="T5" fmla="*/ 102 h 150"/>
                  <a:gd name="T6" fmla="*/ 330 w 335"/>
                  <a:gd name="T7" fmla="*/ 42 h 150"/>
                  <a:gd name="T8" fmla="*/ 334 w 335"/>
                  <a:gd name="T9" fmla="*/ 39 h 150"/>
                  <a:gd name="T10" fmla="*/ 332 w 335"/>
                  <a:gd name="T11" fmla="*/ 35 h 150"/>
                  <a:gd name="T12" fmla="*/ 332 w 335"/>
                  <a:gd name="T13" fmla="*/ 35 h 150"/>
                  <a:gd name="T14" fmla="*/ 29 w 335"/>
                  <a:gd name="T15" fmla="*/ 95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5" h="150">
                    <a:moveTo>
                      <a:pt x="29" y="95"/>
                    </a:moveTo>
                    <a:cubicBezTo>
                      <a:pt x="16" y="112"/>
                      <a:pt x="7" y="130"/>
                      <a:pt x="0" y="150"/>
                    </a:cubicBezTo>
                    <a:cubicBezTo>
                      <a:pt x="7" y="133"/>
                      <a:pt x="15" y="117"/>
                      <a:pt x="26" y="102"/>
                    </a:cubicBezTo>
                    <a:cubicBezTo>
                      <a:pt x="101" y="7"/>
                      <a:pt x="271" y="32"/>
                      <a:pt x="330" y="42"/>
                    </a:cubicBezTo>
                    <a:cubicBezTo>
                      <a:pt x="334" y="43"/>
                      <a:pt x="335" y="41"/>
                      <a:pt x="334" y="39"/>
                    </a:cubicBezTo>
                    <a:cubicBezTo>
                      <a:pt x="334" y="38"/>
                      <a:pt x="333" y="37"/>
                      <a:pt x="332" y="35"/>
                    </a:cubicBezTo>
                    <a:cubicBezTo>
                      <a:pt x="332" y="35"/>
                      <a:pt x="332" y="35"/>
                      <a:pt x="332" y="35"/>
                    </a:cubicBezTo>
                    <a:cubicBezTo>
                      <a:pt x="273" y="25"/>
                      <a:pt x="103" y="0"/>
                      <a:pt x="29" y="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9"/>
              <p:cNvSpPr>
                <a:spLocks/>
              </p:cNvSpPr>
              <p:nvPr/>
            </p:nvSpPr>
            <p:spPr bwMode="auto">
              <a:xfrm>
                <a:off x="3052305" y="1873747"/>
                <a:ext cx="4112083" cy="3776928"/>
              </a:xfrm>
              <a:custGeom>
                <a:avLst/>
                <a:gdLst/>
                <a:ahLst/>
                <a:cxnLst/>
                <a:rect l="l" t="t" r="r" b="b"/>
                <a:pathLst>
                  <a:path w="4112083" h="3776928">
                    <a:moveTo>
                      <a:pt x="1147208" y="843"/>
                    </a:moveTo>
                    <a:cubicBezTo>
                      <a:pt x="1537835" y="19645"/>
                      <a:pt x="1819537" y="196383"/>
                      <a:pt x="1872121" y="264070"/>
                    </a:cubicBezTo>
                    <a:cubicBezTo>
                      <a:pt x="1650516" y="226466"/>
                      <a:pt x="1011991" y="132457"/>
                      <a:pt x="734045" y="489694"/>
                    </a:cubicBezTo>
                    <a:cubicBezTo>
                      <a:pt x="685217" y="553620"/>
                      <a:pt x="651413" y="621307"/>
                      <a:pt x="625121" y="696515"/>
                    </a:cubicBezTo>
                    <a:cubicBezTo>
                      <a:pt x="591395" y="797809"/>
                      <a:pt x="576362" y="910333"/>
                      <a:pt x="576348" y="1026616"/>
                    </a:cubicBezTo>
                    <a:lnTo>
                      <a:pt x="576348" y="1026616"/>
                    </a:lnTo>
                    <a:cubicBezTo>
                      <a:pt x="580106" y="1090515"/>
                      <a:pt x="583863" y="1150654"/>
                      <a:pt x="595136" y="1218312"/>
                    </a:cubicBezTo>
                    <a:cubicBezTo>
                      <a:pt x="659012" y="1628014"/>
                      <a:pt x="884457" y="2075303"/>
                      <a:pt x="1181293" y="2409831"/>
                    </a:cubicBezTo>
                    <a:cubicBezTo>
                      <a:pt x="1722362" y="3018746"/>
                      <a:pt x="2199555" y="3300651"/>
                      <a:pt x="2725594" y="3488588"/>
                    </a:cubicBezTo>
                    <a:cubicBezTo>
                      <a:pt x="3214059" y="3661490"/>
                      <a:pt x="3713796" y="3706594"/>
                      <a:pt x="4112083" y="3439724"/>
                    </a:cubicBezTo>
                    <a:cubicBezTo>
                      <a:pt x="3882880" y="3646455"/>
                      <a:pt x="3567257" y="3755458"/>
                      <a:pt x="3206544" y="3774252"/>
                    </a:cubicBezTo>
                    <a:cubicBezTo>
                      <a:pt x="2740624" y="3796804"/>
                      <a:pt x="2225857" y="3676525"/>
                      <a:pt x="1748664" y="3424689"/>
                    </a:cubicBezTo>
                    <a:cubicBezTo>
                      <a:pt x="786764" y="2913501"/>
                      <a:pt x="106671" y="2075303"/>
                      <a:pt x="8978" y="1248382"/>
                    </a:cubicBezTo>
                    <a:cubicBezTo>
                      <a:pt x="8978" y="1225829"/>
                      <a:pt x="5220" y="1207035"/>
                      <a:pt x="5220" y="1184483"/>
                    </a:cubicBezTo>
                    <a:cubicBezTo>
                      <a:pt x="5230" y="1184480"/>
                      <a:pt x="5239" y="1184477"/>
                      <a:pt x="5249" y="1184474"/>
                    </a:cubicBezTo>
                    <a:lnTo>
                      <a:pt x="1620" y="1159043"/>
                    </a:lnTo>
                    <a:cubicBezTo>
                      <a:pt x="-5892" y="1008627"/>
                      <a:pt x="12888" y="873253"/>
                      <a:pt x="54205" y="745400"/>
                    </a:cubicBezTo>
                    <a:cubicBezTo>
                      <a:pt x="219470" y="279112"/>
                      <a:pt x="688973" y="-17959"/>
                      <a:pt x="1147208" y="8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AD53F"/>
                  </a:gs>
                  <a:gs pos="39000">
                    <a:srgbClr val="119707"/>
                  </a:gs>
                  <a:gs pos="96000">
                    <a:srgbClr val="8AD53F"/>
                  </a:gs>
                </a:gsLst>
                <a:lin ang="135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Freeform 25"/>
              <p:cNvSpPr>
                <a:spLocks/>
              </p:cNvSpPr>
              <p:nvPr/>
            </p:nvSpPr>
            <p:spPr bwMode="auto">
              <a:xfrm>
                <a:off x="3049784" y="1849848"/>
                <a:ext cx="1878013" cy="1203325"/>
              </a:xfrm>
              <a:custGeom>
                <a:avLst/>
                <a:gdLst>
                  <a:gd name="T0" fmla="*/ 307 w 500"/>
                  <a:gd name="T1" fmla="*/ 5 h 320"/>
                  <a:gd name="T2" fmla="*/ 16 w 500"/>
                  <a:gd name="T3" fmla="*/ 203 h 320"/>
                  <a:gd name="T4" fmla="*/ 2 w 500"/>
                  <a:gd name="T5" fmla="*/ 313 h 320"/>
                  <a:gd name="T6" fmla="*/ 3 w 500"/>
                  <a:gd name="T7" fmla="*/ 320 h 320"/>
                  <a:gd name="T8" fmla="*/ 155 w 500"/>
                  <a:gd name="T9" fmla="*/ 278 h 320"/>
                  <a:gd name="T10" fmla="*/ 168 w 500"/>
                  <a:gd name="T11" fmla="*/ 190 h 320"/>
                  <a:gd name="T12" fmla="*/ 197 w 500"/>
                  <a:gd name="T13" fmla="*/ 135 h 320"/>
                  <a:gd name="T14" fmla="*/ 500 w 500"/>
                  <a:gd name="T15" fmla="*/ 75 h 320"/>
                  <a:gd name="T16" fmla="*/ 500 w 500"/>
                  <a:gd name="T17" fmla="*/ 75 h 320"/>
                  <a:gd name="T18" fmla="*/ 307 w 500"/>
                  <a:gd name="T19" fmla="*/ 5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0" h="320">
                    <a:moveTo>
                      <a:pt x="307" y="5"/>
                    </a:moveTo>
                    <a:cubicBezTo>
                      <a:pt x="185" y="0"/>
                      <a:pt x="60" y="79"/>
                      <a:pt x="16" y="203"/>
                    </a:cubicBezTo>
                    <a:cubicBezTo>
                      <a:pt x="5" y="237"/>
                      <a:pt x="0" y="273"/>
                      <a:pt x="2" y="313"/>
                    </a:cubicBezTo>
                    <a:cubicBezTo>
                      <a:pt x="2" y="315"/>
                      <a:pt x="3" y="318"/>
                      <a:pt x="3" y="320"/>
                    </a:cubicBezTo>
                    <a:cubicBezTo>
                      <a:pt x="52" y="304"/>
                      <a:pt x="103" y="290"/>
                      <a:pt x="155" y="278"/>
                    </a:cubicBezTo>
                    <a:cubicBezTo>
                      <a:pt x="155" y="247"/>
                      <a:pt x="159" y="217"/>
                      <a:pt x="168" y="190"/>
                    </a:cubicBezTo>
                    <a:cubicBezTo>
                      <a:pt x="175" y="170"/>
                      <a:pt x="184" y="152"/>
                      <a:pt x="197" y="135"/>
                    </a:cubicBezTo>
                    <a:cubicBezTo>
                      <a:pt x="271" y="40"/>
                      <a:pt x="441" y="65"/>
                      <a:pt x="500" y="75"/>
                    </a:cubicBezTo>
                    <a:cubicBezTo>
                      <a:pt x="500" y="75"/>
                      <a:pt x="500" y="75"/>
                      <a:pt x="500" y="75"/>
                    </a:cubicBezTo>
                    <a:cubicBezTo>
                      <a:pt x="486" y="57"/>
                      <a:pt x="411" y="10"/>
                      <a:pt x="307" y="5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3846513" y="1901825"/>
              <a:ext cx="3115881" cy="2949575"/>
              <a:chOff x="3846513" y="1901825"/>
              <a:chExt cx="3115881" cy="2949575"/>
            </a:xfrm>
          </p:grpSpPr>
          <p:sp>
            <p:nvSpPr>
              <p:cNvPr id="5" name="Freeform 6"/>
              <p:cNvSpPr>
                <a:spLocks/>
              </p:cNvSpPr>
              <p:nvPr/>
            </p:nvSpPr>
            <p:spPr bwMode="auto">
              <a:xfrm>
                <a:off x="5984875" y="1901825"/>
                <a:ext cx="792163" cy="1608138"/>
              </a:xfrm>
              <a:custGeom>
                <a:avLst/>
                <a:gdLst>
                  <a:gd name="T0" fmla="*/ 209 w 211"/>
                  <a:gd name="T1" fmla="*/ 411 h 428"/>
                  <a:gd name="T2" fmla="*/ 208 w 211"/>
                  <a:gd name="T3" fmla="*/ 428 h 428"/>
                  <a:gd name="T4" fmla="*/ 198 w 211"/>
                  <a:gd name="T5" fmla="*/ 326 h 428"/>
                  <a:gd name="T6" fmla="*/ 144 w 211"/>
                  <a:gd name="T7" fmla="*/ 189 h 428"/>
                  <a:gd name="T8" fmla="*/ 2 w 211"/>
                  <a:gd name="T9" fmla="*/ 6 h 428"/>
                  <a:gd name="T10" fmla="*/ 0 w 211"/>
                  <a:gd name="T11" fmla="*/ 0 h 428"/>
                  <a:gd name="T12" fmla="*/ 143 w 211"/>
                  <a:gd name="T13" fmla="*/ 178 h 428"/>
                  <a:gd name="T14" fmla="*/ 198 w 211"/>
                  <a:gd name="T15" fmla="*/ 312 h 428"/>
                  <a:gd name="T16" fmla="*/ 209 w 211"/>
                  <a:gd name="T17" fmla="*/ 411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" h="428">
                    <a:moveTo>
                      <a:pt x="209" y="411"/>
                    </a:moveTo>
                    <a:cubicBezTo>
                      <a:pt x="209" y="416"/>
                      <a:pt x="208" y="422"/>
                      <a:pt x="208" y="428"/>
                    </a:cubicBezTo>
                    <a:cubicBezTo>
                      <a:pt x="210" y="396"/>
                      <a:pt x="206" y="362"/>
                      <a:pt x="198" y="326"/>
                    </a:cubicBezTo>
                    <a:cubicBezTo>
                      <a:pt x="189" y="285"/>
                      <a:pt x="172" y="238"/>
                      <a:pt x="144" y="189"/>
                    </a:cubicBezTo>
                    <a:cubicBezTo>
                      <a:pt x="112" y="132"/>
                      <a:pt x="67" y="70"/>
                      <a:pt x="2" y="6"/>
                    </a:cubicBezTo>
                    <a:cubicBezTo>
                      <a:pt x="1" y="4"/>
                      <a:pt x="1" y="2"/>
                      <a:pt x="0" y="0"/>
                    </a:cubicBezTo>
                    <a:cubicBezTo>
                      <a:pt x="65" y="63"/>
                      <a:pt x="111" y="123"/>
                      <a:pt x="143" y="178"/>
                    </a:cubicBezTo>
                    <a:cubicBezTo>
                      <a:pt x="171" y="226"/>
                      <a:pt x="188" y="271"/>
                      <a:pt x="198" y="312"/>
                    </a:cubicBezTo>
                    <a:cubicBezTo>
                      <a:pt x="207" y="347"/>
                      <a:pt x="211" y="380"/>
                      <a:pt x="209" y="4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70C0"/>
                  </a:gs>
                  <a:gs pos="21650">
                    <a:srgbClr val="00B8FF"/>
                  </a:gs>
                  <a:gs pos="77100">
                    <a:srgbClr val="00B8FF"/>
                  </a:gs>
                  <a:gs pos="100000">
                    <a:srgbClr val="0070C0"/>
                  </a:gs>
                </a:gsLst>
                <a:lin ang="135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>
                <a:off x="3846513" y="2698750"/>
                <a:ext cx="3111500" cy="2152650"/>
              </a:xfrm>
              <a:custGeom>
                <a:avLst/>
                <a:gdLst>
                  <a:gd name="T0" fmla="*/ 21 w 828"/>
                  <a:gd name="T1" fmla="*/ 22 h 573"/>
                  <a:gd name="T2" fmla="*/ 8 w 828"/>
                  <a:gd name="T3" fmla="*/ 129 h 573"/>
                  <a:gd name="T4" fmla="*/ 16 w 828"/>
                  <a:gd name="T5" fmla="*/ 165 h 573"/>
                  <a:gd name="T6" fmla="*/ 516 w 828"/>
                  <a:gd name="T7" fmla="*/ 556 h 573"/>
                  <a:gd name="T8" fmla="*/ 827 w 828"/>
                  <a:gd name="T9" fmla="*/ 315 h 573"/>
                  <a:gd name="T10" fmla="*/ 828 w 828"/>
                  <a:gd name="T11" fmla="*/ 297 h 573"/>
                  <a:gd name="T12" fmla="*/ 527 w 828"/>
                  <a:gd name="T13" fmla="*/ 528 h 573"/>
                  <a:gd name="T14" fmla="*/ 30 w 828"/>
                  <a:gd name="T15" fmla="*/ 139 h 573"/>
                  <a:gd name="T16" fmla="*/ 21 w 828"/>
                  <a:gd name="T17" fmla="*/ 104 h 573"/>
                  <a:gd name="T18" fmla="*/ 33 w 828"/>
                  <a:gd name="T19" fmla="*/ 0 h 573"/>
                  <a:gd name="T20" fmla="*/ 21 w 828"/>
                  <a:gd name="T21" fmla="*/ 22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8" h="573">
                    <a:moveTo>
                      <a:pt x="21" y="22"/>
                    </a:moveTo>
                    <a:cubicBezTo>
                      <a:pt x="8" y="45"/>
                      <a:pt x="0" y="81"/>
                      <a:pt x="8" y="129"/>
                    </a:cubicBezTo>
                    <a:cubicBezTo>
                      <a:pt x="10" y="140"/>
                      <a:pt x="13" y="152"/>
                      <a:pt x="16" y="165"/>
                    </a:cubicBezTo>
                    <a:cubicBezTo>
                      <a:pt x="67" y="335"/>
                      <a:pt x="301" y="534"/>
                      <a:pt x="516" y="556"/>
                    </a:cubicBezTo>
                    <a:cubicBezTo>
                      <a:pt x="693" y="573"/>
                      <a:pt x="815" y="477"/>
                      <a:pt x="827" y="315"/>
                    </a:cubicBezTo>
                    <a:cubicBezTo>
                      <a:pt x="828" y="309"/>
                      <a:pt x="828" y="303"/>
                      <a:pt x="828" y="297"/>
                    </a:cubicBezTo>
                    <a:cubicBezTo>
                      <a:pt x="819" y="454"/>
                      <a:pt x="701" y="547"/>
                      <a:pt x="527" y="528"/>
                    </a:cubicBezTo>
                    <a:cubicBezTo>
                      <a:pt x="314" y="504"/>
                      <a:pt x="82" y="306"/>
                      <a:pt x="30" y="139"/>
                    </a:cubicBezTo>
                    <a:cubicBezTo>
                      <a:pt x="26" y="127"/>
                      <a:pt x="23" y="115"/>
                      <a:pt x="21" y="104"/>
                    </a:cubicBezTo>
                    <a:cubicBezTo>
                      <a:pt x="13" y="57"/>
                      <a:pt x="21" y="22"/>
                      <a:pt x="33" y="0"/>
                    </a:cubicBezTo>
                    <a:cubicBezTo>
                      <a:pt x="29" y="7"/>
                      <a:pt x="25" y="15"/>
                      <a:pt x="21" y="2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70C0"/>
                  </a:gs>
                  <a:gs pos="21650">
                    <a:srgbClr val="00B8FF"/>
                  </a:gs>
                  <a:gs pos="77100">
                    <a:srgbClr val="00B8FF"/>
                  </a:gs>
                  <a:gs pos="100000">
                    <a:srgbClr val="0070C0"/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5984875" y="1901825"/>
                <a:ext cx="811213" cy="1735138"/>
              </a:xfrm>
              <a:custGeom>
                <a:avLst/>
                <a:gdLst>
                  <a:gd name="T0" fmla="*/ 0 w 216"/>
                  <a:gd name="T1" fmla="*/ 0 h 462"/>
                  <a:gd name="T2" fmla="*/ 143 w 216"/>
                  <a:gd name="T3" fmla="*/ 178 h 462"/>
                  <a:gd name="T4" fmla="*/ 198 w 216"/>
                  <a:gd name="T5" fmla="*/ 312 h 462"/>
                  <a:gd name="T6" fmla="*/ 200 w 216"/>
                  <a:gd name="T7" fmla="*/ 462 h 462"/>
                  <a:gd name="T8" fmla="*/ 200 w 216"/>
                  <a:gd name="T9" fmla="*/ 305 h 462"/>
                  <a:gd name="T10" fmla="*/ 145 w 216"/>
                  <a:gd name="T11" fmla="*/ 171 h 462"/>
                  <a:gd name="T12" fmla="*/ 124 w 216"/>
                  <a:gd name="T13" fmla="*/ 138 h 462"/>
                  <a:gd name="T14" fmla="*/ 0 w 216"/>
                  <a:gd name="T15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" h="462">
                    <a:moveTo>
                      <a:pt x="0" y="0"/>
                    </a:moveTo>
                    <a:cubicBezTo>
                      <a:pt x="65" y="63"/>
                      <a:pt x="111" y="123"/>
                      <a:pt x="143" y="178"/>
                    </a:cubicBezTo>
                    <a:cubicBezTo>
                      <a:pt x="171" y="226"/>
                      <a:pt x="188" y="271"/>
                      <a:pt x="198" y="312"/>
                    </a:cubicBezTo>
                    <a:cubicBezTo>
                      <a:pt x="211" y="366"/>
                      <a:pt x="214" y="416"/>
                      <a:pt x="200" y="462"/>
                    </a:cubicBezTo>
                    <a:cubicBezTo>
                      <a:pt x="216" y="414"/>
                      <a:pt x="214" y="362"/>
                      <a:pt x="200" y="305"/>
                    </a:cubicBezTo>
                    <a:cubicBezTo>
                      <a:pt x="191" y="265"/>
                      <a:pt x="173" y="220"/>
                      <a:pt x="145" y="171"/>
                    </a:cubicBezTo>
                    <a:cubicBezTo>
                      <a:pt x="138" y="160"/>
                      <a:pt x="131" y="149"/>
                      <a:pt x="124" y="138"/>
                    </a:cubicBezTo>
                    <a:cubicBezTo>
                      <a:pt x="89" y="91"/>
                      <a:pt x="48" y="4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7"/>
              <p:cNvSpPr>
                <a:spLocks/>
              </p:cNvSpPr>
              <p:nvPr/>
            </p:nvSpPr>
            <p:spPr bwMode="auto">
              <a:xfrm>
                <a:off x="3903663" y="2757488"/>
                <a:ext cx="3009900" cy="1984375"/>
              </a:xfrm>
              <a:custGeom>
                <a:avLst/>
                <a:gdLst>
                  <a:gd name="T0" fmla="*/ 514 w 801"/>
                  <a:gd name="T1" fmla="*/ 505 h 528"/>
                  <a:gd name="T2" fmla="*/ 17 w 801"/>
                  <a:gd name="T3" fmla="*/ 117 h 528"/>
                  <a:gd name="T4" fmla="*/ 8 w 801"/>
                  <a:gd name="T5" fmla="*/ 81 h 528"/>
                  <a:gd name="T6" fmla="*/ 11 w 801"/>
                  <a:gd name="T7" fmla="*/ 0 h 528"/>
                  <a:gd name="T8" fmla="*/ 6 w 801"/>
                  <a:gd name="T9" fmla="*/ 88 h 528"/>
                  <a:gd name="T10" fmla="*/ 15 w 801"/>
                  <a:gd name="T11" fmla="*/ 123 h 528"/>
                  <a:gd name="T12" fmla="*/ 512 w 801"/>
                  <a:gd name="T13" fmla="*/ 512 h 528"/>
                  <a:gd name="T14" fmla="*/ 801 w 801"/>
                  <a:gd name="T15" fmla="*/ 351 h 528"/>
                  <a:gd name="T16" fmla="*/ 514 w 801"/>
                  <a:gd name="T17" fmla="*/ 505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1" h="528">
                    <a:moveTo>
                      <a:pt x="514" y="505"/>
                    </a:moveTo>
                    <a:cubicBezTo>
                      <a:pt x="301" y="482"/>
                      <a:pt x="69" y="284"/>
                      <a:pt x="17" y="117"/>
                    </a:cubicBezTo>
                    <a:cubicBezTo>
                      <a:pt x="13" y="104"/>
                      <a:pt x="10" y="92"/>
                      <a:pt x="8" y="81"/>
                    </a:cubicBezTo>
                    <a:cubicBezTo>
                      <a:pt x="3" y="48"/>
                      <a:pt x="5" y="21"/>
                      <a:pt x="11" y="0"/>
                    </a:cubicBezTo>
                    <a:cubicBezTo>
                      <a:pt x="3" y="22"/>
                      <a:pt x="0" y="51"/>
                      <a:pt x="6" y="88"/>
                    </a:cubicBezTo>
                    <a:cubicBezTo>
                      <a:pt x="8" y="99"/>
                      <a:pt x="11" y="111"/>
                      <a:pt x="15" y="123"/>
                    </a:cubicBezTo>
                    <a:cubicBezTo>
                      <a:pt x="67" y="290"/>
                      <a:pt x="299" y="488"/>
                      <a:pt x="512" y="512"/>
                    </a:cubicBezTo>
                    <a:cubicBezTo>
                      <a:pt x="658" y="528"/>
                      <a:pt x="765" y="464"/>
                      <a:pt x="801" y="351"/>
                    </a:cubicBezTo>
                    <a:cubicBezTo>
                      <a:pt x="763" y="460"/>
                      <a:pt x="657" y="521"/>
                      <a:pt x="514" y="5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8"/>
              <p:cNvSpPr>
                <a:spLocks/>
              </p:cNvSpPr>
              <p:nvPr/>
            </p:nvSpPr>
            <p:spPr bwMode="auto">
              <a:xfrm>
                <a:off x="3921189" y="2419350"/>
                <a:ext cx="3041205" cy="2246452"/>
              </a:xfrm>
              <a:custGeom>
                <a:avLst/>
                <a:gdLst/>
                <a:ahLst/>
                <a:cxnLst/>
                <a:rect l="l" t="t" r="r" b="b"/>
                <a:pathLst>
                  <a:path w="3041205" h="2246452">
                    <a:moveTo>
                      <a:pt x="2528825" y="0"/>
                    </a:moveTo>
                    <a:cubicBezTo>
                      <a:pt x="2634054" y="142967"/>
                      <a:pt x="2724250" y="289696"/>
                      <a:pt x="2799413" y="432663"/>
                    </a:cubicBezTo>
                    <a:cubicBezTo>
                      <a:pt x="2833010" y="503667"/>
                      <a:pt x="2866607" y="578384"/>
                      <a:pt x="2896488" y="649452"/>
                    </a:cubicBezTo>
                    <a:lnTo>
                      <a:pt x="2898187" y="650147"/>
                    </a:lnTo>
                    <a:cubicBezTo>
                      <a:pt x="2995904" y="898320"/>
                      <a:pt x="3044762" y="1142733"/>
                      <a:pt x="3041004" y="1345784"/>
                    </a:cubicBezTo>
                    <a:cubicBezTo>
                      <a:pt x="3037245" y="1458589"/>
                      <a:pt x="3022212" y="1560115"/>
                      <a:pt x="2992146" y="1657880"/>
                    </a:cubicBezTo>
                    <a:cubicBezTo>
                      <a:pt x="2849329" y="2067741"/>
                      <a:pt x="2450947" y="2297113"/>
                      <a:pt x="1913507" y="2236950"/>
                    </a:cubicBezTo>
                    <a:cubicBezTo>
                      <a:pt x="1112984" y="2150466"/>
                      <a:pt x="241053" y="1405947"/>
                      <a:pt x="45620" y="777994"/>
                    </a:cubicBezTo>
                    <a:lnTo>
                      <a:pt x="11795" y="642627"/>
                    </a:lnTo>
                    <a:cubicBezTo>
                      <a:pt x="-3238" y="559903"/>
                      <a:pt x="-3238" y="484699"/>
                      <a:pt x="8037" y="420775"/>
                    </a:cubicBezTo>
                    <a:lnTo>
                      <a:pt x="135085" y="401356"/>
                    </a:lnTo>
                    <a:lnTo>
                      <a:pt x="7875" y="420688"/>
                    </a:lnTo>
                    <a:cubicBezTo>
                      <a:pt x="11645" y="390684"/>
                      <a:pt x="15416" y="364431"/>
                      <a:pt x="22956" y="338177"/>
                    </a:cubicBezTo>
                    <a:cubicBezTo>
                      <a:pt x="87052" y="173157"/>
                      <a:pt x="215243" y="120650"/>
                      <a:pt x="230324" y="180657"/>
                    </a:cubicBezTo>
                    <a:cubicBezTo>
                      <a:pt x="241635" y="229414"/>
                      <a:pt x="256716" y="296922"/>
                      <a:pt x="279338" y="379433"/>
                    </a:cubicBezTo>
                    <a:cubicBezTo>
                      <a:pt x="279116" y="379460"/>
                      <a:pt x="278895" y="379488"/>
                      <a:pt x="278675" y="379534"/>
                    </a:cubicBezTo>
                    <a:cubicBezTo>
                      <a:pt x="361370" y="657794"/>
                      <a:pt x="534272" y="1093898"/>
                      <a:pt x="1015268" y="1424748"/>
                    </a:cubicBezTo>
                    <a:cubicBezTo>
                      <a:pt x="1657941" y="1857170"/>
                      <a:pt x="2364506" y="1808288"/>
                      <a:pt x="2635105" y="1518753"/>
                    </a:cubicBezTo>
                    <a:cubicBezTo>
                      <a:pt x="2725305" y="1424748"/>
                      <a:pt x="2781679" y="1323222"/>
                      <a:pt x="2815504" y="1217937"/>
                    </a:cubicBezTo>
                    <a:cubicBezTo>
                      <a:pt x="2875638" y="1037447"/>
                      <a:pt x="2868121" y="841917"/>
                      <a:pt x="2815504" y="627586"/>
                    </a:cubicBezTo>
                    <a:cubicBezTo>
                      <a:pt x="2815504" y="624207"/>
                      <a:pt x="2815504" y="620827"/>
                      <a:pt x="2815504" y="617448"/>
                    </a:cubicBezTo>
                    <a:lnTo>
                      <a:pt x="2814446" y="617015"/>
                    </a:lnTo>
                    <a:cubicBezTo>
                      <a:pt x="2776864" y="470286"/>
                      <a:pt x="2709217" y="304745"/>
                      <a:pt x="2607747" y="124155"/>
                    </a:cubicBezTo>
                    <a:cubicBezTo>
                      <a:pt x="2581440" y="82770"/>
                      <a:pt x="2555132" y="41385"/>
                      <a:pt x="252882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Freeform 24"/>
              <p:cNvSpPr>
                <a:spLocks/>
              </p:cNvSpPr>
              <p:nvPr/>
            </p:nvSpPr>
            <p:spPr bwMode="auto">
              <a:xfrm>
                <a:off x="3928500" y="2543754"/>
                <a:ext cx="271463" cy="300038"/>
              </a:xfrm>
              <a:custGeom>
                <a:avLst/>
                <a:gdLst>
                  <a:gd name="T0" fmla="*/ 4 w 72"/>
                  <a:gd name="T1" fmla="*/ 58 h 80"/>
                  <a:gd name="T2" fmla="*/ 0 w 72"/>
                  <a:gd name="T3" fmla="*/ 80 h 80"/>
                  <a:gd name="T4" fmla="*/ 72 w 72"/>
                  <a:gd name="T5" fmla="*/ 69 h 80"/>
                  <a:gd name="T6" fmla="*/ 59 w 72"/>
                  <a:gd name="T7" fmla="*/ 16 h 80"/>
                  <a:gd name="T8" fmla="*/ 4 w 72"/>
                  <a:gd name="T9" fmla="*/ 5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80">
                    <a:moveTo>
                      <a:pt x="4" y="58"/>
                    </a:moveTo>
                    <a:cubicBezTo>
                      <a:pt x="2" y="65"/>
                      <a:pt x="1" y="72"/>
                      <a:pt x="0" y="80"/>
                    </a:cubicBezTo>
                    <a:cubicBezTo>
                      <a:pt x="24" y="76"/>
                      <a:pt x="48" y="72"/>
                      <a:pt x="72" y="69"/>
                    </a:cubicBezTo>
                    <a:cubicBezTo>
                      <a:pt x="66" y="47"/>
                      <a:pt x="62" y="29"/>
                      <a:pt x="59" y="16"/>
                    </a:cubicBezTo>
                    <a:cubicBezTo>
                      <a:pt x="55" y="0"/>
                      <a:pt x="21" y="14"/>
                      <a:pt x="4" y="58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3"/>
              <p:cNvSpPr>
                <a:spLocks/>
              </p:cNvSpPr>
              <p:nvPr/>
            </p:nvSpPr>
            <p:spPr bwMode="auto">
              <a:xfrm>
                <a:off x="6447226" y="2414852"/>
                <a:ext cx="368300" cy="650875"/>
              </a:xfrm>
              <a:custGeom>
                <a:avLst/>
                <a:gdLst>
                  <a:gd name="T0" fmla="*/ 72 w 98"/>
                  <a:gd name="T1" fmla="*/ 115 h 173"/>
                  <a:gd name="T2" fmla="*/ 0 w 98"/>
                  <a:gd name="T3" fmla="*/ 0 h 173"/>
                  <a:gd name="T4" fmla="*/ 21 w 98"/>
                  <a:gd name="T5" fmla="*/ 33 h 173"/>
                  <a:gd name="T6" fmla="*/ 76 w 98"/>
                  <a:gd name="T7" fmla="*/ 164 h 173"/>
                  <a:gd name="T8" fmla="*/ 98 w 98"/>
                  <a:gd name="T9" fmla="*/ 173 h 173"/>
                  <a:gd name="T10" fmla="*/ 72 w 98"/>
                  <a:gd name="T11" fmla="*/ 115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73">
                    <a:moveTo>
                      <a:pt x="72" y="115"/>
                    </a:moveTo>
                    <a:cubicBezTo>
                      <a:pt x="52" y="77"/>
                      <a:pt x="28" y="38"/>
                      <a:pt x="0" y="0"/>
                    </a:cubicBezTo>
                    <a:cubicBezTo>
                      <a:pt x="7" y="11"/>
                      <a:pt x="14" y="22"/>
                      <a:pt x="21" y="33"/>
                    </a:cubicBezTo>
                    <a:cubicBezTo>
                      <a:pt x="48" y="81"/>
                      <a:pt x="66" y="125"/>
                      <a:pt x="76" y="164"/>
                    </a:cubicBezTo>
                    <a:cubicBezTo>
                      <a:pt x="83" y="167"/>
                      <a:pt x="90" y="170"/>
                      <a:pt x="98" y="173"/>
                    </a:cubicBezTo>
                    <a:cubicBezTo>
                      <a:pt x="90" y="154"/>
                      <a:pt x="81" y="134"/>
                      <a:pt x="72" y="115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3" name="任意多边形 32"/>
          <p:cNvSpPr/>
          <p:nvPr/>
        </p:nvSpPr>
        <p:spPr>
          <a:xfrm flipH="1">
            <a:off x="6710258" y="3158090"/>
            <a:ext cx="2050345" cy="467392"/>
          </a:xfrm>
          <a:custGeom>
            <a:avLst/>
            <a:gdLst>
              <a:gd name="connsiteX0" fmla="*/ 807522 w 807522"/>
              <a:gd name="connsiteY0" fmla="*/ 950026 h 950026"/>
              <a:gd name="connsiteX1" fmla="*/ 391886 w 807522"/>
              <a:gd name="connsiteY1" fmla="*/ 0 h 950026"/>
              <a:gd name="connsiteX2" fmla="*/ 0 w 807522"/>
              <a:gd name="connsiteY2" fmla="*/ 0 h 950026"/>
              <a:gd name="connsiteX0" fmla="*/ 807522 w 807522"/>
              <a:gd name="connsiteY0" fmla="*/ 950026 h 950026"/>
              <a:gd name="connsiteX1" fmla="*/ 595904 w 807522"/>
              <a:gd name="connsiteY1" fmla="*/ 15240 h 950026"/>
              <a:gd name="connsiteX2" fmla="*/ 0 w 807522"/>
              <a:gd name="connsiteY2" fmla="*/ 0 h 950026"/>
              <a:gd name="connsiteX0" fmla="*/ 1534558 w 1534558"/>
              <a:gd name="connsiteY0" fmla="*/ 934786 h 934786"/>
              <a:gd name="connsiteX1" fmla="*/ 1322940 w 1534558"/>
              <a:gd name="connsiteY1" fmla="*/ 0 h 934786"/>
              <a:gd name="connsiteX2" fmla="*/ 0 w 1534558"/>
              <a:gd name="connsiteY2" fmla="*/ 3548 h 934786"/>
              <a:gd name="connsiteX0" fmla="*/ 1550250 w 1550250"/>
              <a:gd name="connsiteY0" fmla="*/ 934786 h 934786"/>
              <a:gd name="connsiteX1" fmla="*/ 1338632 w 1550250"/>
              <a:gd name="connsiteY1" fmla="*/ 0 h 934786"/>
              <a:gd name="connsiteX2" fmla="*/ 0 w 1550250"/>
              <a:gd name="connsiteY2" fmla="*/ 3548 h 934786"/>
              <a:gd name="connsiteX0" fmla="*/ 1536302 w 1536302"/>
              <a:gd name="connsiteY0" fmla="*/ 934786 h 934786"/>
              <a:gd name="connsiteX1" fmla="*/ 1324684 w 1536302"/>
              <a:gd name="connsiteY1" fmla="*/ 0 h 934786"/>
              <a:gd name="connsiteX2" fmla="*/ 0 w 1536302"/>
              <a:gd name="connsiteY2" fmla="*/ 3548 h 934786"/>
              <a:gd name="connsiteX0" fmla="*/ 1143871 w 1143871"/>
              <a:gd name="connsiteY0" fmla="*/ 934786 h 934786"/>
              <a:gd name="connsiteX1" fmla="*/ 932253 w 1143871"/>
              <a:gd name="connsiteY1" fmla="*/ 0 h 934786"/>
              <a:gd name="connsiteX2" fmla="*/ 0 w 1143871"/>
              <a:gd name="connsiteY2" fmla="*/ 22598 h 934786"/>
              <a:gd name="connsiteX0" fmla="*/ 1154477 w 1154477"/>
              <a:gd name="connsiteY0" fmla="*/ 934786 h 934786"/>
              <a:gd name="connsiteX1" fmla="*/ 942859 w 1154477"/>
              <a:gd name="connsiteY1" fmla="*/ 0 h 934786"/>
              <a:gd name="connsiteX2" fmla="*/ 0 w 1154477"/>
              <a:gd name="connsiteY2" fmla="*/ 22598 h 934786"/>
              <a:gd name="connsiteX0" fmla="*/ 1141547 w 1141547"/>
              <a:gd name="connsiteY0" fmla="*/ 934786 h 934786"/>
              <a:gd name="connsiteX1" fmla="*/ 929929 w 1141547"/>
              <a:gd name="connsiteY1" fmla="*/ 0 h 934786"/>
              <a:gd name="connsiteX2" fmla="*/ 0 w 1141547"/>
              <a:gd name="connsiteY2" fmla="*/ 10988 h 934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1547" h="934786">
                <a:moveTo>
                  <a:pt x="1141547" y="934786"/>
                </a:moveTo>
                <a:lnTo>
                  <a:pt x="929929" y="0"/>
                </a:lnTo>
                <a:lnTo>
                  <a:pt x="0" y="10988"/>
                </a:lnTo>
              </a:path>
            </a:pathLst>
          </a:custGeom>
          <a:ln w="6350">
            <a:solidFill>
              <a:srgbClr val="BE1247"/>
            </a:solidFill>
            <a:prstDash val="sysDot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flipV="1">
            <a:off x="3215476" y="4282146"/>
            <a:ext cx="2153913" cy="467392"/>
          </a:xfrm>
          <a:custGeom>
            <a:avLst/>
            <a:gdLst>
              <a:gd name="connsiteX0" fmla="*/ 807522 w 807522"/>
              <a:gd name="connsiteY0" fmla="*/ 950026 h 950026"/>
              <a:gd name="connsiteX1" fmla="*/ 391886 w 807522"/>
              <a:gd name="connsiteY1" fmla="*/ 0 h 950026"/>
              <a:gd name="connsiteX2" fmla="*/ 0 w 807522"/>
              <a:gd name="connsiteY2" fmla="*/ 0 h 950026"/>
              <a:gd name="connsiteX0" fmla="*/ 807522 w 807522"/>
              <a:gd name="connsiteY0" fmla="*/ 950026 h 950026"/>
              <a:gd name="connsiteX1" fmla="*/ 595904 w 807522"/>
              <a:gd name="connsiteY1" fmla="*/ 15240 h 950026"/>
              <a:gd name="connsiteX2" fmla="*/ 0 w 807522"/>
              <a:gd name="connsiteY2" fmla="*/ 0 h 950026"/>
              <a:gd name="connsiteX0" fmla="*/ 808848 w 808848"/>
              <a:gd name="connsiteY0" fmla="*/ 934786 h 934786"/>
              <a:gd name="connsiteX1" fmla="*/ 597230 w 808848"/>
              <a:gd name="connsiteY1" fmla="*/ 0 h 934786"/>
              <a:gd name="connsiteX2" fmla="*/ 0 w 808848"/>
              <a:gd name="connsiteY2" fmla="*/ 3810 h 934786"/>
              <a:gd name="connsiteX0" fmla="*/ 1370356 w 1370356"/>
              <a:gd name="connsiteY0" fmla="*/ 957914 h 957914"/>
              <a:gd name="connsiteX1" fmla="*/ 1158738 w 1370356"/>
              <a:gd name="connsiteY1" fmla="*/ 23128 h 957914"/>
              <a:gd name="connsiteX2" fmla="*/ 0 w 1370356"/>
              <a:gd name="connsiteY2" fmla="*/ 44 h 957914"/>
              <a:gd name="connsiteX0" fmla="*/ 1190673 w 1190673"/>
              <a:gd name="connsiteY0" fmla="*/ 934786 h 934786"/>
              <a:gd name="connsiteX1" fmla="*/ 979055 w 1190673"/>
              <a:gd name="connsiteY1" fmla="*/ 0 h 934786"/>
              <a:gd name="connsiteX2" fmla="*/ 0 w 1190673"/>
              <a:gd name="connsiteY2" fmla="*/ 30704 h 934786"/>
              <a:gd name="connsiteX0" fmla="*/ 1195976 w 1195976"/>
              <a:gd name="connsiteY0" fmla="*/ 934786 h 934786"/>
              <a:gd name="connsiteX1" fmla="*/ 984358 w 1195976"/>
              <a:gd name="connsiteY1" fmla="*/ 0 h 934786"/>
              <a:gd name="connsiteX2" fmla="*/ 0 w 1195976"/>
              <a:gd name="connsiteY2" fmla="*/ 30704 h 934786"/>
              <a:gd name="connsiteX0" fmla="*/ 1195976 w 1195976"/>
              <a:gd name="connsiteY0" fmla="*/ 934786 h 934786"/>
              <a:gd name="connsiteX1" fmla="*/ 984358 w 1195976"/>
              <a:gd name="connsiteY1" fmla="*/ 0 h 934786"/>
              <a:gd name="connsiteX2" fmla="*/ 0 w 1195976"/>
              <a:gd name="connsiteY2" fmla="*/ 13286 h 934786"/>
              <a:gd name="connsiteX0" fmla="*/ 1199209 w 1199209"/>
              <a:gd name="connsiteY0" fmla="*/ 934786 h 934786"/>
              <a:gd name="connsiteX1" fmla="*/ 987591 w 1199209"/>
              <a:gd name="connsiteY1" fmla="*/ 0 h 934786"/>
              <a:gd name="connsiteX2" fmla="*/ 0 w 1199209"/>
              <a:gd name="connsiteY2" fmla="*/ 7480 h 934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9209" h="934786">
                <a:moveTo>
                  <a:pt x="1199209" y="934786"/>
                </a:moveTo>
                <a:lnTo>
                  <a:pt x="987591" y="0"/>
                </a:lnTo>
                <a:lnTo>
                  <a:pt x="0" y="7480"/>
                </a:lnTo>
              </a:path>
            </a:pathLst>
          </a:custGeom>
          <a:ln w="6350">
            <a:solidFill>
              <a:srgbClr val="119707"/>
            </a:solidFill>
            <a:prstDash val="sysDot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任意多边形 34"/>
          <p:cNvSpPr/>
          <p:nvPr/>
        </p:nvSpPr>
        <p:spPr>
          <a:xfrm flipH="1" flipV="1">
            <a:off x="6065764" y="3907823"/>
            <a:ext cx="2697103" cy="473332"/>
          </a:xfrm>
          <a:custGeom>
            <a:avLst/>
            <a:gdLst>
              <a:gd name="connsiteX0" fmla="*/ 807522 w 807522"/>
              <a:gd name="connsiteY0" fmla="*/ 950026 h 950026"/>
              <a:gd name="connsiteX1" fmla="*/ 391886 w 807522"/>
              <a:gd name="connsiteY1" fmla="*/ 0 h 950026"/>
              <a:gd name="connsiteX2" fmla="*/ 0 w 807522"/>
              <a:gd name="connsiteY2" fmla="*/ 0 h 950026"/>
              <a:gd name="connsiteX0" fmla="*/ 807522 w 807522"/>
              <a:gd name="connsiteY0" fmla="*/ 950026 h 950026"/>
              <a:gd name="connsiteX1" fmla="*/ 595904 w 807522"/>
              <a:gd name="connsiteY1" fmla="*/ 15240 h 950026"/>
              <a:gd name="connsiteX2" fmla="*/ 0 w 807522"/>
              <a:gd name="connsiteY2" fmla="*/ 0 h 950026"/>
              <a:gd name="connsiteX0" fmla="*/ 661557 w 661557"/>
              <a:gd name="connsiteY0" fmla="*/ 950026 h 950026"/>
              <a:gd name="connsiteX1" fmla="*/ 449939 w 661557"/>
              <a:gd name="connsiteY1" fmla="*/ 15240 h 950026"/>
              <a:gd name="connsiteX2" fmla="*/ 0 w 661557"/>
              <a:gd name="connsiteY2" fmla="*/ 0 h 950026"/>
              <a:gd name="connsiteX0" fmla="*/ 661557 w 661557"/>
              <a:gd name="connsiteY0" fmla="*/ 958598 h 958598"/>
              <a:gd name="connsiteX1" fmla="*/ 448614 w 661557"/>
              <a:gd name="connsiteY1" fmla="*/ 0 h 958598"/>
              <a:gd name="connsiteX2" fmla="*/ 0 w 661557"/>
              <a:gd name="connsiteY2" fmla="*/ 8572 h 958598"/>
              <a:gd name="connsiteX0" fmla="*/ 661557 w 661557"/>
              <a:gd name="connsiteY0" fmla="*/ 950026 h 950026"/>
              <a:gd name="connsiteX1" fmla="*/ 448614 w 661557"/>
              <a:gd name="connsiteY1" fmla="*/ 5716 h 950026"/>
              <a:gd name="connsiteX2" fmla="*/ 0 w 661557"/>
              <a:gd name="connsiteY2" fmla="*/ 0 h 950026"/>
              <a:gd name="connsiteX0" fmla="*/ 2196344 w 2196344"/>
              <a:gd name="connsiteY0" fmla="*/ 1003816 h 1003816"/>
              <a:gd name="connsiteX1" fmla="*/ 1983401 w 2196344"/>
              <a:gd name="connsiteY1" fmla="*/ 59506 h 1003816"/>
              <a:gd name="connsiteX2" fmla="*/ 0 w 2196344"/>
              <a:gd name="connsiteY2" fmla="*/ 0 h 1003816"/>
              <a:gd name="connsiteX0" fmla="*/ 1501635 w 1501635"/>
              <a:gd name="connsiteY0" fmla="*/ 946666 h 946666"/>
              <a:gd name="connsiteX1" fmla="*/ 1288692 w 1501635"/>
              <a:gd name="connsiteY1" fmla="*/ 2356 h 946666"/>
              <a:gd name="connsiteX2" fmla="*/ 0 w 1501635"/>
              <a:gd name="connsiteY2" fmla="*/ 0 h 946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01635" h="946666">
                <a:moveTo>
                  <a:pt x="1501635" y="946666"/>
                </a:moveTo>
                <a:cubicBezTo>
                  <a:pt x="1431096" y="635071"/>
                  <a:pt x="1359231" y="313951"/>
                  <a:pt x="1288692" y="2356"/>
                </a:cubicBezTo>
                <a:lnTo>
                  <a:pt x="0" y="0"/>
                </a:lnTo>
              </a:path>
            </a:pathLst>
          </a:custGeom>
          <a:ln w="12700">
            <a:solidFill>
              <a:srgbClr val="005DDF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3212015" y="2031164"/>
            <a:ext cx="3235076" cy="467392"/>
          </a:xfrm>
          <a:custGeom>
            <a:avLst/>
            <a:gdLst>
              <a:gd name="connsiteX0" fmla="*/ 807522 w 807522"/>
              <a:gd name="connsiteY0" fmla="*/ 950026 h 950026"/>
              <a:gd name="connsiteX1" fmla="*/ 391886 w 807522"/>
              <a:gd name="connsiteY1" fmla="*/ 0 h 950026"/>
              <a:gd name="connsiteX2" fmla="*/ 0 w 807522"/>
              <a:gd name="connsiteY2" fmla="*/ 0 h 950026"/>
              <a:gd name="connsiteX0" fmla="*/ 807522 w 807522"/>
              <a:gd name="connsiteY0" fmla="*/ 950026 h 950026"/>
              <a:gd name="connsiteX1" fmla="*/ 595904 w 807522"/>
              <a:gd name="connsiteY1" fmla="*/ 15240 h 950026"/>
              <a:gd name="connsiteX2" fmla="*/ 0 w 807522"/>
              <a:gd name="connsiteY2" fmla="*/ 0 h 950026"/>
              <a:gd name="connsiteX0" fmla="*/ 1524033 w 1524033"/>
              <a:gd name="connsiteY0" fmla="*/ 995180 h 995180"/>
              <a:gd name="connsiteX1" fmla="*/ 1312415 w 1524033"/>
              <a:gd name="connsiteY1" fmla="*/ 60394 h 995180"/>
              <a:gd name="connsiteX2" fmla="*/ 0 w 1524033"/>
              <a:gd name="connsiteY2" fmla="*/ 0 h 995180"/>
              <a:gd name="connsiteX0" fmla="*/ 1530318 w 1530318"/>
              <a:gd name="connsiteY0" fmla="*/ 950026 h 950026"/>
              <a:gd name="connsiteX1" fmla="*/ 1318700 w 1530318"/>
              <a:gd name="connsiteY1" fmla="*/ 15240 h 950026"/>
              <a:gd name="connsiteX2" fmla="*/ 0 w 1530318"/>
              <a:gd name="connsiteY2" fmla="*/ 0 h 950026"/>
              <a:gd name="connsiteX0" fmla="*/ 1583908 w 1583908"/>
              <a:gd name="connsiteY0" fmla="*/ 950026 h 950026"/>
              <a:gd name="connsiteX1" fmla="*/ 1372290 w 1583908"/>
              <a:gd name="connsiteY1" fmla="*/ 15240 h 950026"/>
              <a:gd name="connsiteX2" fmla="*/ 0 w 1583908"/>
              <a:gd name="connsiteY2" fmla="*/ 0 h 950026"/>
              <a:gd name="connsiteX0" fmla="*/ 1572744 w 1572744"/>
              <a:gd name="connsiteY0" fmla="*/ 950026 h 950026"/>
              <a:gd name="connsiteX1" fmla="*/ 1361126 w 1572744"/>
              <a:gd name="connsiteY1" fmla="*/ 15240 h 950026"/>
              <a:gd name="connsiteX2" fmla="*/ 0 w 1572744"/>
              <a:gd name="connsiteY2" fmla="*/ 0 h 950026"/>
              <a:gd name="connsiteX0" fmla="*/ 1561580 w 1561580"/>
              <a:gd name="connsiteY0" fmla="*/ 950026 h 950026"/>
              <a:gd name="connsiteX1" fmla="*/ 1349962 w 1561580"/>
              <a:gd name="connsiteY1" fmla="*/ 15240 h 950026"/>
              <a:gd name="connsiteX2" fmla="*/ 0 w 1561580"/>
              <a:gd name="connsiteY2" fmla="*/ 0 h 950026"/>
              <a:gd name="connsiteX0" fmla="*/ 1561580 w 1561580"/>
              <a:gd name="connsiteY0" fmla="*/ 934786 h 934786"/>
              <a:gd name="connsiteX1" fmla="*/ 1349962 w 1561580"/>
              <a:gd name="connsiteY1" fmla="*/ 0 h 934786"/>
              <a:gd name="connsiteX2" fmla="*/ 0 w 1561580"/>
              <a:gd name="connsiteY2" fmla="*/ 3810 h 934786"/>
              <a:gd name="connsiteX0" fmla="*/ 1801156 w 1801156"/>
              <a:gd name="connsiteY0" fmla="*/ 934786 h 934786"/>
              <a:gd name="connsiteX1" fmla="*/ 1589538 w 1801156"/>
              <a:gd name="connsiteY1" fmla="*/ 0 h 934786"/>
              <a:gd name="connsiteX2" fmla="*/ 0 w 1801156"/>
              <a:gd name="connsiteY2" fmla="*/ 30704 h 934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01156" h="934786">
                <a:moveTo>
                  <a:pt x="1801156" y="934786"/>
                </a:moveTo>
                <a:lnTo>
                  <a:pt x="1589538" y="0"/>
                </a:lnTo>
                <a:cubicBezTo>
                  <a:pt x="1139551" y="1270"/>
                  <a:pt x="449987" y="29434"/>
                  <a:pt x="0" y="30704"/>
                </a:cubicBezTo>
              </a:path>
            </a:pathLst>
          </a:custGeom>
          <a:ln w="6350">
            <a:solidFill>
              <a:srgbClr val="C73E01"/>
            </a:solidFill>
            <a:prstDash val="sysDot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143672" y="1786263"/>
            <a:ext cx="25200" cy="54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44519" y="4463699"/>
            <a:ext cx="25200" cy="540000"/>
          </a:xfrm>
          <a:prstGeom prst="rect">
            <a:avLst/>
          </a:prstGeom>
          <a:solidFill>
            <a:srgbClr val="119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816654" y="4111177"/>
            <a:ext cx="25200" cy="54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815807" y="2887160"/>
            <a:ext cx="25200" cy="540000"/>
          </a:xfrm>
          <a:prstGeom prst="rect">
            <a:avLst/>
          </a:prstGeom>
          <a:solidFill>
            <a:srgbClr val="BE1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41124" y="1369917"/>
            <a:ext cx="2467223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1539" y="3982119"/>
            <a:ext cx="2467223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270383" y="2340114"/>
            <a:ext cx="2467223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342688" y="3912513"/>
            <a:ext cx="2467223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8" name="Title 3"/>
          <p:cNvSpPr txBox="1">
            <a:spLocks/>
          </p:cNvSpPr>
          <p:nvPr/>
        </p:nvSpPr>
        <p:spPr>
          <a:xfrm>
            <a:off x="5034792" y="2650267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FBA552-57B6-FC83-A46A-15751890D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432" y="-1184836"/>
            <a:ext cx="7771428" cy="5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581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042362" y="2758807"/>
            <a:ext cx="5885241" cy="0"/>
          </a:xfrm>
          <a:prstGeom prst="line">
            <a:avLst/>
          </a:prstGeom>
          <a:ln w="28575">
            <a:solidFill>
              <a:srgbClr val="C1000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>
            <a:spLocks noChangeAspect="1"/>
          </p:cNvSpPr>
          <p:nvPr/>
        </p:nvSpPr>
        <p:spPr>
          <a:xfrm>
            <a:off x="2849423" y="2180311"/>
            <a:ext cx="540000" cy="540000"/>
          </a:xfrm>
          <a:prstGeom prst="rect">
            <a:avLst/>
          </a:prstGeom>
          <a:gradFill>
            <a:gsLst>
              <a:gs pos="0">
                <a:srgbClr val="C00000"/>
              </a:gs>
              <a:gs pos="100000">
                <a:srgbClr val="FA000C"/>
              </a:gs>
            </a:gsLst>
            <a:lin ang="2700000" scaled="1"/>
          </a:gradFill>
          <a:ln>
            <a:noFill/>
          </a:ln>
          <a:scene3d>
            <a:camera prst="orthographicFront">
              <a:rot lat="1121488" lon="1726684" rev="1958360"/>
            </a:camera>
            <a:lightRig rig="threePt" dir="t">
              <a:rot lat="0" lon="0" rev="5400000"/>
            </a:lightRig>
          </a:scene3d>
          <a:sp3d extrusionH="596900" prstMaterial="flat">
            <a:bevelT w="0" h="0"/>
            <a:bevelB w="0" h="0" prst="coolSlant"/>
            <a:contourClr>
              <a:srgbClr val="FF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4377"/>
            <a:r>
              <a:rPr lang="en-US" altLang="zh-CN" sz="2400" dirty="0">
                <a:solidFill>
                  <a:prstClr val="white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endParaRPr lang="zh-CN" altLang="en-US" sz="2400" dirty="0">
              <a:solidFill>
                <a:prstClr val="white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49423" y="3548644"/>
            <a:ext cx="540000" cy="540000"/>
          </a:xfrm>
          <a:prstGeom prst="rect">
            <a:avLst/>
          </a:prstGeom>
          <a:solidFill>
            <a:srgbClr val="355C78"/>
          </a:solidFill>
          <a:ln>
            <a:noFill/>
          </a:ln>
          <a:scene3d>
            <a:camera prst="orthographicFront">
              <a:rot lat="1121488" lon="1726684" rev="1958360"/>
            </a:camera>
            <a:lightRig rig="threePt" dir="t">
              <a:rot lat="0" lon="0" rev="5400000"/>
            </a:lightRig>
          </a:scene3d>
          <a:sp3d extrusionH="596900" prstMaterial="flat">
            <a:bevelT w="0" h="0"/>
            <a:bevelB w="0" h="0" prst="coolSlant"/>
            <a:contourClr>
              <a:srgbClr val="FF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4377"/>
            <a:r>
              <a:rPr lang="en-US" altLang="zh-CN" sz="2400" dirty="0">
                <a:solidFill>
                  <a:prstClr val="white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zh-CN" altLang="en-US" sz="2400" dirty="0">
              <a:solidFill>
                <a:prstClr val="white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849423" y="4812195"/>
            <a:ext cx="540000" cy="540000"/>
          </a:xfrm>
          <a:prstGeom prst="rect">
            <a:avLst/>
          </a:prstGeom>
          <a:solidFill>
            <a:srgbClr val="F2B705"/>
          </a:solidFill>
          <a:ln>
            <a:noFill/>
          </a:ln>
          <a:scene3d>
            <a:camera prst="orthographicFront">
              <a:rot lat="1121488" lon="1726684" rev="1958360"/>
            </a:camera>
            <a:lightRig rig="threePt" dir="t">
              <a:rot lat="0" lon="0" rev="5400000"/>
            </a:lightRig>
          </a:scene3d>
          <a:sp3d extrusionH="596900" prstMaterial="flat">
            <a:bevelT w="0" h="0"/>
            <a:bevelB w="0" h="0" prst="coolSlant"/>
            <a:contourClr>
              <a:srgbClr val="FF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4377"/>
            <a:r>
              <a:rPr lang="en-US" altLang="zh-CN" sz="2400" dirty="0">
                <a:solidFill>
                  <a:prstClr val="white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endParaRPr lang="zh-CN" altLang="en-US" sz="2400" dirty="0">
              <a:solidFill>
                <a:prstClr val="white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042362" y="4095740"/>
            <a:ext cx="5885241" cy="0"/>
          </a:xfrm>
          <a:prstGeom prst="line">
            <a:avLst/>
          </a:prstGeom>
          <a:ln w="28575">
            <a:solidFill>
              <a:srgbClr val="355C7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042362" y="5399492"/>
            <a:ext cx="5885241" cy="0"/>
          </a:xfrm>
          <a:prstGeom prst="line">
            <a:avLst/>
          </a:prstGeom>
          <a:ln w="28575">
            <a:solidFill>
              <a:srgbClr val="F2B70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671740" y="1968971"/>
            <a:ext cx="536558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71740" y="3442313"/>
            <a:ext cx="536558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2023" y="4705864"/>
            <a:ext cx="536558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36756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9" grpId="0"/>
      <p:bldP spid="10" grpId="0"/>
      <p:bldP spid="11" grpId="0"/>
      <p:bldP spid="1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532" y="1118310"/>
            <a:ext cx="7266132" cy="51125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81308" y="2931053"/>
            <a:ext cx="1639217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42194" y="3113434"/>
            <a:ext cx="1639217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8322" y="2768660"/>
            <a:ext cx="1639217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7238143" y="2283051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9" name="Title 3"/>
          <p:cNvSpPr txBox="1">
            <a:spLocks/>
          </p:cNvSpPr>
          <p:nvPr/>
        </p:nvSpPr>
        <p:spPr>
          <a:xfrm>
            <a:off x="4979282" y="2100670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2724273" y="1938277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59287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 flipH="1" flipV="1">
            <a:off x="4188157" y="2274197"/>
            <a:ext cx="3344975" cy="181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 flipH="1" flipV="1">
            <a:off x="7068477" y="2274196"/>
            <a:ext cx="3344975" cy="181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 flipH="1" flipV="1">
            <a:off x="1299903" y="2274197"/>
            <a:ext cx="3344975" cy="181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Oval 65"/>
          <p:cNvSpPr>
            <a:spLocks noChangeArrowheads="1"/>
          </p:cNvSpPr>
          <p:nvPr/>
        </p:nvSpPr>
        <p:spPr bwMode="auto">
          <a:xfrm rot="10800000" flipV="1">
            <a:off x="4392634" y="3239485"/>
            <a:ext cx="3390423" cy="45088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sp>
        <p:nvSpPr>
          <p:cNvPr id="22" name="Oval 65"/>
          <p:cNvSpPr>
            <a:spLocks noChangeArrowheads="1"/>
          </p:cNvSpPr>
          <p:nvPr/>
        </p:nvSpPr>
        <p:spPr bwMode="auto">
          <a:xfrm rot="10800000" flipV="1">
            <a:off x="7242082" y="3239486"/>
            <a:ext cx="3390423" cy="45088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sp>
        <p:nvSpPr>
          <p:cNvPr id="23" name="Oval 65"/>
          <p:cNvSpPr>
            <a:spLocks noChangeArrowheads="1"/>
          </p:cNvSpPr>
          <p:nvPr/>
        </p:nvSpPr>
        <p:spPr bwMode="auto">
          <a:xfrm rot="10800000" flipV="1">
            <a:off x="1626012" y="3239485"/>
            <a:ext cx="3390423" cy="45088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379" y="1511678"/>
            <a:ext cx="2334575" cy="201760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699" y="1511678"/>
            <a:ext cx="2334575" cy="201760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059" y="1511678"/>
            <a:ext cx="2334575" cy="2017609"/>
          </a:xfrm>
          <a:prstGeom prst="rect">
            <a:avLst/>
          </a:prstGeom>
        </p:spPr>
      </p:pic>
      <p:sp>
        <p:nvSpPr>
          <p:cNvPr id="12" name="Title 3"/>
          <p:cNvSpPr txBox="1">
            <a:spLocks/>
          </p:cNvSpPr>
          <p:nvPr/>
        </p:nvSpPr>
        <p:spPr>
          <a:xfrm>
            <a:off x="7935962" y="253086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2228008" y="2593051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4" name="Title 3"/>
          <p:cNvSpPr txBox="1">
            <a:spLocks/>
          </p:cNvSpPr>
          <p:nvPr/>
        </p:nvSpPr>
        <p:spPr>
          <a:xfrm>
            <a:off x="5016435" y="253086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52251" y="4072093"/>
            <a:ext cx="2240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dirty="0"/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/>
              <a:t>.</a:t>
            </a:r>
            <a:r>
              <a:rPr lang="en-US" altLang="ko-KR" sz="1100" dirty="0">
                <a:cs typeface="Arial" pitchFamily="34" charset="0"/>
              </a:rPr>
              <a:t> </a:t>
            </a:r>
            <a:endParaRPr lang="ko-KR" altLang="en-US" sz="1100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831493" y="4088606"/>
            <a:ext cx="2240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dirty="0"/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/>
              <a:t>.</a:t>
            </a:r>
            <a:r>
              <a:rPr lang="en-US" altLang="ko-KR" sz="1100" dirty="0">
                <a:cs typeface="Arial" pitchFamily="34" charset="0"/>
              </a:rPr>
              <a:t> </a:t>
            </a:r>
            <a:endParaRPr lang="ko-KR" altLang="en-US" sz="1100" dirty="0"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837456" y="4148035"/>
            <a:ext cx="2240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dirty="0"/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/>
              <a:t>.</a:t>
            </a:r>
            <a:r>
              <a:rPr lang="en-US" altLang="ko-KR" sz="1100" dirty="0">
                <a:cs typeface="Arial" pitchFamily="34" charset="0"/>
              </a:rPr>
              <a:t> </a:t>
            </a:r>
            <a:endParaRPr lang="ko-KR" altLang="en-US" sz="1100" dirty="0">
              <a:cs typeface="Arial" pitchFamily="34" charset="0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65925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12" grpId="0"/>
      <p:bldP spid="13" grpId="0"/>
      <p:bldP spid="14" grpId="0"/>
      <p:bldP spid="15" grpId="0"/>
      <p:bldP spid="16" grpId="0"/>
      <p:bldP spid="17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849" y="1326900"/>
            <a:ext cx="5055224" cy="37264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28" y="1420907"/>
            <a:ext cx="5448252" cy="4016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88814" y="2690336"/>
            <a:ext cx="2659266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6280" y="2919793"/>
            <a:ext cx="2659266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156033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fa-IR" altLang="ko-KR" sz="4400" b="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عنوان</a:t>
            </a:r>
            <a:endParaRPr lang="ko-KR" altLang="en-US" sz="4400" b="0" dirty="0">
              <a:solidFill>
                <a:srgbClr val="000000">
                  <a:lumMod val="75000"/>
                  <a:lumOff val="25000"/>
                </a:srgbClr>
              </a:solidFill>
              <a:cs typeface="Tahoma" panose="020B0604030504040204" pitchFamily="34" charset="0"/>
            </a:endParaRPr>
          </a:p>
        </p:txBody>
      </p:sp>
      <p:grpSp>
        <p:nvGrpSpPr>
          <p:cNvPr id="5" name="Group 23">
            <a:extLst>
              <a:ext uri="{FF2B5EF4-FFF2-40B4-BE49-F238E27FC236}">
                <a16:creationId xmlns:a16="http://schemas.microsoft.com/office/drawing/2014/main" id="{7D8A97EB-629C-4A05-8F7A-D4E7A3013B7C}"/>
              </a:ext>
            </a:extLst>
          </p:cNvPr>
          <p:cNvGrpSpPr/>
          <p:nvPr/>
        </p:nvGrpSpPr>
        <p:grpSpPr>
          <a:xfrm>
            <a:off x="4239055" y="2086106"/>
            <a:ext cx="3654286" cy="3551880"/>
            <a:chOff x="2715055" y="1785698"/>
            <a:chExt cx="3654286" cy="3551880"/>
          </a:xfrm>
        </p:grpSpPr>
        <p:grpSp>
          <p:nvGrpSpPr>
            <p:cNvPr id="6" name="Group 20">
              <a:extLst>
                <a:ext uri="{FF2B5EF4-FFF2-40B4-BE49-F238E27FC236}">
                  <a16:creationId xmlns:a16="http://schemas.microsoft.com/office/drawing/2014/main" id="{3C27ACF3-2725-4541-807D-47D4D0D2F721}"/>
                </a:ext>
              </a:extLst>
            </p:cNvPr>
            <p:cNvGrpSpPr/>
            <p:nvPr/>
          </p:nvGrpSpPr>
          <p:grpSpPr>
            <a:xfrm>
              <a:off x="3945700" y="1785698"/>
              <a:ext cx="1139838" cy="1632238"/>
              <a:chOff x="3692771" y="1580738"/>
              <a:chExt cx="1954016" cy="2798134"/>
            </a:xfrm>
          </p:grpSpPr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291041E2-A321-466C-A9E1-ACA005A7AB51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0" name="Down Arrow 1">
                <a:extLst>
                  <a:ext uri="{FF2B5EF4-FFF2-40B4-BE49-F238E27FC236}">
                    <a16:creationId xmlns:a16="http://schemas.microsoft.com/office/drawing/2014/main" id="{029E38A8-7453-4C18-AF3D-F465D21DE856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7" name="Group 27">
              <a:extLst>
                <a:ext uri="{FF2B5EF4-FFF2-40B4-BE49-F238E27FC236}">
                  <a16:creationId xmlns:a16="http://schemas.microsoft.com/office/drawing/2014/main" id="{9F907FE7-A532-4F53-B272-68C5818A3D3F}"/>
                </a:ext>
              </a:extLst>
            </p:cNvPr>
            <p:cNvGrpSpPr/>
            <p:nvPr/>
          </p:nvGrpSpPr>
          <p:grpSpPr>
            <a:xfrm rot="4113254">
              <a:off x="4983303" y="2478942"/>
              <a:ext cx="1139838" cy="1632238"/>
              <a:chOff x="3692771" y="1580738"/>
              <a:chExt cx="1954016" cy="2798134"/>
            </a:xfrm>
          </p:grpSpPr>
          <p:sp>
            <p:nvSpPr>
              <p:cNvPr id="17" name="Freeform 28">
                <a:extLst>
                  <a:ext uri="{FF2B5EF4-FFF2-40B4-BE49-F238E27FC236}">
                    <a16:creationId xmlns:a16="http://schemas.microsoft.com/office/drawing/2014/main" id="{F37859C6-91C5-4293-A075-3EB553E287EB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Down Arrow 1">
                <a:extLst>
                  <a:ext uri="{FF2B5EF4-FFF2-40B4-BE49-F238E27FC236}">
                    <a16:creationId xmlns:a16="http://schemas.microsoft.com/office/drawing/2014/main" id="{86271639-3970-47F7-AF0B-DDABAC64092E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8" name="Group 30">
              <a:extLst>
                <a:ext uri="{FF2B5EF4-FFF2-40B4-BE49-F238E27FC236}">
                  <a16:creationId xmlns:a16="http://schemas.microsoft.com/office/drawing/2014/main" id="{B4F0BDB5-6A7D-48BA-8649-7A3B61302E2C}"/>
                </a:ext>
              </a:extLst>
            </p:cNvPr>
            <p:cNvGrpSpPr/>
            <p:nvPr/>
          </p:nvGrpSpPr>
          <p:grpSpPr>
            <a:xfrm rot="8531373">
              <a:off x="4670582" y="3689584"/>
              <a:ext cx="1139838" cy="1632238"/>
              <a:chOff x="3692771" y="1580738"/>
              <a:chExt cx="1954016" cy="2798134"/>
            </a:xfrm>
          </p:grpSpPr>
          <p:sp>
            <p:nvSpPr>
              <p:cNvPr id="15" name="Freeform 32">
                <a:extLst>
                  <a:ext uri="{FF2B5EF4-FFF2-40B4-BE49-F238E27FC236}">
                    <a16:creationId xmlns:a16="http://schemas.microsoft.com/office/drawing/2014/main" id="{68751390-71FF-4CB8-8396-8758A0D5CB96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" name="Down Arrow 1">
                <a:extLst>
                  <a:ext uri="{FF2B5EF4-FFF2-40B4-BE49-F238E27FC236}">
                    <a16:creationId xmlns:a16="http://schemas.microsoft.com/office/drawing/2014/main" id="{9D42D462-EECF-403F-8C39-BFAE5CC94F15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rgbClr val="CB53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" name="Group 35">
              <a:extLst>
                <a:ext uri="{FF2B5EF4-FFF2-40B4-BE49-F238E27FC236}">
                  <a16:creationId xmlns:a16="http://schemas.microsoft.com/office/drawing/2014/main" id="{210AA68B-C5AE-49EB-8AEA-DB38A8B5C35E}"/>
                </a:ext>
              </a:extLst>
            </p:cNvPr>
            <p:cNvGrpSpPr/>
            <p:nvPr/>
          </p:nvGrpSpPr>
          <p:grpSpPr>
            <a:xfrm rot="13128837">
              <a:off x="3387455" y="3705340"/>
              <a:ext cx="1139838" cy="1632238"/>
              <a:chOff x="3692771" y="1580738"/>
              <a:chExt cx="1954016" cy="2798134"/>
            </a:xfrm>
          </p:grpSpPr>
          <p:sp>
            <p:nvSpPr>
              <p:cNvPr id="13" name="Freeform 37">
                <a:extLst>
                  <a:ext uri="{FF2B5EF4-FFF2-40B4-BE49-F238E27FC236}">
                    <a16:creationId xmlns:a16="http://schemas.microsoft.com/office/drawing/2014/main" id="{957F4CFD-1348-4E39-8493-9E4AEE2DA2E4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Down Arrow 1">
                <a:extLst>
                  <a:ext uri="{FF2B5EF4-FFF2-40B4-BE49-F238E27FC236}">
                    <a16:creationId xmlns:a16="http://schemas.microsoft.com/office/drawing/2014/main" id="{54135D40-6D20-4C0A-AA69-B8F95C34A8C2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0" name="Group 39">
              <a:extLst>
                <a:ext uri="{FF2B5EF4-FFF2-40B4-BE49-F238E27FC236}">
                  <a16:creationId xmlns:a16="http://schemas.microsoft.com/office/drawing/2014/main" id="{E467BE1A-FA5E-411B-B419-E8CDD463EDD4}"/>
                </a:ext>
              </a:extLst>
            </p:cNvPr>
            <p:cNvGrpSpPr/>
            <p:nvPr/>
          </p:nvGrpSpPr>
          <p:grpSpPr>
            <a:xfrm rot="17414357">
              <a:off x="2961255" y="2533125"/>
              <a:ext cx="1139838" cy="1632238"/>
              <a:chOff x="3692771" y="1580738"/>
              <a:chExt cx="1954016" cy="2798134"/>
            </a:xfrm>
          </p:grpSpPr>
          <p:sp>
            <p:nvSpPr>
              <p:cNvPr id="11" name="Freeform 40">
                <a:extLst>
                  <a:ext uri="{FF2B5EF4-FFF2-40B4-BE49-F238E27FC236}">
                    <a16:creationId xmlns:a16="http://schemas.microsoft.com/office/drawing/2014/main" id="{464C12C0-B763-488F-B646-743978860226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Down Arrow 1">
                <a:extLst>
                  <a:ext uri="{FF2B5EF4-FFF2-40B4-BE49-F238E27FC236}">
                    <a16:creationId xmlns:a16="http://schemas.microsoft.com/office/drawing/2014/main" id="{AAD751D7-A06C-4296-9A99-8EF1B0D56F00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0CA588D6-2EBD-4DF7-90A9-DBDF0B05EBAD}"/>
              </a:ext>
            </a:extLst>
          </p:cNvPr>
          <p:cNvSpPr txBox="1"/>
          <p:nvPr/>
        </p:nvSpPr>
        <p:spPr>
          <a:xfrm>
            <a:off x="7909825" y="2764131"/>
            <a:ext cx="3443975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 </a:t>
            </a:r>
            <a:endParaRPr lang="ko-KR" altLang="en-US" dirty="0">
              <a:solidFill>
                <a:srgbClr val="000000">
                  <a:lumMod val="75000"/>
                  <a:lumOff val="25000"/>
                </a:srgbClr>
              </a:solidFill>
              <a:cs typeface="Tahoma" panose="020B060403050404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60560A4-AFF9-4E66-8239-BC510F566BA7}"/>
              </a:ext>
            </a:extLst>
          </p:cNvPr>
          <p:cNvSpPr txBox="1"/>
          <p:nvPr/>
        </p:nvSpPr>
        <p:spPr>
          <a:xfrm>
            <a:off x="7871725" y="4843693"/>
            <a:ext cx="3443975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 </a:t>
            </a:r>
            <a:endParaRPr lang="ko-KR" altLang="en-US" dirty="0">
              <a:solidFill>
                <a:srgbClr val="000000">
                  <a:lumMod val="75000"/>
                  <a:lumOff val="25000"/>
                </a:srgbClr>
              </a:solidFill>
              <a:cs typeface="Tahoma" panose="020B060403050404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5F9B03-7D22-459D-9C40-091BAA7F7FAE}"/>
              </a:ext>
            </a:extLst>
          </p:cNvPr>
          <p:cNvSpPr txBox="1"/>
          <p:nvPr/>
        </p:nvSpPr>
        <p:spPr>
          <a:xfrm>
            <a:off x="1734176" y="2074346"/>
            <a:ext cx="3489221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 </a:t>
            </a:r>
            <a:endParaRPr lang="ko-KR" altLang="en-US" dirty="0">
              <a:solidFill>
                <a:srgbClr val="000000">
                  <a:lumMod val="75000"/>
                  <a:lumOff val="25000"/>
                </a:srgbClr>
              </a:solidFill>
              <a:cs typeface="Tahoma" panose="020B060403050404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8123B1A-50B5-4704-AD40-7CCE03E6AF77}"/>
              </a:ext>
            </a:extLst>
          </p:cNvPr>
          <p:cNvSpPr txBox="1"/>
          <p:nvPr/>
        </p:nvSpPr>
        <p:spPr>
          <a:xfrm>
            <a:off x="452872" y="3432992"/>
            <a:ext cx="3489221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 </a:t>
            </a:r>
            <a:endParaRPr lang="ko-KR" altLang="en-US" dirty="0">
              <a:solidFill>
                <a:srgbClr val="000000">
                  <a:lumMod val="75000"/>
                  <a:lumOff val="25000"/>
                </a:srgbClr>
              </a:solidFill>
              <a:cs typeface="Tahoma" panose="020B060403050404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F311304-AE53-41B7-98A0-213BF8FF6AA2}"/>
              </a:ext>
            </a:extLst>
          </p:cNvPr>
          <p:cNvSpPr txBox="1"/>
          <p:nvPr/>
        </p:nvSpPr>
        <p:spPr>
          <a:xfrm>
            <a:off x="1458268" y="4786629"/>
            <a:ext cx="3443975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 </a:t>
            </a:r>
            <a:endParaRPr lang="ko-KR" altLang="en-US" dirty="0">
              <a:solidFill>
                <a:srgbClr val="000000">
                  <a:lumMod val="75000"/>
                  <a:lumOff val="25000"/>
                </a:srgbClr>
              </a:solidFill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363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65"/>
          <p:cNvSpPr>
            <a:spLocks noChangeArrowheads="1"/>
          </p:cNvSpPr>
          <p:nvPr/>
        </p:nvSpPr>
        <p:spPr bwMode="auto">
          <a:xfrm rot="10800000" flipV="1">
            <a:off x="7209065" y="4171360"/>
            <a:ext cx="3240360" cy="510462"/>
          </a:xfrm>
          <a:prstGeom prst="ellipse">
            <a:avLst/>
          </a:prstGeom>
          <a:gradFill rotWithShape="1">
            <a:gsLst>
              <a:gs pos="0">
                <a:schemeClr val="bg1">
                  <a:lumMod val="50000"/>
                </a:scheme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sp>
        <p:nvSpPr>
          <p:cNvPr id="7" name="Oval 65"/>
          <p:cNvSpPr>
            <a:spLocks noChangeArrowheads="1"/>
          </p:cNvSpPr>
          <p:nvPr/>
        </p:nvSpPr>
        <p:spPr bwMode="auto">
          <a:xfrm rot="10800000" flipV="1">
            <a:off x="4459351" y="4436080"/>
            <a:ext cx="3240360" cy="510462"/>
          </a:xfrm>
          <a:prstGeom prst="ellipse">
            <a:avLst/>
          </a:prstGeom>
          <a:gradFill rotWithShape="1">
            <a:gsLst>
              <a:gs pos="0">
                <a:schemeClr val="bg1">
                  <a:lumMod val="50000"/>
                </a:scheme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7437525" y="1435058"/>
            <a:ext cx="2825071" cy="31709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1948460" y="1374959"/>
            <a:ext cx="2825071" cy="31709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44"/>
          <a:stretch/>
        </p:blipFill>
        <p:spPr>
          <a:xfrm rot="16200000">
            <a:off x="4243845" y="899999"/>
            <a:ext cx="3671375" cy="4120866"/>
          </a:xfrm>
          <a:prstGeom prst="rect">
            <a:avLst/>
          </a:prstGeom>
        </p:spPr>
      </p:pic>
      <p:sp>
        <p:nvSpPr>
          <p:cNvPr id="6" name="Oval 65"/>
          <p:cNvSpPr>
            <a:spLocks noChangeArrowheads="1"/>
          </p:cNvSpPr>
          <p:nvPr/>
        </p:nvSpPr>
        <p:spPr bwMode="auto">
          <a:xfrm rot="10800000" flipV="1">
            <a:off x="1703512" y="4177837"/>
            <a:ext cx="3240360" cy="510462"/>
          </a:xfrm>
          <a:prstGeom prst="ellipse">
            <a:avLst/>
          </a:prstGeom>
          <a:gradFill rotWithShape="1">
            <a:gsLst>
              <a:gs pos="0">
                <a:schemeClr val="bg1">
                  <a:lumMod val="50000"/>
                </a:scheme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11843" y="2143369"/>
            <a:ext cx="15072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dirty="0"/>
              <a:t>لورم ایپسوم متن ساختگی با تولید سادگی نامفهوم از صنعت چاپ</a:t>
            </a:r>
            <a:endParaRPr lang="ko-KR" altLang="en-US" sz="1100" dirty="0"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43872" y="2420367"/>
            <a:ext cx="24346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dirty="0"/>
              <a:t>لورم ایپسوم متن ساختگی با تولید سادگی نامفهوم از صنعت چاپ</a:t>
            </a:r>
            <a:endParaRPr lang="ko-KR" altLang="en-US" sz="1100" dirty="0"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238619" y="2175408"/>
            <a:ext cx="15072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dirty="0"/>
              <a:t>لورم ایپسوم متن ساختگی با تولید سادگی نامفهوم از صنعت چاپ</a:t>
            </a:r>
            <a:endParaRPr lang="ko-KR" altLang="en-US" sz="1100" dirty="0">
              <a:cs typeface="Arial" pitchFamily="34" charset="0"/>
            </a:endParaRP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36142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9" grpId="0"/>
      <p:bldP spid="10" grpId="0"/>
      <p:bldP spid="1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1524000" y="3600535"/>
            <a:ext cx="9144000" cy="432048"/>
          </a:xfrm>
          <a:prstGeom prst="rect">
            <a:avLst/>
          </a:prstGeom>
          <a:gradFill flip="none" rotWithShape="1">
            <a:gsLst>
              <a:gs pos="42000">
                <a:sysClr val="window" lastClr="FFFFFF">
                  <a:lumMod val="85000"/>
                </a:sysClr>
              </a:gs>
              <a:gs pos="0">
                <a:sysClr val="windowText" lastClr="000000">
                  <a:lumMod val="85000"/>
                  <a:lumOff val="15000"/>
                </a:sysClr>
              </a:gs>
              <a:gs pos="98000">
                <a:sysClr val="windowText" lastClr="000000">
                  <a:lumMod val="50000"/>
                  <a:lumOff val="5000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宋体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775521" y="1769266"/>
            <a:ext cx="1963617" cy="2151700"/>
            <a:chOff x="1220556" y="2415189"/>
            <a:chExt cx="2182071" cy="2391078"/>
          </a:xfrm>
        </p:grpSpPr>
        <p:sp>
          <p:nvSpPr>
            <p:cNvPr id="75" name="矩形 19"/>
            <p:cNvSpPr/>
            <p:nvPr/>
          </p:nvSpPr>
          <p:spPr>
            <a:xfrm flipV="1">
              <a:off x="1220556" y="2958956"/>
              <a:ext cx="2182071" cy="1694179"/>
            </a:xfrm>
            <a:custGeom>
              <a:avLst/>
              <a:gdLst>
                <a:gd name="connsiteX0" fmla="*/ 0 w 1374870"/>
                <a:gd name="connsiteY0" fmla="*/ 0 h 1513224"/>
                <a:gd name="connsiteX1" fmla="*/ 1374870 w 1374870"/>
                <a:gd name="connsiteY1" fmla="*/ 0 h 1513224"/>
                <a:gd name="connsiteX2" fmla="*/ 1374870 w 1374870"/>
                <a:gd name="connsiteY2" fmla="*/ 1513224 h 1513224"/>
                <a:gd name="connsiteX3" fmla="*/ 0 w 1374870"/>
                <a:gd name="connsiteY3" fmla="*/ 1513224 h 1513224"/>
                <a:gd name="connsiteX4" fmla="*/ 0 w 1374870"/>
                <a:gd name="connsiteY4" fmla="*/ 0 h 1513224"/>
                <a:gd name="connsiteX0" fmla="*/ 0 w 2520918"/>
                <a:gd name="connsiteY0" fmla="*/ 0 h 1537608"/>
                <a:gd name="connsiteX1" fmla="*/ 1374870 w 2520918"/>
                <a:gd name="connsiteY1" fmla="*/ 0 h 1537608"/>
                <a:gd name="connsiteX2" fmla="*/ 2520918 w 2520918"/>
                <a:gd name="connsiteY2" fmla="*/ 1537608 h 1537608"/>
                <a:gd name="connsiteX3" fmla="*/ 0 w 2520918"/>
                <a:gd name="connsiteY3" fmla="*/ 1513224 h 1537608"/>
                <a:gd name="connsiteX4" fmla="*/ 0 w 2520918"/>
                <a:gd name="connsiteY4" fmla="*/ 0 h 1537608"/>
                <a:gd name="connsiteX0" fmla="*/ 999744 w 3520662"/>
                <a:gd name="connsiteY0" fmla="*/ 0 h 1549800"/>
                <a:gd name="connsiteX1" fmla="*/ 2374614 w 3520662"/>
                <a:gd name="connsiteY1" fmla="*/ 0 h 1549800"/>
                <a:gd name="connsiteX2" fmla="*/ 3520662 w 3520662"/>
                <a:gd name="connsiteY2" fmla="*/ 1537608 h 1549800"/>
                <a:gd name="connsiteX3" fmla="*/ 0 w 3520662"/>
                <a:gd name="connsiteY3" fmla="*/ 1549800 h 1549800"/>
                <a:gd name="connsiteX4" fmla="*/ 999744 w 3520662"/>
                <a:gd name="connsiteY4" fmla="*/ 0 h 1549800"/>
                <a:gd name="connsiteX0" fmla="*/ 1276470 w 3520662"/>
                <a:gd name="connsiteY0" fmla="*/ 0 h 1573863"/>
                <a:gd name="connsiteX1" fmla="*/ 2374614 w 3520662"/>
                <a:gd name="connsiteY1" fmla="*/ 24063 h 1573863"/>
                <a:gd name="connsiteX2" fmla="*/ 3520662 w 3520662"/>
                <a:gd name="connsiteY2" fmla="*/ 1561671 h 1573863"/>
                <a:gd name="connsiteX3" fmla="*/ 0 w 3520662"/>
                <a:gd name="connsiteY3" fmla="*/ 1573863 h 1573863"/>
                <a:gd name="connsiteX4" fmla="*/ 1276470 w 3520662"/>
                <a:gd name="connsiteY4" fmla="*/ 0 h 1573863"/>
                <a:gd name="connsiteX0" fmla="*/ 1276470 w 3520662"/>
                <a:gd name="connsiteY0" fmla="*/ 84221 h 1658084"/>
                <a:gd name="connsiteX1" fmla="*/ 2061793 w 3520662"/>
                <a:gd name="connsiteY1" fmla="*/ 0 h 1658084"/>
                <a:gd name="connsiteX2" fmla="*/ 3520662 w 3520662"/>
                <a:gd name="connsiteY2" fmla="*/ 1645892 h 1658084"/>
                <a:gd name="connsiteX3" fmla="*/ 0 w 3520662"/>
                <a:gd name="connsiteY3" fmla="*/ 1658084 h 1658084"/>
                <a:gd name="connsiteX4" fmla="*/ 1276470 w 3520662"/>
                <a:gd name="connsiteY4" fmla="*/ 84221 h 1658084"/>
                <a:gd name="connsiteX0" fmla="*/ 1300534 w 3520662"/>
                <a:gd name="connsiteY0" fmla="*/ 0 h 1682147"/>
                <a:gd name="connsiteX1" fmla="*/ 2061793 w 3520662"/>
                <a:gd name="connsiteY1" fmla="*/ 24063 h 1682147"/>
                <a:gd name="connsiteX2" fmla="*/ 3520662 w 3520662"/>
                <a:gd name="connsiteY2" fmla="*/ 1669955 h 1682147"/>
                <a:gd name="connsiteX3" fmla="*/ 0 w 3520662"/>
                <a:gd name="connsiteY3" fmla="*/ 1682147 h 1682147"/>
                <a:gd name="connsiteX4" fmla="*/ 1300534 w 3520662"/>
                <a:gd name="connsiteY4" fmla="*/ 0 h 1682147"/>
                <a:gd name="connsiteX0" fmla="*/ 1300534 w 3171746"/>
                <a:gd name="connsiteY0" fmla="*/ 0 h 1682147"/>
                <a:gd name="connsiteX1" fmla="*/ 2061793 w 3171746"/>
                <a:gd name="connsiteY1" fmla="*/ 24063 h 1682147"/>
                <a:gd name="connsiteX2" fmla="*/ 3171746 w 3171746"/>
                <a:gd name="connsiteY2" fmla="*/ 1669955 h 1682147"/>
                <a:gd name="connsiteX3" fmla="*/ 0 w 3171746"/>
                <a:gd name="connsiteY3" fmla="*/ 1682147 h 1682147"/>
                <a:gd name="connsiteX4" fmla="*/ 1300534 w 3171746"/>
                <a:gd name="connsiteY4" fmla="*/ 0 h 1682147"/>
                <a:gd name="connsiteX0" fmla="*/ 1083965 w 2955177"/>
                <a:gd name="connsiteY0" fmla="*/ 0 h 1682147"/>
                <a:gd name="connsiteX1" fmla="*/ 1845224 w 2955177"/>
                <a:gd name="connsiteY1" fmla="*/ 24063 h 1682147"/>
                <a:gd name="connsiteX2" fmla="*/ 2955177 w 2955177"/>
                <a:gd name="connsiteY2" fmla="*/ 1669955 h 1682147"/>
                <a:gd name="connsiteX3" fmla="*/ 0 w 2955177"/>
                <a:gd name="connsiteY3" fmla="*/ 1682147 h 1682147"/>
                <a:gd name="connsiteX4" fmla="*/ 1083965 w 2955177"/>
                <a:gd name="connsiteY4" fmla="*/ 0 h 1682147"/>
                <a:gd name="connsiteX0" fmla="*/ 1083965 w 3072408"/>
                <a:gd name="connsiteY0" fmla="*/ 0 h 1682147"/>
                <a:gd name="connsiteX1" fmla="*/ 1845224 w 3072408"/>
                <a:gd name="connsiteY1" fmla="*/ 24063 h 1682147"/>
                <a:gd name="connsiteX2" fmla="*/ 3072408 w 3072408"/>
                <a:gd name="connsiteY2" fmla="*/ 1669955 h 1682147"/>
                <a:gd name="connsiteX3" fmla="*/ 0 w 3072408"/>
                <a:gd name="connsiteY3" fmla="*/ 1682147 h 1682147"/>
                <a:gd name="connsiteX4" fmla="*/ 1083965 w 3072408"/>
                <a:gd name="connsiteY4" fmla="*/ 0 h 1682147"/>
                <a:gd name="connsiteX0" fmla="*/ 1083965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083965 w 3072408"/>
                <a:gd name="connsiteY4" fmla="*/ 12032 h 1694179"/>
                <a:gd name="connsiteX0" fmla="*/ 1264439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3072408"/>
                <a:gd name="connsiteY0" fmla="*/ 12032 h 1694179"/>
                <a:gd name="connsiteX1" fmla="*/ 1400056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2470829"/>
                <a:gd name="connsiteY0" fmla="*/ 12032 h 1694179"/>
                <a:gd name="connsiteX1" fmla="*/ 1400056 w 2470829"/>
                <a:gd name="connsiteY1" fmla="*/ 0 h 1694179"/>
                <a:gd name="connsiteX2" fmla="*/ 2470829 w 2470829"/>
                <a:gd name="connsiteY2" fmla="*/ 1694019 h 1694179"/>
                <a:gd name="connsiteX3" fmla="*/ 0 w 2470829"/>
                <a:gd name="connsiteY3" fmla="*/ 1694179 h 1694179"/>
                <a:gd name="connsiteX4" fmla="*/ 1264439 w 2470829"/>
                <a:gd name="connsiteY4" fmla="*/ 12032 h 1694179"/>
                <a:gd name="connsiteX0" fmla="*/ 975681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975681 w 2182071"/>
                <a:gd name="connsiteY4" fmla="*/ 12032 h 1694179"/>
                <a:gd name="connsiteX0" fmla="*/ 1011776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1011776 w 2182071"/>
                <a:gd name="connsiteY4" fmla="*/ 12032 h 169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2071" h="1694179">
                  <a:moveTo>
                    <a:pt x="1011776" y="12032"/>
                  </a:moveTo>
                  <a:lnTo>
                    <a:pt x="1111298" y="0"/>
                  </a:lnTo>
                  <a:lnTo>
                    <a:pt x="2182071" y="1694019"/>
                  </a:lnTo>
                  <a:lnTo>
                    <a:pt x="0" y="1694179"/>
                  </a:lnTo>
                  <a:lnTo>
                    <a:pt x="1011776" y="12032"/>
                  </a:lnTo>
                  <a:close/>
                </a:path>
              </a:pathLst>
            </a:custGeom>
            <a:gradFill flip="none" rotWithShape="1">
              <a:gsLst>
                <a:gs pos="77000">
                  <a:sysClr val="window" lastClr="FFFFFF">
                    <a:alpha val="0"/>
                  </a:sysClr>
                </a:gs>
                <a:gs pos="0">
                  <a:srgbClr val="F79646">
                    <a:alpha val="92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宋体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1619133" y="2415189"/>
              <a:ext cx="1359686" cy="1359690"/>
              <a:chOff x="3133055" y="1546405"/>
              <a:chExt cx="1559482" cy="1559485"/>
            </a:xfrm>
          </p:grpSpPr>
          <p:sp>
            <p:nvSpPr>
              <p:cNvPr id="83" name="椭圆 82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00"/>
                  </a:gs>
                  <a:gs pos="47000">
                    <a:srgbClr val="FFC000"/>
                  </a:gs>
                  <a:gs pos="82000">
                    <a:srgbClr val="F79646">
                      <a:lumMod val="75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 cap="flat" cmpd="sng" algn="ctr">
                <a:solidFill>
                  <a:srgbClr val="F79646"/>
                </a:solidFill>
                <a:prstDash val="solid"/>
              </a:ln>
              <a:effectLst>
                <a:outerShdw blurRad="50800" dist="38100" dir="5400000" algn="t" rotWithShape="0">
                  <a:srgbClr val="F79646">
                    <a:lumMod val="50000"/>
                    <a:alpha val="68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87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368807" y="2200788"/>
                <a:ext cx="1109764" cy="814821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40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rot="5107820">
                <a:off x="3026358" y="1927489"/>
                <a:ext cx="1109764" cy="814822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2134398" y="4500009"/>
              <a:ext cx="306258" cy="306258"/>
              <a:chOff x="4358418" y="2619975"/>
              <a:chExt cx="409163" cy="409163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4358418" y="2619975"/>
                <a:ext cx="409163" cy="409163"/>
              </a:xfrm>
              <a:prstGeom prst="ellipse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grpSp>
            <p:nvGrpSpPr>
              <p:cNvPr id="79" name="组合 78"/>
              <p:cNvGrpSpPr/>
              <p:nvPr/>
            </p:nvGrpSpPr>
            <p:grpSpPr>
              <a:xfrm rot="1267204">
                <a:off x="4415118" y="2671937"/>
                <a:ext cx="301040" cy="301040"/>
                <a:chOff x="3518404" y="1580443"/>
                <a:chExt cx="1276350" cy="1276350"/>
              </a:xfrm>
            </p:grpSpPr>
            <p:sp>
              <p:nvSpPr>
                <p:cNvPr id="80" name="椭圆 79"/>
                <p:cNvSpPr/>
                <p:nvPr/>
              </p:nvSpPr>
              <p:spPr bwMode="auto">
                <a:xfrm>
                  <a:off x="3518404" y="1580443"/>
                  <a:ext cx="1276350" cy="127635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47000">
                      <a:srgbClr val="F79646"/>
                    </a:gs>
                    <a:gs pos="82000">
                      <a:srgbClr val="F79646">
                        <a:lumMod val="75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6350" cap="flat" cmpd="sng" algn="ctr">
                  <a:solidFill>
                    <a:srgbClr val="9BBB59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latin typeface="微软雅黑"/>
                    <a:ea typeface="宋体"/>
                  </a:endParaRPr>
                </a:p>
              </p:txBody>
            </p:sp>
            <p:sp>
              <p:nvSpPr>
                <p:cNvPr id="81" name="椭圆 80"/>
                <p:cNvSpPr/>
                <p:nvPr/>
              </p:nvSpPr>
              <p:spPr bwMode="auto">
                <a:xfrm rot="20122633">
                  <a:off x="3974016" y="2569456"/>
                  <a:ext cx="774700" cy="2667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ysClr val="window" lastClr="FFFFFF">
                        <a:alpha val="5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  <a:alpha val="12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latin typeface="微软雅黑"/>
                    <a:ea typeface="宋体"/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 bwMode="auto">
                <a:xfrm rot="912585">
                  <a:off x="3692475" y="1631589"/>
                  <a:ext cx="838059" cy="83805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ysClr val="window" lastClr="FFFFFF">
                        <a:alpha val="0"/>
                      </a:sysClr>
                    </a:gs>
                    <a:gs pos="16000">
                      <a:sysClr val="window" lastClr="FFFFFF">
                        <a:alpha val="51000"/>
                      </a:sysClr>
                    </a:gs>
                    <a:gs pos="30000">
                      <a:sysClr val="window" lastClr="FFFFFF">
                        <a:alpha val="0"/>
                      </a:sys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latin typeface="微软雅黑"/>
                    <a:ea typeface="宋体"/>
                  </a:endParaRPr>
                </a:p>
              </p:txBody>
            </p:sp>
          </p:grpSp>
        </p:grpSp>
      </p:grpSp>
      <p:grpSp>
        <p:nvGrpSpPr>
          <p:cNvPr id="87" name="组合 86"/>
          <p:cNvGrpSpPr/>
          <p:nvPr/>
        </p:nvGrpSpPr>
        <p:grpSpPr>
          <a:xfrm>
            <a:off x="3792052" y="1769266"/>
            <a:ext cx="1963617" cy="2151701"/>
            <a:chOff x="3461427" y="2415188"/>
            <a:chExt cx="2182071" cy="2391079"/>
          </a:xfrm>
        </p:grpSpPr>
        <p:sp>
          <p:nvSpPr>
            <p:cNvPr id="88" name="矩形 19"/>
            <p:cNvSpPr/>
            <p:nvPr/>
          </p:nvSpPr>
          <p:spPr>
            <a:xfrm flipV="1">
              <a:off x="3461427" y="2958956"/>
              <a:ext cx="2182071" cy="1694179"/>
            </a:xfrm>
            <a:custGeom>
              <a:avLst/>
              <a:gdLst>
                <a:gd name="connsiteX0" fmla="*/ 0 w 1374870"/>
                <a:gd name="connsiteY0" fmla="*/ 0 h 1513224"/>
                <a:gd name="connsiteX1" fmla="*/ 1374870 w 1374870"/>
                <a:gd name="connsiteY1" fmla="*/ 0 h 1513224"/>
                <a:gd name="connsiteX2" fmla="*/ 1374870 w 1374870"/>
                <a:gd name="connsiteY2" fmla="*/ 1513224 h 1513224"/>
                <a:gd name="connsiteX3" fmla="*/ 0 w 1374870"/>
                <a:gd name="connsiteY3" fmla="*/ 1513224 h 1513224"/>
                <a:gd name="connsiteX4" fmla="*/ 0 w 1374870"/>
                <a:gd name="connsiteY4" fmla="*/ 0 h 1513224"/>
                <a:gd name="connsiteX0" fmla="*/ 0 w 2520918"/>
                <a:gd name="connsiteY0" fmla="*/ 0 h 1537608"/>
                <a:gd name="connsiteX1" fmla="*/ 1374870 w 2520918"/>
                <a:gd name="connsiteY1" fmla="*/ 0 h 1537608"/>
                <a:gd name="connsiteX2" fmla="*/ 2520918 w 2520918"/>
                <a:gd name="connsiteY2" fmla="*/ 1537608 h 1537608"/>
                <a:gd name="connsiteX3" fmla="*/ 0 w 2520918"/>
                <a:gd name="connsiteY3" fmla="*/ 1513224 h 1537608"/>
                <a:gd name="connsiteX4" fmla="*/ 0 w 2520918"/>
                <a:gd name="connsiteY4" fmla="*/ 0 h 1537608"/>
                <a:gd name="connsiteX0" fmla="*/ 999744 w 3520662"/>
                <a:gd name="connsiteY0" fmla="*/ 0 h 1549800"/>
                <a:gd name="connsiteX1" fmla="*/ 2374614 w 3520662"/>
                <a:gd name="connsiteY1" fmla="*/ 0 h 1549800"/>
                <a:gd name="connsiteX2" fmla="*/ 3520662 w 3520662"/>
                <a:gd name="connsiteY2" fmla="*/ 1537608 h 1549800"/>
                <a:gd name="connsiteX3" fmla="*/ 0 w 3520662"/>
                <a:gd name="connsiteY3" fmla="*/ 1549800 h 1549800"/>
                <a:gd name="connsiteX4" fmla="*/ 999744 w 3520662"/>
                <a:gd name="connsiteY4" fmla="*/ 0 h 1549800"/>
                <a:gd name="connsiteX0" fmla="*/ 1276470 w 3520662"/>
                <a:gd name="connsiteY0" fmla="*/ 0 h 1573863"/>
                <a:gd name="connsiteX1" fmla="*/ 2374614 w 3520662"/>
                <a:gd name="connsiteY1" fmla="*/ 24063 h 1573863"/>
                <a:gd name="connsiteX2" fmla="*/ 3520662 w 3520662"/>
                <a:gd name="connsiteY2" fmla="*/ 1561671 h 1573863"/>
                <a:gd name="connsiteX3" fmla="*/ 0 w 3520662"/>
                <a:gd name="connsiteY3" fmla="*/ 1573863 h 1573863"/>
                <a:gd name="connsiteX4" fmla="*/ 1276470 w 3520662"/>
                <a:gd name="connsiteY4" fmla="*/ 0 h 1573863"/>
                <a:gd name="connsiteX0" fmla="*/ 1276470 w 3520662"/>
                <a:gd name="connsiteY0" fmla="*/ 84221 h 1658084"/>
                <a:gd name="connsiteX1" fmla="*/ 2061793 w 3520662"/>
                <a:gd name="connsiteY1" fmla="*/ 0 h 1658084"/>
                <a:gd name="connsiteX2" fmla="*/ 3520662 w 3520662"/>
                <a:gd name="connsiteY2" fmla="*/ 1645892 h 1658084"/>
                <a:gd name="connsiteX3" fmla="*/ 0 w 3520662"/>
                <a:gd name="connsiteY3" fmla="*/ 1658084 h 1658084"/>
                <a:gd name="connsiteX4" fmla="*/ 1276470 w 3520662"/>
                <a:gd name="connsiteY4" fmla="*/ 84221 h 1658084"/>
                <a:gd name="connsiteX0" fmla="*/ 1300534 w 3520662"/>
                <a:gd name="connsiteY0" fmla="*/ 0 h 1682147"/>
                <a:gd name="connsiteX1" fmla="*/ 2061793 w 3520662"/>
                <a:gd name="connsiteY1" fmla="*/ 24063 h 1682147"/>
                <a:gd name="connsiteX2" fmla="*/ 3520662 w 3520662"/>
                <a:gd name="connsiteY2" fmla="*/ 1669955 h 1682147"/>
                <a:gd name="connsiteX3" fmla="*/ 0 w 3520662"/>
                <a:gd name="connsiteY3" fmla="*/ 1682147 h 1682147"/>
                <a:gd name="connsiteX4" fmla="*/ 1300534 w 3520662"/>
                <a:gd name="connsiteY4" fmla="*/ 0 h 1682147"/>
                <a:gd name="connsiteX0" fmla="*/ 1300534 w 3171746"/>
                <a:gd name="connsiteY0" fmla="*/ 0 h 1682147"/>
                <a:gd name="connsiteX1" fmla="*/ 2061793 w 3171746"/>
                <a:gd name="connsiteY1" fmla="*/ 24063 h 1682147"/>
                <a:gd name="connsiteX2" fmla="*/ 3171746 w 3171746"/>
                <a:gd name="connsiteY2" fmla="*/ 1669955 h 1682147"/>
                <a:gd name="connsiteX3" fmla="*/ 0 w 3171746"/>
                <a:gd name="connsiteY3" fmla="*/ 1682147 h 1682147"/>
                <a:gd name="connsiteX4" fmla="*/ 1300534 w 3171746"/>
                <a:gd name="connsiteY4" fmla="*/ 0 h 1682147"/>
                <a:gd name="connsiteX0" fmla="*/ 1083965 w 2955177"/>
                <a:gd name="connsiteY0" fmla="*/ 0 h 1682147"/>
                <a:gd name="connsiteX1" fmla="*/ 1845224 w 2955177"/>
                <a:gd name="connsiteY1" fmla="*/ 24063 h 1682147"/>
                <a:gd name="connsiteX2" fmla="*/ 2955177 w 2955177"/>
                <a:gd name="connsiteY2" fmla="*/ 1669955 h 1682147"/>
                <a:gd name="connsiteX3" fmla="*/ 0 w 2955177"/>
                <a:gd name="connsiteY3" fmla="*/ 1682147 h 1682147"/>
                <a:gd name="connsiteX4" fmla="*/ 1083965 w 2955177"/>
                <a:gd name="connsiteY4" fmla="*/ 0 h 1682147"/>
                <a:gd name="connsiteX0" fmla="*/ 1083965 w 3072408"/>
                <a:gd name="connsiteY0" fmla="*/ 0 h 1682147"/>
                <a:gd name="connsiteX1" fmla="*/ 1845224 w 3072408"/>
                <a:gd name="connsiteY1" fmla="*/ 24063 h 1682147"/>
                <a:gd name="connsiteX2" fmla="*/ 3072408 w 3072408"/>
                <a:gd name="connsiteY2" fmla="*/ 1669955 h 1682147"/>
                <a:gd name="connsiteX3" fmla="*/ 0 w 3072408"/>
                <a:gd name="connsiteY3" fmla="*/ 1682147 h 1682147"/>
                <a:gd name="connsiteX4" fmla="*/ 1083965 w 3072408"/>
                <a:gd name="connsiteY4" fmla="*/ 0 h 1682147"/>
                <a:gd name="connsiteX0" fmla="*/ 1083965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083965 w 3072408"/>
                <a:gd name="connsiteY4" fmla="*/ 12032 h 1694179"/>
                <a:gd name="connsiteX0" fmla="*/ 1264439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3072408"/>
                <a:gd name="connsiteY0" fmla="*/ 12032 h 1694179"/>
                <a:gd name="connsiteX1" fmla="*/ 1400056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2470829"/>
                <a:gd name="connsiteY0" fmla="*/ 12032 h 1694179"/>
                <a:gd name="connsiteX1" fmla="*/ 1400056 w 2470829"/>
                <a:gd name="connsiteY1" fmla="*/ 0 h 1694179"/>
                <a:gd name="connsiteX2" fmla="*/ 2470829 w 2470829"/>
                <a:gd name="connsiteY2" fmla="*/ 1694019 h 1694179"/>
                <a:gd name="connsiteX3" fmla="*/ 0 w 2470829"/>
                <a:gd name="connsiteY3" fmla="*/ 1694179 h 1694179"/>
                <a:gd name="connsiteX4" fmla="*/ 1264439 w 2470829"/>
                <a:gd name="connsiteY4" fmla="*/ 12032 h 1694179"/>
                <a:gd name="connsiteX0" fmla="*/ 975681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975681 w 2182071"/>
                <a:gd name="connsiteY4" fmla="*/ 12032 h 1694179"/>
                <a:gd name="connsiteX0" fmla="*/ 1011776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1011776 w 2182071"/>
                <a:gd name="connsiteY4" fmla="*/ 12032 h 169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2071" h="1694179">
                  <a:moveTo>
                    <a:pt x="1011776" y="12032"/>
                  </a:moveTo>
                  <a:lnTo>
                    <a:pt x="1111298" y="0"/>
                  </a:lnTo>
                  <a:lnTo>
                    <a:pt x="2182071" y="1694019"/>
                  </a:lnTo>
                  <a:lnTo>
                    <a:pt x="0" y="1694179"/>
                  </a:lnTo>
                  <a:lnTo>
                    <a:pt x="1011776" y="12032"/>
                  </a:lnTo>
                  <a:close/>
                </a:path>
              </a:pathLst>
            </a:custGeom>
            <a:gradFill flip="none" rotWithShape="1">
              <a:gsLst>
                <a:gs pos="77000">
                  <a:sysClr val="window" lastClr="FFFFFF">
                    <a:alpha val="52000"/>
                  </a:sysClr>
                </a:gs>
                <a:gs pos="0">
                  <a:srgbClr val="C5F418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宋体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368002" y="4500009"/>
              <a:ext cx="306258" cy="306258"/>
              <a:chOff x="6365007" y="1557256"/>
              <a:chExt cx="306258" cy="306258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6365007" y="1557256"/>
                <a:ext cx="306258" cy="306258"/>
              </a:xfrm>
              <a:prstGeom prst="ellipse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 bwMode="auto">
              <a:xfrm rot="1267204">
                <a:off x="6407447" y="1596152"/>
                <a:ext cx="225328" cy="225328"/>
              </a:xfrm>
              <a:prstGeom prst="ellipse">
                <a:avLst/>
              </a:prstGeom>
              <a:gradFill flip="none" rotWithShape="1">
                <a:gsLst>
                  <a:gs pos="0">
                    <a:srgbClr val="A4DD47"/>
                  </a:gs>
                  <a:gs pos="47000">
                    <a:srgbClr val="729B15"/>
                  </a:gs>
                  <a:gs pos="82000">
                    <a:srgbClr val="4C680E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 cap="flat" cmpd="sng" algn="ctr">
                <a:solidFill>
                  <a:srgbClr val="9BBB59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 bwMode="auto">
              <a:xfrm rot="21389837">
                <a:off x="6454653" y="1778038"/>
                <a:ext cx="136766" cy="4708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55000"/>
                    </a:sysClr>
                  </a:gs>
                  <a:gs pos="50000">
                    <a:sysClr val="window" lastClr="FFFFFF">
                      <a:shade val="67500"/>
                      <a:satMod val="115000"/>
                      <a:alpha val="12000"/>
                    </a:sysClr>
                  </a:gs>
                  <a:gs pos="100000">
                    <a:sysClr val="window" lastClr="FFFFFF">
                      <a:shade val="100000"/>
                      <a:satMod val="115000"/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 bwMode="auto">
              <a:xfrm rot="2179789">
                <a:off x="6451428" y="1607265"/>
                <a:ext cx="147952" cy="14795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51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3860390" y="2415188"/>
              <a:ext cx="1317926" cy="1317929"/>
              <a:chOff x="3133055" y="1546405"/>
              <a:chExt cx="1559482" cy="1559485"/>
            </a:xfrm>
          </p:grpSpPr>
          <p:sp>
            <p:nvSpPr>
              <p:cNvPr id="91" name="椭圆 90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 cap="flat" cmpd="sng" algn="ctr">
                <a:solidFill>
                  <a:srgbClr val="9BBB59"/>
                </a:solidFill>
                <a:prstDash val="solid"/>
              </a:ln>
              <a:effectLst>
                <a:outerShdw blurRad="50800" dist="38100" dir="5400000" algn="t" rotWithShape="0">
                  <a:srgbClr val="596727"/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87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3290903" y="1899770"/>
                <a:ext cx="1231161" cy="1133477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rot="5736371">
                <a:off x="2934093" y="2108033"/>
                <a:ext cx="934219" cy="422973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5808582" y="1769266"/>
            <a:ext cx="1963617" cy="2151701"/>
            <a:chOff x="5702297" y="2415188"/>
            <a:chExt cx="2182071" cy="2391079"/>
          </a:xfrm>
        </p:grpSpPr>
        <p:sp>
          <p:nvSpPr>
            <p:cNvPr id="100" name="矩形 19"/>
            <p:cNvSpPr/>
            <p:nvPr/>
          </p:nvSpPr>
          <p:spPr>
            <a:xfrm flipV="1">
              <a:off x="5702297" y="2958956"/>
              <a:ext cx="2182071" cy="1694179"/>
            </a:xfrm>
            <a:custGeom>
              <a:avLst/>
              <a:gdLst>
                <a:gd name="connsiteX0" fmla="*/ 0 w 1374870"/>
                <a:gd name="connsiteY0" fmla="*/ 0 h 1513224"/>
                <a:gd name="connsiteX1" fmla="*/ 1374870 w 1374870"/>
                <a:gd name="connsiteY1" fmla="*/ 0 h 1513224"/>
                <a:gd name="connsiteX2" fmla="*/ 1374870 w 1374870"/>
                <a:gd name="connsiteY2" fmla="*/ 1513224 h 1513224"/>
                <a:gd name="connsiteX3" fmla="*/ 0 w 1374870"/>
                <a:gd name="connsiteY3" fmla="*/ 1513224 h 1513224"/>
                <a:gd name="connsiteX4" fmla="*/ 0 w 1374870"/>
                <a:gd name="connsiteY4" fmla="*/ 0 h 1513224"/>
                <a:gd name="connsiteX0" fmla="*/ 0 w 2520918"/>
                <a:gd name="connsiteY0" fmla="*/ 0 h 1537608"/>
                <a:gd name="connsiteX1" fmla="*/ 1374870 w 2520918"/>
                <a:gd name="connsiteY1" fmla="*/ 0 h 1537608"/>
                <a:gd name="connsiteX2" fmla="*/ 2520918 w 2520918"/>
                <a:gd name="connsiteY2" fmla="*/ 1537608 h 1537608"/>
                <a:gd name="connsiteX3" fmla="*/ 0 w 2520918"/>
                <a:gd name="connsiteY3" fmla="*/ 1513224 h 1537608"/>
                <a:gd name="connsiteX4" fmla="*/ 0 w 2520918"/>
                <a:gd name="connsiteY4" fmla="*/ 0 h 1537608"/>
                <a:gd name="connsiteX0" fmla="*/ 999744 w 3520662"/>
                <a:gd name="connsiteY0" fmla="*/ 0 h 1549800"/>
                <a:gd name="connsiteX1" fmla="*/ 2374614 w 3520662"/>
                <a:gd name="connsiteY1" fmla="*/ 0 h 1549800"/>
                <a:gd name="connsiteX2" fmla="*/ 3520662 w 3520662"/>
                <a:gd name="connsiteY2" fmla="*/ 1537608 h 1549800"/>
                <a:gd name="connsiteX3" fmla="*/ 0 w 3520662"/>
                <a:gd name="connsiteY3" fmla="*/ 1549800 h 1549800"/>
                <a:gd name="connsiteX4" fmla="*/ 999744 w 3520662"/>
                <a:gd name="connsiteY4" fmla="*/ 0 h 1549800"/>
                <a:gd name="connsiteX0" fmla="*/ 1276470 w 3520662"/>
                <a:gd name="connsiteY0" fmla="*/ 0 h 1573863"/>
                <a:gd name="connsiteX1" fmla="*/ 2374614 w 3520662"/>
                <a:gd name="connsiteY1" fmla="*/ 24063 h 1573863"/>
                <a:gd name="connsiteX2" fmla="*/ 3520662 w 3520662"/>
                <a:gd name="connsiteY2" fmla="*/ 1561671 h 1573863"/>
                <a:gd name="connsiteX3" fmla="*/ 0 w 3520662"/>
                <a:gd name="connsiteY3" fmla="*/ 1573863 h 1573863"/>
                <a:gd name="connsiteX4" fmla="*/ 1276470 w 3520662"/>
                <a:gd name="connsiteY4" fmla="*/ 0 h 1573863"/>
                <a:gd name="connsiteX0" fmla="*/ 1276470 w 3520662"/>
                <a:gd name="connsiteY0" fmla="*/ 84221 h 1658084"/>
                <a:gd name="connsiteX1" fmla="*/ 2061793 w 3520662"/>
                <a:gd name="connsiteY1" fmla="*/ 0 h 1658084"/>
                <a:gd name="connsiteX2" fmla="*/ 3520662 w 3520662"/>
                <a:gd name="connsiteY2" fmla="*/ 1645892 h 1658084"/>
                <a:gd name="connsiteX3" fmla="*/ 0 w 3520662"/>
                <a:gd name="connsiteY3" fmla="*/ 1658084 h 1658084"/>
                <a:gd name="connsiteX4" fmla="*/ 1276470 w 3520662"/>
                <a:gd name="connsiteY4" fmla="*/ 84221 h 1658084"/>
                <a:gd name="connsiteX0" fmla="*/ 1300534 w 3520662"/>
                <a:gd name="connsiteY0" fmla="*/ 0 h 1682147"/>
                <a:gd name="connsiteX1" fmla="*/ 2061793 w 3520662"/>
                <a:gd name="connsiteY1" fmla="*/ 24063 h 1682147"/>
                <a:gd name="connsiteX2" fmla="*/ 3520662 w 3520662"/>
                <a:gd name="connsiteY2" fmla="*/ 1669955 h 1682147"/>
                <a:gd name="connsiteX3" fmla="*/ 0 w 3520662"/>
                <a:gd name="connsiteY3" fmla="*/ 1682147 h 1682147"/>
                <a:gd name="connsiteX4" fmla="*/ 1300534 w 3520662"/>
                <a:gd name="connsiteY4" fmla="*/ 0 h 1682147"/>
                <a:gd name="connsiteX0" fmla="*/ 1300534 w 3171746"/>
                <a:gd name="connsiteY0" fmla="*/ 0 h 1682147"/>
                <a:gd name="connsiteX1" fmla="*/ 2061793 w 3171746"/>
                <a:gd name="connsiteY1" fmla="*/ 24063 h 1682147"/>
                <a:gd name="connsiteX2" fmla="*/ 3171746 w 3171746"/>
                <a:gd name="connsiteY2" fmla="*/ 1669955 h 1682147"/>
                <a:gd name="connsiteX3" fmla="*/ 0 w 3171746"/>
                <a:gd name="connsiteY3" fmla="*/ 1682147 h 1682147"/>
                <a:gd name="connsiteX4" fmla="*/ 1300534 w 3171746"/>
                <a:gd name="connsiteY4" fmla="*/ 0 h 1682147"/>
                <a:gd name="connsiteX0" fmla="*/ 1083965 w 2955177"/>
                <a:gd name="connsiteY0" fmla="*/ 0 h 1682147"/>
                <a:gd name="connsiteX1" fmla="*/ 1845224 w 2955177"/>
                <a:gd name="connsiteY1" fmla="*/ 24063 h 1682147"/>
                <a:gd name="connsiteX2" fmla="*/ 2955177 w 2955177"/>
                <a:gd name="connsiteY2" fmla="*/ 1669955 h 1682147"/>
                <a:gd name="connsiteX3" fmla="*/ 0 w 2955177"/>
                <a:gd name="connsiteY3" fmla="*/ 1682147 h 1682147"/>
                <a:gd name="connsiteX4" fmla="*/ 1083965 w 2955177"/>
                <a:gd name="connsiteY4" fmla="*/ 0 h 1682147"/>
                <a:gd name="connsiteX0" fmla="*/ 1083965 w 3072408"/>
                <a:gd name="connsiteY0" fmla="*/ 0 h 1682147"/>
                <a:gd name="connsiteX1" fmla="*/ 1845224 w 3072408"/>
                <a:gd name="connsiteY1" fmla="*/ 24063 h 1682147"/>
                <a:gd name="connsiteX2" fmla="*/ 3072408 w 3072408"/>
                <a:gd name="connsiteY2" fmla="*/ 1669955 h 1682147"/>
                <a:gd name="connsiteX3" fmla="*/ 0 w 3072408"/>
                <a:gd name="connsiteY3" fmla="*/ 1682147 h 1682147"/>
                <a:gd name="connsiteX4" fmla="*/ 1083965 w 3072408"/>
                <a:gd name="connsiteY4" fmla="*/ 0 h 1682147"/>
                <a:gd name="connsiteX0" fmla="*/ 1083965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083965 w 3072408"/>
                <a:gd name="connsiteY4" fmla="*/ 12032 h 1694179"/>
                <a:gd name="connsiteX0" fmla="*/ 1264439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3072408"/>
                <a:gd name="connsiteY0" fmla="*/ 12032 h 1694179"/>
                <a:gd name="connsiteX1" fmla="*/ 1400056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2470829"/>
                <a:gd name="connsiteY0" fmla="*/ 12032 h 1694179"/>
                <a:gd name="connsiteX1" fmla="*/ 1400056 w 2470829"/>
                <a:gd name="connsiteY1" fmla="*/ 0 h 1694179"/>
                <a:gd name="connsiteX2" fmla="*/ 2470829 w 2470829"/>
                <a:gd name="connsiteY2" fmla="*/ 1694019 h 1694179"/>
                <a:gd name="connsiteX3" fmla="*/ 0 w 2470829"/>
                <a:gd name="connsiteY3" fmla="*/ 1694179 h 1694179"/>
                <a:gd name="connsiteX4" fmla="*/ 1264439 w 2470829"/>
                <a:gd name="connsiteY4" fmla="*/ 12032 h 1694179"/>
                <a:gd name="connsiteX0" fmla="*/ 975681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975681 w 2182071"/>
                <a:gd name="connsiteY4" fmla="*/ 12032 h 1694179"/>
                <a:gd name="connsiteX0" fmla="*/ 1011776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1011776 w 2182071"/>
                <a:gd name="connsiteY4" fmla="*/ 12032 h 169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2071" h="1694179">
                  <a:moveTo>
                    <a:pt x="1011776" y="12032"/>
                  </a:moveTo>
                  <a:lnTo>
                    <a:pt x="1111298" y="0"/>
                  </a:lnTo>
                  <a:lnTo>
                    <a:pt x="2182071" y="1694019"/>
                  </a:lnTo>
                  <a:lnTo>
                    <a:pt x="0" y="1694179"/>
                  </a:lnTo>
                  <a:lnTo>
                    <a:pt x="1011776" y="12032"/>
                  </a:lnTo>
                  <a:close/>
                </a:path>
              </a:pathLst>
            </a:custGeom>
            <a:gradFill flip="none" rotWithShape="1">
              <a:gsLst>
                <a:gs pos="77000">
                  <a:sysClr val="window" lastClr="FFFFFF">
                    <a:alpha val="52000"/>
                  </a:sysClr>
                </a:gs>
                <a:gs pos="0">
                  <a:srgbClr val="00DE64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宋体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6140646" y="2415188"/>
              <a:ext cx="1299442" cy="1299445"/>
              <a:chOff x="3133055" y="1546405"/>
              <a:chExt cx="1559482" cy="1559485"/>
            </a:xfrm>
          </p:grpSpPr>
          <p:sp>
            <p:nvSpPr>
              <p:cNvPr id="107" name="椭圆 106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00"/>
                  </a:gs>
                  <a:gs pos="44000">
                    <a:srgbClr val="92D050"/>
                  </a:gs>
                  <a:gs pos="82000">
                    <a:srgbClr val="00B05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 cap="flat" cmpd="sng" algn="ctr">
                <a:solidFill>
                  <a:srgbClr val="00B050"/>
                </a:solidFill>
                <a:prstDash val="solid"/>
              </a:ln>
              <a:effectLst>
                <a:outerShdw blurRad="50800" dist="38100" dir="5400000" algn="t" rotWithShape="0">
                  <a:srgbClr val="005024"/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87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3331618" y="2203387"/>
                <a:ext cx="1169475" cy="851384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 rot="5400000">
                <a:off x="2957004" y="2120464"/>
                <a:ext cx="798455" cy="345275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6640204" y="4500009"/>
              <a:ext cx="306258" cy="306258"/>
              <a:chOff x="6365007" y="1557256"/>
              <a:chExt cx="306258" cy="306258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6365007" y="1557256"/>
                <a:ext cx="306258" cy="306258"/>
              </a:xfrm>
              <a:prstGeom prst="ellipse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 bwMode="auto">
              <a:xfrm rot="1267204">
                <a:off x="6407447" y="1596152"/>
                <a:ext cx="225328" cy="225328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00"/>
                  </a:gs>
                  <a:gs pos="47000">
                    <a:srgbClr val="92D050"/>
                  </a:gs>
                  <a:gs pos="82000">
                    <a:srgbClr val="00B05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 cap="flat" cmpd="sng" algn="ctr">
                <a:solidFill>
                  <a:srgbClr val="92D05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 bwMode="auto">
              <a:xfrm rot="21389837">
                <a:off x="6454653" y="1778038"/>
                <a:ext cx="136766" cy="4708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55000"/>
                    </a:sysClr>
                  </a:gs>
                  <a:gs pos="50000">
                    <a:sysClr val="window" lastClr="FFFFFF">
                      <a:shade val="67500"/>
                      <a:satMod val="115000"/>
                      <a:alpha val="12000"/>
                    </a:sysClr>
                  </a:gs>
                  <a:gs pos="100000">
                    <a:sysClr val="window" lastClr="FFFFFF">
                      <a:shade val="100000"/>
                      <a:satMod val="115000"/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 bwMode="auto">
              <a:xfrm rot="2179789">
                <a:off x="6451428" y="1607265"/>
                <a:ext cx="147952" cy="14795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51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</p:grpSp>
      </p:grpSp>
      <p:cxnSp>
        <p:nvCxnSpPr>
          <p:cNvPr id="117" name="直接连接符 116"/>
          <p:cNvCxnSpPr>
            <a:stCxn id="81" idx="6"/>
          </p:cNvCxnSpPr>
          <p:nvPr/>
        </p:nvCxnSpPr>
        <p:spPr>
          <a:xfrm>
            <a:off x="2801505" y="3861471"/>
            <a:ext cx="388376" cy="375289"/>
          </a:xfrm>
          <a:prstGeom prst="line">
            <a:avLst/>
          </a:prstGeom>
          <a:noFill/>
          <a:ln w="12700" cap="flat" cmpd="sng" algn="ctr">
            <a:solidFill>
              <a:srgbClr val="F79646">
                <a:lumMod val="75000"/>
              </a:srgbClr>
            </a:solidFill>
            <a:prstDash val="solid"/>
            <a:headEnd type="diamond" w="med" len="med"/>
            <a:tailEnd type="diamond" w="med" len="med"/>
          </a:ln>
          <a:effectLst/>
        </p:spPr>
      </p:cxnSp>
      <p:cxnSp>
        <p:nvCxnSpPr>
          <p:cNvPr id="118" name="直接连接符 117"/>
          <p:cNvCxnSpPr/>
          <p:nvPr/>
        </p:nvCxnSpPr>
        <p:spPr>
          <a:xfrm>
            <a:off x="4806340" y="3840326"/>
            <a:ext cx="388376" cy="375289"/>
          </a:xfrm>
          <a:prstGeom prst="line">
            <a:avLst/>
          </a:prstGeom>
          <a:noFill/>
          <a:ln w="12700" cap="flat" cmpd="sng" algn="ctr">
            <a:solidFill>
              <a:srgbClr val="91A721"/>
            </a:solidFill>
            <a:prstDash val="solid"/>
            <a:headEnd type="diamond" w="med" len="med"/>
            <a:tailEnd type="diamond" w="med" len="med"/>
          </a:ln>
          <a:effectLst/>
        </p:spPr>
      </p:cxnSp>
      <p:cxnSp>
        <p:nvCxnSpPr>
          <p:cNvPr id="119" name="直接连接符 118"/>
          <p:cNvCxnSpPr/>
          <p:nvPr/>
        </p:nvCxnSpPr>
        <p:spPr>
          <a:xfrm>
            <a:off x="6857516" y="3840326"/>
            <a:ext cx="388376" cy="375289"/>
          </a:xfrm>
          <a:prstGeom prst="line">
            <a:avLst/>
          </a:prstGeom>
          <a:noFill/>
          <a:ln w="12700" cap="flat" cmpd="sng" algn="ctr">
            <a:solidFill>
              <a:srgbClr val="1F497D">
                <a:lumMod val="60000"/>
                <a:lumOff val="40000"/>
              </a:srgbClr>
            </a:solidFill>
            <a:prstDash val="solid"/>
            <a:headEnd type="diamond" w="med" len="med"/>
            <a:tailEnd type="diamond" w="med" len="med"/>
          </a:ln>
          <a:effectLst/>
        </p:spPr>
      </p:cxnSp>
      <p:grpSp>
        <p:nvGrpSpPr>
          <p:cNvPr id="120" name="组合 119"/>
          <p:cNvGrpSpPr/>
          <p:nvPr/>
        </p:nvGrpSpPr>
        <p:grpSpPr>
          <a:xfrm>
            <a:off x="7771706" y="1769266"/>
            <a:ext cx="1963617" cy="2151701"/>
            <a:chOff x="5702297" y="2415188"/>
            <a:chExt cx="2182071" cy="2391079"/>
          </a:xfrm>
        </p:grpSpPr>
        <p:sp>
          <p:nvSpPr>
            <p:cNvPr id="121" name="矩形 19"/>
            <p:cNvSpPr/>
            <p:nvPr/>
          </p:nvSpPr>
          <p:spPr>
            <a:xfrm flipV="1">
              <a:off x="5702297" y="2958956"/>
              <a:ext cx="2182071" cy="1694179"/>
            </a:xfrm>
            <a:custGeom>
              <a:avLst/>
              <a:gdLst>
                <a:gd name="connsiteX0" fmla="*/ 0 w 1374870"/>
                <a:gd name="connsiteY0" fmla="*/ 0 h 1513224"/>
                <a:gd name="connsiteX1" fmla="*/ 1374870 w 1374870"/>
                <a:gd name="connsiteY1" fmla="*/ 0 h 1513224"/>
                <a:gd name="connsiteX2" fmla="*/ 1374870 w 1374870"/>
                <a:gd name="connsiteY2" fmla="*/ 1513224 h 1513224"/>
                <a:gd name="connsiteX3" fmla="*/ 0 w 1374870"/>
                <a:gd name="connsiteY3" fmla="*/ 1513224 h 1513224"/>
                <a:gd name="connsiteX4" fmla="*/ 0 w 1374870"/>
                <a:gd name="connsiteY4" fmla="*/ 0 h 1513224"/>
                <a:gd name="connsiteX0" fmla="*/ 0 w 2520918"/>
                <a:gd name="connsiteY0" fmla="*/ 0 h 1537608"/>
                <a:gd name="connsiteX1" fmla="*/ 1374870 w 2520918"/>
                <a:gd name="connsiteY1" fmla="*/ 0 h 1537608"/>
                <a:gd name="connsiteX2" fmla="*/ 2520918 w 2520918"/>
                <a:gd name="connsiteY2" fmla="*/ 1537608 h 1537608"/>
                <a:gd name="connsiteX3" fmla="*/ 0 w 2520918"/>
                <a:gd name="connsiteY3" fmla="*/ 1513224 h 1537608"/>
                <a:gd name="connsiteX4" fmla="*/ 0 w 2520918"/>
                <a:gd name="connsiteY4" fmla="*/ 0 h 1537608"/>
                <a:gd name="connsiteX0" fmla="*/ 999744 w 3520662"/>
                <a:gd name="connsiteY0" fmla="*/ 0 h 1549800"/>
                <a:gd name="connsiteX1" fmla="*/ 2374614 w 3520662"/>
                <a:gd name="connsiteY1" fmla="*/ 0 h 1549800"/>
                <a:gd name="connsiteX2" fmla="*/ 3520662 w 3520662"/>
                <a:gd name="connsiteY2" fmla="*/ 1537608 h 1549800"/>
                <a:gd name="connsiteX3" fmla="*/ 0 w 3520662"/>
                <a:gd name="connsiteY3" fmla="*/ 1549800 h 1549800"/>
                <a:gd name="connsiteX4" fmla="*/ 999744 w 3520662"/>
                <a:gd name="connsiteY4" fmla="*/ 0 h 1549800"/>
                <a:gd name="connsiteX0" fmla="*/ 1276470 w 3520662"/>
                <a:gd name="connsiteY0" fmla="*/ 0 h 1573863"/>
                <a:gd name="connsiteX1" fmla="*/ 2374614 w 3520662"/>
                <a:gd name="connsiteY1" fmla="*/ 24063 h 1573863"/>
                <a:gd name="connsiteX2" fmla="*/ 3520662 w 3520662"/>
                <a:gd name="connsiteY2" fmla="*/ 1561671 h 1573863"/>
                <a:gd name="connsiteX3" fmla="*/ 0 w 3520662"/>
                <a:gd name="connsiteY3" fmla="*/ 1573863 h 1573863"/>
                <a:gd name="connsiteX4" fmla="*/ 1276470 w 3520662"/>
                <a:gd name="connsiteY4" fmla="*/ 0 h 1573863"/>
                <a:gd name="connsiteX0" fmla="*/ 1276470 w 3520662"/>
                <a:gd name="connsiteY0" fmla="*/ 84221 h 1658084"/>
                <a:gd name="connsiteX1" fmla="*/ 2061793 w 3520662"/>
                <a:gd name="connsiteY1" fmla="*/ 0 h 1658084"/>
                <a:gd name="connsiteX2" fmla="*/ 3520662 w 3520662"/>
                <a:gd name="connsiteY2" fmla="*/ 1645892 h 1658084"/>
                <a:gd name="connsiteX3" fmla="*/ 0 w 3520662"/>
                <a:gd name="connsiteY3" fmla="*/ 1658084 h 1658084"/>
                <a:gd name="connsiteX4" fmla="*/ 1276470 w 3520662"/>
                <a:gd name="connsiteY4" fmla="*/ 84221 h 1658084"/>
                <a:gd name="connsiteX0" fmla="*/ 1300534 w 3520662"/>
                <a:gd name="connsiteY0" fmla="*/ 0 h 1682147"/>
                <a:gd name="connsiteX1" fmla="*/ 2061793 w 3520662"/>
                <a:gd name="connsiteY1" fmla="*/ 24063 h 1682147"/>
                <a:gd name="connsiteX2" fmla="*/ 3520662 w 3520662"/>
                <a:gd name="connsiteY2" fmla="*/ 1669955 h 1682147"/>
                <a:gd name="connsiteX3" fmla="*/ 0 w 3520662"/>
                <a:gd name="connsiteY3" fmla="*/ 1682147 h 1682147"/>
                <a:gd name="connsiteX4" fmla="*/ 1300534 w 3520662"/>
                <a:gd name="connsiteY4" fmla="*/ 0 h 1682147"/>
                <a:gd name="connsiteX0" fmla="*/ 1300534 w 3171746"/>
                <a:gd name="connsiteY0" fmla="*/ 0 h 1682147"/>
                <a:gd name="connsiteX1" fmla="*/ 2061793 w 3171746"/>
                <a:gd name="connsiteY1" fmla="*/ 24063 h 1682147"/>
                <a:gd name="connsiteX2" fmla="*/ 3171746 w 3171746"/>
                <a:gd name="connsiteY2" fmla="*/ 1669955 h 1682147"/>
                <a:gd name="connsiteX3" fmla="*/ 0 w 3171746"/>
                <a:gd name="connsiteY3" fmla="*/ 1682147 h 1682147"/>
                <a:gd name="connsiteX4" fmla="*/ 1300534 w 3171746"/>
                <a:gd name="connsiteY4" fmla="*/ 0 h 1682147"/>
                <a:gd name="connsiteX0" fmla="*/ 1083965 w 2955177"/>
                <a:gd name="connsiteY0" fmla="*/ 0 h 1682147"/>
                <a:gd name="connsiteX1" fmla="*/ 1845224 w 2955177"/>
                <a:gd name="connsiteY1" fmla="*/ 24063 h 1682147"/>
                <a:gd name="connsiteX2" fmla="*/ 2955177 w 2955177"/>
                <a:gd name="connsiteY2" fmla="*/ 1669955 h 1682147"/>
                <a:gd name="connsiteX3" fmla="*/ 0 w 2955177"/>
                <a:gd name="connsiteY3" fmla="*/ 1682147 h 1682147"/>
                <a:gd name="connsiteX4" fmla="*/ 1083965 w 2955177"/>
                <a:gd name="connsiteY4" fmla="*/ 0 h 1682147"/>
                <a:gd name="connsiteX0" fmla="*/ 1083965 w 3072408"/>
                <a:gd name="connsiteY0" fmla="*/ 0 h 1682147"/>
                <a:gd name="connsiteX1" fmla="*/ 1845224 w 3072408"/>
                <a:gd name="connsiteY1" fmla="*/ 24063 h 1682147"/>
                <a:gd name="connsiteX2" fmla="*/ 3072408 w 3072408"/>
                <a:gd name="connsiteY2" fmla="*/ 1669955 h 1682147"/>
                <a:gd name="connsiteX3" fmla="*/ 0 w 3072408"/>
                <a:gd name="connsiteY3" fmla="*/ 1682147 h 1682147"/>
                <a:gd name="connsiteX4" fmla="*/ 1083965 w 3072408"/>
                <a:gd name="connsiteY4" fmla="*/ 0 h 1682147"/>
                <a:gd name="connsiteX0" fmla="*/ 1083965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083965 w 3072408"/>
                <a:gd name="connsiteY4" fmla="*/ 12032 h 1694179"/>
                <a:gd name="connsiteX0" fmla="*/ 1264439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3072408"/>
                <a:gd name="connsiteY0" fmla="*/ 12032 h 1694179"/>
                <a:gd name="connsiteX1" fmla="*/ 1400056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2470829"/>
                <a:gd name="connsiteY0" fmla="*/ 12032 h 1694179"/>
                <a:gd name="connsiteX1" fmla="*/ 1400056 w 2470829"/>
                <a:gd name="connsiteY1" fmla="*/ 0 h 1694179"/>
                <a:gd name="connsiteX2" fmla="*/ 2470829 w 2470829"/>
                <a:gd name="connsiteY2" fmla="*/ 1694019 h 1694179"/>
                <a:gd name="connsiteX3" fmla="*/ 0 w 2470829"/>
                <a:gd name="connsiteY3" fmla="*/ 1694179 h 1694179"/>
                <a:gd name="connsiteX4" fmla="*/ 1264439 w 2470829"/>
                <a:gd name="connsiteY4" fmla="*/ 12032 h 1694179"/>
                <a:gd name="connsiteX0" fmla="*/ 975681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975681 w 2182071"/>
                <a:gd name="connsiteY4" fmla="*/ 12032 h 1694179"/>
                <a:gd name="connsiteX0" fmla="*/ 1011776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1011776 w 2182071"/>
                <a:gd name="connsiteY4" fmla="*/ 12032 h 169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2071" h="1694179">
                  <a:moveTo>
                    <a:pt x="1011776" y="12032"/>
                  </a:moveTo>
                  <a:lnTo>
                    <a:pt x="1111298" y="0"/>
                  </a:lnTo>
                  <a:lnTo>
                    <a:pt x="2182071" y="1694019"/>
                  </a:lnTo>
                  <a:lnTo>
                    <a:pt x="0" y="1694179"/>
                  </a:lnTo>
                  <a:lnTo>
                    <a:pt x="1011776" y="12032"/>
                  </a:lnTo>
                  <a:close/>
                </a:path>
              </a:pathLst>
            </a:custGeom>
            <a:gradFill flip="none" rotWithShape="1">
              <a:gsLst>
                <a:gs pos="77000">
                  <a:sysClr val="window" lastClr="FFFFFF">
                    <a:alpha val="52000"/>
                  </a:sysClr>
                </a:gs>
                <a:gs pos="0">
                  <a:srgbClr val="33CAFF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宋体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6140646" y="2415188"/>
              <a:ext cx="1299442" cy="1299445"/>
              <a:chOff x="3133055" y="1546405"/>
              <a:chExt cx="1559482" cy="1559485"/>
            </a:xfrm>
          </p:grpSpPr>
          <p:sp>
            <p:nvSpPr>
              <p:cNvPr id="128" name="椭圆 127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BAE6F4"/>
                  </a:gs>
                  <a:gs pos="44000">
                    <a:srgbClr val="72AAE8"/>
                  </a:gs>
                  <a:gs pos="82000">
                    <a:srgbClr val="1947A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 cap="flat" cmpd="sng" algn="ctr">
                <a:solidFill>
                  <a:srgbClr val="1E54CC"/>
                </a:solidFill>
                <a:prstDash val="solid"/>
              </a:ln>
              <a:effectLst>
                <a:outerShdw blurRad="50800" dist="38100" dir="5400000" algn="t" rotWithShape="0">
                  <a:srgbClr val="1F497D">
                    <a:lumMod val="75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87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3331618" y="2203387"/>
                <a:ext cx="1169475" cy="851384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 rot="5400000">
                <a:off x="2957004" y="2120464"/>
                <a:ext cx="798455" cy="345275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6640204" y="4500009"/>
              <a:ext cx="306258" cy="306258"/>
              <a:chOff x="6365007" y="1557256"/>
              <a:chExt cx="306258" cy="306258"/>
            </a:xfrm>
          </p:grpSpPr>
          <p:sp>
            <p:nvSpPr>
              <p:cNvPr id="124" name="椭圆 123"/>
              <p:cNvSpPr/>
              <p:nvPr/>
            </p:nvSpPr>
            <p:spPr>
              <a:xfrm>
                <a:off x="6365007" y="1557256"/>
                <a:ext cx="306258" cy="306258"/>
              </a:xfrm>
              <a:prstGeom prst="ellipse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 bwMode="auto">
              <a:xfrm rot="1267204">
                <a:off x="6407447" y="1596152"/>
                <a:ext cx="225328" cy="225328"/>
              </a:xfrm>
              <a:prstGeom prst="ellipse">
                <a:avLst/>
              </a:prstGeom>
              <a:gradFill flip="none" rotWithShape="1">
                <a:gsLst>
                  <a:gs pos="0">
                    <a:srgbClr val="33CAFF"/>
                  </a:gs>
                  <a:gs pos="47000">
                    <a:srgbClr val="0081E2"/>
                  </a:gs>
                  <a:gs pos="82000">
                    <a:srgbClr val="0070C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 cap="flat" cmpd="sng" algn="ctr">
                <a:solidFill>
                  <a:srgbClr val="9BBB59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 bwMode="auto">
              <a:xfrm rot="21389837">
                <a:off x="6454653" y="1778038"/>
                <a:ext cx="136766" cy="4708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55000"/>
                    </a:sysClr>
                  </a:gs>
                  <a:gs pos="50000">
                    <a:sysClr val="window" lastClr="FFFFFF">
                      <a:shade val="67500"/>
                      <a:satMod val="115000"/>
                      <a:alpha val="12000"/>
                    </a:sysClr>
                  </a:gs>
                  <a:gs pos="100000">
                    <a:sysClr val="window" lastClr="FFFFFF">
                      <a:shade val="100000"/>
                      <a:satMod val="115000"/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 bwMode="auto">
              <a:xfrm rot="2179789">
                <a:off x="6451428" y="1607265"/>
                <a:ext cx="147952" cy="14795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51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宋体"/>
                </a:endParaRPr>
              </a:p>
            </p:txBody>
          </p:sp>
        </p:grpSp>
      </p:grpSp>
      <p:cxnSp>
        <p:nvCxnSpPr>
          <p:cNvPr id="134" name="直接连接符 133"/>
          <p:cNvCxnSpPr/>
          <p:nvPr/>
        </p:nvCxnSpPr>
        <p:spPr>
          <a:xfrm>
            <a:off x="8820640" y="3840326"/>
            <a:ext cx="388376" cy="375289"/>
          </a:xfrm>
          <a:prstGeom prst="line">
            <a:avLst/>
          </a:prstGeom>
          <a:noFill/>
          <a:ln w="12700" cap="flat" cmpd="sng" algn="ctr">
            <a:solidFill>
              <a:srgbClr val="1F497D">
                <a:lumMod val="60000"/>
                <a:lumOff val="40000"/>
              </a:srgbClr>
            </a:solidFill>
            <a:prstDash val="solid"/>
            <a:headEnd type="diamond" w="med" len="med"/>
            <a:tailEnd type="diamond" w="med" len="med"/>
          </a:ln>
          <a:effectLst/>
        </p:spPr>
      </p:cxnSp>
      <p:sp>
        <p:nvSpPr>
          <p:cNvPr id="56" name="Rectangle 55"/>
          <p:cNvSpPr/>
          <p:nvPr/>
        </p:nvSpPr>
        <p:spPr>
          <a:xfrm>
            <a:off x="5960409" y="4272775"/>
            <a:ext cx="22029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dirty="0"/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/>
              <a:t>.</a:t>
            </a:r>
            <a:r>
              <a:rPr lang="en-US" altLang="ko-KR" sz="1100" dirty="0">
                <a:cs typeface="Arial" pitchFamily="34" charset="0"/>
              </a:rPr>
              <a:t> </a:t>
            </a:r>
            <a:endParaRPr lang="ko-KR" altLang="en-US" sz="1100" dirty="0">
              <a:cs typeface="Arial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3792052" y="4272775"/>
            <a:ext cx="22029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dirty="0"/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/>
              <a:t>.</a:t>
            </a:r>
            <a:r>
              <a:rPr lang="en-US" altLang="ko-KR" sz="1100" dirty="0">
                <a:cs typeface="Arial" pitchFamily="34" charset="0"/>
              </a:rPr>
              <a:t> </a:t>
            </a:r>
            <a:endParaRPr lang="ko-KR" altLang="en-US" sz="1100" dirty="0">
              <a:cs typeface="Arial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8201244" y="4272775"/>
            <a:ext cx="22029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dirty="0"/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/>
              <a:t>.</a:t>
            </a:r>
            <a:r>
              <a:rPr lang="en-US" altLang="ko-KR" sz="1100" dirty="0">
                <a:cs typeface="Arial" pitchFamily="34" charset="0"/>
              </a:rPr>
              <a:t> </a:t>
            </a:r>
            <a:endParaRPr lang="ko-KR" altLang="en-US" sz="1100" dirty="0">
              <a:cs typeface="Arial" pitchFamily="34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1653037" y="4272775"/>
            <a:ext cx="22029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dirty="0"/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/>
              <a:t>.</a:t>
            </a:r>
            <a:r>
              <a:rPr lang="en-US" altLang="ko-KR" sz="1100" dirty="0">
                <a:cs typeface="Arial" pitchFamily="34" charset="0"/>
              </a:rPr>
              <a:t> </a:t>
            </a:r>
            <a:endParaRPr lang="ko-KR" altLang="en-US" sz="1100" dirty="0">
              <a:cs typeface="Arial" pitchFamily="34" charset="0"/>
            </a:endParaRPr>
          </a:p>
        </p:txBody>
      </p:sp>
      <p:sp>
        <p:nvSpPr>
          <p:cNvPr id="60" name="Title 3"/>
          <p:cNvSpPr txBox="1">
            <a:spLocks/>
          </p:cNvSpPr>
          <p:nvPr/>
        </p:nvSpPr>
        <p:spPr>
          <a:xfrm>
            <a:off x="5255384" y="0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61" name="Title 3"/>
          <p:cNvSpPr txBox="1">
            <a:spLocks/>
          </p:cNvSpPr>
          <p:nvPr/>
        </p:nvSpPr>
        <p:spPr>
          <a:xfrm>
            <a:off x="7736290" y="2053463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62" name="Title 3"/>
          <p:cNvSpPr txBox="1">
            <a:spLocks/>
          </p:cNvSpPr>
          <p:nvPr/>
        </p:nvSpPr>
        <p:spPr>
          <a:xfrm>
            <a:off x="5791085" y="2066687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63" name="Title 3"/>
          <p:cNvSpPr txBox="1">
            <a:spLocks/>
          </p:cNvSpPr>
          <p:nvPr/>
        </p:nvSpPr>
        <p:spPr>
          <a:xfrm>
            <a:off x="3689475" y="2051097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64" name="Title 3"/>
          <p:cNvSpPr txBox="1">
            <a:spLocks/>
          </p:cNvSpPr>
          <p:nvPr/>
        </p:nvSpPr>
        <p:spPr>
          <a:xfrm>
            <a:off x="1695204" y="2080160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904450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56" grpId="0"/>
      <p:bldP spid="57" grpId="0"/>
      <p:bldP spid="58" grpId="0"/>
      <p:bldP spid="59" grpId="0"/>
      <p:bldP spid="61" grpId="0"/>
      <p:bldP spid="62" grpId="0"/>
      <p:bldP spid="63" grpId="0"/>
      <p:bldP spid="6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A7B8A3-A3D7-D551-E7C0-6575CADB1C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092037" y="2104121"/>
            <a:ext cx="6622474" cy="33576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05A2942-20CE-ED0D-AA80-946B22BAAF1C}"/>
              </a:ext>
            </a:extLst>
          </p:cNvPr>
          <p:cNvSpPr/>
          <p:nvPr/>
        </p:nvSpPr>
        <p:spPr>
          <a:xfrm>
            <a:off x="2197510" y="2212258"/>
            <a:ext cx="7251290" cy="2583177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AA087F-ACC0-FB2B-4243-61D7B2028A27}"/>
              </a:ext>
            </a:extLst>
          </p:cNvPr>
          <p:cNvSpPr txBox="1"/>
          <p:nvPr/>
        </p:nvSpPr>
        <p:spPr>
          <a:xfrm>
            <a:off x="3419915" y="3075057"/>
            <a:ext cx="484070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cs typeface="+mj-cs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sz="2000" dirty="0">
                <a:cs typeface="+mj-cs"/>
              </a:rPr>
              <a:t> </a:t>
            </a:r>
            <a:endParaRPr lang="ko-KR" altLang="en-US" sz="20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82655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ock Arc 3">
            <a:extLst>
              <a:ext uri="{FF2B5EF4-FFF2-40B4-BE49-F238E27FC236}">
                <a16:creationId xmlns:a16="http://schemas.microsoft.com/office/drawing/2014/main" id="{606A55BB-6DD8-4C25-B78F-527F40984CE9}"/>
              </a:ext>
            </a:extLst>
          </p:cNvPr>
          <p:cNvSpPr/>
          <p:nvPr/>
        </p:nvSpPr>
        <p:spPr>
          <a:xfrm>
            <a:off x="5308787" y="583046"/>
            <a:ext cx="1984366" cy="1984364"/>
          </a:xfrm>
          <a:prstGeom prst="blockArc">
            <a:avLst>
              <a:gd name="adj1" fmla="val 11881987"/>
              <a:gd name="adj2" fmla="val 4893492"/>
              <a:gd name="adj3" fmla="val 794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16" name="Block Arc 15">
            <a:extLst>
              <a:ext uri="{FF2B5EF4-FFF2-40B4-BE49-F238E27FC236}">
                <a16:creationId xmlns:a16="http://schemas.microsoft.com/office/drawing/2014/main" id="{96A8CC07-68FE-4C23-8D07-E29C6378E7EC}"/>
              </a:ext>
            </a:extLst>
          </p:cNvPr>
          <p:cNvSpPr/>
          <p:nvPr/>
        </p:nvSpPr>
        <p:spPr>
          <a:xfrm>
            <a:off x="5246050" y="528400"/>
            <a:ext cx="2093658" cy="2093656"/>
          </a:xfrm>
          <a:prstGeom prst="blockArc">
            <a:avLst>
              <a:gd name="adj1" fmla="val 13302931"/>
              <a:gd name="adj2" fmla="val 6111924"/>
              <a:gd name="adj3" fmla="val 938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17" name="Block Arc 16">
            <a:extLst>
              <a:ext uri="{FF2B5EF4-FFF2-40B4-BE49-F238E27FC236}">
                <a16:creationId xmlns:a16="http://schemas.microsoft.com/office/drawing/2014/main" id="{2E3A2A1E-CDEB-4B1D-82FC-3AD52A7B9F4F}"/>
              </a:ext>
            </a:extLst>
          </p:cNvPr>
          <p:cNvSpPr/>
          <p:nvPr/>
        </p:nvSpPr>
        <p:spPr>
          <a:xfrm rot="1065388">
            <a:off x="5181314" y="463664"/>
            <a:ext cx="2223130" cy="2223128"/>
          </a:xfrm>
          <a:prstGeom prst="blockArc">
            <a:avLst>
              <a:gd name="adj1" fmla="val 13264901"/>
              <a:gd name="adj2" fmla="val 6085446"/>
              <a:gd name="adj3" fmla="val 1490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D0564C9B-0571-46CA-86B0-F23A6D1159E2}"/>
              </a:ext>
            </a:extLst>
          </p:cNvPr>
          <p:cNvSpPr/>
          <p:nvPr/>
        </p:nvSpPr>
        <p:spPr>
          <a:xfrm rot="1867548">
            <a:off x="5099120" y="389241"/>
            <a:ext cx="2376888" cy="2376886"/>
          </a:xfrm>
          <a:prstGeom prst="blockArc">
            <a:avLst>
              <a:gd name="adj1" fmla="val 13270597"/>
              <a:gd name="adj2" fmla="val 6050993"/>
              <a:gd name="adj3" fmla="val 1940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19" name="Block Arc 18">
            <a:extLst>
              <a:ext uri="{FF2B5EF4-FFF2-40B4-BE49-F238E27FC236}">
                <a16:creationId xmlns:a16="http://schemas.microsoft.com/office/drawing/2014/main" id="{744E33EF-8FE8-4553-BB2D-AB1804BA6F92}"/>
              </a:ext>
            </a:extLst>
          </p:cNvPr>
          <p:cNvSpPr/>
          <p:nvPr/>
        </p:nvSpPr>
        <p:spPr>
          <a:xfrm rot="3041599">
            <a:off x="5008168" y="298294"/>
            <a:ext cx="2558782" cy="2558780"/>
          </a:xfrm>
          <a:prstGeom prst="blockArc">
            <a:avLst>
              <a:gd name="adj1" fmla="val 13270597"/>
              <a:gd name="adj2" fmla="val 6050284"/>
              <a:gd name="adj3" fmla="val 2238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20" name="Block Arc 19">
            <a:extLst>
              <a:ext uri="{FF2B5EF4-FFF2-40B4-BE49-F238E27FC236}">
                <a16:creationId xmlns:a16="http://schemas.microsoft.com/office/drawing/2014/main" id="{C5575EA7-8BFE-4CE0-978A-2559B8169A98}"/>
              </a:ext>
            </a:extLst>
          </p:cNvPr>
          <p:cNvSpPr/>
          <p:nvPr/>
        </p:nvSpPr>
        <p:spPr>
          <a:xfrm rot="3949109">
            <a:off x="4891411" y="179054"/>
            <a:ext cx="2797262" cy="2797260"/>
          </a:xfrm>
          <a:prstGeom prst="blockArc">
            <a:avLst>
              <a:gd name="adj1" fmla="val 13270597"/>
              <a:gd name="adj2" fmla="val 6044336"/>
              <a:gd name="adj3" fmla="val 2584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21" name="Block Arc 20">
            <a:extLst>
              <a:ext uri="{FF2B5EF4-FFF2-40B4-BE49-F238E27FC236}">
                <a16:creationId xmlns:a16="http://schemas.microsoft.com/office/drawing/2014/main" id="{6ED83610-C397-4809-8C8E-50D20A8C31F5}"/>
              </a:ext>
            </a:extLst>
          </p:cNvPr>
          <p:cNvSpPr/>
          <p:nvPr/>
        </p:nvSpPr>
        <p:spPr>
          <a:xfrm rot="4751548">
            <a:off x="4741518" y="29160"/>
            <a:ext cx="3097050" cy="3097048"/>
          </a:xfrm>
          <a:prstGeom prst="blockArc">
            <a:avLst>
              <a:gd name="adj1" fmla="val 13270597"/>
              <a:gd name="adj2" fmla="val 6866182"/>
              <a:gd name="adj3" fmla="val 2920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22" name="Block Arc 21">
            <a:extLst>
              <a:ext uri="{FF2B5EF4-FFF2-40B4-BE49-F238E27FC236}">
                <a16:creationId xmlns:a16="http://schemas.microsoft.com/office/drawing/2014/main" id="{7B3573AA-3CC8-4921-8B10-81402BED7CD7}"/>
              </a:ext>
            </a:extLst>
          </p:cNvPr>
          <p:cNvSpPr/>
          <p:nvPr/>
        </p:nvSpPr>
        <p:spPr>
          <a:xfrm rot="6033343">
            <a:off x="4565919" y="-156380"/>
            <a:ext cx="3448250" cy="3448248"/>
          </a:xfrm>
          <a:prstGeom prst="blockArc">
            <a:avLst>
              <a:gd name="adj1" fmla="val 13074665"/>
              <a:gd name="adj2" fmla="val 6819569"/>
              <a:gd name="adj3" fmla="val 3010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23" name="Block Arc 22">
            <a:extLst>
              <a:ext uri="{FF2B5EF4-FFF2-40B4-BE49-F238E27FC236}">
                <a16:creationId xmlns:a16="http://schemas.microsoft.com/office/drawing/2014/main" id="{1A4835CF-9905-47DE-A024-29B77B7A7022}"/>
              </a:ext>
            </a:extLst>
          </p:cNvPr>
          <p:cNvSpPr/>
          <p:nvPr/>
        </p:nvSpPr>
        <p:spPr>
          <a:xfrm rot="6879029">
            <a:off x="4371056" y="-392263"/>
            <a:ext cx="3833006" cy="3833004"/>
          </a:xfrm>
          <a:prstGeom prst="blockArc">
            <a:avLst>
              <a:gd name="adj1" fmla="val 13074665"/>
              <a:gd name="adj2" fmla="val 7394686"/>
              <a:gd name="adj3" fmla="val 3174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573E0EE1-40B1-4DAD-B7E5-DA427FE80507}"/>
              </a:ext>
            </a:extLst>
          </p:cNvPr>
          <p:cNvSpPr/>
          <p:nvPr/>
        </p:nvSpPr>
        <p:spPr>
          <a:xfrm>
            <a:off x="3891164" y="6037102"/>
            <a:ext cx="4409672" cy="63225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  <a:alpha val="34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15482" y="2725828"/>
            <a:ext cx="1628403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cs typeface="+mj-cs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sz="2000" dirty="0">
                <a:cs typeface="+mj-cs"/>
              </a:rPr>
              <a:t> </a:t>
            </a:r>
            <a:endParaRPr lang="ko-KR" altLang="en-US" sz="2000" dirty="0">
              <a:cs typeface="+mj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865648" y="2725828"/>
            <a:ext cx="1628403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cs typeface="+mj-cs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sz="2000" dirty="0">
                <a:cs typeface="+mj-cs"/>
              </a:rPr>
              <a:t> </a:t>
            </a:r>
            <a:endParaRPr lang="ko-KR" altLang="en-US" sz="2000" dirty="0">
              <a:cs typeface="+mj-cs"/>
            </a:endParaRPr>
          </a:p>
        </p:txBody>
      </p:sp>
      <p:sp>
        <p:nvSpPr>
          <p:cNvPr id="15" name="Title 3"/>
          <p:cNvSpPr txBox="1">
            <a:spLocks/>
          </p:cNvSpPr>
          <p:nvPr/>
        </p:nvSpPr>
        <p:spPr>
          <a:xfrm>
            <a:off x="5188341" y="1276101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4360618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31" grpId="0"/>
      <p:bldP spid="1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6881E1A-E705-99AD-EABF-9A4C0B4BA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9497" y="2016237"/>
            <a:ext cx="4762500" cy="4762500"/>
          </a:xfrm>
          <a:prstGeom prst="rect">
            <a:avLst/>
          </a:prstGeom>
        </p:spPr>
      </p:pic>
      <p:pic>
        <p:nvPicPr>
          <p:cNvPr id="16" name="图片 1">
            <a:extLst>
              <a:ext uri="{FF2B5EF4-FFF2-40B4-BE49-F238E27FC236}">
                <a16:creationId xmlns:a16="http://schemas.microsoft.com/office/drawing/2014/main" id="{D50157EA-5855-C87D-6275-322F32E4A0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0"/>
          <a:stretch/>
        </p:blipFill>
        <p:spPr>
          <a:xfrm rot="20682642">
            <a:off x="6401064" y="2076424"/>
            <a:ext cx="3967038" cy="4176289"/>
          </a:xfrm>
          <a:prstGeom prst="rect">
            <a:avLst/>
          </a:prstGeom>
        </p:spPr>
      </p:pic>
      <p:pic>
        <p:nvPicPr>
          <p:cNvPr id="18" name="图片 2">
            <a:extLst>
              <a:ext uri="{FF2B5EF4-FFF2-40B4-BE49-F238E27FC236}">
                <a16:creationId xmlns:a16="http://schemas.microsoft.com/office/drawing/2014/main" id="{A8914B4C-6B62-4AD0-0585-97CD000393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0"/>
          <a:stretch/>
        </p:blipFill>
        <p:spPr>
          <a:xfrm rot="20682642">
            <a:off x="4077830" y="2030991"/>
            <a:ext cx="3967038" cy="4176289"/>
          </a:xfrm>
          <a:prstGeom prst="rect">
            <a:avLst/>
          </a:prstGeom>
        </p:spPr>
      </p:pic>
      <p:pic>
        <p:nvPicPr>
          <p:cNvPr id="19" name="图片 3">
            <a:extLst>
              <a:ext uri="{FF2B5EF4-FFF2-40B4-BE49-F238E27FC236}">
                <a16:creationId xmlns:a16="http://schemas.microsoft.com/office/drawing/2014/main" id="{A4739A24-8F0A-24AF-8F6E-1F32DBA1C53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9"/>
          <a:stretch/>
        </p:blipFill>
        <p:spPr>
          <a:xfrm rot="20682642">
            <a:off x="1791399" y="2140623"/>
            <a:ext cx="4063292" cy="417628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CBC2F23-A6E9-82F2-67C7-3FBDA476D4D6}"/>
              </a:ext>
            </a:extLst>
          </p:cNvPr>
          <p:cNvSpPr txBox="1"/>
          <p:nvPr/>
        </p:nvSpPr>
        <p:spPr>
          <a:xfrm rot="20682642" flipH="1">
            <a:off x="2768835" y="2909995"/>
            <a:ext cx="1278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 Rounded MT Bold" pitchFamily="34" charset="0"/>
              </a:rPr>
              <a:t>1</a:t>
            </a:r>
            <a:endParaRPr lang="zh-CN" altLang="en-US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 Rounded MT Bold" pitchFamily="34" charset="0"/>
            </a:endParaRPr>
          </a:p>
        </p:txBody>
      </p:sp>
      <p:cxnSp>
        <p:nvCxnSpPr>
          <p:cNvPr id="21" name="直接连接符 6">
            <a:extLst>
              <a:ext uri="{FF2B5EF4-FFF2-40B4-BE49-F238E27FC236}">
                <a16:creationId xmlns:a16="http://schemas.microsoft.com/office/drawing/2014/main" id="{3EA9E6AA-CEC3-2D0F-8510-4DEB51351CE5}"/>
              </a:ext>
            </a:extLst>
          </p:cNvPr>
          <p:cNvCxnSpPr/>
          <p:nvPr/>
        </p:nvCxnSpPr>
        <p:spPr>
          <a:xfrm rot="20682642">
            <a:off x="2835689" y="3516187"/>
            <a:ext cx="1278302" cy="0"/>
          </a:xfrm>
          <a:prstGeom prst="line">
            <a:avLst/>
          </a:prstGeom>
          <a:noFill/>
          <a:ln w="28575" cap="flat" cmpd="sng" algn="ctr">
            <a:solidFill>
              <a:srgbClr val="EEECE1">
                <a:lumMod val="25000"/>
              </a:srgbClr>
            </a:solidFill>
            <a:prstDash val="solid"/>
          </a:ln>
          <a:effectLst/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C375389-0AA5-9657-4C19-EE9A6B90FE35}"/>
              </a:ext>
            </a:extLst>
          </p:cNvPr>
          <p:cNvSpPr txBox="1"/>
          <p:nvPr/>
        </p:nvSpPr>
        <p:spPr>
          <a:xfrm rot="20682642" flipH="1">
            <a:off x="4976969" y="2872509"/>
            <a:ext cx="1278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 Rounded MT Bold" pitchFamily="34" charset="0"/>
              </a:rPr>
              <a:t>2</a:t>
            </a:r>
            <a:endParaRPr lang="zh-CN" altLang="en-US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 Rounded MT Bold" pitchFamily="34" charset="0"/>
            </a:endParaRPr>
          </a:p>
        </p:txBody>
      </p:sp>
      <p:cxnSp>
        <p:nvCxnSpPr>
          <p:cNvPr id="23" name="直接连接符 9">
            <a:extLst>
              <a:ext uri="{FF2B5EF4-FFF2-40B4-BE49-F238E27FC236}">
                <a16:creationId xmlns:a16="http://schemas.microsoft.com/office/drawing/2014/main" id="{E5319E81-AD95-C3F7-4F14-A982589106DA}"/>
              </a:ext>
            </a:extLst>
          </p:cNvPr>
          <p:cNvCxnSpPr/>
          <p:nvPr/>
        </p:nvCxnSpPr>
        <p:spPr>
          <a:xfrm rot="20682642">
            <a:off x="5043822" y="3478701"/>
            <a:ext cx="1278302" cy="0"/>
          </a:xfrm>
          <a:prstGeom prst="line">
            <a:avLst/>
          </a:prstGeom>
          <a:noFill/>
          <a:ln w="28575" cap="flat" cmpd="sng" algn="ctr">
            <a:solidFill>
              <a:srgbClr val="EEECE1">
                <a:lumMod val="25000"/>
              </a:srgbClr>
            </a:solidFill>
            <a:prstDash val="solid"/>
          </a:ln>
          <a:effectLst/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FD8D188-07FC-25E2-9FCC-E4766D44B88C}"/>
              </a:ext>
            </a:extLst>
          </p:cNvPr>
          <p:cNvSpPr txBox="1"/>
          <p:nvPr/>
        </p:nvSpPr>
        <p:spPr>
          <a:xfrm rot="20682642" flipH="1">
            <a:off x="7285284" y="2981465"/>
            <a:ext cx="1278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 Rounded MT Bold" pitchFamily="34" charset="0"/>
              </a:rPr>
              <a:t>3</a:t>
            </a:r>
            <a:endParaRPr lang="zh-CN" altLang="en-US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 Rounded MT Bold" pitchFamily="34" charset="0"/>
            </a:endParaRPr>
          </a:p>
        </p:txBody>
      </p:sp>
      <p:cxnSp>
        <p:nvCxnSpPr>
          <p:cNvPr id="25" name="直接连接符 12">
            <a:extLst>
              <a:ext uri="{FF2B5EF4-FFF2-40B4-BE49-F238E27FC236}">
                <a16:creationId xmlns:a16="http://schemas.microsoft.com/office/drawing/2014/main" id="{0D37F769-B557-A9E9-01D1-FD67AA51FDAD}"/>
              </a:ext>
            </a:extLst>
          </p:cNvPr>
          <p:cNvCxnSpPr/>
          <p:nvPr/>
        </p:nvCxnSpPr>
        <p:spPr>
          <a:xfrm rot="20682642">
            <a:off x="7352137" y="3587657"/>
            <a:ext cx="1278302" cy="0"/>
          </a:xfrm>
          <a:prstGeom prst="line">
            <a:avLst/>
          </a:prstGeom>
          <a:noFill/>
          <a:ln w="28575" cap="flat" cmpd="sng" algn="ctr">
            <a:solidFill>
              <a:srgbClr val="EEECE1">
                <a:lumMod val="25000"/>
              </a:srgbClr>
            </a:solidFill>
            <a:prstDash val="solid"/>
          </a:ln>
          <a:effectLst/>
        </p:spPr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A8924DC-3F2C-8A37-DCBA-0E7C8934C260}"/>
              </a:ext>
            </a:extLst>
          </p:cNvPr>
          <p:cNvSpPr txBox="1"/>
          <p:nvPr/>
        </p:nvSpPr>
        <p:spPr>
          <a:xfrm rot="20700009">
            <a:off x="3185855" y="3571805"/>
            <a:ext cx="1296538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8B10F68-3434-5137-88D3-5319EC6226EC}"/>
              </a:ext>
            </a:extLst>
          </p:cNvPr>
          <p:cNvSpPr txBox="1"/>
          <p:nvPr/>
        </p:nvSpPr>
        <p:spPr>
          <a:xfrm rot="20700009">
            <a:off x="5394802" y="3438617"/>
            <a:ext cx="1296538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2F9783-C2A3-DCD3-BCA6-4D7C47481A4E}"/>
              </a:ext>
            </a:extLst>
          </p:cNvPr>
          <p:cNvSpPr txBox="1"/>
          <p:nvPr/>
        </p:nvSpPr>
        <p:spPr>
          <a:xfrm rot="20700009">
            <a:off x="7691222" y="3544719"/>
            <a:ext cx="1296538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88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2" grpId="0"/>
      <p:bldP spid="24" grpId="0"/>
      <p:bldP spid="26" grpId="0"/>
      <p:bldP spid="27" grpId="0"/>
      <p:bldP spid="2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509038" y="433776"/>
            <a:ext cx="9273016" cy="4149435"/>
            <a:chOff x="0" y="1295400"/>
            <a:chExt cx="9162180" cy="4730749"/>
          </a:xfrm>
        </p:grpSpPr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1347959" y="1660259"/>
              <a:ext cx="6615818" cy="4043227"/>
            </a:xfrm>
            <a:custGeom>
              <a:avLst/>
              <a:gdLst/>
              <a:ahLst/>
              <a:cxnLst>
                <a:cxn ang="0">
                  <a:pos x="1423" y="690"/>
                </a:cxn>
                <a:cxn ang="0">
                  <a:pos x="1423" y="0"/>
                </a:cxn>
                <a:cxn ang="0">
                  <a:pos x="674" y="127"/>
                </a:cxn>
                <a:cxn ang="0">
                  <a:pos x="0" y="34"/>
                </a:cxn>
                <a:cxn ang="0">
                  <a:pos x="0" y="656"/>
                </a:cxn>
                <a:cxn ang="0">
                  <a:pos x="674" y="563"/>
                </a:cxn>
                <a:cxn ang="0">
                  <a:pos x="1423" y="690"/>
                </a:cxn>
              </a:cxnLst>
              <a:rect l="0" t="0" r="r" b="b"/>
              <a:pathLst>
                <a:path w="1423" h="690">
                  <a:moveTo>
                    <a:pt x="1423" y="690"/>
                  </a:moveTo>
                  <a:cubicBezTo>
                    <a:pt x="1423" y="0"/>
                    <a:pt x="1423" y="0"/>
                    <a:pt x="1423" y="0"/>
                  </a:cubicBezTo>
                  <a:cubicBezTo>
                    <a:pt x="1290" y="75"/>
                    <a:pt x="1005" y="127"/>
                    <a:pt x="674" y="127"/>
                  </a:cubicBezTo>
                  <a:cubicBezTo>
                    <a:pt x="397" y="127"/>
                    <a:pt x="151" y="90"/>
                    <a:pt x="0" y="34"/>
                  </a:cubicBezTo>
                  <a:cubicBezTo>
                    <a:pt x="0" y="656"/>
                    <a:pt x="0" y="656"/>
                    <a:pt x="0" y="656"/>
                  </a:cubicBezTo>
                  <a:cubicBezTo>
                    <a:pt x="151" y="600"/>
                    <a:pt x="397" y="563"/>
                    <a:pt x="674" y="563"/>
                  </a:cubicBezTo>
                  <a:cubicBezTo>
                    <a:pt x="1005" y="563"/>
                    <a:pt x="1290" y="615"/>
                    <a:pt x="1423" y="69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920941" y="1876195"/>
              <a:ext cx="7483628" cy="3745384"/>
            </a:xfrm>
            <a:custGeom>
              <a:avLst/>
              <a:gdLst/>
              <a:ahLst/>
              <a:cxnLst>
                <a:cxn ang="0">
                  <a:pos x="1610" y="639"/>
                </a:cxn>
                <a:cxn ang="0">
                  <a:pos x="1610" y="0"/>
                </a:cxn>
                <a:cxn ang="0">
                  <a:pos x="763" y="121"/>
                </a:cxn>
                <a:cxn ang="0">
                  <a:pos x="0" y="32"/>
                </a:cxn>
                <a:cxn ang="0">
                  <a:pos x="0" y="607"/>
                </a:cxn>
                <a:cxn ang="0">
                  <a:pos x="761" y="507"/>
                </a:cxn>
                <a:cxn ang="0">
                  <a:pos x="1610" y="639"/>
                </a:cxn>
              </a:cxnLst>
              <a:rect l="0" t="0" r="r" b="b"/>
              <a:pathLst>
                <a:path w="1610" h="639">
                  <a:moveTo>
                    <a:pt x="1610" y="639"/>
                  </a:moveTo>
                  <a:cubicBezTo>
                    <a:pt x="1610" y="0"/>
                    <a:pt x="1610" y="0"/>
                    <a:pt x="1610" y="0"/>
                  </a:cubicBezTo>
                  <a:cubicBezTo>
                    <a:pt x="1459" y="72"/>
                    <a:pt x="1137" y="121"/>
                    <a:pt x="763" y="121"/>
                  </a:cubicBezTo>
                  <a:cubicBezTo>
                    <a:pt x="449" y="121"/>
                    <a:pt x="170" y="86"/>
                    <a:pt x="0" y="32"/>
                  </a:cubicBezTo>
                  <a:cubicBezTo>
                    <a:pt x="0" y="607"/>
                    <a:pt x="0" y="607"/>
                    <a:pt x="0" y="607"/>
                  </a:cubicBezTo>
                  <a:cubicBezTo>
                    <a:pt x="170" y="553"/>
                    <a:pt x="447" y="507"/>
                    <a:pt x="761" y="507"/>
                  </a:cubicBezTo>
                  <a:cubicBezTo>
                    <a:pt x="1135" y="507"/>
                    <a:pt x="1459" y="567"/>
                    <a:pt x="1610" y="63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108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7308492" y="1295400"/>
              <a:ext cx="1853688" cy="4730749"/>
            </a:xfrm>
            <a:custGeom>
              <a:avLst/>
              <a:gdLst/>
              <a:ahLst/>
              <a:cxnLst>
                <a:cxn ang="0">
                  <a:pos x="399" y="9"/>
                </a:cxn>
                <a:cxn ang="0">
                  <a:pos x="399" y="9"/>
                </a:cxn>
                <a:cxn ang="0">
                  <a:pos x="399" y="9"/>
                </a:cxn>
                <a:cxn ang="0">
                  <a:pos x="399" y="807"/>
                </a:cxn>
                <a:cxn ang="0">
                  <a:pos x="321" y="807"/>
                </a:cxn>
                <a:cxn ang="0">
                  <a:pos x="321" y="807"/>
                </a:cxn>
                <a:cxn ang="0">
                  <a:pos x="1" y="740"/>
                </a:cxn>
                <a:cxn ang="0">
                  <a:pos x="0" y="740"/>
                </a:cxn>
                <a:cxn ang="0">
                  <a:pos x="0" y="67"/>
                </a:cxn>
                <a:cxn ang="0">
                  <a:pos x="1" y="67"/>
                </a:cxn>
                <a:cxn ang="0">
                  <a:pos x="322" y="0"/>
                </a:cxn>
                <a:cxn ang="0">
                  <a:pos x="337" y="0"/>
                </a:cxn>
                <a:cxn ang="0">
                  <a:pos x="399" y="0"/>
                </a:cxn>
                <a:cxn ang="0">
                  <a:pos x="399" y="9"/>
                </a:cxn>
              </a:cxnLst>
              <a:rect l="0" t="0" r="r" b="b"/>
              <a:pathLst>
                <a:path w="399" h="807">
                  <a:moveTo>
                    <a:pt x="399" y="9"/>
                  </a:moveTo>
                  <a:cubicBezTo>
                    <a:pt x="399" y="9"/>
                    <a:pt x="399" y="9"/>
                    <a:pt x="399" y="9"/>
                  </a:cubicBezTo>
                  <a:cubicBezTo>
                    <a:pt x="399" y="9"/>
                    <a:pt x="399" y="9"/>
                    <a:pt x="399" y="9"/>
                  </a:cubicBezTo>
                  <a:cubicBezTo>
                    <a:pt x="399" y="807"/>
                    <a:pt x="399" y="807"/>
                    <a:pt x="399" y="807"/>
                  </a:cubicBezTo>
                  <a:cubicBezTo>
                    <a:pt x="321" y="807"/>
                    <a:pt x="321" y="807"/>
                    <a:pt x="321" y="807"/>
                  </a:cubicBezTo>
                  <a:cubicBezTo>
                    <a:pt x="321" y="807"/>
                    <a:pt x="321" y="807"/>
                    <a:pt x="321" y="807"/>
                  </a:cubicBezTo>
                  <a:cubicBezTo>
                    <a:pt x="148" y="807"/>
                    <a:pt x="7" y="777"/>
                    <a:pt x="1" y="740"/>
                  </a:cubicBezTo>
                  <a:cubicBezTo>
                    <a:pt x="0" y="740"/>
                    <a:pt x="0" y="740"/>
                    <a:pt x="0" y="74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8" y="30"/>
                    <a:pt x="149" y="0"/>
                    <a:pt x="322" y="0"/>
                  </a:cubicBezTo>
                  <a:cubicBezTo>
                    <a:pt x="327" y="0"/>
                    <a:pt x="332" y="0"/>
                    <a:pt x="337" y="0"/>
                  </a:cubicBezTo>
                  <a:cubicBezTo>
                    <a:pt x="399" y="0"/>
                    <a:pt x="399" y="0"/>
                    <a:pt x="399" y="0"/>
                  </a:cubicBezTo>
                  <a:lnTo>
                    <a:pt x="399" y="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  <a:shade val="30000"/>
                    <a:satMod val="115000"/>
                  </a:schemeClr>
                </a:gs>
                <a:gs pos="7200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7308492" y="5276576"/>
              <a:ext cx="1853688" cy="749573"/>
            </a:xfrm>
            <a:custGeom>
              <a:avLst/>
              <a:gdLst/>
              <a:ahLst/>
              <a:cxnLst>
                <a:cxn ang="0">
                  <a:pos x="321" y="67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61"/>
                </a:cxn>
                <a:cxn ang="0">
                  <a:pos x="1" y="61"/>
                </a:cxn>
                <a:cxn ang="0">
                  <a:pos x="321" y="128"/>
                </a:cxn>
                <a:cxn ang="0">
                  <a:pos x="321" y="128"/>
                </a:cxn>
                <a:cxn ang="0">
                  <a:pos x="399" y="128"/>
                </a:cxn>
                <a:cxn ang="0">
                  <a:pos x="399" y="67"/>
                </a:cxn>
                <a:cxn ang="0">
                  <a:pos x="321" y="67"/>
                </a:cxn>
              </a:cxnLst>
              <a:rect l="0" t="0" r="r" b="b"/>
              <a:pathLst>
                <a:path w="399" h="128">
                  <a:moveTo>
                    <a:pt x="321" y="67"/>
                  </a:moveTo>
                  <a:cubicBezTo>
                    <a:pt x="148" y="66"/>
                    <a:pt x="7" y="37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7" y="98"/>
                    <a:pt x="148" y="128"/>
                    <a:pt x="321" y="128"/>
                  </a:cubicBezTo>
                  <a:cubicBezTo>
                    <a:pt x="321" y="128"/>
                    <a:pt x="321" y="128"/>
                    <a:pt x="321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67"/>
                    <a:pt x="399" y="67"/>
                    <a:pt x="399" y="67"/>
                  </a:cubicBezTo>
                  <a:cubicBezTo>
                    <a:pt x="321" y="67"/>
                    <a:pt x="321" y="67"/>
                    <a:pt x="321" y="6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7308492" y="1295400"/>
              <a:ext cx="1853688" cy="749573"/>
            </a:xfrm>
            <a:custGeom>
              <a:avLst/>
              <a:gdLst/>
              <a:ahLst/>
              <a:cxnLst>
                <a:cxn ang="0">
                  <a:pos x="321" y="62"/>
                </a:cxn>
                <a:cxn ang="0">
                  <a:pos x="1" y="128"/>
                </a:cxn>
                <a:cxn ang="0">
                  <a:pos x="0" y="128"/>
                </a:cxn>
                <a:cxn ang="0">
                  <a:pos x="0" y="67"/>
                </a:cxn>
                <a:cxn ang="0">
                  <a:pos x="1" y="67"/>
                </a:cxn>
                <a:cxn ang="0">
                  <a:pos x="321" y="0"/>
                </a:cxn>
                <a:cxn ang="0">
                  <a:pos x="321" y="0"/>
                </a:cxn>
                <a:cxn ang="0">
                  <a:pos x="399" y="0"/>
                </a:cxn>
                <a:cxn ang="0">
                  <a:pos x="399" y="61"/>
                </a:cxn>
                <a:cxn ang="0">
                  <a:pos x="321" y="61"/>
                </a:cxn>
                <a:cxn ang="0">
                  <a:pos x="321" y="62"/>
                </a:cxn>
              </a:cxnLst>
              <a:rect l="0" t="0" r="r" b="b"/>
              <a:pathLst>
                <a:path w="399" h="128">
                  <a:moveTo>
                    <a:pt x="321" y="62"/>
                  </a:moveTo>
                  <a:cubicBezTo>
                    <a:pt x="148" y="62"/>
                    <a:pt x="7" y="91"/>
                    <a:pt x="1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7" y="30"/>
                    <a:pt x="148" y="0"/>
                    <a:pt x="321" y="0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399" y="0"/>
                    <a:pt x="399" y="0"/>
                    <a:pt x="399" y="0"/>
                  </a:cubicBezTo>
                  <a:cubicBezTo>
                    <a:pt x="399" y="61"/>
                    <a:pt x="399" y="61"/>
                    <a:pt x="399" y="61"/>
                  </a:cubicBezTo>
                  <a:cubicBezTo>
                    <a:pt x="321" y="61"/>
                    <a:pt x="321" y="61"/>
                    <a:pt x="321" y="61"/>
                  </a:cubicBezTo>
                  <a:lnTo>
                    <a:pt x="321" y="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0" y="1295400"/>
              <a:ext cx="1855657" cy="473074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807"/>
                </a:cxn>
                <a:cxn ang="0">
                  <a:pos x="79" y="807"/>
                </a:cxn>
                <a:cxn ang="0">
                  <a:pos x="79" y="807"/>
                </a:cxn>
                <a:cxn ang="0">
                  <a:pos x="399" y="740"/>
                </a:cxn>
                <a:cxn ang="0">
                  <a:pos x="399" y="740"/>
                </a:cxn>
                <a:cxn ang="0">
                  <a:pos x="399" y="67"/>
                </a:cxn>
                <a:cxn ang="0">
                  <a:pos x="399" y="67"/>
                </a:cxn>
                <a:cxn ang="0">
                  <a:pos x="78" y="0"/>
                </a:cxn>
                <a:cxn ang="0">
                  <a:pos x="62" y="0"/>
                </a:cxn>
                <a:cxn ang="0">
                  <a:pos x="0" y="0"/>
                </a:cxn>
                <a:cxn ang="0">
                  <a:pos x="0" y="9"/>
                </a:cxn>
              </a:cxnLst>
              <a:rect l="0" t="0" r="r" b="b"/>
              <a:pathLst>
                <a:path w="399" h="807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79" y="807"/>
                    <a:pt x="79" y="807"/>
                    <a:pt x="79" y="807"/>
                  </a:cubicBezTo>
                  <a:cubicBezTo>
                    <a:pt x="79" y="807"/>
                    <a:pt x="79" y="807"/>
                    <a:pt x="79" y="807"/>
                  </a:cubicBezTo>
                  <a:cubicBezTo>
                    <a:pt x="252" y="807"/>
                    <a:pt x="392" y="777"/>
                    <a:pt x="399" y="740"/>
                  </a:cubicBezTo>
                  <a:cubicBezTo>
                    <a:pt x="399" y="740"/>
                    <a:pt x="399" y="740"/>
                    <a:pt x="399" y="740"/>
                  </a:cubicBezTo>
                  <a:cubicBezTo>
                    <a:pt x="399" y="67"/>
                    <a:pt x="399" y="67"/>
                    <a:pt x="399" y="67"/>
                  </a:cubicBezTo>
                  <a:cubicBezTo>
                    <a:pt x="399" y="67"/>
                    <a:pt x="399" y="67"/>
                    <a:pt x="399" y="67"/>
                  </a:cubicBezTo>
                  <a:cubicBezTo>
                    <a:pt x="391" y="30"/>
                    <a:pt x="250" y="0"/>
                    <a:pt x="78" y="0"/>
                  </a:cubicBezTo>
                  <a:cubicBezTo>
                    <a:pt x="73" y="0"/>
                    <a:pt x="67" y="0"/>
                    <a:pt x="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  <a:shade val="30000"/>
                    <a:satMod val="115000"/>
                  </a:schemeClr>
                </a:gs>
                <a:gs pos="7200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0" y="5276576"/>
              <a:ext cx="1855657" cy="749573"/>
            </a:xfrm>
            <a:custGeom>
              <a:avLst/>
              <a:gdLst/>
              <a:ahLst/>
              <a:cxnLst>
                <a:cxn ang="0">
                  <a:pos x="79" y="67"/>
                </a:cxn>
                <a:cxn ang="0">
                  <a:pos x="399" y="0"/>
                </a:cxn>
                <a:cxn ang="0">
                  <a:pos x="399" y="0"/>
                </a:cxn>
                <a:cxn ang="0">
                  <a:pos x="399" y="61"/>
                </a:cxn>
                <a:cxn ang="0">
                  <a:pos x="399" y="61"/>
                </a:cxn>
                <a:cxn ang="0">
                  <a:pos x="79" y="128"/>
                </a:cxn>
                <a:cxn ang="0">
                  <a:pos x="79" y="128"/>
                </a:cxn>
                <a:cxn ang="0">
                  <a:pos x="0" y="128"/>
                </a:cxn>
                <a:cxn ang="0">
                  <a:pos x="0" y="67"/>
                </a:cxn>
                <a:cxn ang="0">
                  <a:pos x="79" y="67"/>
                </a:cxn>
              </a:cxnLst>
              <a:rect l="0" t="0" r="r" b="b"/>
              <a:pathLst>
                <a:path w="399" h="128">
                  <a:moveTo>
                    <a:pt x="79" y="67"/>
                  </a:moveTo>
                  <a:cubicBezTo>
                    <a:pt x="252" y="66"/>
                    <a:pt x="392" y="37"/>
                    <a:pt x="399" y="0"/>
                  </a:cubicBezTo>
                  <a:cubicBezTo>
                    <a:pt x="399" y="0"/>
                    <a:pt x="399" y="0"/>
                    <a:pt x="399" y="0"/>
                  </a:cubicBezTo>
                  <a:cubicBezTo>
                    <a:pt x="399" y="61"/>
                    <a:pt x="399" y="61"/>
                    <a:pt x="399" y="61"/>
                  </a:cubicBezTo>
                  <a:cubicBezTo>
                    <a:pt x="399" y="61"/>
                    <a:pt x="399" y="61"/>
                    <a:pt x="399" y="61"/>
                  </a:cubicBezTo>
                  <a:cubicBezTo>
                    <a:pt x="392" y="98"/>
                    <a:pt x="252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79" y="67"/>
                    <a:pt x="79" y="67"/>
                    <a:pt x="79" y="6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0" y="1295400"/>
              <a:ext cx="1855657" cy="749573"/>
            </a:xfrm>
            <a:custGeom>
              <a:avLst/>
              <a:gdLst/>
              <a:ahLst/>
              <a:cxnLst>
                <a:cxn ang="0">
                  <a:pos x="79" y="62"/>
                </a:cxn>
                <a:cxn ang="0">
                  <a:pos x="399" y="128"/>
                </a:cxn>
                <a:cxn ang="0">
                  <a:pos x="399" y="128"/>
                </a:cxn>
                <a:cxn ang="0">
                  <a:pos x="399" y="67"/>
                </a:cxn>
                <a:cxn ang="0">
                  <a:pos x="399" y="67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0" y="0"/>
                </a:cxn>
                <a:cxn ang="0">
                  <a:pos x="0" y="61"/>
                </a:cxn>
                <a:cxn ang="0">
                  <a:pos x="79" y="61"/>
                </a:cxn>
                <a:cxn ang="0">
                  <a:pos x="79" y="62"/>
                </a:cxn>
              </a:cxnLst>
              <a:rect l="0" t="0" r="r" b="b"/>
              <a:pathLst>
                <a:path w="399" h="128">
                  <a:moveTo>
                    <a:pt x="79" y="62"/>
                  </a:moveTo>
                  <a:cubicBezTo>
                    <a:pt x="252" y="62"/>
                    <a:pt x="392" y="91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67"/>
                    <a:pt x="399" y="67"/>
                    <a:pt x="399" y="67"/>
                  </a:cubicBezTo>
                  <a:cubicBezTo>
                    <a:pt x="399" y="67"/>
                    <a:pt x="399" y="67"/>
                    <a:pt x="399" y="67"/>
                  </a:cubicBezTo>
                  <a:cubicBezTo>
                    <a:pt x="392" y="30"/>
                    <a:pt x="252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79" y="61"/>
                    <a:pt x="79" y="61"/>
                    <a:pt x="79" y="61"/>
                  </a:cubicBezTo>
                  <a:lnTo>
                    <a:pt x="79" y="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696762" y="2154550"/>
            <a:ext cx="497912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solidFill>
                  <a:schemeClr val="bg1"/>
                </a:solidFill>
                <a:cs typeface="+mj-cs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sz="2000" dirty="0">
                <a:solidFill>
                  <a:schemeClr val="bg1"/>
                </a:solidFill>
                <a:cs typeface="+mj-cs"/>
              </a:rPr>
              <a:t> </a:t>
            </a:r>
            <a:endParaRPr lang="ko-KR" altLang="en-US" sz="20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37482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4A40183-E780-A98D-D58A-242BC83B2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62115" y="1443038"/>
            <a:ext cx="5423026" cy="5280313"/>
          </a:xfrm>
          <a:prstGeom prst="rect">
            <a:avLst/>
          </a:prstGeom>
        </p:spPr>
      </p:pic>
      <p:grpSp>
        <p:nvGrpSpPr>
          <p:cNvPr id="20" name="Group 24">
            <a:extLst>
              <a:ext uri="{FF2B5EF4-FFF2-40B4-BE49-F238E27FC236}">
                <a16:creationId xmlns:a16="http://schemas.microsoft.com/office/drawing/2014/main" id="{DBA7AEAB-2A95-393B-A66F-5707CEAACCA0}"/>
              </a:ext>
            </a:extLst>
          </p:cNvPr>
          <p:cNvGrpSpPr/>
          <p:nvPr/>
        </p:nvGrpSpPr>
        <p:grpSpPr>
          <a:xfrm>
            <a:off x="2286001" y="2231863"/>
            <a:ext cx="2246313" cy="2998072"/>
            <a:chOff x="895350" y="2890837"/>
            <a:chExt cx="2246313" cy="1735138"/>
          </a:xfrm>
        </p:grpSpPr>
        <p:pic>
          <p:nvPicPr>
            <p:cNvPr id="22" name="Picture 6">
              <a:extLst>
                <a:ext uri="{FF2B5EF4-FFF2-40B4-BE49-F238E27FC236}">
                  <a16:creationId xmlns:a16="http://schemas.microsoft.com/office/drawing/2014/main" id="{52FF37D5-8DA3-7ADA-BFB5-64AE331B0D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24188" y="3197225"/>
              <a:ext cx="68263" cy="1428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6270D791-1D09-CE3E-7E7F-82430C843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50" y="2890837"/>
              <a:ext cx="2239963" cy="108426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0" y="28"/>
                </a:cxn>
                <a:cxn ang="0">
                  <a:pos x="851" y="683"/>
                </a:cxn>
                <a:cxn ang="0">
                  <a:pos x="1411" y="156"/>
                </a:cxn>
                <a:cxn ang="0">
                  <a:pos x="90" y="0"/>
                </a:cxn>
              </a:cxnLst>
              <a:rect l="0" t="0" r="r" b="b"/>
              <a:pathLst>
                <a:path w="1411" h="683">
                  <a:moveTo>
                    <a:pt x="90" y="0"/>
                  </a:moveTo>
                  <a:lnTo>
                    <a:pt x="0" y="28"/>
                  </a:lnTo>
                  <a:lnTo>
                    <a:pt x="851" y="683"/>
                  </a:lnTo>
                  <a:lnTo>
                    <a:pt x="1411" y="156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A45BC5A2-4880-46C7-F979-7CFDA5067F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6313" y="3138487"/>
              <a:ext cx="895350" cy="1473200"/>
            </a:xfrm>
            <a:custGeom>
              <a:avLst/>
              <a:gdLst/>
              <a:ahLst/>
              <a:cxnLst>
                <a:cxn ang="0">
                  <a:pos x="0" y="527"/>
                </a:cxn>
                <a:cxn ang="0">
                  <a:pos x="522" y="928"/>
                </a:cxn>
                <a:cxn ang="0">
                  <a:pos x="564" y="874"/>
                </a:cxn>
                <a:cxn ang="0">
                  <a:pos x="564" y="0"/>
                </a:cxn>
                <a:cxn ang="0">
                  <a:pos x="560" y="0"/>
                </a:cxn>
                <a:cxn ang="0">
                  <a:pos x="0" y="527"/>
                </a:cxn>
              </a:cxnLst>
              <a:rect l="0" t="0" r="r" b="b"/>
              <a:pathLst>
                <a:path w="564" h="928">
                  <a:moveTo>
                    <a:pt x="0" y="527"/>
                  </a:moveTo>
                  <a:lnTo>
                    <a:pt x="522" y="928"/>
                  </a:lnTo>
                  <a:lnTo>
                    <a:pt x="564" y="874"/>
                  </a:lnTo>
                  <a:lnTo>
                    <a:pt x="564" y="0"/>
                  </a:lnTo>
                  <a:lnTo>
                    <a:pt x="560" y="0"/>
                  </a:lnTo>
                  <a:lnTo>
                    <a:pt x="0" y="52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6197753A-9A13-9CC2-7255-BD59FD64E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50" y="2935287"/>
              <a:ext cx="2179638" cy="1676400"/>
            </a:xfrm>
            <a:custGeom>
              <a:avLst/>
              <a:gdLst/>
              <a:ahLst/>
              <a:cxnLst>
                <a:cxn ang="0">
                  <a:pos x="1373" y="1056"/>
                </a:cxn>
                <a:cxn ang="0">
                  <a:pos x="47" y="853"/>
                </a:cxn>
                <a:cxn ang="0">
                  <a:pos x="0" y="0"/>
                </a:cxn>
                <a:cxn ang="0">
                  <a:pos x="1363" y="173"/>
                </a:cxn>
                <a:cxn ang="0">
                  <a:pos x="1373" y="1056"/>
                </a:cxn>
              </a:cxnLst>
              <a:rect l="0" t="0" r="r" b="b"/>
              <a:pathLst>
                <a:path w="1373" h="1056">
                  <a:moveTo>
                    <a:pt x="1373" y="1056"/>
                  </a:moveTo>
                  <a:lnTo>
                    <a:pt x="47" y="853"/>
                  </a:lnTo>
                  <a:lnTo>
                    <a:pt x="0" y="0"/>
                  </a:lnTo>
                  <a:lnTo>
                    <a:pt x="1363" y="173"/>
                  </a:lnTo>
                  <a:lnTo>
                    <a:pt x="1373" y="105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tx1">
                    <a:lumMod val="50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23AAF08F-7457-5E73-05AA-4C5C82CF4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963" y="3003030"/>
              <a:ext cx="2033588" cy="1514475"/>
            </a:xfrm>
            <a:custGeom>
              <a:avLst/>
              <a:gdLst/>
              <a:ahLst/>
              <a:cxnLst>
                <a:cxn ang="0">
                  <a:pos x="1281" y="954"/>
                </a:cxn>
                <a:cxn ang="0">
                  <a:pos x="40" y="765"/>
                </a:cxn>
                <a:cxn ang="0">
                  <a:pos x="0" y="0"/>
                </a:cxn>
                <a:cxn ang="0">
                  <a:pos x="1271" y="163"/>
                </a:cxn>
                <a:cxn ang="0">
                  <a:pos x="1281" y="954"/>
                </a:cxn>
              </a:cxnLst>
              <a:rect l="0" t="0" r="r" b="b"/>
              <a:pathLst>
                <a:path w="1281" h="954">
                  <a:moveTo>
                    <a:pt x="1281" y="954"/>
                  </a:moveTo>
                  <a:lnTo>
                    <a:pt x="40" y="765"/>
                  </a:lnTo>
                  <a:lnTo>
                    <a:pt x="0" y="0"/>
                  </a:lnTo>
                  <a:lnTo>
                    <a:pt x="1271" y="163"/>
                  </a:lnTo>
                  <a:lnTo>
                    <a:pt x="1281" y="95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shade val="30000"/>
                    <a:satMod val="115000"/>
                  </a:schemeClr>
                </a:gs>
                <a:gs pos="50000">
                  <a:schemeClr val="accent1">
                    <a:lumMod val="75000"/>
                    <a:shade val="67500"/>
                    <a:satMod val="115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13500000" scaled="1"/>
            </a:gradFill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25">
            <a:extLst>
              <a:ext uri="{FF2B5EF4-FFF2-40B4-BE49-F238E27FC236}">
                <a16:creationId xmlns:a16="http://schemas.microsoft.com/office/drawing/2014/main" id="{80E9FDFE-BB0E-673E-4B1B-67AE46E60E16}"/>
              </a:ext>
            </a:extLst>
          </p:cNvPr>
          <p:cNvGrpSpPr/>
          <p:nvPr/>
        </p:nvGrpSpPr>
        <p:grpSpPr>
          <a:xfrm>
            <a:off x="4800601" y="2689064"/>
            <a:ext cx="2533649" cy="2568737"/>
            <a:chOff x="3194050" y="3141662"/>
            <a:chExt cx="2314576" cy="144780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1" name="Rectangle 20">
              <a:extLst>
                <a:ext uri="{FF2B5EF4-FFF2-40B4-BE49-F238E27FC236}">
                  <a16:creationId xmlns:a16="http://schemas.microsoft.com/office/drawing/2014/main" id="{7300F772-9C2C-DF83-4DB0-0B4AE233AE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8813" y="3205162"/>
              <a:ext cx="2309813" cy="13843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tx1">
                    <a:lumMod val="50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21">
              <a:extLst>
                <a:ext uri="{FF2B5EF4-FFF2-40B4-BE49-F238E27FC236}">
                  <a16:creationId xmlns:a16="http://schemas.microsoft.com/office/drawing/2014/main" id="{EA3E700B-08D7-E05C-82F8-AACCCAE309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6600" y="3266607"/>
              <a:ext cx="2157413" cy="1241425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 w="952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3">
              <a:extLst>
                <a:ext uri="{FF2B5EF4-FFF2-40B4-BE49-F238E27FC236}">
                  <a16:creationId xmlns:a16="http://schemas.microsoft.com/office/drawing/2014/main" id="{E36D84B9-9B2A-0A17-5A67-417F2F05C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0" y="3141662"/>
              <a:ext cx="2314575" cy="63500"/>
            </a:xfrm>
            <a:custGeom>
              <a:avLst/>
              <a:gdLst/>
              <a:ahLst/>
              <a:cxnLst>
                <a:cxn ang="0">
                  <a:pos x="1458" y="40"/>
                </a:cxn>
                <a:cxn ang="0">
                  <a:pos x="0" y="40"/>
                </a:cxn>
                <a:cxn ang="0">
                  <a:pos x="17" y="0"/>
                </a:cxn>
                <a:cxn ang="0">
                  <a:pos x="1427" y="0"/>
                </a:cxn>
                <a:cxn ang="0">
                  <a:pos x="1458" y="40"/>
                </a:cxn>
              </a:cxnLst>
              <a:rect l="0" t="0" r="r" b="b"/>
              <a:pathLst>
                <a:path w="1458" h="40">
                  <a:moveTo>
                    <a:pt x="1458" y="40"/>
                  </a:moveTo>
                  <a:lnTo>
                    <a:pt x="0" y="40"/>
                  </a:lnTo>
                  <a:lnTo>
                    <a:pt x="17" y="0"/>
                  </a:lnTo>
                  <a:lnTo>
                    <a:pt x="1427" y="0"/>
                  </a:lnTo>
                  <a:lnTo>
                    <a:pt x="1458" y="4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26">
            <a:extLst>
              <a:ext uri="{FF2B5EF4-FFF2-40B4-BE49-F238E27FC236}">
                <a16:creationId xmlns:a16="http://schemas.microsoft.com/office/drawing/2014/main" id="{887F3CAE-CB4A-B627-B602-9A5AF6982EAE}"/>
              </a:ext>
            </a:extLst>
          </p:cNvPr>
          <p:cNvGrpSpPr/>
          <p:nvPr/>
        </p:nvGrpSpPr>
        <p:grpSpPr>
          <a:xfrm flipH="1">
            <a:off x="7575993" y="2231863"/>
            <a:ext cx="2246313" cy="2998072"/>
            <a:chOff x="895350" y="2890837"/>
            <a:chExt cx="2246313" cy="1735138"/>
          </a:xfrm>
        </p:grpSpPr>
        <p:pic>
          <p:nvPicPr>
            <p:cNvPr id="35" name="Picture 6">
              <a:extLst>
                <a:ext uri="{FF2B5EF4-FFF2-40B4-BE49-F238E27FC236}">
                  <a16:creationId xmlns:a16="http://schemas.microsoft.com/office/drawing/2014/main" id="{5DA3532A-880D-1C62-98C7-C4911B355B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24188" y="3197225"/>
              <a:ext cx="68263" cy="1428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854EBA84-58EC-35ED-8D53-EC476C2BA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50" y="2890837"/>
              <a:ext cx="2239963" cy="108426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0" y="28"/>
                </a:cxn>
                <a:cxn ang="0">
                  <a:pos x="851" y="683"/>
                </a:cxn>
                <a:cxn ang="0">
                  <a:pos x="1411" y="156"/>
                </a:cxn>
                <a:cxn ang="0">
                  <a:pos x="90" y="0"/>
                </a:cxn>
              </a:cxnLst>
              <a:rect l="0" t="0" r="r" b="b"/>
              <a:pathLst>
                <a:path w="1411" h="683">
                  <a:moveTo>
                    <a:pt x="90" y="0"/>
                  </a:moveTo>
                  <a:lnTo>
                    <a:pt x="0" y="28"/>
                  </a:lnTo>
                  <a:lnTo>
                    <a:pt x="851" y="683"/>
                  </a:lnTo>
                  <a:lnTo>
                    <a:pt x="1411" y="156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40F968E4-1AD4-0061-A4F5-022D846D5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6313" y="3138487"/>
              <a:ext cx="895350" cy="1473200"/>
            </a:xfrm>
            <a:custGeom>
              <a:avLst/>
              <a:gdLst/>
              <a:ahLst/>
              <a:cxnLst>
                <a:cxn ang="0">
                  <a:pos x="0" y="527"/>
                </a:cxn>
                <a:cxn ang="0">
                  <a:pos x="522" y="928"/>
                </a:cxn>
                <a:cxn ang="0">
                  <a:pos x="564" y="874"/>
                </a:cxn>
                <a:cxn ang="0">
                  <a:pos x="564" y="0"/>
                </a:cxn>
                <a:cxn ang="0">
                  <a:pos x="560" y="0"/>
                </a:cxn>
                <a:cxn ang="0">
                  <a:pos x="0" y="527"/>
                </a:cxn>
              </a:cxnLst>
              <a:rect l="0" t="0" r="r" b="b"/>
              <a:pathLst>
                <a:path w="564" h="928">
                  <a:moveTo>
                    <a:pt x="0" y="527"/>
                  </a:moveTo>
                  <a:lnTo>
                    <a:pt x="522" y="928"/>
                  </a:lnTo>
                  <a:lnTo>
                    <a:pt x="564" y="874"/>
                  </a:lnTo>
                  <a:lnTo>
                    <a:pt x="564" y="0"/>
                  </a:lnTo>
                  <a:lnTo>
                    <a:pt x="560" y="0"/>
                  </a:lnTo>
                  <a:lnTo>
                    <a:pt x="0" y="52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A9D880B6-9527-198A-A358-645794DBD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50" y="2935287"/>
              <a:ext cx="2179638" cy="1676400"/>
            </a:xfrm>
            <a:custGeom>
              <a:avLst/>
              <a:gdLst/>
              <a:ahLst/>
              <a:cxnLst>
                <a:cxn ang="0">
                  <a:pos x="1373" y="1056"/>
                </a:cxn>
                <a:cxn ang="0">
                  <a:pos x="47" y="853"/>
                </a:cxn>
                <a:cxn ang="0">
                  <a:pos x="0" y="0"/>
                </a:cxn>
                <a:cxn ang="0">
                  <a:pos x="1363" y="173"/>
                </a:cxn>
                <a:cxn ang="0">
                  <a:pos x="1373" y="1056"/>
                </a:cxn>
              </a:cxnLst>
              <a:rect l="0" t="0" r="r" b="b"/>
              <a:pathLst>
                <a:path w="1373" h="1056">
                  <a:moveTo>
                    <a:pt x="1373" y="1056"/>
                  </a:moveTo>
                  <a:lnTo>
                    <a:pt x="47" y="853"/>
                  </a:lnTo>
                  <a:lnTo>
                    <a:pt x="0" y="0"/>
                  </a:lnTo>
                  <a:lnTo>
                    <a:pt x="1363" y="173"/>
                  </a:lnTo>
                  <a:lnTo>
                    <a:pt x="1373" y="105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tx1">
                    <a:lumMod val="50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id="{FBCAA860-3B0E-5AE2-03B9-9D2021B62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963" y="3003030"/>
              <a:ext cx="2033588" cy="1514475"/>
            </a:xfrm>
            <a:custGeom>
              <a:avLst/>
              <a:gdLst/>
              <a:ahLst/>
              <a:cxnLst>
                <a:cxn ang="0">
                  <a:pos x="1281" y="954"/>
                </a:cxn>
                <a:cxn ang="0">
                  <a:pos x="40" y="765"/>
                </a:cxn>
                <a:cxn ang="0">
                  <a:pos x="0" y="0"/>
                </a:cxn>
                <a:cxn ang="0">
                  <a:pos x="1271" y="163"/>
                </a:cxn>
                <a:cxn ang="0">
                  <a:pos x="1281" y="954"/>
                </a:cxn>
              </a:cxnLst>
              <a:rect l="0" t="0" r="r" b="b"/>
              <a:pathLst>
                <a:path w="1281" h="954">
                  <a:moveTo>
                    <a:pt x="1281" y="954"/>
                  </a:moveTo>
                  <a:lnTo>
                    <a:pt x="40" y="765"/>
                  </a:lnTo>
                  <a:lnTo>
                    <a:pt x="0" y="0"/>
                  </a:lnTo>
                  <a:lnTo>
                    <a:pt x="1271" y="163"/>
                  </a:lnTo>
                  <a:lnTo>
                    <a:pt x="1281" y="95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shade val="30000"/>
                    <a:satMod val="115000"/>
                  </a:schemeClr>
                </a:gs>
                <a:gs pos="50000">
                  <a:schemeClr val="accent1">
                    <a:lumMod val="75000"/>
                    <a:shade val="67500"/>
                    <a:satMod val="115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13500000" scaled="1"/>
            </a:gradFill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32403EBB-A113-59FE-1BEC-B4FCC921FFB1}"/>
              </a:ext>
            </a:extLst>
          </p:cNvPr>
          <p:cNvSpPr txBox="1"/>
          <p:nvPr/>
        </p:nvSpPr>
        <p:spPr>
          <a:xfrm>
            <a:off x="5172077" y="3249124"/>
            <a:ext cx="192575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cs typeface="+mj-cs"/>
              </a:rPr>
              <a:t>لورم ایپسوم متن ساختگی با تولید سادگی</a:t>
            </a:r>
            <a:endParaRPr lang="ko-KR" altLang="en-US" sz="2000" dirty="0">
              <a:cs typeface="+mj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DA3397E-D459-C682-8A7E-298EF4335A2B}"/>
              </a:ext>
            </a:extLst>
          </p:cNvPr>
          <p:cNvSpPr txBox="1"/>
          <p:nvPr/>
        </p:nvSpPr>
        <p:spPr>
          <a:xfrm rot="21093118">
            <a:off x="7768019" y="3014101"/>
            <a:ext cx="192575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solidFill>
                  <a:schemeClr val="bg1"/>
                </a:solidFill>
                <a:cs typeface="+mj-cs"/>
              </a:rPr>
              <a:t>لورم ایپسوم متن ساختگی با تولید سادگی</a:t>
            </a:r>
            <a:endParaRPr lang="ko-KR" altLang="en-US" sz="20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824FB73-B693-D520-E86D-4A0DF311A263}"/>
              </a:ext>
            </a:extLst>
          </p:cNvPr>
          <p:cNvSpPr txBox="1"/>
          <p:nvPr/>
        </p:nvSpPr>
        <p:spPr>
          <a:xfrm rot="575884">
            <a:off x="2393623" y="3087837"/>
            <a:ext cx="192575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solidFill>
                  <a:schemeClr val="bg1"/>
                </a:solidFill>
                <a:cs typeface="+mj-cs"/>
              </a:rPr>
              <a:t>لورم ایپسوم متن ساختگی با تولید سادگی</a:t>
            </a:r>
            <a:endParaRPr lang="ko-KR" altLang="en-US" sz="2000" dirty="0">
              <a:solidFill>
                <a:schemeClr val="bg1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30793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0" grpId="0"/>
      <p:bldP spid="41" grpId="0"/>
      <p:bldP spid="4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 rot="5400000">
            <a:off x="6933210" y="2335019"/>
            <a:ext cx="1913703" cy="4302502"/>
          </a:xfrm>
          <a:prstGeom prst="rect">
            <a:avLst/>
          </a:prstGeom>
          <a:gradFill flip="none" rotWithShape="1">
            <a:gsLst>
              <a:gs pos="10000">
                <a:schemeClr val="bg1">
                  <a:alpha val="0"/>
                </a:schemeClr>
              </a:gs>
              <a:gs pos="77000">
                <a:srgbClr val="AC75D5"/>
              </a:gs>
            </a:gsLst>
            <a:lin ang="16200000" scaled="1"/>
            <a:tileRect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rot="5400000">
            <a:off x="6933936" y="341410"/>
            <a:ext cx="1913703" cy="4302502"/>
          </a:xfrm>
          <a:prstGeom prst="rect">
            <a:avLst/>
          </a:prstGeom>
          <a:gradFill flip="none" rotWithShape="1">
            <a:gsLst>
              <a:gs pos="10000">
                <a:schemeClr val="bg1">
                  <a:alpha val="0"/>
                </a:schemeClr>
              </a:gs>
              <a:gs pos="77000">
                <a:srgbClr val="F20000"/>
              </a:gs>
            </a:gsLst>
            <a:lin ang="16200000" scaled="1"/>
            <a:tileRect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rot="16200000">
            <a:off x="3066715" y="547301"/>
            <a:ext cx="1913703" cy="3890720"/>
          </a:xfrm>
          <a:prstGeom prst="rect">
            <a:avLst/>
          </a:prstGeom>
          <a:gradFill flip="none" rotWithShape="1">
            <a:gsLst>
              <a:gs pos="5000">
                <a:schemeClr val="bg1">
                  <a:alpha val="0"/>
                </a:schemeClr>
              </a:gs>
              <a:gs pos="72000">
                <a:srgbClr val="0D44F3"/>
              </a:gs>
            </a:gsLst>
            <a:lin ang="16200000" scaled="1"/>
            <a:tileRect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rot="16200000">
            <a:off x="3041636" y="2597638"/>
            <a:ext cx="1913703" cy="3849425"/>
          </a:xfrm>
          <a:prstGeom prst="rect">
            <a:avLst/>
          </a:prstGeom>
          <a:gradFill flip="none" rotWithShape="1">
            <a:gsLst>
              <a:gs pos="13000">
                <a:schemeClr val="bg1">
                  <a:alpha val="0"/>
                </a:schemeClr>
              </a:gs>
              <a:gs pos="87000">
                <a:srgbClr val="63E303"/>
              </a:gs>
            </a:gsLst>
            <a:lin ang="16200000" scaled="1"/>
            <a:tileRect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3934044" y="1390636"/>
            <a:ext cx="4395818" cy="4395818"/>
            <a:chOff x="2220185" y="1257910"/>
            <a:chExt cx="4770287" cy="4770287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4" name="Oval 3"/>
            <p:cNvSpPr>
              <a:spLocks noChangeAspect="1"/>
            </p:cNvSpPr>
            <p:nvPr/>
          </p:nvSpPr>
          <p:spPr>
            <a:xfrm>
              <a:off x="2220185" y="1257910"/>
              <a:ext cx="4770287" cy="4770287"/>
            </a:xfrm>
            <a:prstGeom prst="ellipse">
              <a:avLst/>
            </a:prstGeom>
            <a:gradFill>
              <a:gsLst>
                <a:gs pos="0">
                  <a:srgbClr val="2E2E2E"/>
                </a:gs>
                <a:gs pos="30000">
                  <a:schemeClr val="tx1">
                    <a:lumMod val="60000"/>
                    <a:lumOff val="40000"/>
                  </a:schemeClr>
                </a:gs>
                <a:gs pos="85000">
                  <a:srgbClr val="000000"/>
                </a:gs>
              </a:gsLst>
              <a:lin ang="5400000" scaled="0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Oval 4"/>
            <p:cNvSpPr>
              <a:spLocks noChangeAspect="1"/>
            </p:cNvSpPr>
            <p:nvPr/>
          </p:nvSpPr>
          <p:spPr>
            <a:xfrm>
              <a:off x="2309452" y="1336471"/>
              <a:ext cx="4594555" cy="4594555"/>
            </a:xfrm>
            <a:prstGeom prst="ellipse">
              <a:avLst/>
            </a:prstGeom>
            <a:gradFill>
              <a:gsLst>
                <a:gs pos="41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Oval 5"/>
            <p:cNvSpPr>
              <a:spLocks noChangeAspect="1"/>
            </p:cNvSpPr>
            <p:nvPr/>
          </p:nvSpPr>
          <p:spPr>
            <a:xfrm>
              <a:off x="2971249" y="1989516"/>
              <a:ext cx="3278804" cy="3278804"/>
            </a:xfrm>
            <a:prstGeom prst="ellipse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70000">
                  <a:srgbClr val="00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Oval 6"/>
            <p:cNvSpPr>
              <a:spLocks noChangeAspect="1"/>
            </p:cNvSpPr>
            <p:nvPr/>
          </p:nvSpPr>
          <p:spPr>
            <a:xfrm>
              <a:off x="3375513" y="2393614"/>
              <a:ext cx="2465660" cy="2465660"/>
            </a:xfrm>
            <a:prstGeom prst="ellipse">
              <a:avLst/>
            </a:prstGeom>
            <a:gradFill>
              <a:gsLst>
                <a:gs pos="24000">
                  <a:srgbClr val="2DC8FF"/>
                </a:gs>
                <a:gs pos="90000">
                  <a:srgbClr val="0D44F3"/>
                </a:gs>
              </a:gsLst>
              <a:lin ang="5400000" scaled="0"/>
            </a:gra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3782789" y="2796432"/>
              <a:ext cx="1704081" cy="1704081"/>
            </a:xfrm>
            <a:prstGeom prst="ellipse">
              <a:avLst/>
            </a:prstGeom>
            <a:gradFill>
              <a:gsLst>
                <a:gs pos="32000">
                  <a:schemeClr val="accent6"/>
                </a:gs>
                <a:gs pos="83000">
                  <a:schemeClr val="accent5"/>
                </a:gs>
              </a:gsLst>
              <a:lin ang="5400000" scaled="0"/>
            </a:gra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4228131" y="3231937"/>
              <a:ext cx="826359" cy="82635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FFC000"/>
                </a:gs>
              </a:gsLst>
              <a:lin ang="5400000" scaled="0"/>
            </a:gra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" name="Group 9"/>
          <p:cNvGrpSpPr>
            <a:grpSpLocks noChangeAspect="1"/>
          </p:cNvGrpSpPr>
          <p:nvPr/>
        </p:nvGrpSpPr>
        <p:grpSpPr>
          <a:xfrm rot="3534148">
            <a:off x="6399018" y="3178337"/>
            <a:ext cx="1361606" cy="1309723"/>
            <a:chOff x="1302860" y="3312527"/>
            <a:chExt cx="2376012" cy="2285476"/>
          </a:xfrm>
          <a:effectLst>
            <a:outerShdw blurRad="25400" dir="18900000" sx="99000" sy="99000" kx="-1200000" algn="bl" rotWithShape="0">
              <a:prstClr val="black">
                <a:alpha val="51000"/>
              </a:prstClr>
            </a:outerShdw>
          </a:effectLst>
        </p:grpSpPr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415570" y="3312527"/>
              <a:ext cx="585787" cy="1120775"/>
            </a:xfrm>
            <a:custGeom>
              <a:avLst/>
              <a:gdLst>
                <a:gd name="T0" fmla="*/ 118 w 156"/>
                <a:gd name="T1" fmla="*/ 207 h 299"/>
                <a:gd name="T2" fmla="*/ 146 w 156"/>
                <a:gd name="T3" fmla="*/ 30 h 299"/>
                <a:gd name="T4" fmla="*/ 115 w 156"/>
                <a:gd name="T5" fmla="*/ 12 h 299"/>
                <a:gd name="T6" fmla="*/ 22 w 156"/>
                <a:gd name="T7" fmla="*/ 191 h 299"/>
                <a:gd name="T8" fmla="*/ 0 w 156"/>
                <a:gd name="T9" fmla="*/ 299 h 299"/>
                <a:gd name="T10" fmla="*/ 118 w 156"/>
                <a:gd name="T11" fmla="*/ 20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299">
                  <a:moveTo>
                    <a:pt x="118" y="207"/>
                  </a:moveTo>
                  <a:cubicBezTo>
                    <a:pt x="118" y="207"/>
                    <a:pt x="156" y="60"/>
                    <a:pt x="146" y="30"/>
                  </a:cubicBezTo>
                  <a:cubicBezTo>
                    <a:pt x="136" y="0"/>
                    <a:pt x="124" y="7"/>
                    <a:pt x="115" y="12"/>
                  </a:cubicBezTo>
                  <a:cubicBezTo>
                    <a:pt x="109" y="16"/>
                    <a:pt x="41" y="110"/>
                    <a:pt x="22" y="191"/>
                  </a:cubicBezTo>
                  <a:cubicBezTo>
                    <a:pt x="4" y="273"/>
                    <a:pt x="0" y="299"/>
                    <a:pt x="0" y="299"/>
                  </a:cubicBezTo>
                  <a:lnTo>
                    <a:pt x="118" y="207"/>
                  </a:lnTo>
                  <a:close/>
                </a:path>
              </a:pathLst>
            </a:custGeom>
            <a:gradFill>
              <a:gsLst>
                <a:gs pos="37000">
                  <a:schemeClr val="bg2"/>
                </a:gs>
                <a:gs pos="94000">
                  <a:srgbClr val="FFC000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569210" y="4027488"/>
              <a:ext cx="1109662" cy="558800"/>
            </a:xfrm>
            <a:custGeom>
              <a:avLst/>
              <a:gdLst>
                <a:gd name="T0" fmla="*/ 82 w 296"/>
                <a:gd name="T1" fmla="*/ 13 h 149"/>
                <a:gd name="T2" fmla="*/ 260 w 296"/>
                <a:gd name="T3" fmla="*/ 18 h 149"/>
                <a:gd name="T4" fmla="*/ 286 w 296"/>
                <a:gd name="T5" fmla="*/ 52 h 149"/>
                <a:gd name="T6" fmla="*/ 0 w 296"/>
                <a:gd name="T7" fmla="*/ 149 h 149"/>
                <a:gd name="T8" fmla="*/ 82 w 296"/>
                <a:gd name="T9" fmla="*/ 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49">
                  <a:moveTo>
                    <a:pt x="82" y="13"/>
                  </a:moveTo>
                  <a:cubicBezTo>
                    <a:pt x="90" y="13"/>
                    <a:pt x="224" y="0"/>
                    <a:pt x="260" y="18"/>
                  </a:cubicBezTo>
                  <a:cubicBezTo>
                    <a:pt x="296" y="37"/>
                    <a:pt x="289" y="44"/>
                    <a:pt x="286" y="52"/>
                  </a:cubicBezTo>
                  <a:cubicBezTo>
                    <a:pt x="284" y="60"/>
                    <a:pt x="232" y="114"/>
                    <a:pt x="0" y="149"/>
                  </a:cubicBezTo>
                  <a:lnTo>
                    <a:pt x="82" y="13"/>
                  </a:lnTo>
                  <a:close/>
                </a:path>
              </a:pathLst>
            </a:custGeom>
            <a:gradFill>
              <a:gsLst>
                <a:gs pos="29000">
                  <a:srgbClr val="FFFF00"/>
                </a:gs>
                <a:gs pos="78000">
                  <a:srgbClr val="FFC000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1477963" y="4016375"/>
              <a:ext cx="1455737" cy="1406525"/>
            </a:xfrm>
            <a:custGeom>
              <a:avLst/>
              <a:gdLst>
                <a:gd name="T0" fmla="*/ 137 w 388"/>
                <a:gd name="T1" fmla="*/ 293 h 375"/>
                <a:gd name="T2" fmla="*/ 57 w 388"/>
                <a:gd name="T3" fmla="*/ 375 h 375"/>
                <a:gd name="T4" fmla="*/ 0 w 388"/>
                <a:gd name="T5" fmla="*/ 321 h 375"/>
                <a:gd name="T6" fmla="*/ 87 w 388"/>
                <a:gd name="T7" fmla="*/ 241 h 375"/>
                <a:gd name="T8" fmla="*/ 377 w 388"/>
                <a:gd name="T9" fmla="*/ 4 h 375"/>
                <a:gd name="T10" fmla="*/ 383 w 388"/>
                <a:gd name="T11" fmla="*/ 14 h 375"/>
                <a:gd name="T12" fmla="*/ 137 w 388"/>
                <a:gd name="T13" fmla="*/ 293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75">
                  <a:moveTo>
                    <a:pt x="137" y="293"/>
                  </a:moveTo>
                  <a:cubicBezTo>
                    <a:pt x="65" y="371"/>
                    <a:pt x="57" y="375"/>
                    <a:pt x="57" y="375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21"/>
                    <a:pt x="8" y="310"/>
                    <a:pt x="87" y="241"/>
                  </a:cubicBezTo>
                  <a:cubicBezTo>
                    <a:pt x="198" y="144"/>
                    <a:pt x="372" y="7"/>
                    <a:pt x="377" y="4"/>
                  </a:cubicBezTo>
                  <a:cubicBezTo>
                    <a:pt x="385" y="0"/>
                    <a:pt x="388" y="8"/>
                    <a:pt x="383" y="14"/>
                  </a:cubicBezTo>
                  <a:cubicBezTo>
                    <a:pt x="380" y="18"/>
                    <a:pt x="236" y="186"/>
                    <a:pt x="137" y="293"/>
                  </a:cubicBezTo>
                  <a:close/>
                </a:path>
              </a:pathLst>
            </a:custGeom>
            <a:gradFill flip="none" rotWithShape="1">
              <a:gsLst>
                <a:gs pos="42000">
                  <a:schemeClr val="tx1">
                    <a:lumMod val="50000"/>
                  </a:schemeClr>
                </a:gs>
                <a:gs pos="49000">
                  <a:schemeClr val="bg2"/>
                </a:gs>
                <a:gs pos="47000">
                  <a:srgbClr val="FFC000"/>
                </a:gs>
                <a:gs pos="55000">
                  <a:srgbClr val="FFC000"/>
                </a:gs>
              </a:gsLst>
              <a:lin ang="282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1302860" y="5141913"/>
              <a:ext cx="456090" cy="456090"/>
              <a:chOff x="1302860" y="5141913"/>
              <a:chExt cx="456090" cy="456090"/>
            </a:xfrm>
          </p:grpSpPr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1302860" y="5432903"/>
                <a:ext cx="168275" cy="165100"/>
              </a:xfrm>
              <a:custGeom>
                <a:avLst/>
                <a:gdLst>
                  <a:gd name="T0" fmla="*/ 33 w 45"/>
                  <a:gd name="T1" fmla="*/ 0 h 44"/>
                  <a:gd name="T2" fmla="*/ 7 w 45"/>
                  <a:gd name="T3" fmla="*/ 30 h 44"/>
                  <a:gd name="T4" fmla="*/ 0 w 45"/>
                  <a:gd name="T5" fmla="*/ 44 h 44"/>
                  <a:gd name="T6" fmla="*/ 13 w 45"/>
                  <a:gd name="T7" fmla="*/ 38 h 44"/>
                  <a:gd name="T8" fmla="*/ 45 w 45"/>
                  <a:gd name="T9" fmla="*/ 11 h 44"/>
                  <a:gd name="T10" fmla="*/ 33 w 45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4">
                    <a:moveTo>
                      <a:pt x="33" y="0"/>
                    </a:moveTo>
                    <a:cubicBezTo>
                      <a:pt x="33" y="0"/>
                      <a:pt x="11" y="26"/>
                      <a:pt x="7" y="30"/>
                    </a:cubicBezTo>
                    <a:cubicBezTo>
                      <a:pt x="6" y="31"/>
                      <a:pt x="0" y="44"/>
                      <a:pt x="0" y="44"/>
                    </a:cubicBezTo>
                    <a:cubicBezTo>
                      <a:pt x="0" y="44"/>
                      <a:pt x="11" y="39"/>
                      <a:pt x="13" y="38"/>
                    </a:cubicBezTo>
                    <a:cubicBezTo>
                      <a:pt x="16" y="37"/>
                      <a:pt x="45" y="11"/>
                      <a:pt x="45" y="11"/>
                    </a:cubicBezTo>
                    <a:lnTo>
                      <a:pt x="33" y="0"/>
                    </a:lnTo>
                    <a:close/>
                  </a:path>
                </a:pathLst>
              </a:custGeom>
              <a:gradFill>
                <a:gsLst>
                  <a:gs pos="38000">
                    <a:schemeClr val="tx1">
                      <a:lumMod val="75000"/>
                    </a:schemeClr>
                  </a:gs>
                  <a:gs pos="69000">
                    <a:schemeClr val="tx1">
                      <a:lumMod val="75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1395413" y="5141913"/>
                <a:ext cx="363537" cy="366712"/>
              </a:xfrm>
              <a:custGeom>
                <a:avLst/>
                <a:gdLst>
                  <a:gd name="T0" fmla="*/ 42 w 97"/>
                  <a:gd name="T1" fmla="*/ 0 h 98"/>
                  <a:gd name="T2" fmla="*/ 97 w 97"/>
                  <a:gd name="T3" fmla="*/ 59 h 98"/>
                  <a:gd name="T4" fmla="*/ 57 w 97"/>
                  <a:gd name="T5" fmla="*/ 95 h 98"/>
                  <a:gd name="T6" fmla="*/ 10 w 97"/>
                  <a:gd name="T7" fmla="*/ 88 h 98"/>
                  <a:gd name="T8" fmla="*/ 7 w 97"/>
                  <a:gd name="T9" fmla="*/ 34 h 98"/>
                  <a:gd name="T10" fmla="*/ 42 w 97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98">
                    <a:moveTo>
                      <a:pt x="42" y="0"/>
                    </a:moveTo>
                    <a:cubicBezTo>
                      <a:pt x="31" y="16"/>
                      <a:pt x="68" y="65"/>
                      <a:pt x="97" y="59"/>
                    </a:cubicBezTo>
                    <a:cubicBezTo>
                      <a:pt x="85" y="70"/>
                      <a:pt x="68" y="91"/>
                      <a:pt x="57" y="95"/>
                    </a:cubicBezTo>
                    <a:cubicBezTo>
                      <a:pt x="47" y="98"/>
                      <a:pt x="19" y="98"/>
                      <a:pt x="10" y="88"/>
                    </a:cubicBezTo>
                    <a:cubicBezTo>
                      <a:pt x="0" y="78"/>
                      <a:pt x="0" y="43"/>
                      <a:pt x="7" y="34"/>
                    </a:cubicBezTo>
                    <a:cubicBezTo>
                      <a:pt x="16" y="24"/>
                      <a:pt x="42" y="0"/>
                      <a:pt x="42" y="0"/>
                    </a:cubicBezTo>
                    <a:close/>
                  </a:path>
                </a:pathLst>
              </a:custGeom>
              <a:gradFill>
                <a:gsLst>
                  <a:gs pos="35000">
                    <a:srgbClr val="3F3F3F"/>
                  </a:gs>
                  <a:gs pos="19000">
                    <a:schemeClr val="tx1">
                      <a:lumMod val="75000"/>
                    </a:schemeClr>
                  </a:gs>
                  <a:gs pos="53000">
                    <a:schemeClr val="bg1">
                      <a:lumMod val="75000"/>
                    </a:schemeClr>
                  </a:gs>
                  <a:gs pos="68000">
                    <a:srgbClr val="797979"/>
                  </a:gs>
                  <a:gs pos="89000">
                    <a:schemeClr val="tx1">
                      <a:lumMod val="75000"/>
                    </a:schemeClr>
                  </a:gs>
                </a:gsLst>
                <a:lin ang="282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1950720" y="3801745"/>
              <a:ext cx="914400" cy="806450"/>
            </a:xfrm>
            <a:custGeom>
              <a:avLst/>
              <a:gdLst>
                <a:gd name="T0" fmla="*/ 76 w 244"/>
                <a:gd name="T1" fmla="*/ 215 h 215"/>
                <a:gd name="T2" fmla="*/ 244 w 244"/>
                <a:gd name="T3" fmla="*/ 67 h 215"/>
                <a:gd name="T4" fmla="*/ 99 w 244"/>
                <a:gd name="T5" fmla="*/ 9 h 215"/>
                <a:gd name="T6" fmla="*/ 11 w 244"/>
                <a:gd name="T7" fmla="*/ 56 h 215"/>
                <a:gd name="T8" fmla="*/ 76 w 244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15">
                  <a:moveTo>
                    <a:pt x="76" y="215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157" y="0"/>
                    <a:pt x="99" y="9"/>
                  </a:cubicBezTo>
                  <a:cubicBezTo>
                    <a:pt x="99" y="9"/>
                    <a:pt x="23" y="5"/>
                    <a:pt x="11" y="56"/>
                  </a:cubicBezTo>
                  <a:cubicBezTo>
                    <a:pt x="0" y="102"/>
                    <a:pt x="41" y="183"/>
                    <a:pt x="76" y="215"/>
                  </a:cubicBezTo>
                  <a:close/>
                </a:path>
              </a:pathLst>
            </a:custGeom>
            <a:gradFill>
              <a:gsLst>
                <a:gs pos="17000">
                  <a:schemeClr val="bg2"/>
                </a:gs>
                <a:gs pos="58000">
                  <a:srgbClr val="FB7405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335942" y="4080882"/>
              <a:ext cx="677862" cy="908050"/>
            </a:xfrm>
            <a:custGeom>
              <a:avLst/>
              <a:gdLst>
                <a:gd name="T0" fmla="*/ 0 w 181"/>
                <a:gd name="T1" fmla="*/ 170 h 242"/>
                <a:gd name="T2" fmla="*/ 151 w 181"/>
                <a:gd name="T3" fmla="*/ 0 h 242"/>
                <a:gd name="T4" fmla="*/ 177 w 181"/>
                <a:gd name="T5" fmla="*/ 104 h 242"/>
                <a:gd name="T6" fmla="*/ 132 w 181"/>
                <a:gd name="T7" fmla="*/ 225 h 242"/>
                <a:gd name="T8" fmla="*/ 0 w 181"/>
                <a:gd name="T9" fmla="*/ 17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242">
                  <a:moveTo>
                    <a:pt x="0" y="17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81" y="37"/>
                    <a:pt x="177" y="104"/>
                  </a:cubicBezTo>
                  <a:cubicBezTo>
                    <a:pt x="173" y="171"/>
                    <a:pt x="156" y="213"/>
                    <a:pt x="132" y="225"/>
                  </a:cubicBezTo>
                  <a:cubicBezTo>
                    <a:pt x="108" y="237"/>
                    <a:pt x="80" y="242"/>
                    <a:pt x="0" y="170"/>
                  </a:cubicBezTo>
                  <a:close/>
                </a:path>
              </a:pathLst>
            </a:custGeom>
            <a:gradFill>
              <a:gsLst>
                <a:gs pos="87000">
                  <a:srgbClr val="FFFF00"/>
                </a:gs>
                <a:gs pos="33000">
                  <a:srgbClr val="F6640A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8" name="Group 27"/>
          <p:cNvGrpSpPr>
            <a:grpSpLocks noChangeAspect="1"/>
          </p:cNvGrpSpPr>
          <p:nvPr/>
        </p:nvGrpSpPr>
        <p:grpSpPr>
          <a:xfrm rot="14613404">
            <a:off x="4593465" y="2607612"/>
            <a:ext cx="1382898" cy="1330204"/>
            <a:chOff x="1302860" y="3312527"/>
            <a:chExt cx="2376012" cy="2285476"/>
          </a:xfrm>
          <a:effectLst>
            <a:outerShdw blurRad="12700" dist="215900" sx="99000" sy="99000" kx="1200000" algn="br" rotWithShape="0">
              <a:prstClr val="black">
                <a:alpha val="51000"/>
              </a:prstClr>
            </a:outerShdw>
          </a:effectLst>
        </p:grpSpPr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2415570" y="3312527"/>
              <a:ext cx="585787" cy="1120775"/>
            </a:xfrm>
            <a:custGeom>
              <a:avLst/>
              <a:gdLst>
                <a:gd name="T0" fmla="*/ 118 w 156"/>
                <a:gd name="T1" fmla="*/ 207 h 299"/>
                <a:gd name="T2" fmla="*/ 146 w 156"/>
                <a:gd name="T3" fmla="*/ 30 h 299"/>
                <a:gd name="T4" fmla="*/ 115 w 156"/>
                <a:gd name="T5" fmla="*/ 12 h 299"/>
                <a:gd name="T6" fmla="*/ 22 w 156"/>
                <a:gd name="T7" fmla="*/ 191 h 299"/>
                <a:gd name="T8" fmla="*/ 0 w 156"/>
                <a:gd name="T9" fmla="*/ 299 h 299"/>
                <a:gd name="T10" fmla="*/ 118 w 156"/>
                <a:gd name="T11" fmla="*/ 20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299">
                  <a:moveTo>
                    <a:pt x="118" y="207"/>
                  </a:moveTo>
                  <a:cubicBezTo>
                    <a:pt x="118" y="207"/>
                    <a:pt x="156" y="60"/>
                    <a:pt x="146" y="30"/>
                  </a:cubicBezTo>
                  <a:cubicBezTo>
                    <a:pt x="136" y="0"/>
                    <a:pt x="124" y="7"/>
                    <a:pt x="115" y="12"/>
                  </a:cubicBezTo>
                  <a:cubicBezTo>
                    <a:pt x="109" y="16"/>
                    <a:pt x="41" y="110"/>
                    <a:pt x="22" y="191"/>
                  </a:cubicBezTo>
                  <a:cubicBezTo>
                    <a:pt x="4" y="273"/>
                    <a:pt x="0" y="299"/>
                    <a:pt x="0" y="299"/>
                  </a:cubicBezTo>
                  <a:lnTo>
                    <a:pt x="118" y="207"/>
                  </a:lnTo>
                  <a:close/>
                </a:path>
              </a:pathLst>
            </a:custGeom>
            <a:gradFill>
              <a:gsLst>
                <a:gs pos="37000">
                  <a:schemeClr val="accent3"/>
                </a:gs>
                <a:gs pos="76000">
                  <a:srgbClr val="009A12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2569210" y="4027488"/>
              <a:ext cx="1109662" cy="558800"/>
            </a:xfrm>
            <a:custGeom>
              <a:avLst/>
              <a:gdLst>
                <a:gd name="T0" fmla="*/ 82 w 296"/>
                <a:gd name="T1" fmla="*/ 13 h 149"/>
                <a:gd name="T2" fmla="*/ 260 w 296"/>
                <a:gd name="T3" fmla="*/ 18 h 149"/>
                <a:gd name="T4" fmla="*/ 286 w 296"/>
                <a:gd name="T5" fmla="*/ 52 h 149"/>
                <a:gd name="T6" fmla="*/ 0 w 296"/>
                <a:gd name="T7" fmla="*/ 149 h 149"/>
                <a:gd name="T8" fmla="*/ 82 w 296"/>
                <a:gd name="T9" fmla="*/ 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49">
                  <a:moveTo>
                    <a:pt x="82" y="13"/>
                  </a:moveTo>
                  <a:cubicBezTo>
                    <a:pt x="90" y="13"/>
                    <a:pt x="224" y="0"/>
                    <a:pt x="260" y="18"/>
                  </a:cubicBezTo>
                  <a:cubicBezTo>
                    <a:pt x="296" y="37"/>
                    <a:pt x="289" y="44"/>
                    <a:pt x="286" y="52"/>
                  </a:cubicBezTo>
                  <a:cubicBezTo>
                    <a:pt x="284" y="60"/>
                    <a:pt x="232" y="114"/>
                    <a:pt x="0" y="149"/>
                  </a:cubicBezTo>
                  <a:lnTo>
                    <a:pt x="82" y="13"/>
                  </a:lnTo>
                  <a:close/>
                </a:path>
              </a:pathLst>
            </a:custGeom>
            <a:gradFill>
              <a:gsLst>
                <a:gs pos="29000">
                  <a:schemeClr val="accent3"/>
                </a:gs>
                <a:gs pos="95000">
                  <a:srgbClr val="009A12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1477963" y="4016375"/>
              <a:ext cx="1455737" cy="1406525"/>
            </a:xfrm>
            <a:custGeom>
              <a:avLst/>
              <a:gdLst>
                <a:gd name="T0" fmla="*/ 137 w 388"/>
                <a:gd name="T1" fmla="*/ 293 h 375"/>
                <a:gd name="T2" fmla="*/ 57 w 388"/>
                <a:gd name="T3" fmla="*/ 375 h 375"/>
                <a:gd name="T4" fmla="*/ 0 w 388"/>
                <a:gd name="T5" fmla="*/ 321 h 375"/>
                <a:gd name="T6" fmla="*/ 87 w 388"/>
                <a:gd name="T7" fmla="*/ 241 h 375"/>
                <a:gd name="T8" fmla="*/ 377 w 388"/>
                <a:gd name="T9" fmla="*/ 4 h 375"/>
                <a:gd name="T10" fmla="*/ 383 w 388"/>
                <a:gd name="T11" fmla="*/ 14 h 375"/>
                <a:gd name="T12" fmla="*/ 137 w 388"/>
                <a:gd name="T13" fmla="*/ 293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75">
                  <a:moveTo>
                    <a:pt x="137" y="293"/>
                  </a:moveTo>
                  <a:cubicBezTo>
                    <a:pt x="65" y="371"/>
                    <a:pt x="57" y="375"/>
                    <a:pt x="57" y="375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21"/>
                    <a:pt x="8" y="310"/>
                    <a:pt x="87" y="241"/>
                  </a:cubicBezTo>
                  <a:cubicBezTo>
                    <a:pt x="198" y="144"/>
                    <a:pt x="372" y="7"/>
                    <a:pt x="377" y="4"/>
                  </a:cubicBezTo>
                  <a:cubicBezTo>
                    <a:pt x="385" y="0"/>
                    <a:pt x="388" y="8"/>
                    <a:pt x="383" y="14"/>
                  </a:cubicBezTo>
                  <a:cubicBezTo>
                    <a:pt x="380" y="18"/>
                    <a:pt x="236" y="186"/>
                    <a:pt x="137" y="293"/>
                  </a:cubicBezTo>
                  <a:close/>
                </a:path>
              </a:pathLst>
            </a:custGeom>
            <a:gradFill flip="none" rotWithShape="1">
              <a:gsLst>
                <a:gs pos="42000">
                  <a:schemeClr val="tx1">
                    <a:lumMod val="50000"/>
                  </a:schemeClr>
                </a:gs>
                <a:gs pos="52000">
                  <a:schemeClr val="accent3"/>
                </a:gs>
                <a:gs pos="48000">
                  <a:schemeClr val="accent3">
                    <a:lumMod val="75000"/>
                  </a:schemeClr>
                </a:gs>
                <a:gs pos="64000">
                  <a:schemeClr val="tx1">
                    <a:lumMod val="50000"/>
                  </a:schemeClr>
                </a:gs>
                <a:gs pos="58000">
                  <a:schemeClr val="accent3">
                    <a:lumMod val="75000"/>
                  </a:schemeClr>
                </a:gs>
              </a:gsLst>
              <a:lin ang="282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1302860" y="5141913"/>
              <a:ext cx="456090" cy="456090"/>
              <a:chOff x="1302860" y="5141913"/>
              <a:chExt cx="456090" cy="456090"/>
            </a:xfrm>
          </p:grpSpPr>
          <p:sp>
            <p:nvSpPr>
              <p:cNvPr id="35" name="Freeform 10"/>
              <p:cNvSpPr>
                <a:spLocks/>
              </p:cNvSpPr>
              <p:nvPr/>
            </p:nvSpPr>
            <p:spPr bwMode="auto">
              <a:xfrm>
                <a:off x="1302860" y="5432903"/>
                <a:ext cx="168275" cy="165100"/>
              </a:xfrm>
              <a:custGeom>
                <a:avLst/>
                <a:gdLst>
                  <a:gd name="T0" fmla="*/ 33 w 45"/>
                  <a:gd name="T1" fmla="*/ 0 h 44"/>
                  <a:gd name="T2" fmla="*/ 7 w 45"/>
                  <a:gd name="T3" fmla="*/ 30 h 44"/>
                  <a:gd name="T4" fmla="*/ 0 w 45"/>
                  <a:gd name="T5" fmla="*/ 44 h 44"/>
                  <a:gd name="T6" fmla="*/ 13 w 45"/>
                  <a:gd name="T7" fmla="*/ 38 h 44"/>
                  <a:gd name="T8" fmla="*/ 45 w 45"/>
                  <a:gd name="T9" fmla="*/ 11 h 44"/>
                  <a:gd name="T10" fmla="*/ 33 w 45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4">
                    <a:moveTo>
                      <a:pt x="33" y="0"/>
                    </a:moveTo>
                    <a:cubicBezTo>
                      <a:pt x="33" y="0"/>
                      <a:pt x="11" y="26"/>
                      <a:pt x="7" y="30"/>
                    </a:cubicBezTo>
                    <a:cubicBezTo>
                      <a:pt x="6" y="31"/>
                      <a:pt x="0" y="44"/>
                      <a:pt x="0" y="44"/>
                    </a:cubicBezTo>
                    <a:cubicBezTo>
                      <a:pt x="0" y="44"/>
                      <a:pt x="11" y="39"/>
                      <a:pt x="13" y="38"/>
                    </a:cubicBezTo>
                    <a:cubicBezTo>
                      <a:pt x="16" y="37"/>
                      <a:pt x="45" y="11"/>
                      <a:pt x="45" y="11"/>
                    </a:cubicBezTo>
                    <a:lnTo>
                      <a:pt x="33" y="0"/>
                    </a:lnTo>
                    <a:close/>
                  </a:path>
                </a:pathLst>
              </a:custGeom>
              <a:gradFill>
                <a:gsLst>
                  <a:gs pos="38000">
                    <a:schemeClr val="tx1">
                      <a:lumMod val="75000"/>
                    </a:schemeClr>
                  </a:gs>
                  <a:gs pos="69000">
                    <a:schemeClr val="tx1">
                      <a:lumMod val="75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" name="Freeform 11"/>
              <p:cNvSpPr>
                <a:spLocks/>
              </p:cNvSpPr>
              <p:nvPr/>
            </p:nvSpPr>
            <p:spPr bwMode="auto">
              <a:xfrm>
                <a:off x="1395413" y="5141913"/>
                <a:ext cx="363537" cy="366712"/>
              </a:xfrm>
              <a:custGeom>
                <a:avLst/>
                <a:gdLst>
                  <a:gd name="T0" fmla="*/ 42 w 97"/>
                  <a:gd name="T1" fmla="*/ 0 h 98"/>
                  <a:gd name="T2" fmla="*/ 97 w 97"/>
                  <a:gd name="T3" fmla="*/ 59 h 98"/>
                  <a:gd name="T4" fmla="*/ 57 w 97"/>
                  <a:gd name="T5" fmla="*/ 95 h 98"/>
                  <a:gd name="T6" fmla="*/ 10 w 97"/>
                  <a:gd name="T7" fmla="*/ 88 h 98"/>
                  <a:gd name="T8" fmla="*/ 7 w 97"/>
                  <a:gd name="T9" fmla="*/ 34 h 98"/>
                  <a:gd name="T10" fmla="*/ 42 w 97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98">
                    <a:moveTo>
                      <a:pt x="42" y="0"/>
                    </a:moveTo>
                    <a:cubicBezTo>
                      <a:pt x="31" y="16"/>
                      <a:pt x="68" y="65"/>
                      <a:pt x="97" y="59"/>
                    </a:cubicBezTo>
                    <a:cubicBezTo>
                      <a:pt x="85" y="70"/>
                      <a:pt x="68" y="91"/>
                      <a:pt x="57" y="95"/>
                    </a:cubicBezTo>
                    <a:cubicBezTo>
                      <a:pt x="47" y="98"/>
                      <a:pt x="19" y="98"/>
                      <a:pt x="10" y="88"/>
                    </a:cubicBezTo>
                    <a:cubicBezTo>
                      <a:pt x="0" y="78"/>
                      <a:pt x="0" y="43"/>
                      <a:pt x="7" y="34"/>
                    </a:cubicBezTo>
                    <a:cubicBezTo>
                      <a:pt x="16" y="24"/>
                      <a:pt x="42" y="0"/>
                      <a:pt x="42" y="0"/>
                    </a:cubicBezTo>
                    <a:close/>
                  </a:path>
                </a:pathLst>
              </a:custGeom>
              <a:gradFill>
                <a:gsLst>
                  <a:gs pos="29000">
                    <a:schemeClr val="tx1">
                      <a:lumMod val="75000"/>
                    </a:schemeClr>
                  </a:gs>
                  <a:gs pos="53000">
                    <a:schemeClr val="bg1">
                      <a:lumMod val="75000"/>
                    </a:schemeClr>
                  </a:gs>
                  <a:gs pos="68000">
                    <a:srgbClr val="797979"/>
                  </a:gs>
                  <a:gs pos="89000">
                    <a:schemeClr val="tx1">
                      <a:lumMod val="75000"/>
                    </a:schemeClr>
                  </a:gs>
                </a:gsLst>
                <a:lin ang="282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3" name="Freeform 12"/>
            <p:cNvSpPr>
              <a:spLocks/>
            </p:cNvSpPr>
            <p:nvPr/>
          </p:nvSpPr>
          <p:spPr bwMode="auto">
            <a:xfrm>
              <a:off x="1950720" y="3801745"/>
              <a:ext cx="914400" cy="806450"/>
            </a:xfrm>
            <a:custGeom>
              <a:avLst/>
              <a:gdLst>
                <a:gd name="T0" fmla="*/ 76 w 244"/>
                <a:gd name="T1" fmla="*/ 215 h 215"/>
                <a:gd name="T2" fmla="*/ 244 w 244"/>
                <a:gd name="T3" fmla="*/ 67 h 215"/>
                <a:gd name="T4" fmla="*/ 99 w 244"/>
                <a:gd name="T5" fmla="*/ 9 h 215"/>
                <a:gd name="T6" fmla="*/ 11 w 244"/>
                <a:gd name="T7" fmla="*/ 56 h 215"/>
                <a:gd name="T8" fmla="*/ 76 w 244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15">
                  <a:moveTo>
                    <a:pt x="76" y="215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157" y="0"/>
                    <a:pt x="99" y="9"/>
                  </a:cubicBezTo>
                  <a:cubicBezTo>
                    <a:pt x="99" y="9"/>
                    <a:pt x="23" y="5"/>
                    <a:pt x="11" y="56"/>
                  </a:cubicBezTo>
                  <a:cubicBezTo>
                    <a:pt x="0" y="102"/>
                    <a:pt x="41" y="183"/>
                    <a:pt x="76" y="215"/>
                  </a:cubicBezTo>
                  <a:close/>
                </a:path>
              </a:pathLst>
            </a:custGeom>
            <a:gradFill>
              <a:gsLst>
                <a:gs pos="13000">
                  <a:schemeClr val="accent3"/>
                </a:gs>
                <a:gs pos="58000">
                  <a:srgbClr val="2D8618"/>
                </a:gs>
              </a:gsLst>
              <a:lin ang="4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auto">
            <a:xfrm>
              <a:off x="2335942" y="4080882"/>
              <a:ext cx="677862" cy="908050"/>
            </a:xfrm>
            <a:custGeom>
              <a:avLst/>
              <a:gdLst>
                <a:gd name="T0" fmla="*/ 0 w 181"/>
                <a:gd name="T1" fmla="*/ 170 h 242"/>
                <a:gd name="T2" fmla="*/ 151 w 181"/>
                <a:gd name="T3" fmla="*/ 0 h 242"/>
                <a:gd name="T4" fmla="*/ 177 w 181"/>
                <a:gd name="T5" fmla="*/ 104 h 242"/>
                <a:gd name="T6" fmla="*/ 132 w 181"/>
                <a:gd name="T7" fmla="*/ 225 h 242"/>
                <a:gd name="T8" fmla="*/ 0 w 181"/>
                <a:gd name="T9" fmla="*/ 17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242">
                  <a:moveTo>
                    <a:pt x="0" y="17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81" y="37"/>
                    <a:pt x="177" y="104"/>
                  </a:cubicBezTo>
                  <a:cubicBezTo>
                    <a:pt x="173" y="171"/>
                    <a:pt x="156" y="213"/>
                    <a:pt x="132" y="225"/>
                  </a:cubicBezTo>
                  <a:cubicBezTo>
                    <a:pt x="108" y="237"/>
                    <a:pt x="80" y="242"/>
                    <a:pt x="0" y="170"/>
                  </a:cubicBezTo>
                  <a:close/>
                </a:path>
              </a:pathLst>
            </a:custGeom>
            <a:gradFill>
              <a:gsLst>
                <a:gs pos="85000">
                  <a:schemeClr val="accent3"/>
                </a:gs>
                <a:gs pos="33000">
                  <a:srgbClr val="00820F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973496" y="1428736"/>
            <a:ext cx="4286280" cy="4286280"/>
            <a:chOff x="2449496" y="1428736"/>
            <a:chExt cx="4286280" cy="4286280"/>
          </a:xfrm>
        </p:grpSpPr>
        <p:grpSp>
          <p:nvGrpSpPr>
            <p:cNvPr id="58" name="Group 57"/>
            <p:cNvGrpSpPr/>
            <p:nvPr/>
          </p:nvGrpSpPr>
          <p:grpSpPr>
            <a:xfrm>
              <a:off x="4605868" y="1428736"/>
              <a:ext cx="1588" cy="4286280"/>
              <a:chOff x="4605868" y="1428736"/>
              <a:chExt cx="1588" cy="4286280"/>
            </a:xfrm>
          </p:grpSpPr>
          <p:cxnSp>
            <p:nvCxnSpPr>
              <p:cNvPr id="56" name="Straight Connector 55"/>
              <p:cNvCxnSpPr/>
              <p:nvPr/>
            </p:nvCxnSpPr>
            <p:spPr>
              <a:xfrm rot="5400000">
                <a:off x="4285191" y="1749413"/>
                <a:ext cx="642942" cy="1588"/>
              </a:xfrm>
              <a:prstGeom prst="line">
                <a:avLst/>
              </a:prstGeom>
              <a:ln>
                <a:solidFill>
                  <a:schemeClr val="tx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rot="5400000">
                <a:off x="4285191" y="5392751"/>
                <a:ext cx="642942" cy="1588"/>
              </a:xfrm>
              <a:prstGeom prst="line">
                <a:avLst/>
              </a:prstGeom>
              <a:ln>
                <a:solidFill>
                  <a:schemeClr val="tx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Group 58"/>
            <p:cNvGrpSpPr/>
            <p:nvPr/>
          </p:nvGrpSpPr>
          <p:grpSpPr>
            <a:xfrm rot="5400000">
              <a:off x="4591842" y="1429530"/>
              <a:ext cx="1588" cy="4286280"/>
              <a:chOff x="4605868" y="1428736"/>
              <a:chExt cx="1588" cy="4286280"/>
            </a:xfrm>
          </p:grpSpPr>
          <p:cxnSp>
            <p:nvCxnSpPr>
              <p:cNvPr id="60" name="Straight Connector 59"/>
              <p:cNvCxnSpPr/>
              <p:nvPr/>
            </p:nvCxnSpPr>
            <p:spPr>
              <a:xfrm rot="5400000">
                <a:off x="4285191" y="1749413"/>
                <a:ext cx="642942" cy="1588"/>
              </a:xfrm>
              <a:prstGeom prst="line">
                <a:avLst/>
              </a:prstGeom>
              <a:ln>
                <a:solidFill>
                  <a:schemeClr val="tx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 rot="5400000">
                <a:off x="4285191" y="5392751"/>
                <a:ext cx="642942" cy="1588"/>
              </a:xfrm>
              <a:prstGeom prst="line">
                <a:avLst/>
              </a:prstGeom>
              <a:ln>
                <a:solidFill>
                  <a:schemeClr val="tx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Rectangle 52"/>
          <p:cNvSpPr/>
          <p:nvPr/>
        </p:nvSpPr>
        <p:spPr>
          <a:xfrm rot="19054888">
            <a:off x="4388905" y="2021388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987"/>
            <a:r>
              <a:rPr lang="fa-IR" sz="2400" cap="all" dirty="0">
                <a:solidFill>
                  <a:prstClr val="black"/>
                </a:solidFill>
                <a:latin typeface="Calibri" panose="020F0502020204030204"/>
                <a:cs typeface="Tahoma" panose="020B0604030504040204" pitchFamily="34" charset="0"/>
              </a:rPr>
              <a:t>عنوان</a:t>
            </a:r>
            <a:endParaRPr lang="en-US" sz="2400" cap="all" dirty="0">
              <a:solidFill>
                <a:prstClr val="black"/>
              </a:solidFill>
              <a:latin typeface="Calibri" panose="020F0502020204030204"/>
              <a:cs typeface="Tahoma" panose="020B060403050404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 rot="19492120">
            <a:off x="6805333" y="4730183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987"/>
            <a:r>
              <a:rPr lang="fa-IR" sz="2400" cap="all" dirty="0">
                <a:solidFill>
                  <a:prstClr val="black"/>
                </a:solidFill>
                <a:latin typeface="Calibri" panose="020F0502020204030204"/>
                <a:cs typeface="Tahoma" panose="020B0604030504040204" pitchFamily="34" charset="0"/>
              </a:rPr>
              <a:t>عنوان</a:t>
            </a:r>
            <a:endParaRPr lang="en-US" sz="2400" cap="all" dirty="0">
              <a:solidFill>
                <a:prstClr val="black"/>
              </a:solidFill>
              <a:latin typeface="Calibri" panose="020F0502020204030204"/>
              <a:cs typeface="Tahoma" panose="020B060403050404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 rot="2849593">
            <a:off x="7030664" y="2141983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987"/>
            <a:r>
              <a:rPr lang="fa-IR" sz="2400" cap="all" dirty="0">
                <a:solidFill>
                  <a:prstClr val="black"/>
                </a:solidFill>
                <a:latin typeface="Calibri" panose="020F0502020204030204"/>
                <a:cs typeface="Tahoma" panose="020B0604030504040204" pitchFamily="34" charset="0"/>
              </a:rPr>
              <a:t>عنوان</a:t>
            </a:r>
            <a:endParaRPr lang="en-US" sz="2400" cap="all" dirty="0">
              <a:solidFill>
                <a:prstClr val="black"/>
              </a:solidFill>
              <a:latin typeface="Calibri" panose="020F0502020204030204"/>
              <a:cs typeface="Tahoma" panose="020B060403050404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 rot="2685922">
            <a:off x="4335170" y="4497904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987"/>
            <a:r>
              <a:rPr lang="fa-IR" sz="2400" cap="all" dirty="0">
                <a:solidFill>
                  <a:prstClr val="black"/>
                </a:solidFill>
                <a:latin typeface="Calibri" panose="020F0502020204030204"/>
                <a:cs typeface="Tahoma" panose="020B0604030504040204" pitchFamily="34" charset="0"/>
              </a:rPr>
              <a:t>عنوان</a:t>
            </a:r>
            <a:endParaRPr lang="en-US" sz="2400" cap="all" dirty="0">
              <a:solidFill>
                <a:prstClr val="black"/>
              </a:solidFill>
              <a:latin typeface="Calibri" panose="020F0502020204030204"/>
              <a:cs typeface="Tahoma" panose="020B0604030504040204" pitchFamily="34" charset="0"/>
            </a:endParaRPr>
          </a:p>
        </p:txBody>
      </p:sp>
      <p:sp>
        <p:nvSpPr>
          <p:cNvPr id="65" name="Text Placeholder 32"/>
          <p:cNvSpPr txBox="1">
            <a:spLocks/>
          </p:cNvSpPr>
          <p:nvPr/>
        </p:nvSpPr>
        <p:spPr>
          <a:xfrm>
            <a:off x="8336790" y="3655237"/>
            <a:ext cx="1635902" cy="79970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 defTabSz="914400" rtl="1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a-IR" altLang="ko-KR" sz="1800" dirty="0">
                <a:solidFill>
                  <a:prstClr val="black"/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en-US" sz="1800" dirty="0">
                <a:solidFill>
                  <a:prstClr val="white">
                    <a:lumMod val="75000"/>
                  </a:prst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49" name="Text Placeholder 32"/>
          <p:cNvSpPr txBox="1">
            <a:spLocks/>
          </p:cNvSpPr>
          <p:nvPr/>
        </p:nvSpPr>
        <p:spPr>
          <a:xfrm>
            <a:off x="8282663" y="1751307"/>
            <a:ext cx="1635902" cy="79970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 defTabSz="914400" rtl="1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a-IR" altLang="ko-KR" sz="1800" dirty="0">
                <a:solidFill>
                  <a:prstClr val="black"/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en-US" sz="1800" dirty="0">
                <a:solidFill>
                  <a:prstClr val="white">
                    <a:lumMod val="75000"/>
                  </a:prst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50" name="Text Placeholder 32"/>
          <p:cNvSpPr txBox="1">
            <a:spLocks/>
          </p:cNvSpPr>
          <p:nvPr/>
        </p:nvSpPr>
        <p:spPr>
          <a:xfrm>
            <a:off x="2249059" y="1699691"/>
            <a:ext cx="1635902" cy="79970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 defTabSz="914400" rtl="1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a-IR" altLang="ko-KR" sz="1800" dirty="0">
                <a:solidFill>
                  <a:prstClr val="black"/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en-US" sz="1800" dirty="0">
                <a:solidFill>
                  <a:prstClr val="white">
                    <a:lumMod val="75000"/>
                  </a:prst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51" name="Text Placeholder 32"/>
          <p:cNvSpPr txBox="1">
            <a:spLocks/>
          </p:cNvSpPr>
          <p:nvPr/>
        </p:nvSpPr>
        <p:spPr>
          <a:xfrm>
            <a:off x="2185025" y="3847912"/>
            <a:ext cx="1635902" cy="79970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 defTabSz="914400" rtl="1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a-IR" altLang="ko-KR" sz="1800" dirty="0">
                <a:solidFill>
                  <a:prstClr val="black"/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en-US" sz="1800" dirty="0">
                <a:solidFill>
                  <a:prstClr val="white">
                    <a:lumMod val="75000"/>
                  </a:prst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52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40899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5" grpId="0" animBg="1"/>
      <p:bldP spid="46" grpId="0" animBg="1"/>
      <p:bldP spid="47" grpId="0" animBg="1"/>
      <p:bldP spid="53" grpId="0"/>
      <p:bldP spid="54" grpId="0"/>
      <p:bldP spid="55" grpId="0"/>
      <p:bldP spid="63" grpId="0"/>
      <p:bldP spid="65" grpId="0"/>
      <p:bldP spid="49" grpId="0"/>
      <p:bldP spid="50" grpId="0"/>
      <p:bldP spid="51" grpId="0"/>
      <p:bldP spid="5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991545" y="1412776"/>
            <a:ext cx="2736623" cy="2160240"/>
            <a:chOff x="1475656" y="548680"/>
            <a:chExt cx="2963891" cy="2339641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0" name="椭圆 2"/>
            <p:cNvSpPr/>
            <p:nvPr/>
          </p:nvSpPr>
          <p:spPr>
            <a:xfrm>
              <a:off x="1475656" y="548680"/>
              <a:ext cx="2963891" cy="2339641"/>
            </a:xfrm>
            <a:custGeom>
              <a:avLst/>
              <a:gdLst/>
              <a:ahLst/>
              <a:cxnLst/>
              <a:rect l="l" t="t" r="r" b="b"/>
              <a:pathLst>
                <a:path w="3600400" h="2842090">
                  <a:moveTo>
                    <a:pt x="1800200" y="0"/>
                  </a:moveTo>
                  <a:cubicBezTo>
                    <a:pt x="2794423" y="0"/>
                    <a:pt x="3600400" y="805977"/>
                    <a:pt x="3600400" y="1800200"/>
                  </a:cubicBezTo>
                  <a:cubicBezTo>
                    <a:pt x="3600400" y="2188690"/>
                    <a:pt x="3477342" y="2548437"/>
                    <a:pt x="3267426" y="2842090"/>
                  </a:cubicBezTo>
                  <a:lnTo>
                    <a:pt x="332975" y="2842090"/>
                  </a:lnTo>
                  <a:cubicBezTo>
                    <a:pt x="123060" y="2548437"/>
                    <a:pt x="0" y="2188690"/>
                    <a:pt x="0" y="1800200"/>
                  </a:cubicBezTo>
                  <a:cubicBezTo>
                    <a:pt x="0" y="805977"/>
                    <a:pt x="805977" y="0"/>
                    <a:pt x="1800200" y="0"/>
                  </a:cubicBezTo>
                  <a:close/>
                </a:path>
              </a:pathLst>
            </a:custGeom>
            <a:gradFill flip="none" rotWithShape="1">
              <a:gsLst>
                <a:gs pos="43000">
                  <a:srgbClr val="00B0F0">
                    <a:shade val="30000"/>
                    <a:satMod val="115000"/>
                  </a:srgbClr>
                </a:gs>
                <a:gs pos="84000">
                  <a:srgbClr val="00B0F0">
                    <a:shade val="67500"/>
                    <a:satMod val="115000"/>
                  </a:srgbClr>
                </a:gs>
                <a:gs pos="93000">
                  <a:srgbClr val="00B0F0">
                    <a:shade val="100000"/>
                    <a:satMod val="115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1" name="椭圆 2"/>
            <p:cNvSpPr/>
            <p:nvPr/>
          </p:nvSpPr>
          <p:spPr>
            <a:xfrm>
              <a:off x="1653489" y="748472"/>
              <a:ext cx="2608224" cy="2139849"/>
            </a:xfrm>
            <a:custGeom>
              <a:avLst/>
              <a:gdLst/>
              <a:ahLst/>
              <a:cxnLst/>
              <a:rect l="l" t="t" r="r" b="b"/>
              <a:pathLst>
                <a:path w="3600400" h="2953855">
                  <a:moveTo>
                    <a:pt x="1800200" y="0"/>
                  </a:moveTo>
                  <a:cubicBezTo>
                    <a:pt x="2794423" y="0"/>
                    <a:pt x="3600400" y="805977"/>
                    <a:pt x="3600400" y="1800200"/>
                  </a:cubicBezTo>
                  <a:cubicBezTo>
                    <a:pt x="3600400" y="2239327"/>
                    <a:pt x="3443171" y="2641730"/>
                    <a:pt x="3181542" y="2953855"/>
                  </a:cubicBezTo>
                  <a:lnTo>
                    <a:pt x="418859" y="2953855"/>
                  </a:lnTo>
                  <a:cubicBezTo>
                    <a:pt x="157230" y="2641730"/>
                    <a:pt x="0" y="2239327"/>
                    <a:pt x="0" y="1800200"/>
                  </a:cubicBezTo>
                  <a:cubicBezTo>
                    <a:pt x="0" y="805977"/>
                    <a:pt x="805977" y="0"/>
                    <a:pt x="180020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28168" y="1412776"/>
            <a:ext cx="2736623" cy="2160240"/>
            <a:chOff x="1475656" y="548680"/>
            <a:chExt cx="2963891" cy="2339641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3" name="椭圆 2"/>
            <p:cNvSpPr/>
            <p:nvPr/>
          </p:nvSpPr>
          <p:spPr>
            <a:xfrm>
              <a:off x="1475656" y="548680"/>
              <a:ext cx="2963891" cy="2339641"/>
            </a:xfrm>
            <a:custGeom>
              <a:avLst/>
              <a:gdLst/>
              <a:ahLst/>
              <a:cxnLst/>
              <a:rect l="l" t="t" r="r" b="b"/>
              <a:pathLst>
                <a:path w="3600400" h="2842090">
                  <a:moveTo>
                    <a:pt x="1800200" y="0"/>
                  </a:moveTo>
                  <a:cubicBezTo>
                    <a:pt x="2794423" y="0"/>
                    <a:pt x="3600400" y="805977"/>
                    <a:pt x="3600400" y="1800200"/>
                  </a:cubicBezTo>
                  <a:cubicBezTo>
                    <a:pt x="3600400" y="2188690"/>
                    <a:pt x="3477342" y="2548437"/>
                    <a:pt x="3267426" y="2842090"/>
                  </a:cubicBezTo>
                  <a:lnTo>
                    <a:pt x="332975" y="2842090"/>
                  </a:lnTo>
                  <a:cubicBezTo>
                    <a:pt x="123060" y="2548437"/>
                    <a:pt x="0" y="2188690"/>
                    <a:pt x="0" y="1800200"/>
                  </a:cubicBezTo>
                  <a:cubicBezTo>
                    <a:pt x="0" y="805977"/>
                    <a:pt x="805977" y="0"/>
                    <a:pt x="1800200" y="0"/>
                  </a:cubicBezTo>
                  <a:close/>
                </a:path>
              </a:pathLst>
            </a:custGeom>
            <a:gradFill flip="none" rotWithShape="1">
              <a:gsLst>
                <a:gs pos="43000">
                  <a:srgbClr val="00B0F0">
                    <a:shade val="30000"/>
                    <a:satMod val="115000"/>
                  </a:srgbClr>
                </a:gs>
                <a:gs pos="84000">
                  <a:srgbClr val="00B0F0">
                    <a:shade val="67500"/>
                    <a:satMod val="115000"/>
                  </a:srgbClr>
                </a:gs>
                <a:gs pos="93000">
                  <a:srgbClr val="00B0F0">
                    <a:shade val="100000"/>
                    <a:satMod val="115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4" name="椭圆 2"/>
            <p:cNvSpPr/>
            <p:nvPr/>
          </p:nvSpPr>
          <p:spPr>
            <a:xfrm>
              <a:off x="1653489" y="748472"/>
              <a:ext cx="2608224" cy="2139849"/>
            </a:xfrm>
            <a:custGeom>
              <a:avLst/>
              <a:gdLst/>
              <a:ahLst/>
              <a:cxnLst/>
              <a:rect l="l" t="t" r="r" b="b"/>
              <a:pathLst>
                <a:path w="3600400" h="2953855">
                  <a:moveTo>
                    <a:pt x="1800200" y="0"/>
                  </a:moveTo>
                  <a:cubicBezTo>
                    <a:pt x="2794423" y="0"/>
                    <a:pt x="3600400" y="805977"/>
                    <a:pt x="3600400" y="1800200"/>
                  </a:cubicBezTo>
                  <a:cubicBezTo>
                    <a:pt x="3600400" y="2239327"/>
                    <a:pt x="3443171" y="2641730"/>
                    <a:pt x="3181542" y="2953855"/>
                  </a:cubicBezTo>
                  <a:lnTo>
                    <a:pt x="418859" y="2953855"/>
                  </a:lnTo>
                  <a:cubicBezTo>
                    <a:pt x="157230" y="2641730"/>
                    <a:pt x="0" y="2239327"/>
                    <a:pt x="0" y="1800200"/>
                  </a:cubicBezTo>
                  <a:cubicBezTo>
                    <a:pt x="0" y="805977"/>
                    <a:pt x="805977" y="0"/>
                    <a:pt x="1800200" y="0"/>
                  </a:cubicBezTo>
                  <a:close/>
                </a:path>
              </a:pathLst>
            </a:custGeom>
            <a:solidFill>
              <a:srgbClr val="92D050"/>
            </a:solidFill>
            <a:ln w="25400" cap="flat" cmpd="sng" algn="ctr">
              <a:noFill/>
              <a:prstDash val="solid"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464791" y="1412776"/>
            <a:ext cx="2736623" cy="2160240"/>
            <a:chOff x="1475656" y="548680"/>
            <a:chExt cx="2963891" cy="2339641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6" name="椭圆 2"/>
            <p:cNvSpPr/>
            <p:nvPr/>
          </p:nvSpPr>
          <p:spPr>
            <a:xfrm>
              <a:off x="1475656" y="548680"/>
              <a:ext cx="2963891" cy="2339641"/>
            </a:xfrm>
            <a:custGeom>
              <a:avLst/>
              <a:gdLst/>
              <a:ahLst/>
              <a:cxnLst/>
              <a:rect l="l" t="t" r="r" b="b"/>
              <a:pathLst>
                <a:path w="3600400" h="2842090">
                  <a:moveTo>
                    <a:pt x="1800200" y="0"/>
                  </a:moveTo>
                  <a:cubicBezTo>
                    <a:pt x="2794423" y="0"/>
                    <a:pt x="3600400" y="805977"/>
                    <a:pt x="3600400" y="1800200"/>
                  </a:cubicBezTo>
                  <a:cubicBezTo>
                    <a:pt x="3600400" y="2188690"/>
                    <a:pt x="3477342" y="2548437"/>
                    <a:pt x="3267426" y="2842090"/>
                  </a:cubicBezTo>
                  <a:lnTo>
                    <a:pt x="332975" y="2842090"/>
                  </a:lnTo>
                  <a:cubicBezTo>
                    <a:pt x="123060" y="2548437"/>
                    <a:pt x="0" y="2188690"/>
                    <a:pt x="0" y="1800200"/>
                  </a:cubicBezTo>
                  <a:cubicBezTo>
                    <a:pt x="0" y="805977"/>
                    <a:pt x="805977" y="0"/>
                    <a:pt x="1800200" y="0"/>
                  </a:cubicBezTo>
                  <a:close/>
                </a:path>
              </a:pathLst>
            </a:custGeom>
            <a:gradFill flip="none" rotWithShape="1">
              <a:gsLst>
                <a:gs pos="43000">
                  <a:srgbClr val="00B0F0">
                    <a:shade val="30000"/>
                    <a:satMod val="115000"/>
                  </a:srgbClr>
                </a:gs>
                <a:gs pos="84000">
                  <a:srgbClr val="00B0F0">
                    <a:shade val="67500"/>
                    <a:satMod val="115000"/>
                  </a:srgbClr>
                </a:gs>
                <a:gs pos="93000">
                  <a:srgbClr val="00B0F0">
                    <a:shade val="100000"/>
                    <a:satMod val="115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7" name="椭圆 2"/>
            <p:cNvSpPr/>
            <p:nvPr/>
          </p:nvSpPr>
          <p:spPr>
            <a:xfrm>
              <a:off x="1653489" y="748472"/>
              <a:ext cx="2608224" cy="2139849"/>
            </a:xfrm>
            <a:custGeom>
              <a:avLst/>
              <a:gdLst/>
              <a:ahLst/>
              <a:cxnLst/>
              <a:rect l="l" t="t" r="r" b="b"/>
              <a:pathLst>
                <a:path w="3600400" h="2953855">
                  <a:moveTo>
                    <a:pt x="1800200" y="0"/>
                  </a:moveTo>
                  <a:cubicBezTo>
                    <a:pt x="2794423" y="0"/>
                    <a:pt x="3600400" y="805977"/>
                    <a:pt x="3600400" y="1800200"/>
                  </a:cubicBezTo>
                  <a:cubicBezTo>
                    <a:pt x="3600400" y="2239327"/>
                    <a:pt x="3443171" y="2641730"/>
                    <a:pt x="3181542" y="2953855"/>
                  </a:cubicBezTo>
                  <a:lnTo>
                    <a:pt x="418859" y="2953855"/>
                  </a:lnTo>
                  <a:cubicBezTo>
                    <a:pt x="157230" y="2641730"/>
                    <a:pt x="0" y="2239327"/>
                    <a:pt x="0" y="1800200"/>
                  </a:cubicBezTo>
                  <a:cubicBezTo>
                    <a:pt x="0" y="805977"/>
                    <a:pt x="805977" y="0"/>
                    <a:pt x="1800200" y="0"/>
                  </a:cubicBezTo>
                  <a:close/>
                </a:path>
              </a:pathLst>
            </a:custGeom>
            <a:solidFill>
              <a:srgbClr val="17C6CF"/>
            </a:solidFill>
            <a:ln w="25400" cap="flat" cmpd="sng" algn="ctr">
              <a:noFill/>
              <a:prstDash val="solid"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pic>
        <p:nvPicPr>
          <p:cNvPr id="28" name="Picture 3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rgbClr val="C0504D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33684"/>
          <a:stretch/>
        </p:blipFill>
        <p:spPr bwMode="auto">
          <a:xfrm rot="10800000" flipH="1">
            <a:off x="1524000" y="3563402"/>
            <a:ext cx="9144000" cy="456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3071665" y="1447182"/>
            <a:ext cx="67211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6000" b="1" kern="0" dirty="0">
                <a:solidFill>
                  <a:sysClr val="window" lastClr="FFFFFF"/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rPr>
              <a:t>1</a:t>
            </a:r>
            <a:endParaRPr lang="en-US" altLang="zh-CN" sz="6600" b="1" kern="0" dirty="0">
              <a:solidFill>
                <a:sysClr val="window" lastClr="FFFFFF"/>
              </a:solidFill>
              <a:latin typeface="Agency FB" pitchFamily="34" charset="0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29933" y="1447182"/>
            <a:ext cx="67211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6000" b="1" kern="0" dirty="0">
                <a:solidFill>
                  <a:sysClr val="window" lastClr="FFFFFF"/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rPr>
              <a:t>2</a:t>
            </a:r>
            <a:endParaRPr lang="en-US" altLang="zh-CN" sz="6600" b="1" kern="0" dirty="0">
              <a:solidFill>
                <a:sysClr val="window" lastClr="FFFFFF"/>
              </a:solidFill>
              <a:latin typeface="Agency FB" pitchFamily="34" charset="0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66237" y="1447182"/>
            <a:ext cx="67211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6000" b="1" kern="0" dirty="0">
                <a:solidFill>
                  <a:sysClr val="window" lastClr="FFFFFF"/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rPr>
              <a:t>3</a:t>
            </a:r>
            <a:endParaRPr lang="en-US" altLang="zh-CN" sz="6600" b="1" kern="0" dirty="0">
              <a:solidFill>
                <a:sysClr val="window" lastClr="FFFFFF"/>
              </a:solidFill>
              <a:latin typeface="Agency FB" pitchFamily="34" charset="0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10286" y="3723082"/>
            <a:ext cx="219579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92365" y="3757488"/>
            <a:ext cx="219579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35205" y="3765381"/>
            <a:ext cx="219579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7887731" y="266417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31" name="Title 3"/>
          <p:cNvSpPr txBox="1">
            <a:spLocks/>
          </p:cNvSpPr>
          <p:nvPr/>
        </p:nvSpPr>
        <p:spPr>
          <a:xfrm>
            <a:off x="5074366" y="2683534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2283658" y="262518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200" dirty="0">
                <a:solidFill>
                  <a:schemeClr val="bg1"/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2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35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48478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4" grpId="0"/>
      <p:bldP spid="15" grpId="0"/>
      <p:bldP spid="16" grpId="0"/>
      <p:bldP spid="17" grpId="0"/>
      <p:bldP spid="29" grpId="0"/>
      <p:bldP spid="31" grpId="0"/>
      <p:bldP spid="33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2150690" y="1891010"/>
            <a:ext cx="2303462" cy="2952750"/>
            <a:chOff x="683568" y="1347614"/>
            <a:chExt cx="2304255" cy="2952328"/>
          </a:xfrm>
        </p:grpSpPr>
        <p:sp>
          <p:nvSpPr>
            <p:cNvPr id="10" name="单圆角矩形 9"/>
            <p:cNvSpPr/>
            <p:nvPr/>
          </p:nvSpPr>
          <p:spPr>
            <a:xfrm>
              <a:off x="683568" y="1347614"/>
              <a:ext cx="2304255" cy="2952328"/>
            </a:xfrm>
            <a:prstGeom prst="round1Rect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单圆角矩形 10"/>
            <p:cNvSpPr/>
            <p:nvPr/>
          </p:nvSpPr>
          <p:spPr>
            <a:xfrm>
              <a:off x="798781" y="1480335"/>
              <a:ext cx="2073830" cy="2315551"/>
            </a:xfrm>
            <a:prstGeom prst="round1Rect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h="50800"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 bwMode="auto">
            <a:xfrm>
              <a:off x="780926" y="3960506"/>
              <a:ext cx="144000" cy="123412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4987553" y="1917998"/>
            <a:ext cx="2303463" cy="2951163"/>
            <a:chOff x="3520683" y="1374120"/>
            <a:chExt cx="2304255" cy="2952328"/>
          </a:xfrm>
        </p:grpSpPr>
        <p:sp>
          <p:nvSpPr>
            <p:cNvPr id="15" name="单圆角矩形 14"/>
            <p:cNvSpPr/>
            <p:nvPr/>
          </p:nvSpPr>
          <p:spPr>
            <a:xfrm>
              <a:off x="3520683" y="1374120"/>
              <a:ext cx="2304255" cy="2952328"/>
            </a:xfrm>
            <a:prstGeom prst="round1Rec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单圆角矩形 15"/>
            <p:cNvSpPr/>
            <p:nvPr/>
          </p:nvSpPr>
          <p:spPr>
            <a:xfrm>
              <a:off x="3635896" y="1501643"/>
              <a:ext cx="2073830" cy="2294243"/>
            </a:xfrm>
            <a:prstGeom prst="round1Rect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h="50800"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 bwMode="auto">
            <a:xfrm>
              <a:off x="3623553" y="4010122"/>
              <a:ext cx="129106" cy="12628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7752978" y="1891010"/>
            <a:ext cx="2303463" cy="2952750"/>
            <a:chOff x="6285717" y="1347614"/>
            <a:chExt cx="2304255" cy="2952328"/>
          </a:xfrm>
        </p:grpSpPr>
        <p:grpSp>
          <p:nvGrpSpPr>
            <p:cNvPr id="20" name="组合 5"/>
            <p:cNvGrpSpPr>
              <a:grpSpLocks/>
            </p:cNvGrpSpPr>
            <p:nvPr/>
          </p:nvGrpSpPr>
          <p:grpSpPr bwMode="auto">
            <a:xfrm>
              <a:off x="6285717" y="1347614"/>
              <a:ext cx="2304255" cy="2952328"/>
              <a:chOff x="827584" y="1489348"/>
              <a:chExt cx="2880320" cy="3672408"/>
            </a:xfrm>
          </p:grpSpPr>
          <p:sp>
            <p:nvSpPr>
              <p:cNvPr id="23" name="单圆角矩形 22"/>
              <p:cNvSpPr/>
              <p:nvPr/>
            </p:nvSpPr>
            <p:spPr>
              <a:xfrm>
                <a:off x="827584" y="1489348"/>
                <a:ext cx="2880320" cy="3672408"/>
              </a:xfrm>
              <a:prstGeom prst="round1Rect">
                <a:avLst/>
              </a:prstGeom>
              <a:gradFill flip="none" rotWithShape="1">
                <a:gsLst>
                  <a:gs pos="0">
                    <a:srgbClr val="6EFF01"/>
                  </a:gs>
                  <a:gs pos="90000">
                    <a:srgbClr val="0F5000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prst="convex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defRPr/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单圆角矩形 23"/>
              <p:cNvSpPr/>
              <p:nvPr/>
            </p:nvSpPr>
            <p:spPr>
              <a:xfrm>
                <a:off x="971600" y="1633364"/>
                <a:ext cx="2592288" cy="2880320"/>
              </a:xfrm>
              <a:prstGeom prst="round1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h="50800" prst="convex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defRPr/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 bwMode="auto">
            <a:xfrm>
              <a:off x="6400929" y="3959425"/>
              <a:ext cx="127337" cy="124493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248014" y="2314977"/>
            <a:ext cx="202543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02726" y="2344748"/>
            <a:ext cx="202543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91992" y="2344748"/>
            <a:ext cx="202543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8" name="Title 3"/>
          <p:cNvSpPr txBox="1">
            <a:spLocks/>
          </p:cNvSpPr>
          <p:nvPr/>
        </p:nvSpPr>
        <p:spPr>
          <a:xfrm>
            <a:off x="5282096" y="98848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30002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2">
            <a:extLst>
              <a:ext uri="{FF2B5EF4-FFF2-40B4-BE49-F238E27FC236}">
                <a16:creationId xmlns:a16="http://schemas.microsoft.com/office/drawing/2014/main" id="{B44A3EBC-A70A-449B-8F35-1718F5CE7287}"/>
              </a:ext>
            </a:extLst>
          </p:cNvPr>
          <p:cNvGrpSpPr/>
          <p:nvPr/>
        </p:nvGrpSpPr>
        <p:grpSpPr>
          <a:xfrm>
            <a:off x="2119704" y="1902083"/>
            <a:ext cx="4219552" cy="1632102"/>
            <a:chOff x="1096128" y="1731300"/>
            <a:chExt cx="3597956" cy="1594914"/>
          </a:xfrm>
        </p:grpSpPr>
        <p:sp>
          <p:nvSpPr>
            <p:cNvPr id="45" name="Parallelogram 4">
              <a:extLst>
                <a:ext uri="{FF2B5EF4-FFF2-40B4-BE49-F238E27FC236}">
                  <a16:creationId xmlns:a16="http://schemas.microsoft.com/office/drawing/2014/main" id="{D7CADD9A-7003-42E4-8EB0-7E132F660851}"/>
                </a:ext>
              </a:extLst>
            </p:cNvPr>
            <p:cNvSpPr/>
            <p:nvPr/>
          </p:nvSpPr>
          <p:spPr>
            <a:xfrm>
              <a:off x="1096128" y="1731300"/>
              <a:ext cx="3401707" cy="1364082"/>
            </a:xfrm>
            <a:prstGeom prst="parallelogram">
              <a:avLst/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Parallelogram 39">
              <a:extLst>
                <a:ext uri="{FF2B5EF4-FFF2-40B4-BE49-F238E27FC236}">
                  <a16:creationId xmlns:a16="http://schemas.microsoft.com/office/drawing/2014/main" id="{C0F8644E-1C52-4D86-9214-9B377E738202}"/>
                </a:ext>
              </a:extLst>
            </p:cNvPr>
            <p:cNvSpPr/>
            <p:nvPr/>
          </p:nvSpPr>
          <p:spPr>
            <a:xfrm>
              <a:off x="1329862" y="1953539"/>
              <a:ext cx="3364222" cy="1372675"/>
            </a:xfrm>
            <a:custGeom>
              <a:avLst/>
              <a:gdLst>
                <a:gd name="connsiteX0" fmla="*/ 3206721 w 3401707"/>
                <a:gd name="connsiteY0" fmla="*/ 0 h 1364082"/>
                <a:gd name="connsiteX1" fmla="*/ 3401707 w 3401707"/>
                <a:gd name="connsiteY1" fmla="*/ 0 h 1364082"/>
                <a:gd name="connsiteX2" fmla="*/ 3060687 w 3401707"/>
                <a:gd name="connsiteY2" fmla="*/ 1364082 h 1364082"/>
                <a:gd name="connsiteX3" fmla="*/ 0 w 3401707"/>
                <a:gd name="connsiteY3" fmla="*/ 1364082 h 1364082"/>
                <a:gd name="connsiteX4" fmla="*/ 37796 w 3401707"/>
                <a:gd name="connsiteY4" fmla="*/ 1212899 h 1364082"/>
                <a:gd name="connsiteX5" fmla="*/ 2948478 w 3401707"/>
                <a:gd name="connsiteY5" fmla="*/ 1212899 h 1364082"/>
                <a:gd name="connsiteX6" fmla="*/ 3206721 w 3401707"/>
                <a:gd name="connsiteY6" fmla="*/ 0 h 1364082"/>
                <a:gd name="connsiteX0" fmla="*/ 3206721 w 3364222"/>
                <a:gd name="connsiteY0" fmla="*/ 8593 h 1372675"/>
                <a:gd name="connsiteX1" fmla="*/ 3364222 w 3364222"/>
                <a:gd name="connsiteY1" fmla="*/ 0 h 1372675"/>
                <a:gd name="connsiteX2" fmla="*/ 3060687 w 3364222"/>
                <a:gd name="connsiteY2" fmla="*/ 1372675 h 1372675"/>
                <a:gd name="connsiteX3" fmla="*/ 0 w 3364222"/>
                <a:gd name="connsiteY3" fmla="*/ 1372675 h 1372675"/>
                <a:gd name="connsiteX4" fmla="*/ 37796 w 3364222"/>
                <a:gd name="connsiteY4" fmla="*/ 1221492 h 1372675"/>
                <a:gd name="connsiteX5" fmla="*/ 2948478 w 3364222"/>
                <a:gd name="connsiteY5" fmla="*/ 1221492 h 1372675"/>
                <a:gd name="connsiteX6" fmla="*/ 3206721 w 3364222"/>
                <a:gd name="connsiteY6" fmla="*/ 8593 h 1372675"/>
                <a:gd name="connsiteX0" fmla="*/ 3206721 w 3364222"/>
                <a:gd name="connsiteY0" fmla="*/ 8593 h 1372675"/>
                <a:gd name="connsiteX1" fmla="*/ 3364222 w 3364222"/>
                <a:gd name="connsiteY1" fmla="*/ 0 h 1372675"/>
                <a:gd name="connsiteX2" fmla="*/ 3060687 w 3364222"/>
                <a:gd name="connsiteY2" fmla="*/ 1372675 h 1372675"/>
                <a:gd name="connsiteX3" fmla="*/ 0 w 3364222"/>
                <a:gd name="connsiteY3" fmla="*/ 1372675 h 1372675"/>
                <a:gd name="connsiteX4" fmla="*/ 37796 w 3364222"/>
                <a:gd name="connsiteY4" fmla="*/ 1221492 h 1372675"/>
                <a:gd name="connsiteX5" fmla="*/ 2940982 w 3364222"/>
                <a:gd name="connsiteY5" fmla="*/ 1221492 h 1372675"/>
                <a:gd name="connsiteX6" fmla="*/ 3206721 w 3364222"/>
                <a:gd name="connsiteY6" fmla="*/ 8593 h 137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4222" h="1372675">
                  <a:moveTo>
                    <a:pt x="3206721" y="8593"/>
                  </a:moveTo>
                  <a:lnTo>
                    <a:pt x="3364222" y="0"/>
                  </a:lnTo>
                  <a:lnTo>
                    <a:pt x="3060687" y="1372675"/>
                  </a:lnTo>
                  <a:lnTo>
                    <a:pt x="0" y="1372675"/>
                  </a:lnTo>
                  <a:lnTo>
                    <a:pt x="37796" y="1221492"/>
                  </a:lnTo>
                  <a:lnTo>
                    <a:pt x="2940982" y="1221492"/>
                  </a:lnTo>
                  <a:cubicBezTo>
                    <a:pt x="3042057" y="817192"/>
                    <a:pt x="3105646" y="412893"/>
                    <a:pt x="3206721" y="85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50" name="Group 54">
            <a:extLst>
              <a:ext uri="{FF2B5EF4-FFF2-40B4-BE49-F238E27FC236}">
                <a16:creationId xmlns:a16="http://schemas.microsoft.com/office/drawing/2014/main" id="{911FCB07-F5B5-4E39-A20A-09024A6E1E26}"/>
              </a:ext>
            </a:extLst>
          </p:cNvPr>
          <p:cNvGrpSpPr/>
          <p:nvPr/>
        </p:nvGrpSpPr>
        <p:grpSpPr>
          <a:xfrm>
            <a:off x="1919831" y="2157365"/>
            <a:ext cx="777316" cy="777316"/>
            <a:chOff x="896255" y="1986583"/>
            <a:chExt cx="777316" cy="777316"/>
          </a:xfrm>
        </p:grpSpPr>
        <p:sp>
          <p:nvSpPr>
            <p:cNvPr id="51" name="Oval 5">
              <a:extLst>
                <a:ext uri="{FF2B5EF4-FFF2-40B4-BE49-F238E27FC236}">
                  <a16:creationId xmlns:a16="http://schemas.microsoft.com/office/drawing/2014/main" id="{689B1D34-4FBC-4C52-A78F-538F407757BC}"/>
                </a:ext>
              </a:extLst>
            </p:cNvPr>
            <p:cNvSpPr/>
            <p:nvPr/>
          </p:nvSpPr>
          <p:spPr>
            <a:xfrm>
              <a:off x="896255" y="1986583"/>
              <a:ext cx="777316" cy="77731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Oval 41">
              <a:extLst>
                <a:ext uri="{FF2B5EF4-FFF2-40B4-BE49-F238E27FC236}">
                  <a16:creationId xmlns:a16="http://schemas.microsoft.com/office/drawing/2014/main" id="{36BEF2F5-FC71-461A-82C5-EE6AD63C9387}"/>
                </a:ext>
              </a:extLst>
            </p:cNvPr>
            <p:cNvSpPr/>
            <p:nvPr/>
          </p:nvSpPr>
          <p:spPr>
            <a:xfrm>
              <a:off x="987877" y="2078205"/>
              <a:ext cx="594072" cy="5940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C9EC6C7-9CDA-40BD-BDB9-E0831E79B571}"/>
                </a:ext>
              </a:extLst>
            </p:cNvPr>
            <p:cNvSpPr txBox="1"/>
            <p:nvPr/>
          </p:nvSpPr>
          <p:spPr>
            <a:xfrm>
              <a:off x="996881" y="2147286"/>
              <a:ext cx="576064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1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56" name="Group 66">
            <a:extLst>
              <a:ext uri="{FF2B5EF4-FFF2-40B4-BE49-F238E27FC236}">
                <a16:creationId xmlns:a16="http://schemas.microsoft.com/office/drawing/2014/main" id="{D32E5350-897C-4B09-8C84-23C6CCF067B5}"/>
              </a:ext>
            </a:extLst>
          </p:cNvPr>
          <p:cNvGrpSpPr/>
          <p:nvPr/>
        </p:nvGrpSpPr>
        <p:grpSpPr>
          <a:xfrm>
            <a:off x="1170132" y="3974681"/>
            <a:ext cx="4228344" cy="1632103"/>
            <a:chOff x="1096128" y="1731300"/>
            <a:chExt cx="3605453" cy="1594915"/>
          </a:xfrm>
        </p:grpSpPr>
        <p:sp>
          <p:nvSpPr>
            <p:cNvPr id="57" name="Parallelogram 67">
              <a:extLst>
                <a:ext uri="{FF2B5EF4-FFF2-40B4-BE49-F238E27FC236}">
                  <a16:creationId xmlns:a16="http://schemas.microsoft.com/office/drawing/2014/main" id="{C27795AC-5680-4048-B6F5-C86693F8CEC9}"/>
                </a:ext>
              </a:extLst>
            </p:cNvPr>
            <p:cNvSpPr/>
            <p:nvPr/>
          </p:nvSpPr>
          <p:spPr>
            <a:xfrm>
              <a:off x="1096128" y="1731300"/>
              <a:ext cx="3401707" cy="1364082"/>
            </a:xfrm>
            <a:prstGeom prst="parallelogram">
              <a:avLst/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8" name="Parallelogram 39">
              <a:extLst>
                <a:ext uri="{FF2B5EF4-FFF2-40B4-BE49-F238E27FC236}">
                  <a16:creationId xmlns:a16="http://schemas.microsoft.com/office/drawing/2014/main" id="{FFAB74AF-7680-4A3E-AB1B-F9F76376DDA8}"/>
                </a:ext>
              </a:extLst>
            </p:cNvPr>
            <p:cNvSpPr/>
            <p:nvPr/>
          </p:nvSpPr>
          <p:spPr>
            <a:xfrm>
              <a:off x="1329863" y="1962133"/>
              <a:ext cx="3371718" cy="1364082"/>
            </a:xfrm>
            <a:custGeom>
              <a:avLst/>
              <a:gdLst>
                <a:gd name="connsiteX0" fmla="*/ 3206721 w 3401707"/>
                <a:gd name="connsiteY0" fmla="*/ 0 h 1364082"/>
                <a:gd name="connsiteX1" fmla="*/ 3401707 w 3401707"/>
                <a:gd name="connsiteY1" fmla="*/ 0 h 1364082"/>
                <a:gd name="connsiteX2" fmla="*/ 3060687 w 3401707"/>
                <a:gd name="connsiteY2" fmla="*/ 1364082 h 1364082"/>
                <a:gd name="connsiteX3" fmla="*/ 0 w 3401707"/>
                <a:gd name="connsiteY3" fmla="*/ 1364082 h 1364082"/>
                <a:gd name="connsiteX4" fmla="*/ 37796 w 3401707"/>
                <a:gd name="connsiteY4" fmla="*/ 1212899 h 1364082"/>
                <a:gd name="connsiteX5" fmla="*/ 2940981 w 3401707"/>
                <a:gd name="connsiteY5" fmla="*/ 1221491 h 1364082"/>
                <a:gd name="connsiteX6" fmla="*/ 3206721 w 3401707"/>
                <a:gd name="connsiteY6" fmla="*/ 0 h 1364082"/>
                <a:gd name="connsiteX0" fmla="*/ 3206721 w 3371718"/>
                <a:gd name="connsiteY0" fmla="*/ 0 h 1364082"/>
                <a:gd name="connsiteX1" fmla="*/ 3371718 w 3371718"/>
                <a:gd name="connsiteY1" fmla="*/ 0 h 1364082"/>
                <a:gd name="connsiteX2" fmla="*/ 3060687 w 3371718"/>
                <a:gd name="connsiteY2" fmla="*/ 1364082 h 1364082"/>
                <a:gd name="connsiteX3" fmla="*/ 0 w 3371718"/>
                <a:gd name="connsiteY3" fmla="*/ 1364082 h 1364082"/>
                <a:gd name="connsiteX4" fmla="*/ 37796 w 3371718"/>
                <a:gd name="connsiteY4" fmla="*/ 1212899 h 1364082"/>
                <a:gd name="connsiteX5" fmla="*/ 2940981 w 3371718"/>
                <a:gd name="connsiteY5" fmla="*/ 1221491 h 1364082"/>
                <a:gd name="connsiteX6" fmla="*/ 3206721 w 3371718"/>
                <a:gd name="connsiteY6" fmla="*/ 0 h 136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71718" h="1364082">
                  <a:moveTo>
                    <a:pt x="3206721" y="0"/>
                  </a:moveTo>
                  <a:lnTo>
                    <a:pt x="3371718" y="0"/>
                  </a:lnTo>
                  <a:lnTo>
                    <a:pt x="3060687" y="1364082"/>
                  </a:lnTo>
                  <a:lnTo>
                    <a:pt x="0" y="1364082"/>
                  </a:lnTo>
                  <a:lnTo>
                    <a:pt x="37796" y="1212899"/>
                  </a:lnTo>
                  <a:lnTo>
                    <a:pt x="2940981" y="1221491"/>
                  </a:lnTo>
                  <a:cubicBezTo>
                    <a:pt x="3042056" y="817191"/>
                    <a:pt x="3105646" y="404300"/>
                    <a:pt x="32067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62" name="Group 72">
            <a:extLst>
              <a:ext uri="{FF2B5EF4-FFF2-40B4-BE49-F238E27FC236}">
                <a16:creationId xmlns:a16="http://schemas.microsoft.com/office/drawing/2014/main" id="{900B105F-36ED-4154-8D67-639D9D66777D}"/>
              </a:ext>
            </a:extLst>
          </p:cNvPr>
          <p:cNvGrpSpPr/>
          <p:nvPr/>
        </p:nvGrpSpPr>
        <p:grpSpPr>
          <a:xfrm>
            <a:off x="970259" y="4229963"/>
            <a:ext cx="777316" cy="777316"/>
            <a:chOff x="896255" y="1986583"/>
            <a:chExt cx="777316" cy="777316"/>
          </a:xfrm>
        </p:grpSpPr>
        <p:sp>
          <p:nvSpPr>
            <p:cNvPr id="63" name="Oval 73">
              <a:extLst>
                <a:ext uri="{FF2B5EF4-FFF2-40B4-BE49-F238E27FC236}">
                  <a16:creationId xmlns:a16="http://schemas.microsoft.com/office/drawing/2014/main" id="{C0859F56-E022-4ED9-ABE1-3D12214AEACC}"/>
                </a:ext>
              </a:extLst>
            </p:cNvPr>
            <p:cNvSpPr/>
            <p:nvPr/>
          </p:nvSpPr>
          <p:spPr>
            <a:xfrm>
              <a:off x="896255" y="1986583"/>
              <a:ext cx="777316" cy="77731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64" name="Oval 74">
              <a:extLst>
                <a:ext uri="{FF2B5EF4-FFF2-40B4-BE49-F238E27FC236}">
                  <a16:creationId xmlns:a16="http://schemas.microsoft.com/office/drawing/2014/main" id="{E9EE39F0-8353-4E15-B081-3822F7BF2329}"/>
                </a:ext>
              </a:extLst>
            </p:cNvPr>
            <p:cNvSpPr/>
            <p:nvPr/>
          </p:nvSpPr>
          <p:spPr>
            <a:xfrm>
              <a:off x="987877" y="2078205"/>
              <a:ext cx="594072" cy="59407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D914A737-F4D7-4698-A03D-2460E870970B}"/>
                </a:ext>
              </a:extLst>
            </p:cNvPr>
            <p:cNvSpPr txBox="1"/>
            <p:nvPr/>
          </p:nvSpPr>
          <p:spPr>
            <a:xfrm>
              <a:off x="996881" y="2147286"/>
              <a:ext cx="576064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3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66" name="Group 106">
            <a:extLst>
              <a:ext uri="{FF2B5EF4-FFF2-40B4-BE49-F238E27FC236}">
                <a16:creationId xmlns:a16="http://schemas.microsoft.com/office/drawing/2014/main" id="{E58679F9-E54C-4AEC-92BC-9087EABBA2E7}"/>
              </a:ext>
            </a:extLst>
          </p:cNvPr>
          <p:cNvGrpSpPr/>
          <p:nvPr/>
        </p:nvGrpSpPr>
        <p:grpSpPr>
          <a:xfrm>
            <a:off x="7012865" y="2537171"/>
            <a:ext cx="4228344" cy="1632103"/>
            <a:chOff x="1096128" y="1731300"/>
            <a:chExt cx="3605453" cy="1594915"/>
          </a:xfrm>
        </p:grpSpPr>
        <p:sp>
          <p:nvSpPr>
            <p:cNvPr id="67" name="Parallelogram 107">
              <a:extLst>
                <a:ext uri="{FF2B5EF4-FFF2-40B4-BE49-F238E27FC236}">
                  <a16:creationId xmlns:a16="http://schemas.microsoft.com/office/drawing/2014/main" id="{49713DC1-9F1D-4347-B9EB-549AF5683363}"/>
                </a:ext>
              </a:extLst>
            </p:cNvPr>
            <p:cNvSpPr/>
            <p:nvPr/>
          </p:nvSpPr>
          <p:spPr>
            <a:xfrm>
              <a:off x="1096128" y="1731300"/>
              <a:ext cx="3401707" cy="1364082"/>
            </a:xfrm>
            <a:prstGeom prst="parallelogram">
              <a:avLst/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Parallelogram 39">
              <a:extLst>
                <a:ext uri="{FF2B5EF4-FFF2-40B4-BE49-F238E27FC236}">
                  <a16:creationId xmlns:a16="http://schemas.microsoft.com/office/drawing/2014/main" id="{4A2A302E-943F-4C19-929E-09331B6415E9}"/>
                </a:ext>
              </a:extLst>
            </p:cNvPr>
            <p:cNvSpPr/>
            <p:nvPr/>
          </p:nvSpPr>
          <p:spPr>
            <a:xfrm>
              <a:off x="1329862" y="1962133"/>
              <a:ext cx="3371719" cy="1364082"/>
            </a:xfrm>
            <a:custGeom>
              <a:avLst/>
              <a:gdLst>
                <a:gd name="connsiteX0" fmla="*/ 3206721 w 3401707"/>
                <a:gd name="connsiteY0" fmla="*/ 0 h 1364082"/>
                <a:gd name="connsiteX1" fmla="*/ 3401707 w 3401707"/>
                <a:gd name="connsiteY1" fmla="*/ 0 h 1364082"/>
                <a:gd name="connsiteX2" fmla="*/ 3060687 w 3401707"/>
                <a:gd name="connsiteY2" fmla="*/ 1364082 h 1364082"/>
                <a:gd name="connsiteX3" fmla="*/ 0 w 3401707"/>
                <a:gd name="connsiteY3" fmla="*/ 1364082 h 1364082"/>
                <a:gd name="connsiteX4" fmla="*/ 37796 w 3401707"/>
                <a:gd name="connsiteY4" fmla="*/ 1212899 h 1364082"/>
                <a:gd name="connsiteX5" fmla="*/ 2970970 w 3401707"/>
                <a:gd name="connsiteY5" fmla="*/ 1212899 h 1364082"/>
                <a:gd name="connsiteX6" fmla="*/ 3206721 w 3401707"/>
                <a:gd name="connsiteY6" fmla="*/ 0 h 1364082"/>
                <a:gd name="connsiteX0" fmla="*/ 3206721 w 3401707"/>
                <a:gd name="connsiteY0" fmla="*/ 0 h 1364082"/>
                <a:gd name="connsiteX1" fmla="*/ 3401707 w 3401707"/>
                <a:gd name="connsiteY1" fmla="*/ 0 h 1364082"/>
                <a:gd name="connsiteX2" fmla="*/ 3060687 w 3401707"/>
                <a:gd name="connsiteY2" fmla="*/ 1364082 h 1364082"/>
                <a:gd name="connsiteX3" fmla="*/ 0 w 3401707"/>
                <a:gd name="connsiteY3" fmla="*/ 1364082 h 1364082"/>
                <a:gd name="connsiteX4" fmla="*/ 37796 w 3401707"/>
                <a:gd name="connsiteY4" fmla="*/ 1212899 h 1364082"/>
                <a:gd name="connsiteX5" fmla="*/ 2940982 w 3401707"/>
                <a:gd name="connsiteY5" fmla="*/ 1212899 h 1364082"/>
                <a:gd name="connsiteX6" fmla="*/ 3206721 w 3401707"/>
                <a:gd name="connsiteY6" fmla="*/ 0 h 1364082"/>
                <a:gd name="connsiteX0" fmla="*/ 3206721 w 3371719"/>
                <a:gd name="connsiteY0" fmla="*/ 0 h 1364082"/>
                <a:gd name="connsiteX1" fmla="*/ 3371719 w 3371719"/>
                <a:gd name="connsiteY1" fmla="*/ 8592 h 1364082"/>
                <a:gd name="connsiteX2" fmla="*/ 3060687 w 3371719"/>
                <a:gd name="connsiteY2" fmla="*/ 1364082 h 1364082"/>
                <a:gd name="connsiteX3" fmla="*/ 0 w 3371719"/>
                <a:gd name="connsiteY3" fmla="*/ 1364082 h 1364082"/>
                <a:gd name="connsiteX4" fmla="*/ 37796 w 3371719"/>
                <a:gd name="connsiteY4" fmla="*/ 1212899 h 1364082"/>
                <a:gd name="connsiteX5" fmla="*/ 2940982 w 3371719"/>
                <a:gd name="connsiteY5" fmla="*/ 1212899 h 1364082"/>
                <a:gd name="connsiteX6" fmla="*/ 3206721 w 3371719"/>
                <a:gd name="connsiteY6" fmla="*/ 0 h 136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71719" h="1364082">
                  <a:moveTo>
                    <a:pt x="3206721" y="0"/>
                  </a:moveTo>
                  <a:lnTo>
                    <a:pt x="3371719" y="8592"/>
                  </a:lnTo>
                  <a:lnTo>
                    <a:pt x="3060687" y="1364082"/>
                  </a:lnTo>
                  <a:lnTo>
                    <a:pt x="0" y="1364082"/>
                  </a:lnTo>
                  <a:lnTo>
                    <a:pt x="37796" y="1212899"/>
                  </a:lnTo>
                  <a:lnTo>
                    <a:pt x="2940982" y="1212899"/>
                  </a:lnTo>
                  <a:cubicBezTo>
                    <a:pt x="3042057" y="808599"/>
                    <a:pt x="3105646" y="404300"/>
                    <a:pt x="32067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72" name="Group 112">
            <a:extLst>
              <a:ext uri="{FF2B5EF4-FFF2-40B4-BE49-F238E27FC236}">
                <a16:creationId xmlns:a16="http://schemas.microsoft.com/office/drawing/2014/main" id="{E6FCA9D6-CFC6-4C6B-91FE-E7D484DCF859}"/>
              </a:ext>
            </a:extLst>
          </p:cNvPr>
          <p:cNvGrpSpPr/>
          <p:nvPr/>
        </p:nvGrpSpPr>
        <p:grpSpPr>
          <a:xfrm>
            <a:off x="6812992" y="2792453"/>
            <a:ext cx="777316" cy="777316"/>
            <a:chOff x="896255" y="1986583"/>
            <a:chExt cx="777316" cy="777316"/>
          </a:xfrm>
        </p:grpSpPr>
        <p:sp>
          <p:nvSpPr>
            <p:cNvPr id="73" name="Oval 113">
              <a:extLst>
                <a:ext uri="{FF2B5EF4-FFF2-40B4-BE49-F238E27FC236}">
                  <a16:creationId xmlns:a16="http://schemas.microsoft.com/office/drawing/2014/main" id="{D802576C-19B8-4F69-B675-7CF5A2672DC8}"/>
                </a:ext>
              </a:extLst>
            </p:cNvPr>
            <p:cNvSpPr/>
            <p:nvPr/>
          </p:nvSpPr>
          <p:spPr>
            <a:xfrm>
              <a:off x="896255" y="1986583"/>
              <a:ext cx="777316" cy="77731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4" name="Oval 114">
              <a:extLst>
                <a:ext uri="{FF2B5EF4-FFF2-40B4-BE49-F238E27FC236}">
                  <a16:creationId xmlns:a16="http://schemas.microsoft.com/office/drawing/2014/main" id="{48566CBD-0846-499C-A6DB-7D841A865B3F}"/>
                </a:ext>
              </a:extLst>
            </p:cNvPr>
            <p:cNvSpPr/>
            <p:nvPr/>
          </p:nvSpPr>
          <p:spPr>
            <a:xfrm>
              <a:off x="987877" y="2078205"/>
              <a:ext cx="594072" cy="5940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92AEF170-BAE3-499D-BA52-8F0D6228CF3C}"/>
                </a:ext>
              </a:extLst>
            </p:cNvPr>
            <p:cNvSpPr txBox="1"/>
            <p:nvPr/>
          </p:nvSpPr>
          <p:spPr>
            <a:xfrm>
              <a:off x="996881" y="2147286"/>
              <a:ext cx="576064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2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76" name="Group 116">
            <a:extLst>
              <a:ext uri="{FF2B5EF4-FFF2-40B4-BE49-F238E27FC236}">
                <a16:creationId xmlns:a16="http://schemas.microsoft.com/office/drawing/2014/main" id="{2CE9BB3D-32C0-4FDA-A346-89A9F35B9229}"/>
              </a:ext>
            </a:extLst>
          </p:cNvPr>
          <p:cNvGrpSpPr/>
          <p:nvPr/>
        </p:nvGrpSpPr>
        <p:grpSpPr>
          <a:xfrm>
            <a:off x="6063293" y="4442715"/>
            <a:ext cx="4219552" cy="1632103"/>
            <a:chOff x="1096128" y="1731300"/>
            <a:chExt cx="3597956" cy="1594915"/>
          </a:xfrm>
        </p:grpSpPr>
        <p:sp>
          <p:nvSpPr>
            <p:cNvPr id="77" name="Parallelogram 117">
              <a:extLst>
                <a:ext uri="{FF2B5EF4-FFF2-40B4-BE49-F238E27FC236}">
                  <a16:creationId xmlns:a16="http://schemas.microsoft.com/office/drawing/2014/main" id="{E11EB0C5-D75F-4A90-8CAF-03B749A81B66}"/>
                </a:ext>
              </a:extLst>
            </p:cNvPr>
            <p:cNvSpPr/>
            <p:nvPr/>
          </p:nvSpPr>
          <p:spPr>
            <a:xfrm>
              <a:off x="1096128" y="1731300"/>
              <a:ext cx="3401707" cy="1364082"/>
            </a:xfrm>
            <a:prstGeom prst="parallelogram">
              <a:avLst/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Parallelogram 39">
              <a:extLst>
                <a:ext uri="{FF2B5EF4-FFF2-40B4-BE49-F238E27FC236}">
                  <a16:creationId xmlns:a16="http://schemas.microsoft.com/office/drawing/2014/main" id="{6F4CFC8F-CCF9-4F38-AFFA-88D40EB07A02}"/>
                </a:ext>
              </a:extLst>
            </p:cNvPr>
            <p:cNvSpPr/>
            <p:nvPr/>
          </p:nvSpPr>
          <p:spPr>
            <a:xfrm>
              <a:off x="1329863" y="1962133"/>
              <a:ext cx="3364221" cy="1364082"/>
            </a:xfrm>
            <a:custGeom>
              <a:avLst/>
              <a:gdLst>
                <a:gd name="connsiteX0" fmla="*/ 3206721 w 3401707"/>
                <a:gd name="connsiteY0" fmla="*/ 0 h 1364082"/>
                <a:gd name="connsiteX1" fmla="*/ 3401707 w 3401707"/>
                <a:gd name="connsiteY1" fmla="*/ 0 h 1364082"/>
                <a:gd name="connsiteX2" fmla="*/ 3060687 w 3401707"/>
                <a:gd name="connsiteY2" fmla="*/ 1364082 h 1364082"/>
                <a:gd name="connsiteX3" fmla="*/ 0 w 3401707"/>
                <a:gd name="connsiteY3" fmla="*/ 1364082 h 1364082"/>
                <a:gd name="connsiteX4" fmla="*/ 37796 w 3401707"/>
                <a:gd name="connsiteY4" fmla="*/ 1212899 h 1364082"/>
                <a:gd name="connsiteX5" fmla="*/ 2933485 w 3401707"/>
                <a:gd name="connsiteY5" fmla="*/ 1212899 h 1364082"/>
                <a:gd name="connsiteX6" fmla="*/ 3206721 w 3401707"/>
                <a:gd name="connsiteY6" fmla="*/ 0 h 1364082"/>
                <a:gd name="connsiteX0" fmla="*/ 3206721 w 3364221"/>
                <a:gd name="connsiteY0" fmla="*/ 0 h 1364082"/>
                <a:gd name="connsiteX1" fmla="*/ 3364221 w 3364221"/>
                <a:gd name="connsiteY1" fmla="*/ 0 h 1364082"/>
                <a:gd name="connsiteX2" fmla="*/ 3060687 w 3364221"/>
                <a:gd name="connsiteY2" fmla="*/ 1364082 h 1364082"/>
                <a:gd name="connsiteX3" fmla="*/ 0 w 3364221"/>
                <a:gd name="connsiteY3" fmla="*/ 1364082 h 1364082"/>
                <a:gd name="connsiteX4" fmla="*/ 37796 w 3364221"/>
                <a:gd name="connsiteY4" fmla="*/ 1212899 h 1364082"/>
                <a:gd name="connsiteX5" fmla="*/ 2933485 w 3364221"/>
                <a:gd name="connsiteY5" fmla="*/ 1212899 h 1364082"/>
                <a:gd name="connsiteX6" fmla="*/ 3206721 w 3364221"/>
                <a:gd name="connsiteY6" fmla="*/ 0 h 136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4221" h="1364082">
                  <a:moveTo>
                    <a:pt x="3206721" y="0"/>
                  </a:moveTo>
                  <a:lnTo>
                    <a:pt x="3364221" y="0"/>
                  </a:lnTo>
                  <a:lnTo>
                    <a:pt x="3060687" y="1364082"/>
                  </a:lnTo>
                  <a:lnTo>
                    <a:pt x="0" y="1364082"/>
                  </a:lnTo>
                  <a:lnTo>
                    <a:pt x="37796" y="1212899"/>
                  </a:lnTo>
                  <a:lnTo>
                    <a:pt x="2933485" y="1212899"/>
                  </a:lnTo>
                  <a:cubicBezTo>
                    <a:pt x="3034560" y="808599"/>
                    <a:pt x="3105646" y="404300"/>
                    <a:pt x="32067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2" name="Group 122">
            <a:extLst>
              <a:ext uri="{FF2B5EF4-FFF2-40B4-BE49-F238E27FC236}">
                <a16:creationId xmlns:a16="http://schemas.microsoft.com/office/drawing/2014/main" id="{3E5C4A52-491B-4A1A-9B38-82E264C54D69}"/>
              </a:ext>
            </a:extLst>
          </p:cNvPr>
          <p:cNvGrpSpPr/>
          <p:nvPr/>
        </p:nvGrpSpPr>
        <p:grpSpPr>
          <a:xfrm>
            <a:off x="5863420" y="4697997"/>
            <a:ext cx="777316" cy="777316"/>
            <a:chOff x="896255" y="1986583"/>
            <a:chExt cx="777316" cy="777316"/>
          </a:xfrm>
        </p:grpSpPr>
        <p:sp>
          <p:nvSpPr>
            <p:cNvPr id="83" name="Oval 123">
              <a:extLst>
                <a:ext uri="{FF2B5EF4-FFF2-40B4-BE49-F238E27FC236}">
                  <a16:creationId xmlns:a16="http://schemas.microsoft.com/office/drawing/2014/main" id="{D06AB7BE-6EC4-4511-B5BF-299933A0730B}"/>
                </a:ext>
              </a:extLst>
            </p:cNvPr>
            <p:cNvSpPr/>
            <p:nvPr/>
          </p:nvSpPr>
          <p:spPr>
            <a:xfrm>
              <a:off x="896255" y="1986583"/>
              <a:ext cx="777316" cy="77731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Oval 124">
              <a:extLst>
                <a:ext uri="{FF2B5EF4-FFF2-40B4-BE49-F238E27FC236}">
                  <a16:creationId xmlns:a16="http://schemas.microsoft.com/office/drawing/2014/main" id="{163C2CB0-DA61-4BCC-AF32-9FA1CDD33BCF}"/>
                </a:ext>
              </a:extLst>
            </p:cNvPr>
            <p:cNvSpPr/>
            <p:nvPr/>
          </p:nvSpPr>
          <p:spPr>
            <a:xfrm>
              <a:off x="987877" y="2078205"/>
              <a:ext cx="594072" cy="5940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143AB565-5618-4FE8-9418-513BA31AEA20}"/>
                </a:ext>
              </a:extLst>
            </p:cNvPr>
            <p:cNvSpPr txBox="1"/>
            <p:nvPr/>
          </p:nvSpPr>
          <p:spPr>
            <a:xfrm>
              <a:off x="996881" y="2147286"/>
              <a:ext cx="576064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4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7880363" y="2536798"/>
            <a:ext cx="2674785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 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IRANSans" panose="02040503050201020203" pitchFamily="18" charset="-78"/>
              <a:cs typeface="Tahoma" panose="020B060403050404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015582" y="3981460"/>
            <a:ext cx="2674785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 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IRANSans" panose="02040503050201020203" pitchFamily="18" charset="-78"/>
              <a:cs typeface="Tahoma" panose="020B060403050404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930963" y="1896286"/>
            <a:ext cx="2674785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 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IRANSans" panose="02040503050201020203" pitchFamily="18" charset="-78"/>
              <a:cs typeface="Tahoma" panose="020B060403050404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964609" y="4480121"/>
            <a:ext cx="2674785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 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IRANSans" panose="02040503050201020203" pitchFamily="18" charset="-78"/>
              <a:cs typeface="Tahoma" panose="020B0604030504040204" pitchFamily="34" charset="0"/>
            </a:endParaRPr>
          </a:p>
        </p:txBody>
      </p:sp>
      <p:sp>
        <p:nvSpPr>
          <p:cNvPr id="37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08439575"/>
      </p:ext>
    </p:extLst>
  </p:cSld>
  <p:clrMapOvr>
    <a:masterClrMapping/>
  </p:clrMapOvr>
  <p:transition spd="slow">
    <p:randomBar dir="vert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>
            <a:extLst>
              <a:ext uri="{FF2B5EF4-FFF2-40B4-BE49-F238E27FC236}">
                <a16:creationId xmlns:a16="http://schemas.microsoft.com/office/drawing/2014/main" id="{784ACE5E-30FF-4381-BAAD-A38D276CD045}"/>
              </a:ext>
            </a:extLst>
          </p:cNvPr>
          <p:cNvGrpSpPr/>
          <p:nvPr/>
        </p:nvGrpSpPr>
        <p:grpSpPr>
          <a:xfrm>
            <a:off x="4250250" y="2785806"/>
            <a:ext cx="3691501" cy="2483950"/>
            <a:chOff x="2931730" y="2533443"/>
            <a:chExt cx="3046377" cy="2049860"/>
          </a:xfrm>
          <a:solidFill>
            <a:srgbClr val="EF4A4A"/>
          </a:solidFill>
        </p:grpSpPr>
        <p:sp>
          <p:nvSpPr>
            <p:cNvPr id="6" name="Diamond 4">
              <a:extLst>
                <a:ext uri="{FF2B5EF4-FFF2-40B4-BE49-F238E27FC236}">
                  <a16:creationId xmlns:a16="http://schemas.microsoft.com/office/drawing/2014/main" id="{4C964D7C-FA1C-471C-B069-2A3B71C1ABD9}"/>
                </a:ext>
              </a:extLst>
            </p:cNvPr>
            <p:cNvSpPr/>
            <p:nvPr/>
          </p:nvSpPr>
          <p:spPr>
            <a:xfrm>
              <a:off x="3470458" y="2533443"/>
              <a:ext cx="914400" cy="914400"/>
            </a:xfrm>
            <a:prstGeom prst="diamond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Diamond 5">
              <a:extLst>
                <a:ext uri="{FF2B5EF4-FFF2-40B4-BE49-F238E27FC236}">
                  <a16:creationId xmlns:a16="http://schemas.microsoft.com/office/drawing/2014/main" id="{7FD5184B-9A94-4227-AC74-7D128420FCE3}"/>
                </a:ext>
              </a:extLst>
            </p:cNvPr>
            <p:cNvSpPr/>
            <p:nvPr/>
          </p:nvSpPr>
          <p:spPr>
            <a:xfrm>
              <a:off x="4507147" y="2533443"/>
              <a:ext cx="914400" cy="914400"/>
            </a:xfrm>
            <a:prstGeom prst="diamond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Diamond 6">
              <a:extLst>
                <a:ext uri="{FF2B5EF4-FFF2-40B4-BE49-F238E27FC236}">
                  <a16:creationId xmlns:a16="http://schemas.microsoft.com/office/drawing/2014/main" id="{1A4E8BAF-7388-4602-8D59-A81417A0B703}"/>
                </a:ext>
              </a:extLst>
            </p:cNvPr>
            <p:cNvSpPr/>
            <p:nvPr/>
          </p:nvSpPr>
          <p:spPr>
            <a:xfrm>
              <a:off x="5063707" y="3101171"/>
              <a:ext cx="914400" cy="914400"/>
            </a:xfrm>
            <a:prstGeom prst="diamond">
              <a:avLst/>
            </a:prstGeom>
            <a:solidFill>
              <a:schemeClr val="accent3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Diamond 7">
              <a:extLst>
                <a:ext uri="{FF2B5EF4-FFF2-40B4-BE49-F238E27FC236}">
                  <a16:creationId xmlns:a16="http://schemas.microsoft.com/office/drawing/2014/main" id="{021B6386-633C-4756-8C92-54BFB313CB41}"/>
                </a:ext>
              </a:extLst>
            </p:cNvPr>
            <p:cNvSpPr/>
            <p:nvPr/>
          </p:nvSpPr>
          <p:spPr>
            <a:xfrm>
              <a:off x="4507147" y="3668901"/>
              <a:ext cx="914400" cy="914400"/>
            </a:xfrm>
            <a:prstGeom prst="diamond">
              <a:avLst/>
            </a:prstGeom>
            <a:solidFill>
              <a:schemeClr val="accent6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Diamond 8">
              <a:extLst>
                <a:ext uri="{FF2B5EF4-FFF2-40B4-BE49-F238E27FC236}">
                  <a16:creationId xmlns:a16="http://schemas.microsoft.com/office/drawing/2014/main" id="{EF430429-3E21-4DF1-9AFF-F6512CEC0745}"/>
                </a:ext>
              </a:extLst>
            </p:cNvPr>
            <p:cNvSpPr/>
            <p:nvPr/>
          </p:nvSpPr>
          <p:spPr>
            <a:xfrm>
              <a:off x="3470459" y="3668903"/>
              <a:ext cx="914400" cy="914400"/>
            </a:xfrm>
            <a:prstGeom prst="diamond">
              <a:avLst/>
            </a:prstGeom>
            <a:solidFill>
              <a:schemeClr val="accent2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Diamond 9">
              <a:extLst>
                <a:ext uri="{FF2B5EF4-FFF2-40B4-BE49-F238E27FC236}">
                  <a16:creationId xmlns:a16="http://schemas.microsoft.com/office/drawing/2014/main" id="{606378AE-04DE-4AA3-954C-AC8B65A01601}"/>
                </a:ext>
              </a:extLst>
            </p:cNvPr>
            <p:cNvSpPr/>
            <p:nvPr/>
          </p:nvSpPr>
          <p:spPr>
            <a:xfrm>
              <a:off x="2931730" y="3101171"/>
              <a:ext cx="914400" cy="914400"/>
            </a:xfrm>
            <a:prstGeom prst="diamond">
              <a:avLst/>
            </a:prstGeom>
            <a:solidFill>
              <a:schemeClr val="accent5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915209" y="3234543"/>
            <a:ext cx="2674785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 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IRANSans" panose="02040503050201020203" pitchFamily="18" charset="-78"/>
              <a:cs typeface="Tahom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93874" y="4577234"/>
            <a:ext cx="2861443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IRANSans" panose="02040503050201020203" pitchFamily="18" charset="-78"/>
              <a:cs typeface="Tahoma" panose="020B060403050404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764358" y="3335259"/>
            <a:ext cx="2674785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 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IRANSans" panose="02040503050201020203" pitchFamily="18" charset="-78"/>
              <a:cs typeface="Tahoma" panose="020B060403050404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30171" y="1786739"/>
            <a:ext cx="2674785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 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IRANSans" panose="02040503050201020203" pitchFamily="18" charset="-78"/>
              <a:cs typeface="Tahoma" panose="020B060403050404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720396" y="4716831"/>
            <a:ext cx="289613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 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IRANSans" panose="02040503050201020203" pitchFamily="18" charset="-78"/>
              <a:cs typeface="Tahoma" panose="020B060403050404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41750" y="1726884"/>
            <a:ext cx="2674785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IRANSans" panose="02040503050201020203" pitchFamily="18" charset="-78"/>
                <a:cs typeface="Tahoma" panose="020B0604030504040204" pitchFamily="34" charset="0"/>
              </a:rPr>
              <a:t> 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IRANSans" panose="02040503050201020203" pitchFamily="18" charset="-78"/>
              <a:cs typeface="Tahoma" panose="020B0604030504040204" pitchFamily="34" charset="0"/>
            </a:endParaRPr>
          </a:p>
        </p:txBody>
      </p:sp>
      <p:sp>
        <p:nvSpPr>
          <p:cNvPr id="36" name="Title 3"/>
          <p:cNvSpPr txBox="1">
            <a:spLocks/>
          </p:cNvSpPr>
          <p:nvPr/>
        </p:nvSpPr>
        <p:spPr>
          <a:xfrm>
            <a:off x="5287942" y="177162"/>
            <a:ext cx="1742693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latin typeface="IRANSans" panose="02040503050201020203" pitchFamily="18" charset="-78"/>
                <a:cs typeface="Tahoma" panose="020B0604030504040204" pitchFamily="34" charset="0"/>
              </a:rPr>
              <a:t>عنوان</a:t>
            </a:r>
            <a:endParaRPr lang="en-US" sz="3600" dirty="0">
              <a:latin typeface="IRANSans" panose="02040503050201020203" pitchFamily="18" charset="-78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177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A36CC-C2C7-C536-452A-DF3AE10E7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B6F3E45-1FBD-69DF-4367-7003C39F0F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Google Shape;329;p30">
            <a:extLst>
              <a:ext uri="{FF2B5EF4-FFF2-40B4-BE49-F238E27FC236}">
                <a16:creationId xmlns:a16="http://schemas.microsoft.com/office/drawing/2014/main" id="{804A36CE-6C63-A94C-B1B0-A3750281DB1E}"/>
              </a:ext>
            </a:extLst>
          </p:cNvPr>
          <p:cNvSpPr txBox="1">
            <a:spLocks/>
          </p:cNvSpPr>
          <p:nvPr/>
        </p:nvSpPr>
        <p:spPr>
          <a:xfrm flipH="1">
            <a:off x="3286125" y="1690688"/>
            <a:ext cx="8067675" cy="132556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4400" b="1" dirty="0">
                <a:cs typeface="B Nazanin" panose="00000400000000000000" pitchFamily="2" charset="-78"/>
              </a:rPr>
              <a:t>با تشکر از حسن توجه شما دوست عزیز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59F5A1-2261-B4AF-65D0-D3093AD0FE0B}"/>
              </a:ext>
            </a:extLst>
          </p:cNvPr>
          <p:cNvSpPr/>
          <p:nvPr/>
        </p:nvSpPr>
        <p:spPr>
          <a:xfrm flipV="1">
            <a:off x="329638" y="6312728"/>
            <a:ext cx="11532724" cy="18419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953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4013232" y="1698869"/>
            <a:ext cx="1613100" cy="616227"/>
            <a:chOff x="3095626" y="1206106"/>
            <a:chExt cx="1549003" cy="591741"/>
          </a:xfrm>
        </p:grpSpPr>
        <p:cxnSp>
          <p:nvCxnSpPr>
            <p:cNvPr id="58" name="Straight Connector 62"/>
            <p:cNvCxnSpPr/>
            <p:nvPr/>
          </p:nvCxnSpPr>
          <p:spPr>
            <a:xfrm>
              <a:off x="3095626" y="1458516"/>
              <a:ext cx="1348980" cy="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headEnd type="none" w="med" len="med"/>
              <a:tailEnd type="none" w="med" len="med"/>
            </a:ln>
            <a:effectLst/>
          </p:spPr>
        </p:cxnSp>
        <p:sp>
          <p:nvSpPr>
            <p:cNvPr id="59" name="Oval 28"/>
            <p:cNvSpPr/>
            <p:nvPr/>
          </p:nvSpPr>
          <p:spPr bwMode="auto">
            <a:xfrm>
              <a:off x="4052888" y="1206106"/>
              <a:ext cx="591741" cy="591741"/>
            </a:xfrm>
            <a:prstGeom prst="ellipse">
              <a:avLst/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id-ID" sz="1100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313184" y="4300164"/>
            <a:ext cx="1968949" cy="616227"/>
            <a:chOff x="3487342" y="3704037"/>
            <a:chExt cx="1890712" cy="591741"/>
          </a:xfrm>
        </p:grpSpPr>
        <p:cxnSp>
          <p:nvCxnSpPr>
            <p:cNvPr id="65" name="Straight Connector 65"/>
            <p:cNvCxnSpPr/>
            <p:nvPr/>
          </p:nvCxnSpPr>
          <p:spPr>
            <a:xfrm>
              <a:off x="3487342" y="4013597"/>
              <a:ext cx="1350169" cy="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headEnd type="none" w="med" len="med"/>
              <a:tailEnd type="none" w="med" len="med"/>
            </a:ln>
            <a:effectLst/>
          </p:spPr>
        </p:cxnSp>
        <p:sp>
          <p:nvSpPr>
            <p:cNvPr id="66" name="Oval 31"/>
            <p:cNvSpPr/>
            <p:nvPr/>
          </p:nvSpPr>
          <p:spPr bwMode="auto">
            <a:xfrm>
              <a:off x="4786313" y="3704037"/>
              <a:ext cx="591741" cy="591741"/>
            </a:xfrm>
            <a:prstGeom prst="ellipse">
              <a:avLst/>
            </a:prstGeom>
            <a:solidFill>
              <a:srgbClr val="8064A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id-ID" sz="1100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71" name="Freeform 16"/>
            <p:cNvSpPr>
              <a:spLocks/>
            </p:cNvSpPr>
            <p:nvPr/>
          </p:nvSpPr>
          <p:spPr bwMode="auto">
            <a:xfrm>
              <a:off x="5159582" y="4052392"/>
              <a:ext cx="39670" cy="10554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11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650718" y="3442157"/>
            <a:ext cx="2179735" cy="616227"/>
            <a:chOff x="3960019" y="2880124"/>
            <a:chExt cx="2093122" cy="591741"/>
          </a:xfrm>
        </p:grpSpPr>
        <p:cxnSp>
          <p:nvCxnSpPr>
            <p:cNvPr id="76" name="Straight Connector 64"/>
            <p:cNvCxnSpPr/>
            <p:nvPr/>
          </p:nvCxnSpPr>
          <p:spPr>
            <a:xfrm>
              <a:off x="3960019" y="3177778"/>
              <a:ext cx="1619250" cy="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headEnd type="none" w="med" len="med"/>
              <a:tailEnd type="none" w="med" len="med"/>
            </a:ln>
            <a:effectLst/>
          </p:spPr>
        </p:cxnSp>
        <p:sp>
          <p:nvSpPr>
            <p:cNvPr id="77" name="Oval 34"/>
            <p:cNvSpPr/>
            <p:nvPr/>
          </p:nvSpPr>
          <p:spPr bwMode="auto">
            <a:xfrm>
              <a:off x="5461401" y="2880124"/>
              <a:ext cx="591740" cy="591741"/>
            </a:xfrm>
            <a:prstGeom prst="ellipse">
              <a:avLst/>
            </a:prstGeom>
            <a:solidFill>
              <a:srgbClr val="9BBB5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id-ID" sz="1100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431261" y="2533313"/>
            <a:ext cx="1748247" cy="616227"/>
            <a:chOff x="2858371" y="2007393"/>
            <a:chExt cx="1678780" cy="591741"/>
          </a:xfrm>
        </p:grpSpPr>
        <p:cxnSp>
          <p:nvCxnSpPr>
            <p:cNvPr id="82" name="Straight Connector 63"/>
            <p:cNvCxnSpPr/>
            <p:nvPr/>
          </p:nvCxnSpPr>
          <p:spPr>
            <a:xfrm>
              <a:off x="2858371" y="2355056"/>
              <a:ext cx="1350169" cy="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headEnd type="none" w="med" len="med"/>
              <a:tailEnd type="none" w="med" len="med"/>
            </a:ln>
            <a:effectLst/>
          </p:spPr>
        </p:cxnSp>
        <p:sp>
          <p:nvSpPr>
            <p:cNvPr id="84" name="Oval 37"/>
            <p:cNvSpPr/>
            <p:nvPr/>
          </p:nvSpPr>
          <p:spPr bwMode="auto">
            <a:xfrm>
              <a:off x="3945410" y="2007393"/>
              <a:ext cx="591741" cy="591741"/>
            </a:xfrm>
            <a:prstGeom prst="ellipse">
              <a:avLst/>
            </a:prstGeom>
            <a:solidFill>
              <a:srgbClr val="C0504D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id-ID" sz="1100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86" name="Group 4"/>
          <p:cNvGrpSpPr>
            <a:grpSpLocks/>
          </p:cNvGrpSpPr>
          <p:nvPr/>
        </p:nvGrpSpPr>
        <p:grpSpPr bwMode="auto">
          <a:xfrm>
            <a:off x="4077140" y="4256758"/>
            <a:ext cx="932398" cy="887763"/>
            <a:chOff x="6139503" y="4859013"/>
            <a:chExt cx="1192668" cy="1135509"/>
          </a:xfrm>
        </p:grpSpPr>
        <p:sp>
          <p:nvSpPr>
            <p:cNvPr id="87" name="Rounded Rectangle 5"/>
            <p:cNvSpPr>
              <a:spLocks noChangeArrowheads="1"/>
            </p:cNvSpPr>
            <p:nvPr/>
          </p:nvSpPr>
          <p:spPr bwMode="auto">
            <a:xfrm>
              <a:off x="6139503" y="4871700"/>
              <a:ext cx="1192668" cy="1122822"/>
            </a:xfrm>
            <a:prstGeom prst="roundRect">
              <a:avLst>
                <a:gd name="adj" fmla="val 9375"/>
              </a:avLst>
            </a:prstGeom>
            <a:solidFill>
              <a:srgbClr val="8064A2"/>
            </a:solidFill>
            <a:ln w="9525">
              <a:noFill/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id-ID" altLang="id-ID" sz="1600" kern="0">
                <a:solidFill>
                  <a:sysClr val="window" lastClr="FFFFFF"/>
                </a:solidFill>
                <a:latin typeface="Calibri" pitchFamily="34" charset="0"/>
                <a:ea typeface="MS PGothic" pitchFamily="34" charset="-128"/>
              </a:endParaRPr>
            </a:p>
          </p:txBody>
        </p:sp>
        <p:sp>
          <p:nvSpPr>
            <p:cNvPr id="88" name="TextBox 21"/>
            <p:cNvSpPr txBox="1">
              <a:spLocks noChangeArrowheads="1"/>
            </p:cNvSpPr>
            <p:nvPr/>
          </p:nvSpPr>
          <p:spPr bwMode="auto">
            <a:xfrm>
              <a:off x="6420130" y="4859013"/>
              <a:ext cx="771728" cy="1062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nb-NO" altLang="id-ID" sz="4800" kern="0" dirty="0">
                  <a:solidFill>
                    <a:sysClr val="window" lastClr="FFFFFF"/>
                  </a:solidFill>
                  <a:ea typeface="MS PGothic" pitchFamily="34" charset="-128"/>
                </a:rPr>
                <a:t>1</a:t>
              </a:r>
            </a:p>
          </p:txBody>
        </p:sp>
      </p:grpSp>
      <p:grpSp>
        <p:nvGrpSpPr>
          <p:cNvPr id="89" name="Group 7"/>
          <p:cNvGrpSpPr>
            <a:grpSpLocks/>
          </p:cNvGrpSpPr>
          <p:nvPr/>
        </p:nvGrpSpPr>
        <p:grpSpPr bwMode="auto">
          <a:xfrm>
            <a:off x="4296602" y="3364042"/>
            <a:ext cx="931158" cy="903883"/>
            <a:chOff x="6420131" y="3715897"/>
            <a:chExt cx="1192668" cy="1156073"/>
          </a:xfrm>
        </p:grpSpPr>
        <p:sp>
          <p:nvSpPr>
            <p:cNvPr id="90" name="Rounded Rectangle 8"/>
            <p:cNvSpPr>
              <a:spLocks noChangeArrowheads="1"/>
            </p:cNvSpPr>
            <p:nvPr/>
          </p:nvSpPr>
          <p:spPr bwMode="auto">
            <a:xfrm>
              <a:off x="6420131" y="3749200"/>
              <a:ext cx="1192668" cy="1122770"/>
            </a:xfrm>
            <a:prstGeom prst="roundRect">
              <a:avLst>
                <a:gd name="adj" fmla="val 9375"/>
              </a:avLst>
            </a:prstGeom>
            <a:solidFill>
              <a:srgbClr val="9BBB59"/>
            </a:solidFill>
            <a:ln w="9525">
              <a:noFill/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id-ID" altLang="id-ID" sz="1600" kern="0">
                <a:solidFill>
                  <a:sysClr val="window" lastClr="FFFFFF"/>
                </a:solidFill>
                <a:latin typeface="Calibri" pitchFamily="34" charset="0"/>
                <a:ea typeface="MS PGothic" pitchFamily="34" charset="-128"/>
              </a:endParaRPr>
            </a:p>
          </p:txBody>
        </p:sp>
        <p:sp>
          <p:nvSpPr>
            <p:cNvPr id="91" name="TextBox 22"/>
            <p:cNvSpPr txBox="1">
              <a:spLocks noChangeArrowheads="1"/>
            </p:cNvSpPr>
            <p:nvPr/>
          </p:nvSpPr>
          <p:spPr bwMode="auto">
            <a:xfrm>
              <a:off x="6700153" y="3715897"/>
              <a:ext cx="771728" cy="106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nb-NO" altLang="id-ID" sz="4800" kern="0" dirty="0">
                  <a:solidFill>
                    <a:sysClr val="window" lastClr="FFFFFF"/>
                  </a:solidFill>
                  <a:ea typeface="MS PGothic" pitchFamily="34" charset="-128"/>
                </a:rPr>
                <a:t>2</a:t>
              </a:r>
            </a:p>
          </p:txBody>
        </p:sp>
      </p:grpSp>
      <p:grpSp>
        <p:nvGrpSpPr>
          <p:cNvPr id="92" name="Group 10"/>
          <p:cNvGrpSpPr>
            <a:grpSpLocks/>
          </p:cNvGrpSpPr>
          <p:nvPr/>
        </p:nvGrpSpPr>
        <p:grpSpPr bwMode="auto">
          <a:xfrm>
            <a:off x="3968028" y="2513473"/>
            <a:ext cx="931160" cy="876604"/>
            <a:chOff x="5999190" y="2626865"/>
            <a:chExt cx="1192668" cy="1122553"/>
          </a:xfrm>
        </p:grpSpPr>
        <p:sp>
          <p:nvSpPr>
            <p:cNvPr id="93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rgbClr val="C0504D"/>
            </a:solidFill>
            <a:ln w="9525">
              <a:noFill/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id-ID" altLang="id-ID" sz="1600" kern="0">
                <a:solidFill>
                  <a:sysClr val="window" lastClr="FFFFFF"/>
                </a:solidFill>
                <a:latin typeface="Calibri" pitchFamily="34" charset="0"/>
                <a:ea typeface="MS PGothic" pitchFamily="34" charset="-128"/>
              </a:endParaRPr>
            </a:p>
          </p:txBody>
        </p:sp>
        <p:sp>
          <p:nvSpPr>
            <p:cNvPr id="94" name="TextBox 23"/>
            <p:cNvSpPr txBox="1">
              <a:spLocks noChangeArrowheads="1"/>
            </p:cNvSpPr>
            <p:nvPr/>
          </p:nvSpPr>
          <p:spPr bwMode="auto">
            <a:xfrm>
              <a:off x="6319133" y="2641309"/>
              <a:ext cx="771729" cy="106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nb-NO" altLang="id-ID" sz="4800" kern="0" dirty="0">
                  <a:solidFill>
                    <a:sysClr val="window" lastClr="FFFFFF"/>
                  </a:solidFill>
                  <a:ea typeface="MS PGothic" pitchFamily="34" charset="-128"/>
                </a:rPr>
                <a:t>3</a:t>
              </a:r>
            </a:p>
          </p:txBody>
        </p:sp>
      </p:grpSp>
      <p:grpSp>
        <p:nvGrpSpPr>
          <p:cNvPr id="95" name="Group 13"/>
          <p:cNvGrpSpPr>
            <a:grpSpLocks/>
          </p:cNvGrpSpPr>
          <p:nvPr/>
        </p:nvGrpSpPr>
        <p:grpSpPr bwMode="auto">
          <a:xfrm rot="1076829">
            <a:off x="3501829" y="1603718"/>
            <a:ext cx="932398" cy="959354"/>
            <a:chOff x="5402860" y="1534152"/>
            <a:chExt cx="1192668" cy="1155270"/>
          </a:xfrm>
        </p:grpSpPr>
        <p:sp>
          <p:nvSpPr>
            <p:cNvPr id="96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7446"/>
              <a:ext cx="1192668" cy="1121976"/>
            </a:xfrm>
            <a:prstGeom prst="roundRect">
              <a:avLst>
                <a:gd name="adj" fmla="val 9375"/>
              </a:avLst>
            </a:prstGeom>
            <a:solidFill>
              <a:srgbClr val="4F81BD"/>
            </a:solidFill>
            <a:ln w="9525">
              <a:noFill/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id-ID" altLang="id-ID" sz="1600" kern="0">
                <a:solidFill>
                  <a:sysClr val="window" lastClr="FFFFFF"/>
                </a:solidFill>
                <a:latin typeface="Calibri" pitchFamily="34" charset="0"/>
                <a:ea typeface="MS PGothic" pitchFamily="34" charset="-128"/>
              </a:endParaRPr>
            </a:p>
          </p:txBody>
        </p:sp>
        <p:sp>
          <p:nvSpPr>
            <p:cNvPr id="97" name="TextBox 24"/>
            <p:cNvSpPr txBox="1">
              <a:spLocks noChangeArrowheads="1"/>
            </p:cNvSpPr>
            <p:nvPr/>
          </p:nvSpPr>
          <p:spPr bwMode="auto">
            <a:xfrm rot="20919650">
              <a:off x="5692173" y="1534152"/>
              <a:ext cx="771728" cy="1063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nb-NO" altLang="id-ID" sz="4800" kern="0" dirty="0">
                  <a:solidFill>
                    <a:sysClr val="window" lastClr="FFFFFF"/>
                  </a:solidFill>
                  <a:ea typeface="MS PGothic" pitchFamily="34" charset="-128"/>
                </a:rPr>
                <a:t>4</a:t>
              </a: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6179508" y="1558412"/>
            <a:ext cx="516367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72149" y="2398563"/>
            <a:ext cx="516367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33058" y="4300164"/>
            <a:ext cx="516367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30453" y="3398591"/>
            <a:ext cx="516367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3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47239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872637" y="1516966"/>
            <a:ext cx="3486150" cy="243840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291044" y="1458350"/>
            <a:ext cx="3486150" cy="243840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2414806" y="2074446"/>
            <a:ext cx="2401812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cs typeface="+mj-cs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sz="2000" dirty="0">
                <a:cs typeface="+mj-cs"/>
              </a:rPr>
              <a:t> </a:t>
            </a:r>
            <a:endParaRPr lang="ko-KR" altLang="en-US" sz="2000" dirty="0"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3213" y="1849363"/>
            <a:ext cx="2401812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cs typeface="+mj-cs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-US" altLang="ko-KR" sz="2000" dirty="0">
                <a:cs typeface="+mj-cs"/>
              </a:rPr>
              <a:t> </a:t>
            </a:r>
            <a:endParaRPr lang="ko-KR" altLang="en-US" sz="2000" dirty="0">
              <a:cs typeface="+mj-cs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5145546" y="134649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20024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7" name="Group 14"/>
          <p:cNvGrpSpPr>
            <a:grpSpLocks/>
          </p:cNvGrpSpPr>
          <p:nvPr/>
        </p:nvGrpSpPr>
        <p:grpSpPr bwMode="auto">
          <a:xfrm>
            <a:off x="5797229" y="2041996"/>
            <a:ext cx="625475" cy="565150"/>
            <a:chOff x="2644" y="2841"/>
            <a:chExt cx="563" cy="529"/>
          </a:xfrm>
        </p:grpSpPr>
        <p:sp>
          <p:nvSpPr>
            <p:cNvPr id="238" name="AutoShape 15"/>
            <p:cNvSpPr>
              <a:spLocks noChangeArrowheads="1"/>
            </p:cNvSpPr>
            <p:nvPr/>
          </p:nvSpPr>
          <p:spPr bwMode="gray">
            <a:xfrm>
              <a:off x="2644" y="2932"/>
              <a:ext cx="563" cy="438"/>
            </a:xfrm>
            <a:prstGeom prst="diamond">
              <a:avLst/>
            </a:prstGeom>
            <a:solidFill>
              <a:srgbClr val="4D4D4D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9" name="AutoShape 16"/>
            <p:cNvSpPr>
              <a:spLocks noChangeArrowheads="1"/>
            </p:cNvSpPr>
            <p:nvPr/>
          </p:nvSpPr>
          <p:spPr bwMode="gray">
            <a:xfrm>
              <a:off x="2644" y="2888"/>
              <a:ext cx="563" cy="439"/>
            </a:xfrm>
            <a:prstGeom prst="diamond">
              <a:avLst/>
            </a:prstGeom>
            <a:solidFill>
              <a:srgbClr val="969696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969696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0" name="AutoShape 17"/>
            <p:cNvSpPr>
              <a:spLocks noChangeArrowheads="1"/>
            </p:cNvSpPr>
            <p:nvPr/>
          </p:nvSpPr>
          <p:spPr bwMode="gray">
            <a:xfrm>
              <a:off x="2644" y="2841"/>
              <a:ext cx="563" cy="438"/>
            </a:xfrm>
            <a:prstGeom prst="diamond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shade val="96078"/>
                    <a:invGamma/>
                  </a:srgbClr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41" name="Group 18"/>
          <p:cNvGrpSpPr>
            <a:grpSpLocks/>
          </p:cNvGrpSpPr>
          <p:nvPr/>
        </p:nvGrpSpPr>
        <p:grpSpPr bwMode="auto">
          <a:xfrm>
            <a:off x="6125840" y="1724496"/>
            <a:ext cx="1931988" cy="1727200"/>
            <a:chOff x="2897" y="845"/>
            <a:chExt cx="1743" cy="1611"/>
          </a:xfrm>
        </p:grpSpPr>
        <p:sp>
          <p:nvSpPr>
            <p:cNvPr id="242" name="AutoShape 19"/>
            <p:cNvSpPr>
              <a:spLocks noChangeArrowheads="1"/>
            </p:cNvSpPr>
            <p:nvPr/>
          </p:nvSpPr>
          <p:spPr bwMode="gray">
            <a:xfrm>
              <a:off x="2897" y="1109"/>
              <a:ext cx="1731" cy="1347"/>
            </a:xfrm>
            <a:prstGeom prst="diamond">
              <a:avLst/>
            </a:prstGeom>
            <a:solidFill>
              <a:srgbClr val="FFFFCC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FFCC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3" name="AutoShape 20"/>
            <p:cNvSpPr>
              <a:spLocks noChangeArrowheads="1"/>
            </p:cNvSpPr>
            <p:nvPr/>
          </p:nvSpPr>
          <p:spPr bwMode="gray">
            <a:xfrm>
              <a:off x="2898" y="966"/>
              <a:ext cx="1731" cy="1347"/>
            </a:xfrm>
            <a:prstGeom prst="diamond">
              <a:avLst/>
            </a:prstGeom>
            <a:solidFill>
              <a:srgbClr val="FFCC66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CC66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4" name="AutoShape 21"/>
            <p:cNvSpPr>
              <a:spLocks noChangeArrowheads="1"/>
            </p:cNvSpPr>
            <p:nvPr/>
          </p:nvSpPr>
          <p:spPr bwMode="gray">
            <a:xfrm>
              <a:off x="2909" y="845"/>
              <a:ext cx="1731" cy="1347"/>
            </a:xfrm>
            <a:prstGeom prst="diamond">
              <a:avLst/>
            </a:prstGeom>
            <a:gradFill rotWithShape="1">
              <a:gsLst>
                <a:gs pos="0">
                  <a:srgbClr val="FF9900">
                    <a:gamma/>
                    <a:shade val="66275"/>
                    <a:invGamma/>
                  </a:srgbClr>
                </a:gs>
                <a:gs pos="100000">
                  <a:srgbClr val="FF9900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45" name="Group 22"/>
          <p:cNvGrpSpPr>
            <a:grpSpLocks/>
          </p:cNvGrpSpPr>
          <p:nvPr/>
        </p:nvGrpSpPr>
        <p:grpSpPr bwMode="auto">
          <a:xfrm>
            <a:off x="4214490" y="1719735"/>
            <a:ext cx="1930400" cy="1716087"/>
            <a:chOff x="1179" y="849"/>
            <a:chExt cx="1743" cy="1601"/>
          </a:xfrm>
        </p:grpSpPr>
        <p:sp>
          <p:nvSpPr>
            <p:cNvPr id="246" name="AutoShape 23"/>
            <p:cNvSpPr>
              <a:spLocks noChangeArrowheads="1"/>
            </p:cNvSpPr>
            <p:nvPr/>
          </p:nvSpPr>
          <p:spPr bwMode="gray">
            <a:xfrm>
              <a:off x="1179" y="1103"/>
              <a:ext cx="1731" cy="1347"/>
            </a:xfrm>
            <a:prstGeom prst="diamond">
              <a:avLst/>
            </a:prstGeom>
            <a:solidFill>
              <a:srgbClr val="CCECFF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CCECFF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7" name="AutoShape 24"/>
            <p:cNvSpPr>
              <a:spLocks noChangeArrowheads="1"/>
            </p:cNvSpPr>
            <p:nvPr/>
          </p:nvSpPr>
          <p:spPr bwMode="gray">
            <a:xfrm>
              <a:off x="1180" y="970"/>
              <a:ext cx="1731" cy="1347"/>
            </a:xfrm>
            <a:prstGeom prst="diamond">
              <a:avLst/>
            </a:prstGeom>
            <a:solidFill>
              <a:srgbClr val="CC99FF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CC99FF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8" name="AutoShape 25"/>
            <p:cNvSpPr>
              <a:spLocks noChangeArrowheads="1"/>
            </p:cNvSpPr>
            <p:nvPr/>
          </p:nvSpPr>
          <p:spPr bwMode="gray">
            <a:xfrm>
              <a:off x="1191" y="849"/>
              <a:ext cx="1731" cy="1347"/>
            </a:xfrm>
            <a:prstGeom prst="diamond">
              <a:avLst/>
            </a:prstGeom>
            <a:gradFill rotWithShape="1">
              <a:gsLst>
                <a:gs pos="0">
                  <a:srgbClr val="666699">
                    <a:gamma/>
                    <a:shade val="56078"/>
                    <a:invGamma/>
                  </a:srgbClr>
                </a:gs>
                <a:gs pos="100000">
                  <a:srgbClr val="666699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66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50" name="Group 33"/>
          <p:cNvGrpSpPr>
            <a:grpSpLocks/>
          </p:cNvGrpSpPr>
          <p:nvPr/>
        </p:nvGrpSpPr>
        <p:grpSpPr bwMode="auto">
          <a:xfrm>
            <a:off x="7111679" y="3119910"/>
            <a:ext cx="623887" cy="568325"/>
            <a:chOff x="2644" y="2841"/>
            <a:chExt cx="563" cy="529"/>
          </a:xfrm>
        </p:grpSpPr>
        <p:sp>
          <p:nvSpPr>
            <p:cNvPr id="251" name="AutoShape 34"/>
            <p:cNvSpPr>
              <a:spLocks noChangeArrowheads="1"/>
            </p:cNvSpPr>
            <p:nvPr/>
          </p:nvSpPr>
          <p:spPr bwMode="gray">
            <a:xfrm>
              <a:off x="2644" y="2932"/>
              <a:ext cx="563" cy="438"/>
            </a:xfrm>
            <a:prstGeom prst="diamond">
              <a:avLst/>
            </a:prstGeom>
            <a:solidFill>
              <a:srgbClr val="4D4D4D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2" name="AutoShape 35"/>
            <p:cNvSpPr>
              <a:spLocks noChangeArrowheads="1"/>
            </p:cNvSpPr>
            <p:nvPr/>
          </p:nvSpPr>
          <p:spPr bwMode="gray">
            <a:xfrm>
              <a:off x="2644" y="2888"/>
              <a:ext cx="563" cy="439"/>
            </a:xfrm>
            <a:prstGeom prst="diamond">
              <a:avLst/>
            </a:prstGeom>
            <a:solidFill>
              <a:srgbClr val="969696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969696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3" name="AutoShape 36"/>
            <p:cNvSpPr>
              <a:spLocks noChangeArrowheads="1"/>
            </p:cNvSpPr>
            <p:nvPr/>
          </p:nvSpPr>
          <p:spPr bwMode="gray">
            <a:xfrm>
              <a:off x="2644" y="2841"/>
              <a:ext cx="563" cy="438"/>
            </a:xfrm>
            <a:prstGeom prst="diamond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93725"/>
                    <a:invGamma/>
                  </a:srgbClr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54" name="Group 37"/>
          <p:cNvGrpSpPr>
            <a:grpSpLocks/>
          </p:cNvGrpSpPr>
          <p:nvPr/>
        </p:nvGrpSpPr>
        <p:grpSpPr bwMode="auto">
          <a:xfrm>
            <a:off x="6125840" y="3364384"/>
            <a:ext cx="1931988" cy="1720850"/>
            <a:chOff x="2916" y="2200"/>
            <a:chExt cx="1743" cy="1605"/>
          </a:xfrm>
        </p:grpSpPr>
        <p:sp>
          <p:nvSpPr>
            <p:cNvPr id="255" name="AutoShape 38"/>
            <p:cNvSpPr>
              <a:spLocks noChangeArrowheads="1"/>
            </p:cNvSpPr>
            <p:nvPr/>
          </p:nvSpPr>
          <p:spPr bwMode="gray">
            <a:xfrm>
              <a:off x="2916" y="2458"/>
              <a:ext cx="1731" cy="1347"/>
            </a:xfrm>
            <a:prstGeom prst="diamond">
              <a:avLst/>
            </a:prstGeom>
            <a:solidFill>
              <a:srgbClr val="CCFFFF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CCFFFF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6" name="AutoShape 39"/>
            <p:cNvSpPr>
              <a:spLocks noChangeArrowheads="1"/>
            </p:cNvSpPr>
            <p:nvPr/>
          </p:nvSpPr>
          <p:spPr bwMode="gray">
            <a:xfrm>
              <a:off x="2917" y="2328"/>
              <a:ext cx="1731" cy="1347"/>
            </a:xfrm>
            <a:prstGeom prst="diamond">
              <a:avLst/>
            </a:prstGeom>
            <a:solidFill>
              <a:srgbClr val="33CCFF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7" name="AutoShape 40"/>
            <p:cNvSpPr>
              <a:spLocks noChangeArrowheads="1"/>
            </p:cNvSpPr>
            <p:nvPr/>
          </p:nvSpPr>
          <p:spPr bwMode="gray">
            <a:xfrm>
              <a:off x="2928" y="2200"/>
              <a:ext cx="1731" cy="1347"/>
            </a:xfrm>
            <a:prstGeom prst="diamond">
              <a:avLst/>
            </a:prstGeom>
            <a:gradFill rotWithShape="1">
              <a:gsLst>
                <a:gs pos="0">
                  <a:srgbClr val="0099CC">
                    <a:gamma/>
                    <a:shade val="66275"/>
                    <a:invGamma/>
                  </a:srgbClr>
                </a:gs>
                <a:gs pos="100000">
                  <a:srgbClr val="0099CC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0099CC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58" name="Group 44"/>
          <p:cNvGrpSpPr>
            <a:grpSpLocks/>
          </p:cNvGrpSpPr>
          <p:nvPr/>
        </p:nvGrpSpPr>
        <p:grpSpPr bwMode="auto">
          <a:xfrm>
            <a:off x="4557390" y="3159596"/>
            <a:ext cx="623888" cy="566738"/>
            <a:chOff x="2644" y="2841"/>
            <a:chExt cx="563" cy="529"/>
          </a:xfrm>
        </p:grpSpPr>
        <p:sp>
          <p:nvSpPr>
            <p:cNvPr id="259" name="AutoShape 45"/>
            <p:cNvSpPr>
              <a:spLocks noChangeArrowheads="1"/>
            </p:cNvSpPr>
            <p:nvPr/>
          </p:nvSpPr>
          <p:spPr bwMode="gray">
            <a:xfrm>
              <a:off x="2644" y="2932"/>
              <a:ext cx="563" cy="438"/>
            </a:xfrm>
            <a:prstGeom prst="diamond">
              <a:avLst/>
            </a:prstGeom>
            <a:solidFill>
              <a:srgbClr val="4D4D4D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0" name="AutoShape 46"/>
            <p:cNvSpPr>
              <a:spLocks noChangeArrowheads="1"/>
            </p:cNvSpPr>
            <p:nvPr/>
          </p:nvSpPr>
          <p:spPr bwMode="gray">
            <a:xfrm>
              <a:off x="2644" y="2888"/>
              <a:ext cx="563" cy="439"/>
            </a:xfrm>
            <a:prstGeom prst="diamond">
              <a:avLst/>
            </a:prstGeom>
            <a:solidFill>
              <a:srgbClr val="969696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969696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1" name="AutoShape 47"/>
            <p:cNvSpPr>
              <a:spLocks noChangeArrowheads="1"/>
            </p:cNvSpPr>
            <p:nvPr/>
          </p:nvSpPr>
          <p:spPr bwMode="gray">
            <a:xfrm>
              <a:off x="2644" y="2841"/>
              <a:ext cx="563" cy="438"/>
            </a:xfrm>
            <a:prstGeom prst="diamond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shade val="96078"/>
                    <a:invGamma/>
                  </a:srgbClr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62" name="Group 48"/>
          <p:cNvGrpSpPr>
            <a:grpSpLocks/>
          </p:cNvGrpSpPr>
          <p:nvPr/>
        </p:nvGrpSpPr>
        <p:grpSpPr bwMode="auto">
          <a:xfrm>
            <a:off x="4212903" y="3361209"/>
            <a:ext cx="1930400" cy="1714500"/>
            <a:chOff x="1185" y="2206"/>
            <a:chExt cx="1743" cy="1599"/>
          </a:xfrm>
        </p:grpSpPr>
        <p:sp>
          <p:nvSpPr>
            <p:cNvPr id="263" name="AutoShape 49"/>
            <p:cNvSpPr>
              <a:spLocks noChangeArrowheads="1"/>
            </p:cNvSpPr>
            <p:nvPr/>
          </p:nvSpPr>
          <p:spPr bwMode="gray">
            <a:xfrm>
              <a:off x="1185" y="2458"/>
              <a:ext cx="1731" cy="1347"/>
            </a:xfrm>
            <a:prstGeom prst="diamond">
              <a:avLst/>
            </a:prstGeom>
            <a:solidFill>
              <a:srgbClr val="CCFFCC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CCFFCC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4" name="AutoShape 50"/>
            <p:cNvSpPr>
              <a:spLocks noChangeArrowheads="1"/>
            </p:cNvSpPr>
            <p:nvPr/>
          </p:nvSpPr>
          <p:spPr bwMode="gray">
            <a:xfrm>
              <a:off x="1186" y="2327"/>
              <a:ext cx="1731" cy="1347"/>
            </a:xfrm>
            <a:prstGeom prst="diamond">
              <a:avLst/>
            </a:prstGeom>
            <a:solidFill>
              <a:srgbClr val="66FF66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66FF66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5" name="AutoShape 51"/>
            <p:cNvSpPr>
              <a:spLocks noChangeArrowheads="1"/>
            </p:cNvSpPr>
            <p:nvPr/>
          </p:nvSpPr>
          <p:spPr bwMode="gray">
            <a:xfrm>
              <a:off x="1197" y="2206"/>
              <a:ext cx="1731" cy="1347"/>
            </a:xfrm>
            <a:prstGeom prst="diamond">
              <a:avLst/>
            </a:prstGeom>
            <a:gradFill rotWithShape="1">
              <a:gsLst>
                <a:gs pos="0">
                  <a:srgbClr val="00CC66">
                    <a:gamma/>
                    <a:shade val="76078"/>
                    <a:invGamma/>
                  </a:srgbClr>
                </a:gs>
                <a:gs pos="100000">
                  <a:srgbClr val="00CC66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00CC66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66" name="Group 55"/>
          <p:cNvGrpSpPr>
            <a:grpSpLocks/>
          </p:cNvGrpSpPr>
          <p:nvPr/>
        </p:nvGrpSpPr>
        <p:grpSpPr bwMode="auto">
          <a:xfrm>
            <a:off x="5797229" y="4274022"/>
            <a:ext cx="625475" cy="568325"/>
            <a:chOff x="2644" y="2841"/>
            <a:chExt cx="563" cy="529"/>
          </a:xfrm>
        </p:grpSpPr>
        <p:sp>
          <p:nvSpPr>
            <p:cNvPr id="267" name="AutoShape 56"/>
            <p:cNvSpPr>
              <a:spLocks noChangeArrowheads="1"/>
            </p:cNvSpPr>
            <p:nvPr/>
          </p:nvSpPr>
          <p:spPr bwMode="gray">
            <a:xfrm>
              <a:off x="2644" y="2932"/>
              <a:ext cx="563" cy="438"/>
            </a:xfrm>
            <a:prstGeom prst="diamond">
              <a:avLst/>
            </a:prstGeom>
            <a:solidFill>
              <a:srgbClr val="4D4D4D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8" name="AutoShape 57"/>
            <p:cNvSpPr>
              <a:spLocks noChangeArrowheads="1"/>
            </p:cNvSpPr>
            <p:nvPr/>
          </p:nvSpPr>
          <p:spPr bwMode="gray">
            <a:xfrm>
              <a:off x="2644" y="2888"/>
              <a:ext cx="563" cy="439"/>
            </a:xfrm>
            <a:prstGeom prst="diamond">
              <a:avLst/>
            </a:prstGeom>
            <a:solidFill>
              <a:srgbClr val="969696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969696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9" name="AutoShape 58"/>
            <p:cNvSpPr>
              <a:spLocks noChangeArrowheads="1"/>
            </p:cNvSpPr>
            <p:nvPr/>
          </p:nvSpPr>
          <p:spPr bwMode="gray">
            <a:xfrm>
              <a:off x="2644" y="2841"/>
              <a:ext cx="563" cy="438"/>
            </a:xfrm>
            <a:prstGeom prst="diamond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shade val="96078"/>
                    <a:invGamma/>
                  </a:srgbClr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74" name="AutoShape 68"/>
          <p:cNvSpPr>
            <a:spLocks noChangeArrowheads="1"/>
          </p:cNvSpPr>
          <p:nvPr/>
        </p:nvSpPr>
        <p:spPr bwMode="auto">
          <a:xfrm>
            <a:off x="365760" y="464235"/>
            <a:ext cx="3786818" cy="2749338"/>
          </a:xfrm>
          <a:prstGeom prst="flowChartAlternateProcess">
            <a:avLst/>
          </a:prstGeom>
          <a:noFill/>
          <a:ln w="28575">
            <a:solidFill>
              <a:srgbClr val="003300"/>
            </a:solidFill>
            <a:prstDash val="dash"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275" name="AutoShape 70"/>
          <p:cNvSpPr>
            <a:spLocks noChangeArrowheads="1"/>
          </p:cNvSpPr>
          <p:nvPr/>
        </p:nvSpPr>
        <p:spPr bwMode="auto">
          <a:xfrm>
            <a:off x="365760" y="3718397"/>
            <a:ext cx="3786818" cy="2260372"/>
          </a:xfrm>
          <a:prstGeom prst="flowChartAlternateProcess">
            <a:avLst/>
          </a:prstGeom>
          <a:noFill/>
          <a:ln w="28575">
            <a:solidFill>
              <a:srgbClr val="003300"/>
            </a:solidFill>
            <a:prstDash val="dash"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278" name="AutoShape 75"/>
          <p:cNvSpPr>
            <a:spLocks noChangeArrowheads="1"/>
          </p:cNvSpPr>
          <p:nvPr/>
        </p:nvSpPr>
        <p:spPr bwMode="auto">
          <a:xfrm>
            <a:off x="8111803" y="703385"/>
            <a:ext cx="3367434" cy="2510187"/>
          </a:xfrm>
          <a:prstGeom prst="flowChartAlternateProcess">
            <a:avLst/>
          </a:prstGeom>
          <a:noFill/>
          <a:ln w="28575">
            <a:solidFill>
              <a:srgbClr val="003300"/>
            </a:solidFill>
            <a:prstDash val="dash"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279" name="AutoShape 76"/>
          <p:cNvSpPr>
            <a:spLocks noChangeArrowheads="1"/>
          </p:cNvSpPr>
          <p:nvPr/>
        </p:nvSpPr>
        <p:spPr bwMode="auto">
          <a:xfrm>
            <a:off x="8111803" y="3718397"/>
            <a:ext cx="2305050" cy="1800225"/>
          </a:xfrm>
          <a:prstGeom prst="flowChartAlternateProcess">
            <a:avLst/>
          </a:prstGeom>
          <a:noFill/>
          <a:ln w="28575">
            <a:solidFill>
              <a:srgbClr val="003300"/>
            </a:solidFill>
            <a:prstDash val="dash"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78302" y="1379290"/>
            <a:ext cx="352148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8303" y="4401793"/>
            <a:ext cx="348257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38902" y="1359376"/>
            <a:ext cx="323076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38902" y="3741346"/>
            <a:ext cx="202543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لورم ایپسوم متن ساختگی با تولید سادگی نامفهوم از صنعت چاپ و با استفاده از طراحان گرافیک است</a:t>
            </a:r>
            <a:r>
              <a:rPr lang="fa-IR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cs typeface="Tahoma" panose="020B0604030504040204" pitchFamily="34" charset="0"/>
              </a:rPr>
              <a:t>.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endParaRPr lang="ko-KR" altLang="en-US" sz="11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3" name="Title 3"/>
          <p:cNvSpPr txBox="1">
            <a:spLocks/>
          </p:cNvSpPr>
          <p:nvPr/>
        </p:nvSpPr>
        <p:spPr>
          <a:xfrm>
            <a:off x="5116805" y="3084586"/>
            <a:ext cx="2043268" cy="59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a-IR" altLang="ko-KR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Tahoma" panose="020B0604030504040204" pitchFamily="34" charset="0"/>
              </a:rPr>
              <a:t>عنوان</a:t>
            </a:r>
            <a:endParaRPr lang="en-US" sz="36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9296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" grpId="0" animBg="1"/>
      <p:bldP spid="275" grpId="0" animBg="1"/>
      <p:bldP spid="278" grpId="0" animBg="1"/>
      <p:bldP spid="279" grpId="0" animBg="1"/>
      <p:bldP spid="38" grpId="0"/>
      <p:bldP spid="39" grpId="0"/>
      <p:bldP spid="40" grpId="0"/>
      <p:bldP spid="41" grpId="0"/>
      <p:bldP spid="4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3359</Words>
  <Application>Microsoft Office PowerPoint</Application>
  <PresentationFormat>Widescreen</PresentationFormat>
  <Paragraphs>429</Paragraphs>
  <Slides>62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78" baseType="lpstr">
      <vt:lpstr>等线 Light</vt:lpstr>
      <vt:lpstr>微软雅黑</vt:lpstr>
      <vt:lpstr>Agency FB</vt:lpstr>
      <vt:lpstr>Arial</vt:lpstr>
      <vt:lpstr>Arial Rounded MT Bold</vt:lpstr>
      <vt:lpstr>Calibri</vt:lpstr>
      <vt:lpstr>Calibri Light</vt:lpstr>
      <vt:lpstr>Cambria Math</vt:lpstr>
      <vt:lpstr>Impact</vt:lpstr>
      <vt:lpstr>IRANSans</vt:lpstr>
      <vt:lpstr>Kozuka Mincho Pro H</vt:lpstr>
      <vt:lpstr>Tahoma</vt:lpstr>
      <vt:lpstr>Tw Cen MT</vt:lpstr>
      <vt:lpstr>Verdana</vt:lpstr>
      <vt:lpstr>Wingdings</vt:lpstr>
      <vt:lpstr>Office Theme</vt:lpstr>
      <vt:lpstr>PowerPoint Presentation</vt:lpstr>
      <vt:lpstr>موضوع: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عنوان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2023-04-10T10:30:12Z</dcterms:created>
  <dcterms:modified xsi:type="dcterms:W3CDTF">2023-04-10T13:49:09Z</dcterms:modified>
</cp:coreProperties>
</file>